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417" r:id="rId3"/>
    <p:sldId id="423" r:id="rId4"/>
    <p:sldId id="421" r:id="rId5"/>
    <p:sldId id="258" r:id="rId6"/>
    <p:sldId id="418" r:id="rId7"/>
    <p:sldId id="268" r:id="rId8"/>
    <p:sldId id="420" r:id="rId9"/>
    <p:sldId id="419" r:id="rId10"/>
    <p:sldId id="272" r:id="rId11"/>
    <p:sldId id="269" r:id="rId12"/>
    <p:sldId id="271" r:id="rId13"/>
    <p:sldId id="270" r:id="rId14"/>
    <p:sldId id="273" r:id="rId15"/>
    <p:sldId id="274" r:id="rId16"/>
    <p:sldId id="282" r:id="rId17"/>
    <p:sldId id="284" r:id="rId18"/>
    <p:sldId id="424" r:id="rId19"/>
    <p:sldId id="425" r:id="rId20"/>
    <p:sldId id="281" r:id="rId21"/>
    <p:sldId id="285" r:id="rId22"/>
    <p:sldId id="290" r:id="rId23"/>
    <p:sldId id="343" r:id="rId24"/>
    <p:sldId id="344" r:id="rId25"/>
    <p:sldId id="345" r:id="rId26"/>
    <p:sldId id="304" r:id="rId27"/>
    <p:sldId id="42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75C4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84" autoAdjust="0"/>
    <p:restoredTop sz="94660"/>
  </p:normalViewPr>
  <p:slideViewPr>
    <p:cSldViewPr snapToGrid="0">
      <p:cViewPr>
        <p:scale>
          <a:sx n="50" d="100"/>
          <a:sy n="50" d="100"/>
        </p:scale>
        <p:origin x="-2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7564"/>
    </p:cViewPr>
  </p:sorterViewPr>
  <p:notesViewPr>
    <p:cSldViewPr snapToGrid="0">
      <p:cViewPr varScale="1">
        <p:scale>
          <a:sx n="41" d="100"/>
          <a:sy n="41" d="100"/>
        </p:scale>
        <p:origin x="2816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3C319-6C69-4B6F-9366-C9A437AE0D17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FE27B-E438-4910-9252-5DB8FB0EC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78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Doping between 10</a:t>
            </a:r>
            <a:r>
              <a:rPr lang="en-US" baseline="30000" dirty="0"/>
              <a:t>13</a:t>
            </a:r>
            <a:r>
              <a:rPr lang="en-US" dirty="0"/>
              <a:t> and 10</a:t>
            </a:r>
            <a:r>
              <a:rPr lang="en-US" sz="1200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21</a:t>
            </a:r>
            <a:r>
              <a:rPr lang="en-US" dirty="0"/>
              <a:t> /cm</a:t>
            </a:r>
            <a:r>
              <a:rPr lang="en-US" sz="1200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FE27B-E438-4910-9252-5DB8FB0ECFC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98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50410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E65335D-A92A-4DB0-ACF9-CD52A3214E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5755" y="4243483"/>
            <a:ext cx="9144000" cy="165576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Conductor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6697" y="1858418"/>
            <a:ext cx="4354334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Applied Voltage Along Crystal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528614A-04D1-4529-BA59-3AC69282878C}"/>
              </a:ext>
            </a:extLst>
          </p:cNvPr>
          <p:cNvSpPr/>
          <p:nvPr/>
        </p:nvSpPr>
        <p:spPr>
          <a:xfrm rot="60000">
            <a:off x="2217904" y="4796415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70A3AD3-DB3E-4988-BD2A-E6BA5593C12B}"/>
              </a:ext>
            </a:extLst>
          </p:cNvPr>
          <p:cNvSpPr/>
          <p:nvPr/>
        </p:nvSpPr>
        <p:spPr>
          <a:xfrm rot="60000">
            <a:off x="2217904" y="2443531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C622F3-19C6-4AE8-B47E-7E5EEAF16CBA}"/>
              </a:ext>
            </a:extLst>
          </p:cNvPr>
          <p:cNvSpPr/>
          <p:nvPr/>
        </p:nvSpPr>
        <p:spPr>
          <a:xfrm rot="60000">
            <a:off x="2217904" y="5374857"/>
            <a:ext cx="3931920" cy="754945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CC35ED-6446-41A4-9572-DA5B793829B4}"/>
              </a:ext>
            </a:extLst>
          </p:cNvPr>
          <p:cNvSpPr txBox="1"/>
          <p:nvPr/>
        </p:nvSpPr>
        <p:spPr>
          <a:xfrm>
            <a:off x="2838696" y="2855073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6CB730-8C93-4E4E-8F36-3C312CD8DB7E}"/>
              </a:ext>
            </a:extLst>
          </p:cNvPr>
          <p:cNvSpPr txBox="1"/>
          <p:nvPr/>
        </p:nvSpPr>
        <p:spPr>
          <a:xfrm>
            <a:off x="2838696" y="3995119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 electrons can be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434688-1489-4BB5-9F14-BCEBE92B13F7}"/>
              </a:ext>
            </a:extLst>
          </p:cNvPr>
          <p:cNvSpPr txBox="1"/>
          <p:nvPr/>
        </p:nvSpPr>
        <p:spPr>
          <a:xfrm>
            <a:off x="2838696" y="5064480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4B6B36-7B2B-4F31-9959-7FAB98803D54}"/>
              </a:ext>
            </a:extLst>
          </p:cNvPr>
          <p:cNvSpPr txBox="1"/>
          <p:nvPr/>
        </p:nvSpPr>
        <p:spPr>
          <a:xfrm>
            <a:off x="533252" y="5017437"/>
            <a:ext cx="1675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Electrons can easily move</a:t>
            </a:r>
          </a:p>
        </p:txBody>
      </p:sp>
      <p:pic>
        <p:nvPicPr>
          <p:cNvPr id="14" name="Picture 13" descr="A view of a city street with few cars&#10;&#10;Description automatically generated">
            <a:extLst>
              <a:ext uri="{FF2B5EF4-FFF2-40B4-BE49-F238E27FC236}">
                <a16:creationId xmlns:a16="http://schemas.microsoft.com/office/drawing/2014/main" id="{7C075B9A-6E29-44F6-ACC3-6B2437A46F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911"/>
          <a:stretch/>
        </p:blipFill>
        <p:spPr>
          <a:xfrm>
            <a:off x="7036603" y="2471642"/>
            <a:ext cx="4921804" cy="2914632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BEA995CD-04E5-4A22-B03A-A8946ABF075F}"/>
              </a:ext>
            </a:extLst>
          </p:cNvPr>
          <p:cNvGrpSpPr/>
          <p:nvPr/>
        </p:nvGrpSpPr>
        <p:grpSpPr>
          <a:xfrm>
            <a:off x="1471128" y="3829378"/>
            <a:ext cx="535569" cy="612037"/>
            <a:chOff x="1344785" y="3201683"/>
            <a:chExt cx="535569" cy="612037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72C9BA8-8E85-497F-9E10-C1B446828F0F}"/>
                </a:ext>
              </a:extLst>
            </p:cNvPr>
            <p:cNvSpPr txBox="1"/>
            <p:nvPr/>
          </p:nvSpPr>
          <p:spPr>
            <a:xfrm>
              <a:off x="1344785" y="3201683"/>
              <a:ext cx="5355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0070C0"/>
                  </a:solidFill>
                </a:rPr>
                <a:t>E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EDC2F7A3-0C79-4261-A1F4-F62F69EAD30E}"/>
                </a:ext>
              </a:extLst>
            </p:cNvPr>
            <p:cNvCxnSpPr/>
            <p:nvPr/>
          </p:nvCxnSpPr>
          <p:spPr>
            <a:xfrm flipV="1">
              <a:off x="1793174" y="3206338"/>
              <a:ext cx="0" cy="60738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AB6BBD4-D867-43E9-830A-A7561AF7047D}"/>
              </a:ext>
            </a:extLst>
          </p:cNvPr>
          <p:cNvSpPr txBox="1"/>
          <p:nvPr/>
        </p:nvSpPr>
        <p:spPr>
          <a:xfrm>
            <a:off x="7395211" y="1762989"/>
            <a:ext cx="4444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It is like wanting to go somewhere and having plenty of room on the road</a:t>
            </a:r>
          </a:p>
        </p:txBody>
      </p:sp>
    </p:spTree>
    <p:extLst>
      <p:ext uri="{BB962C8B-B14F-4D97-AF65-F5344CB8AC3E}">
        <p14:creationId xmlns:p14="http://schemas.microsoft.com/office/powerpoint/2010/main" val="267788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7528614A-04D1-4529-BA59-3AC69282878C}"/>
              </a:ext>
            </a:extLst>
          </p:cNvPr>
          <p:cNvSpPr/>
          <p:nvPr/>
        </p:nvSpPr>
        <p:spPr>
          <a:xfrm>
            <a:off x="3298447" y="4690451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70A3AD3-DB3E-4988-BD2A-E6BA5593C12B}"/>
              </a:ext>
            </a:extLst>
          </p:cNvPr>
          <p:cNvSpPr/>
          <p:nvPr/>
        </p:nvSpPr>
        <p:spPr>
          <a:xfrm>
            <a:off x="3298447" y="2337567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C622F3-19C6-4AE8-B47E-7E5EEAF16CBA}"/>
              </a:ext>
            </a:extLst>
          </p:cNvPr>
          <p:cNvSpPr/>
          <p:nvPr/>
        </p:nvSpPr>
        <p:spPr>
          <a:xfrm>
            <a:off x="3298447" y="4690451"/>
            <a:ext cx="3931920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1267C8-4108-4EEF-9D82-8E03F2BAA786}"/>
              </a:ext>
            </a:extLst>
          </p:cNvPr>
          <p:cNvSpPr txBox="1"/>
          <p:nvPr/>
        </p:nvSpPr>
        <p:spPr>
          <a:xfrm>
            <a:off x="3919351" y="2736320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2150C4-5E1B-4365-90BD-FE30E2446EB3}"/>
              </a:ext>
            </a:extLst>
          </p:cNvPr>
          <p:cNvSpPr txBox="1"/>
          <p:nvPr/>
        </p:nvSpPr>
        <p:spPr>
          <a:xfrm>
            <a:off x="3919351" y="3876366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 electrons can be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E82EC5-2FF3-401B-8B15-76865833EF16}"/>
              </a:ext>
            </a:extLst>
          </p:cNvPr>
          <p:cNvSpPr txBox="1"/>
          <p:nvPr/>
        </p:nvSpPr>
        <p:spPr>
          <a:xfrm>
            <a:off x="3919351" y="4945727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74B63F-0097-4CAD-8BBD-DB1D42FDF350}"/>
              </a:ext>
            </a:extLst>
          </p:cNvPr>
          <p:cNvSpPr txBox="1"/>
          <p:nvPr/>
        </p:nvSpPr>
        <p:spPr>
          <a:xfrm>
            <a:off x="624443" y="4945726"/>
            <a:ext cx="2142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Electrons completely fill the area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8F6F9F0-961C-4F0D-A2A6-D1DBD93EB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022" y="1322996"/>
            <a:ext cx="10515600" cy="64633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Insulator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C13D276-4C45-4AF5-8AA8-5DBD568D5A17}"/>
              </a:ext>
            </a:extLst>
          </p:cNvPr>
          <p:cNvGrpSpPr/>
          <p:nvPr/>
        </p:nvGrpSpPr>
        <p:grpSpPr>
          <a:xfrm>
            <a:off x="2231149" y="3910660"/>
            <a:ext cx="535569" cy="612037"/>
            <a:chOff x="1344785" y="3201683"/>
            <a:chExt cx="535569" cy="612037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8F33BA2-CF13-457F-8309-9CE4F107A130}"/>
                </a:ext>
              </a:extLst>
            </p:cNvPr>
            <p:cNvSpPr txBox="1"/>
            <p:nvPr/>
          </p:nvSpPr>
          <p:spPr>
            <a:xfrm>
              <a:off x="1344785" y="3201683"/>
              <a:ext cx="5355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0070C0"/>
                  </a:solidFill>
                </a:rPr>
                <a:t>E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461E45B8-4633-4D19-98DD-7D9AE34F0A66}"/>
                </a:ext>
              </a:extLst>
            </p:cNvPr>
            <p:cNvCxnSpPr/>
            <p:nvPr/>
          </p:nvCxnSpPr>
          <p:spPr>
            <a:xfrm flipV="1">
              <a:off x="1793174" y="3206338"/>
              <a:ext cx="0" cy="60738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C007D9B5-7461-4B2E-8892-00668FC9A462}"/>
              </a:ext>
            </a:extLst>
          </p:cNvPr>
          <p:cNvSpPr txBox="1">
            <a:spLocks/>
          </p:cNvSpPr>
          <p:nvPr/>
        </p:nvSpPr>
        <p:spPr>
          <a:xfrm>
            <a:off x="339246" y="456780"/>
            <a:ext cx="10415190" cy="889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Outcome 2</a:t>
            </a:r>
          </a:p>
        </p:txBody>
      </p:sp>
    </p:spTree>
    <p:extLst>
      <p:ext uri="{BB962C8B-B14F-4D97-AF65-F5344CB8AC3E}">
        <p14:creationId xmlns:p14="http://schemas.microsoft.com/office/powerpoint/2010/main" val="115608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Insulator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7712" y="1499424"/>
            <a:ext cx="4548769" cy="944537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Applied Voltage Along Crystal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528614A-04D1-4529-BA59-3AC69282878C}"/>
              </a:ext>
            </a:extLst>
          </p:cNvPr>
          <p:cNvSpPr/>
          <p:nvPr/>
        </p:nvSpPr>
        <p:spPr>
          <a:xfrm rot="60000">
            <a:off x="2371635" y="4677662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70A3AD3-DB3E-4988-BD2A-E6BA5593C12B}"/>
              </a:ext>
            </a:extLst>
          </p:cNvPr>
          <p:cNvSpPr/>
          <p:nvPr/>
        </p:nvSpPr>
        <p:spPr>
          <a:xfrm rot="60000">
            <a:off x="2346583" y="2324778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C622F3-19C6-4AE8-B47E-7E5EEAF16CBA}"/>
              </a:ext>
            </a:extLst>
          </p:cNvPr>
          <p:cNvSpPr/>
          <p:nvPr/>
        </p:nvSpPr>
        <p:spPr>
          <a:xfrm rot="60000">
            <a:off x="2371500" y="4662088"/>
            <a:ext cx="3931920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9FE160-84D6-4165-8D02-0C312912EFF4}"/>
              </a:ext>
            </a:extLst>
          </p:cNvPr>
          <p:cNvSpPr txBox="1"/>
          <p:nvPr/>
        </p:nvSpPr>
        <p:spPr>
          <a:xfrm>
            <a:off x="533252" y="5017437"/>
            <a:ext cx="1675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Electrons cannot move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DE8098-F7B8-49E4-84B4-0C7361F64AA8}"/>
              </a:ext>
            </a:extLst>
          </p:cNvPr>
          <p:cNvSpPr txBox="1"/>
          <p:nvPr/>
        </p:nvSpPr>
        <p:spPr>
          <a:xfrm>
            <a:off x="2838696" y="2855073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6FBAB9-E725-45D8-A21D-50ADA3EC718F}"/>
              </a:ext>
            </a:extLst>
          </p:cNvPr>
          <p:cNvSpPr txBox="1"/>
          <p:nvPr/>
        </p:nvSpPr>
        <p:spPr>
          <a:xfrm>
            <a:off x="2838696" y="3995119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 electrons can be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B09B3A-2091-47E6-8D47-B31B183DEBC0}"/>
              </a:ext>
            </a:extLst>
          </p:cNvPr>
          <p:cNvSpPr txBox="1"/>
          <p:nvPr/>
        </p:nvSpPr>
        <p:spPr>
          <a:xfrm>
            <a:off x="2838696" y="5064480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pic>
        <p:nvPicPr>
          <p:cNvPr id="14" name="Content Placeholder 4" descr="A view of a city street filled with a traffic jam&#10;&#10;Description automatically generated">
            <a:extLst>
              <a:ext uri="{FF2B5EF4-FFF2-40B4-BE49-F238E27FC236}">
                <a16:creationId xmlns:a16="http://schemas.microsoft.com/office/drawing/2014/main" id="{78FFD28E-61C8-45A7-B52B-D7137F51CF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481" y="2575494"/>
            <a:ext cx="5173646" cy="290357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1697A567-AE60-47FA-9EE2-692E715ADA91}"/>
              </a:ext>
            </a:extLst>
          </p:cNvPr>
          <p:cNvSpPr txBox="1">
            <a:spLocks/>
          </p:cNvSpPr>
          <p:nvPr/>
        </p:nvSpPr>
        <p:spPr>
          <a:xfrm>
            <a:off x="7420338" y="5481484"/>
            <a:ext cx="42385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Nothing can move if there is no place to move to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C3AE0F9-0C59-438E-828C-E4E8C4A3D752}"/>
              </a:ext>
            </a:extLst>
          </p:cNvPr>
          <p:cNvSpPr txBox="1">
            <a:spLocks/>
          </p:cNvSpPr>
          <p:nvPr/>
        </p:nvSpPr>
        <p:spPr>
          <a:xfrm>
            <a:off x="9202130" y="1997684"/>
            <a:ext cx="1949790" cy="552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Traffic jam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A3F32C7-84FF-4E5D-B418-1147F0F47CE8}"/>
              </a:ext>
            </a:extLst>
          </p:cNvPr>
          <p:cNvGrpSpPr/>
          <p:nvPr/>
        </p:nvGrpSpPr>
        <p:grpSpPr>
          <a:xfrm>
            <a:off x="1471128" y="3829378"/>
            <a:ext cx="535569" cy="612037"/>
            <a:chOff x="1344785" y="3201683"/>
            <a:chExt cx="535569" cy="612037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FCFAA42-039D-4A5F-966E-A4F606172727}"/>
                </a:ext>
              </a:extLst>
            </p:cNvPr>
            <p:cNvSpPr txBox="1"/>
            <p:nvPr/>
          </p:nvSpPr>
          <p:spPr>
            <a:xfrm>
              <a:off x="1344785" y="3201683"/>
              <a:ext cx="5355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0070C0"/>
                  </a:solidFill>
                </a:rPr>
                <a:t>E</a:t>
              </a: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8E4469E-8667-4772-82AF-55BAFD20B3B6}"/>
                </a:ext>
              </a:extLst>
            </p:cNvPr>
            <p:cNvCxnSpPr/>
            <p:nvPr/>
          </p:nvCxnSpPr>
          <p:spPr>
            <a:xfrm flipV="1">
              <a:off x="1793174" y="3206338"/>
              <a:ext cx="0" cy="60738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765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195" y="1241839"/>
            <a:ext cx="10515600" cy="64633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Semiconductor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528614A-04D1-4529-BA59-3AC69282878C}"/>
              </a:ext>
            </a:extLst>
          </p:cNvPr>
          <p:cNvSpPr/>
          <p:nvPr/>
        </p:nvSpPr>
        <p:spPr>
          <a:xfrm>
            <a:off x="2479053" y="4690451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70A3AD3-DB3E-4988-BD2A-E6BA5593C12B}"/>
              </a:ext>
            </a:extLst>
          </p:cNvPr>
          <p:cNvSpPr/>
          <p:nvPr/>
        </p:nvSpPr>
        <p:spPr>
          <a:xfrm>
            <a:off x="2476103" y="3101336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C622F3-19C6-4AE8-B47E-7E5EEAF16CBA}"/>
              </a:ext>
            </a:extLst>
          </p:cNvPr>
          <p:cNvSpPr/>
          <p:nvPr/>
        </p:nvSpPr>
        <p:spPr>
          <a:xfrm>
            <a:off x="2479060" y="4690451"/>
            <a:ext cx="3931920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3E72F19-565D-427B-8AA7-C735E3F04646}"/>
              </a:ext>
            </a:extLst>
          </p:cNvPr>
          <p:cNvCxnSpPr/>
          <p:nvPr/>
        </p:nvCxnSpPr>
        <p:spPr>
          <a:xfrm>
            <a:off x="1974540" y="4570912"/>
            <a:ext cx="4392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94ACCC2-D847-4746-8B41-3A94DD874280}"/>
              </a:ext>
            </a:extLst>
          </p:cNvPr>
          <p:cNvSpPr txBox="1"/>
          <p:nvPr/>
        </p:nvSpPr>
        <p:spPr>
          <a:xfrm>
            <a:off x="3607315" y="3537597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CF7982-56EB-4646-8D57-E72E9638B065}"/>
              </a:ext>
            </a:extLst>
          </p:cNvPr>
          <p:cNvSpPr txBox="1"/>
          <p:nvPr/>
        </p:nvSpPr>
        <p:spPr>
          <a:xfrm>
            <a:off x="135082" y="3960993"/>
            <a:ext cx="1976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 electrons can be in the band gap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41DED8-EEC5-41FF-A378-3E78D4C60210}"/>
              </a:ext>
            </a:extLst>
          </p:cNvPr>
          <p:cNvSpPr txBox="1"/>
          <p:nvPr/>
        </p:nvSpPr>
        <p:spPr>
          <a:xfrm>
            <a:off x="3479964" y="4945727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305F7F-FB7C-4FA4-AB96-B38816FF8BDA}"/>
              </a:ext>
            </a:extLst>
          </p:cNvPr>
          <p:cNvSpPr txBox="1"/>
          <p:nvPr/>
        </p:nvSpPr>
        <p:spPr>
          <a:xfrm>
            <a:off x="0" y="4945726"/>
            <a:ext cx="216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Electrons completely fill the area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8E0CBFF-2B6A-4954-81D8-EAD9200CF80B}"/>
              </a:ext>
            </a:extLst>
          </p:cNvPr>
          <p:cNvGrpSpPr/>
          <p:nvPr/>
        </p:nvGrpSpPr>
        <p:grpSpPr>
          <a:xfrm>
            <a:off x="1526151" y="5411801"/>
            <a:ext cx="535569" cy="612037"/>
            <a:chOff x="1344785" y="3201683"/>
            <a:chExt cx="535569" cy="612037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AEBCDEE-075B-43E7-B74D-39CC5BABABAA}"/>
                </a:ext>
              </a:extLst>
            </p:cNvPr>
            <p:cNvSpPr txBox="1"/>
            <p:nvPr/>
          </p:nvSpPr>
          <p:spPr>
            <a:xfrm>
              <a:off x="1344785" y="3201683"/>
              <a:ext cx="5355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0070C0"/>
                  </a:solidFill>
                </a:rPr>
                <a:t>E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7E5EC3E-19EC-42FB-A826-0CF2156B54C7}"/>
                </a:ext>
              </a:extLst>
            </p:cNvPr>
            <p:cNvCxnSpPr/>
            <p:nvPr/>
          </p:nvCxnSpPr>
          <p:spPr>
            <a:xfrm flipV="1">
              <a:off x="1793174" y="3206338"/>
              <a:ext cx="0" cy="60738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E7345D70-4623-47BE-A7F7-538D265F6199}"/>
              </a:ext>
            </a:extLst>
          </p:cNvPr>
          <p:cNvSpPr txBox="1"/>
          <p:nvPr/>
        </p:nvSpPr>
        <p:spPr>
          <a:xfrm>
            <a:off x="3010892" y="2110647"/>
            <a:ext cx="2874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Because the band gap is so small, we can get electrons up to the higher level</a:t>
            </a:r>
          </a:p>
        </p:txBody>
      </p:sp>
      <p:pic>
        <p:nvPicPr>
          <p:cNvPr id="6" name="Picture 5" descr="A view of a city street filled with lots of traffic&#10;&#10;Description automatically generated">
            <a:extLst>
              <a:ext uri="{FF2B5EF4-FFF2-40B4-BE49-F238E27FC236}">
                <a16:creationId xmlns:a16="http://schemas.microsoft.com/office/drawing/2014/main" id="{623D6EE4-D33B-4697-8007-62C2BA54AF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5767" y="2777282"/>
            <a:ext cx="4927257" cy="3283731"/>
          </a:xfrm>
          <a:prstGeom prst="rect">
            <a:avLst/>
          </a:pr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DF3BF631-C8C0-4DE8-B9E0-06C8F91BBA10}"/>
              </a:ext>
            </a:extLst>
          </p:cNvPr>
          <p:cNvSpPr txBox="1">
            <a:spLocks/>
          </p:cNvSpPr>
          <p:nvPr/>
        </p:nvSpPr>
        <p:spPr>
          <a:xfrm>
            <a:off x="6815189" y="1959577"/>
            <a:ext cx="2530691" cy="552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Traffic jam here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106BFEE-3FF6-4836-AFDA-299B3295CE47}"/>
              </a:ext>
            </a:extLst>
          </p:cNvPr>
          <p:cNvCxnSpPr>
            <a:cxnSpLocks/>
          </p:cNvCxnSpPr>
          <p:nvPr/>
        </p:nvCxnSpPr>
        <p:spPr>
          <a:xfrm>
            <a:off x="8705870" y="2512146"/>
            <a:ext cx="153122" cy="115732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>
            <a:extLst>
              <a:ext uri="{FF2B5EF4-FFF2-40B4-BE49-F238E27FC236}">
                <a16:creationId xmlns:a16="http://schemas.microsoft.com/office/drawing/2014/main" id="{51A1F180-A1DD-40BA-A029-C4B5A1A0A74E}"/>
              </a:ext>
            </a:extLst>
          </p:cNvPr>
          <p:cNvSpPr txBox="1">
            <a:spLocks/>
          </p:cNvSpPr>
          <p:nvPr/>
        </p:nvSpPr>
        <p:spPr>
          <a:xfrm>
            <a:off x="6475386" y="6166539"/>
            <a:ext cx="4767211" cy="6451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We can show how to get here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AD1AFDE-6EB9-48F7-BE1B-C8D4040D062E}"/>
              </a:ext>
            </a:extLst>
          </p:cNvPr>
          <p:cNvCxnSpPr>
            <a:cxnSpLocks/>
          </p:cNvCxnSpPr>
          <p:nvPr/>
        </p:nvCxnSpPr>
        <p:spPr>
          <a:xfrm flipH="1" flipV="1">
            <a:off x="9712940" y="5411801"/>
            <a:ext cx="465722" cy="761638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1">
            <a:extLst>
              <a:ext uri="{FF2B5EF4-FFF2-40B4-BE49-F238E27FC236}">
                <a16:creationId xmlns:a16="http://schemas.microsoft.com/office/drawing/2014/main" id="{46484369-4D2D-47E6-BD1A-36160A75E306}"/>
              </a:ext>
            </a:extLst>
          </p:cNvPr>
          <p:cNvSpPr txBox="1">
            <a:spLocks/>
          </p:cNvSpPr>
          <p:nvPr/>
        </p:nvSpPr>
        <p:spPr>
          <a:xfrm>
            <a:off x="805466" y="349850"/>
            <a:ext cx="10415190" cy="889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Outcome 3</a:t>
            </a:r>
          </a:p>
        </p:txBody>
      </p:sp>
      <p:pic>
        <p:nvPicPr>
          <p:cNvPr id="26" name="Picture 25" descr="A view of a city street filled with lots of traffic&#10;&#10;Description automatically generated">
            <a:extLst>
              <a:ext uri="{FF2B5EF4-FFF2-40B4-BE49-F238E27FC236}">
                <a16:creationId xmlns:a16="http://schemas.microsoft.com/office/drawing/2014/main" id="{D20DF0D6-26E2-4D00-A71D-CE41336FA8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13" t="53374" r="63665" b="38605"/>
          <a:stretch/>
        </p:blipFill>
        <p:spPr>
          <a:xfrm>
            <a:off x="9462341" y="4307240"/>
            <a:ext cx="235220" cy="240747"/>
          </a:xfrm>
          <a:prstGeom prst="rect">
            <a:avLst/>
          </a:prstGeom>
        </p:spPr>
      </p:pic>
      <p:pic>
        <p:nvPicPr>
          <p:cNvPr id="25" name="Picture 24" descr="A view of a city street filled with lots of traffic&#10;&#10;Description automatically generated">
            <a:extLst>
              <a:ext uri="{FF2B5EF4-FFF2-40B4-BE49-F238E27FC236}">
                <a16:creationId xmlns:a16="http://schemas.microsoft.com/office/drawing/2014/main" id="{38876175-8CC6-4DA7-BAFB-D7ADF8AB1C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60" t="46114" r="39155" b="46234"/>
          <a:stretch/>
        </p:blipFill>
        <p:spPr>
          <a:xfrm>
            <a:off x="9462341" y="4284158"/>
            <a:ext cx="250599" cy="251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9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4.44444E-6 L -0.02448 0.04004 C -0.02956 0.04907 -0.03724 0.05393 -0.04531 0.05393 C -0.05443 0.05393 -0.06172 0.04907 -0.0668 0.04004 L -0.09115 4.44444E-6 " pathEditMode="relative" rAng="0" ptsTypes="AAAAA">
                                      <p:cBhvr>
                                        <p:cTn id="4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57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3" grpId="0"/>
      <p:bldP spid="17" grpId="0"/>
      <p:bldP spid="20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Comparison of Electronic Structures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528614A-04D1-4529-BA59-3AC69282878C}"/>
              </a:ext>
            </a:extLst>
          </p:cNvPr>
          <p:cNvSpPr/>
          <p:nvPr/>
        </p:nvSpPr>
        <p:spPr>
          <a:xfrm>
            <a:off x="2116418" y="4779660"/>
            <a:ext cx="1898021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70A3AD3-DB3E-4988-BD2A-E6BA5593C12B}"/>
              </a:ext>
            </a:extLst>
          </p:cNvPr>
          <p:cNvSpPr/>
          <p:nvPr/>
        </p:nvSpPr>
        <p:spPr>
          <a:xfrm>
            <a:off x="2116418" y="2426776"/>
            <a:ext cx="1898021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C622F3-19C6-4AE8-B47E-7E5EEAF16CBA}"/>
              </a:ext>
            </a:extLst>
          </p:cNvPr>
          <p:cNvSpPr/>
          <p:nvPr/>
        </p:nvSpPr>
        <p:spPr>
          <a:xfrm>
            <a:off x="2116418" y="5358102"/>
            <a:ext cx="1898021" cy="754945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FA4689-F632-4297-A93B-F125C40E9BAD}"/>
              </a:ext>
            </a:extLst>
          </p:cNvPr>
          <p:cNvSpPr/>
          <p:nvPr/>
        </p:nvSpPr>
        <p:spPr>
          <a:xfrm>
            <a:off x="5335404" y="4779660"/>
            <a:ext cx="1898021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133FED-107C-427A-922C-44967307D2CF}"/>
              </a:ext>
            </a:extLst>
          </p:cNvPr>
          <p:cNvSpPr/>
          <p:nvPr/>
        </p:nvSpPr>
        <p:spPr>
          <a:xfrm>
            <a:off x="5335404" y="2426776"/>
            <a:ext cx="1898021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7396B5-9B46-43AD-B47A-CADF0C9C8C8F}"/>
              </a:ext>
            </a:extLst>
          </p:cNvPr>
          <p:cNvSpPr/>
          <p:nvPr/>
        </p:nvSpPr>
        <p:spPr>
          <a:xfrm>
            <a:off x="5335404" y="4779660"/>
            <a:ext cx="1898021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E94988-F3F6-4BF8-A3C2-49713DBBC3F8}"/>
              </a:ext>
            </a:extLst>
          </p:cNvPr>
          <p:cNvSpPr txBox="1"/>
          <p:nvPr/>
        </p:nvSpPr>
        <p:spPr>
          <a:xfrm>
            <a:off x="2389622" y="2057444"/>
            <a:ext cx="1351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Conductor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1B660D-CF83-4D20-A5FB-4274D9BC868A}"/>
              </a:ext>
            </a:extLst>
          </p:cNvPr>
          <p:cNvSpPr txBox="1"/>
          <p:nvPr/>
        </p:nvSpPr>
        <p:spPr>
          <a:xfrm>
            <a:off x="5608608" y="2057444"/>
            <a:ext cx="1351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Insulator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25E0791-C6F4-4954-A298-2C348EBCD7EE}"/>
              </a:ext>
            </a:extLst>
          </p:cNvPr>
          <p:cNvSpPr txBox="1"/>
          <p:nvPr/>
        </p:nvSpPr>
        <p:spPr>
          <a:xfrm>
            <a:off x="8554387" y="2808559"/>
            <a:ext cx="167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Semiconductor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82E7F7E-8CCF-4E38-B9CB-A406EC495E49}"/>
              </a:ext>
            </a:extLst>
          </p:cNvPr>
          <p:cNvSpPr/>
          <p:nvPr/>
        </p:nvSpPr>
        <p:spPr>
          <a:xfrm>
            <a:off x="8441017" y="3296217"/>
            <a:ext cx="1898021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ED7840-84C2-4B51-B41A-2A1BA360CE6B}"/>
              </a:ext>
            </a:extLst>
          </p:cNvPr>
          <p:cNvSpPr/>
          <p:nvPr/>
        </p:nvSpPr>
        <p:spPr>
          <a:xfrm>
            <a:off x="8454028" y="4779660"/>
            <a:ext cx="1898021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E5F9A5-46C2-402E-9A9C-F901124C2FB0}"/>
              </a:ext>
            </a:extLst>
          </p:cNvPr>
          <p:cNvGrpSpPr/>
          <p:nvPr/>
        </p:nvGrpSpPr>
        <p:grpSpPr>
          <a:xfrm>
            <a:off x="1317393" y="3955123"/>
            <a:ext cx="535569" cy="612037"/>
            <a:chOff x="1344785" y="3201683"/>
            <a:chExt cx="535569" cy="612037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79BABD4-FA54-4388-8CC5-2107764251B7}"/>
                </a:ext>
              </a:extLst>
            </p:cNvPr>
            <p:cNvSpPr txBox="1"/>
            <p:nvPr/>
          </p:nvSpPr>
          <p:spPr>
            <a:xfrm>
              <a:off x="1344785" y="3201683"/>
              <a:ext cx="5355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0070C0"/>
                  </a:solidFill>
                </a:rPr>
                <a:t>E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DDC04F21-0317-4AB6-B0DA-B244AA625F8D}"/>
                </a:ext>
              </a:extLst>
            </p:cNvPr>
            <p:cNvCxnSpPr/>
            <p:nvPr/>
          </p:nvCxnSpPr>
          <p:spPr>
            <a:xfrm flipV="1">
              <a:off x="1793174" y="3206338"/>
              <a:ext cx="0" cy="60738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96738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Semiconductor At </a:t>
            </a:r>
            <a:r>
              <a:rPr lang="en-US" dirty="0">
                <a:solidFill>
                  <a:srgbClr val="FF0000"/>
                </a:solidFill>
              </a:rPr>
              <a:t>Room Temperature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528614A-04D1-4529-BA59-3AC69282878C}"/>
              </a:ext>
            </a:extLst>
          </p:cNvPr>
          <p:cNvSpPr/>
          <p:nvPr/>
        </p:nvSpPr>
        <p:spPr>
          <a:xfrm>
            <a:off x="2502800" y="4714202"/>
            <a:ext cx="5397318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70A3AD3-DB3E-4988-BD2A-E6BA5593C12B}"/>
              </a:ext>
            </a:extLst>
          </p:cNvPr>
          <p:cNvSpPr/>
          <p:nvPr/>
        </p:nvSpPr>
        <p:spPr>
          <a:xfrm>
            <a:off x="2487968" y="3125087"/>
            <a:ext cx="5397318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B81CF76-845D-479B-810A-B2BF66021A68}"/>
              </a:ext>
            </a:extLst>
          </p:cNvPr>
          <p:cNvSpPr txBox="1"/>
          <p:nvPr/>
        </p:nvSpPr>
        <p:spPr>
          <a:xfrm>
            <a:off x="4097480" y="4914291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many closely spaced energy levels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967B07C-30AA-4519-A9D9-B38BE9EBF564}"/>
              </a:ext>
            </a:extLst>
          </p:cNvPr>
          <p:cNvSpPr txBox="1"/>
          <p:nvPr/>
        </p:nvSpPr>
        <p:spPr>
          <a:xfrm>
            <a:off x="1202352" y="4344870"/>
            <a:ext cx="1112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band gap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C622F3-19C6-4AE8-B47E-7E5EEAF16CBA}"/>
              </a:ext>
            </a:extLst>
          </p:cNvPr>
          <p:cNvSpPr/>
          <p:nvPr/>
        </p:nvSpPr>
        <p:spPr>
          <a:xfrm>
            <a:off x="2502800" y="4714202"/>
            <a:ext cx="5397318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3E72F19-565D-427B-8AA7-C735E3F04646}"/>
              </a:ext>
            </a:extLst>
          </p:cNvPr>
          <p:cNvCxnSpPr/>
          <p:nvPr/>
        </p:nvCxnSpPr>
        <p:spPr>
          <a:xfrm>
            <a:off x="2314541" y="4547466"/>
            <a:ext cx="4392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2518E939-F842-47CA-8E44-1D5E7F20F795}"/>
              </a:ext>
            </a:extLst>
          </p:cNvPr>
          <p:cNvGrpSpPr/>
          <p:nvPr/>
        </p:nvGrpSpPr>
        <p:grpSpPr>
          <a:xfrm>
            <a:off x="3044006" y="4382798"/>
            <a:ext cx="45719" cy="367260"/>
            <a:chOff x="4348279" y="4363826"/>
            <a:chExt cx="45719" cy="36726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E9F7EBE-E0F8-46FE-864B-CA0D409A59F8}"/>
                </a:ext>
              </a:extLst>
            </p:cNvPr>
            <p:cNvSpPr/>
            <p:nvPr/>
          </p:nvSpPr>
          <p:spPr>
            <a:xfrm>
              <a:off x="4348279" y="4674876"/>
              <a:ext cx="45719" cy="56210"/>
            </a:xfrm>
            <a:prstGeom prst="ellipse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50B8ADC-B40E-4E65-BF15-B8A4233A104D}"/>
                </a:ext>
              </a:extLst>
            </p:cNvPr>
            <p:cNvSpPr/>
            <p:nvPr/>
          </p:nvSpPr>
          <p:spPr>
            <a:xfrm>
              <a:off x="4348279" y="4363826"/>
              <a:ext cx="45719" cy="56210"/>
            </a:xfrm>
            <a:prstGeom prst="ellipse">
              <a:avLst/>
            </a:prstGeom>
            <a:solidFill>
              <a:srgbClr val="96B0D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2BB7CEB-88F8-46F6-AD29-486523AE0DDE}"/>
              </a:ext>
            </a:extLst>
          </p:cNvPr>
          <p:cNvGrpSpPr/>
          <p:nvPr/>
        </p:nvGrpSpPr>
        <p:grpSpPr>
          <a:xfrm>
            <a:off x="3483277" y="4382798"/>
            <a:ext cx="45719" cy="367260"/>
            <a:chOff x="4348279" y="4363826"/>
            <a:chExt cx="45719" cy="36726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5705BC7-E207-49E9-9141-282E3249A9CD}"/>
                </a:ext>
              </a:extLst>
            </p:cNvPr>
            <p:cNvSpPr/>
            <p:nvPr/>
          </p:nvSpPr>
          <p:spPr>
            <a:xfrm>
              <a:off x="4348279" y="4674876"/>
              <a:ext cx="45719" cy="56210"/>
            </a:xfrm>
            <a:prstGeom prst="ellipse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7DCA4AB-E302-4322-9D64-A25979AFAAAB}"/>
                </a:ext>
              </a:extLst>
            </p:cNvPr>
            <p:cNvSpPr/>
            <p:nvPr/>
          </p:nvSpPr>
          <p:spPr>
            <a:xfrm>
              <a:off x="4348279" y="4363826"/>
              <a:ext cx="45719" cy="56210"/>
            </a:xfrm>
            <a:prstGeom prst="ellipse">
              <a:avLst/>
            </a:prstGeom>
            <a:solidFill>
              <a:srgbClr val="96B0D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25F91D8-6AE6-45DF-95AC-BA710782F874}"/>
              </a:ext>
            </a:extLst>
          </p:cNvPr>
          <p:cNvGrpSpPr/>
          <p:nvPr/>
        </p:nvGrpSpPr>
        <p:grpSpPr>
          <a:xfrm>
            <a:off x="4051761" y="4382798"/>
            <a:ext cx="45719" cy="367260"/>
            <a:chOff x="4348279" y="4363826"/>
            <a:chExt cx="45719" cy="36726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90DA91B-4741-4837-9016-CF6C57C33B38}"/>
                </a:ext>
              </a:extLst>
            </p:cNvPr>
            <p:cNvSpPr/>
            <p:nvPr/>
          </p:nvSpPr>
          <p:spPr>
            <a:xfrm>
              <a:off x="4348279" y="4674876"/>
              <a:ext cx="45719" cy="56210"/>
            </a:xfrm>
            <a:prstGeom prst="ellipse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1845B7E-48B9-4E00-A53E-9C1A4CF2E622}"/>
                </a:ext>
              </a:extLst>
            </p:cNvPr>
            <p:cNvSpPr/>
            <p:nvPr/>
          </p:nvSpPr>
          <p:spPr>
            <a:xfrm>
              <a:off x="4348279" y="4363826"/>
              <a:ext cx="45719" cy="56210"/>
            </a:xfrm>
            <a:prstGeom prst="ellipse">
              <a:avLst/>
            </a:prstGeom>
            <a:solidFill>
              <a:srgbClr val="96B0D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5B99A9B-6237-43D6-8BD0-9848D1EA7372}"/>
              </a:ext>
            </a:extLst>
          </p:cNvPr>
          <p:cNvGrpSpPr/>
          <p:nvPr/>
        </p:nvGrpSpPr>
        <p:grpSpPr>
          <a:xfrm>
            <a:off x="4719024" y="4333170"/>
            <a:ext cx="45719" cy="416888"/>
            <a:chOff x="4348279" y="4314198"/>
            <a:chExt cx="45719" cy="416888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1E03DD95-7647-4747-A5D4-55E7CDAA680F}"/>
                </a:ext>
              </a:extLst>
            </p:cNvPr>
            <p:cNvSpPr/>
            <p:nvPr/>
          </p:nvSpPr>
          <p:spPr>
            <a:xfrm>
              <a:off x="4348279" y="4674876"/>
              <a:ext cx="45719" cy="56210"/>
            </a:xfrm>
            <a:prstGeom prst="ellipse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9335CE0-3BD8-46B1-B2C5-34CED3811E78}"/>
                </a:ext>
              </a:extLst>
            </p:cNvPr>
            <p:cNvSpPr/>
            <p:nvPr/>
          </p:nvSpPr>
          <p:spPr>
            <a:xfrm>
              <a:off x="4348279" y="4314198"/>
              <a:ext cx="45719" cy="56210"/>
            </a:xfrm>
            <a:prstGeom prst="ellipse">
              <a:avLst/>
            </a:prstGeom>
            <a:solidFill>
              <a:srgbClr val="96B0D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74F564A-5673-4A4D-A68E-A724AA210DD5}"/>
              </a:ext>
            </a:extLst>
          </p:cNvPr>
          <p:cNvGrpSpPr/>
          <p:nvPr/>
        </p:nvGrpSpPr>
        <p:grpSpPr>
          <a:xfrm>
            <a:off x="4953002" y="4382798"/>
            <a:ext cx="45719" cy="367260"/>
            <a:chOff x="4348279" y="4363826"/>
            <a:chExt cx="45719" cy="36726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2AAC283-62B4-4167-9EC9-DBA533587393}"/>
                </a:ext>
              </a:extLst>
            </p:cNvPr>
            <p:cNvSpPr/>
            <p:nvPr/>
          </p:nvSpPr>
          <p:spPr>
            <a:xfrm>
              <a:off x="4348279" y="4674876"/>
              <a:ext cx="45719" cy="56210"/>
            </a:xfrm>
            <a:prstGeom prst="ellipse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D38EA868-EF23-4CB2-8E07-960E760C4FAB}"/>
                </a:ext>
              </a:extLst>
            </p:cNvPr>
            <p:cNvSpPr/>
            <p:nvPr/>
          </p:nvSpPr>
          <p:spPr>
            <a:xfrm>
              <a:off x="4348279" y="4363826"/>
              <a:ext cx="45719" cy="56210"/>
            </a:xfrm>
            <a:prstGeom prst="ellipse">
              <a:avLst/>
            </a:prstGeom>
            <a:solidFill>
              <a:srgbClr val="96B0D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DA8616C-6FCF-4A8F-92BB-E530452F1089}"/>
              </a:ext>
            </a:extLst>
          </p:cNvPr>
          <p:cNvGrpSpPr/>
          <p:nvPr/>
        </p:nvGrpSpPr>
        <p:grpSpPr>
          <a:xfrm>
            <a:off x="5952023" y="4361275"/>
            <a:ext cx="68579" cy="400906"/>
            <a:chOff x="4325419" y="4330180"/>
            <a:chExt cx="68579" cy="400906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1061073-93A4-491F-A65B-8717C02852FA}"/>
                </a:ext>
              </a:extLst>
            </p:cNvPr>
            <p:cNvSpPr/>
            <p:nvPr/>
          </p:nvSpPr>
          <p:spPr>
            <a:xfrm>
              <a:off x="4348279" y="4674876"/>
              <a:ext cx="45719" cy="56210"/>
            </a:xfrm>
            <a:prstGeom prst="ellipse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E07EB85A-D433-48AE-86E2-36B52B58194A}"/>
                </a:ext>
              </a:extLst>
            </p:cNvPr>
            <p:cNvSpPr/>
            <p:nvPr/>
          </p:nvSpPr>
          <p:spPr>
            <a:xfrm>
              <a:off x="4325419" y="4330180"/>
              <a:ext cx="45719" cy="56210"/>
            </a:xfrm>
            <a:prstGeom prst="ellipse">
              <a:avLst/>
            </a:prstGeom>
            <a:solidFill>
              <a:srgbClr val="96B0D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D0DDBAF-C12B-48AE-AAE5-BA3D2090F3B0}"/>
              </a:ext>
            </a:extLst>
          </p:cNvPr>
          <p:cNvGrpSpPr/>
          <p:nvPr/>
        </p:nvGrpSpPr>
        <p:grpSpPr>
          <a:xfrm>
            <a:off x="7071712" y="4394921"/>
            <a:ext cx="45719" cy="367260"/>
            <a:chOff x="4348279" y="4363826"/>
            <a:chExt cx="45719" cy="36726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9497F80-7BA3-4624-82A9-166F84E0EF12}"/>
                </a:ext>
              </a:extLst>
            </p:cNvPr>
            <p:cNvSpPr/>
            <p:nvPr/>
          </p:nvSpPr>
          <p:spPr>
            <a:xfrm>
              <a:off x="4348279" y="4674876"/>
              <a:ext cx="45719" cy="56210"/>
            </a:xfrm>
            <a:prstGeom prst="ellipse">
              <a:avLst/>
            </a:prstGeom>
            <a:pattFill prst="ltHorz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3B5EEC6-585F-4E5B-A8E6-DF4070229AFA}"/>
                </a:ext>
              </a:extLst>
            </p:cNvPr>
            <p:cNvSpPr/>
            <p:nvPr/>
          </p:nvSpPr>
          <p:spPr>
            <a:xfrm>
              <a:off x="4348279" y="4363826"/>
              <a:ext cx="45719" cy="56210"/>
            </a:xfrm>
            <a:prstGeom prst="ellipse">
              <a:avLst/>
            </a:prstGeom>
            <a:solidFill>
              <a:srgbClr val="96B0D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ADBCDD88-1B0E-44A3-97A5-015C27D817E9}"/>
              </a:ext>
            </a:extLst>
          </p:cNvPr>
          <p:cNvSpPr txBox="1"/>
          <p:nvPr/>
        </p:nvSpPr>
        <p:spPr>
          <a:xfrm>
            <a:off x="3976231" y="3575338"/>
            <a:ext cx="2021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Conduction Band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334B9DA-578B-4F38-8809-56D81465E376}"/>
              </a:ext>
            </a:extLst>
          </p:cNvPr>
          <p:cNvSpPr txBox="1"/>
          <p:nvPr/>
        </p:nvSpPr>
        <p:spPr>
          <a:xfrm>
            <a:off x="4190703" y="5318710"/>
            <a:ext cx="2021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Valence Band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91E212D-B873-485B-99B6-26E68A03C333}"/>
              </a:ext>
            </a:extLst>
          </p:cNvPr>
          <p:cNvGrpSpPr/>
          <p:nvPr/>
        </p:nvGrpSpPr>
        <p:grpSpPr>
          <a:xfrm>
            <a:off x="288244" y="4223517"/>
            <a:ext cx="535569" cy="612037"/>
            <a:chOff x="1344785" y="3201683"/>
            <a:chExt cx="535569" cy="612037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D5FB731-68AF-4CA1-A269-950B51861B39}"/>
                </a:ext>
              </a:extLst>
            </p:cNvPr>
            <p:cNvSpPr txBox="1"/>
            <p:nvPr/>
          </p:nvSpPr>
          <p:spPr>
            <a:xfrm>
              <a:off x="1344785" y="3201683"/>
              <a:ext cx="5355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0070C0"/>
                  </a:solidFill>
                </a:rPr>
                <a:t>E</a:t>
              </a: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07C6F239-B989-46C8-90D4-247E55906463}"/>
                </a:ext>
              </a:extLst>
            </p:cNvPr>
            <p:cNvCxnSpPr/>
            <p:nvPr/>
          </p:nvCxnSpPr>
          <p:spPr>
            <a:xfrm flipV="1">
              <a:off x="1793174" y="3206338"/>
              <a:ext cx="0" cy="60738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itle 1">
            <a:extLst>
              <a:ext uri="{FF2B5EF4-FFF2-40B4-BE49-F238E27FC236}">
                <a16:creationId xmlns:a16="http://schemas.microsoft.com/office/drawing/2014/main" id="{60888941-6B2D-4BC9-9A0D-7A5845040100}"/>
              </a:ext>
            </a:extLst>
          </p:cNvPr>
          <p:cNvSpPr txBox="1">
            <a:spLocks/>
          </p:cNvSpPr>
          <p:nvPr/>
        </p:nvSpPr>
        <p:spPr>
          <a:xfrm>
            <a:off x="8392350" y="3281888"/>
            <a:ext cx="3596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A few electrons have enough energy to get to the conduction band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0DD5FE70-B80F-491B-A1AE-3447D0B9E69F}"/>
              </a:ext>
            </a:extLst>
          </p:cNvPr>
          <p:cNvCxnSpPr>
            <a:cxnSpLocks/>
          </p:cNvCxnSpPr>
          <p:nvPr/>
        </p:nvCxnSpPr>
        <p:spPr>
          <a:xfrm flipH="1">
            <a:off x="7196232" y="4223517"/>
            <a:ext cx="1082606" cy="16307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itle 1">
            <a:extLst>
              <a:ext uri="{FF2B5EF4-FFF2-40B4-BE49-F238E27FC236}">
                <a16:creationId xmlns:a16="http://schemas.microsoft.com/office/drawing/2014/main" id="{C2234009-AE37-4513-B03F-C7A64A9CAC7E}"/>
              </a:ext>
            </a:extLst>
          </p:cNvPr>
          <p:cNvSpPr txBox="1">
            <a:spLocks/>
          </p:cNvSpPr>
          <p:nvPr/>
        </p:nvSpPr>
        <p:spPr>
          <a:xfrm>
            <a:off x="8381022" y="4897840"/>
            <a:ext cx="3596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The electrons leave behind holes which also allow current to flow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EEF84931-41B8-46A3-9FF3-1901857D8C8E}"/>
              </a:ext>
            </a:extLst>
          </p:cNvPr>
          <p:cNvCxnSpPr>
            <a:cxnSpLocks/>
          </p:cNvCxnSpPr>
          <p:nvPr/>
        </p:nvCxnSpPr>
        <p:spPr>
          <a:xfrm flipH="1" flipV="1">
            <a:off x="7298416" y="4808602"/>
            <a:ext cx="1082606" cy="42885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76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7" grpId="0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2-d Crystal Representation of Valence Band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49886B-0ED8-4DDC-8B74-EE60CE9673BB}"/>
              </a:ext>
            </a:extLst>
          </p:cNvPr>
          <p:cNvSpPr txBox="1"/>
          <p:nvPr/>
        </p:nvSpPr>
        <p:spPr>
          <a:xfrm>
            <a:off x="2803358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CFF44-DB02-4927-BBC1-15B695F20D6B}"/>
              </a:ext>
            </a:extLst>
          </p:cNvPr>
          <p:cNvSpPr txBox="1"/>
          <p:nvPr/>
        </p:nvSpPr>
        <p:spPr>
          <a:xfrm>
            <a:off x="3665621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E1ECD-25B1-4BF3-A29D-57B5BE68B3FC}"/>
              </a:ext>
            </a:extLst>
          </p:cNvPr>
          <p:cNvSpPr txBox="1"/>
          <p:nvPr/>
        </p:nvSpPr>
        <p:spPr>
          <a:xfrm>
            <a:off x="2803358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352BE7-7DE3-494C-B603-5DE49A424BED}"/>
              </a:ext>
            </a:extLst>
          </p:cNvPr>
          <p:cNvSpPr txBox="1"/>
          <p:nvPr/>
        </p:nvSpPr>
        <p:spPr>
          <a:xfrm>
            <a:off x="366562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D4E32A-213D-4CE6-80AE-287B85A89192}"/>
              </a:ext>
            </a:extLst>
          </p:cNvPr>
          <p:cNvSpPr txBox="1"/>
          <p:nvPr/>
        </p:nvSpPr>
        <p:spPr>
          <a:xfrm>
            <a:off x="4363451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24FF2-2230-468F-A1A5-ADDD458A42C4}"/>
              </a:ext>
            </a:extLst>
          </p:cNvPr>
          <p:cNvSpPr txBox="1"/>
          <p:nvPr/>
        </p:nvSpPr>
        <p:spPr>
          <a:xfrm>
            <a:off x="5225714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ABAA10-2DCF-4FF5-8BA7-A384F7D5A7FC}"/>
              </a:ext>
            </a:extLst>
          </p:cNvPr>
          <p:cNvSpPr txBox="1"/>
          <p:nvPr/>
        </p:nvSpPr>
        <p:spPr>
          <a:xfrm>
            <a:off x="4363451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7EDCB8-AABE-4424-B349-2AAD2D86706E}"/>
              </a:ext>
            </a:extLst>
          </p:cNvPr>
          <p:cNvSpPr txBox="1"/>
          <p:nvPr/>
        </p:nvSpPr>
        <p:spPr>
          <a:xfrm>
            <a:off x="5225713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702EB4-0CE0-471D-BF88-E9708B6DF67B}"/>
              </a:ext>
            </a:extLst>
          </p:cNvPr>
          <p:cNvSpPr txBox="1"/>
          <p:nvPr/>
        </p:nvSpPr>
        <p:spPr>
          <a:xfrm>
            <a:off x="6134100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3E7969-DB48-494C-B27C-BC16F04D2AC2}"/>
              </a:ext>
            </a:extLst>
          </p:cNvPr>
          <p:cNvSpPr txBox="1"/>
          <p:nvPr/>
        </p:nvSpPr>
        <p:spPr>
          <a:xfrm>
            <a:off x="6996363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F4D046-B732-489F-9D27-359655288403}"/>
              </a:ext>
            </a:extLst>
          </p:cNvPr>
          <p:cNvSpPr txBox="1"/>
          <p:nvPr/>
        </p:nvSpPr>
        <p:spPr>
          <a:xfrm>
            <a:off x="613410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E3D79A-1741-44E4-AA5E-51F6802077DA}"/>
              </a:ext>
            </a:extLst>
          </p:cNvPr>
          <p:cNvSpPr txBox="1"/>
          <p:nvPr/>
        </p:nvSpPr>
        <p:spPr>
          <a:xfrm>
            <a:off x="6996362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D24B65-DFD8-4E58-8A9A-C65E218A7178}"/>
              </a:ext>
            </a:extLst>
          </p:cNvPr>
          <p:cNvSpPr txBox="1"/>
          <p:nvPr/>
        </p:nvSpPr>
        <p:spPr>
          <a:xfrm>
            <a:off x="2803358" y="462472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3ECD1E-DB39-4D75-89A8-C06406299495}"/>
              </a:ext>
            </a:extLst>
          </p:cNvPr>
          <p:cNvSpPr txBox="1"/>
          <p:nvPr/>
        </p:nvSpPr>
        <p:spPr>
          <a:xfrm>
            <a:off x="3665621" y="460123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775C98-44F4-4A34-A6FB-2B9B7D641C7A}"/>
              </a:ext>
            </a:extLst>
          </p:cNvPr>
          <p:cNvSpPr txBox="1"/>
          <p:nvPr/>
        </p:nvSpPr>
        <p:spPr>
          <a:xfrm>
            <a:off x="2803358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6AAA8B-E621-4B5E-8CF5-BF78F0F5EEF0}"/>
              </a:ext>
            </a:extLst>
          </p:cNvPr>
          <p:cNvSpPr txBox="1"/>
          <p:nvPr/>
        </p:nvSpPr>
        <p:spPr>
          <a:xfrm>
            <a:off x="3665620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33F49F-650F-438B-B090-1DBE5532B5B2}"/>
              </a:ext>
            </a:extLst>
          </p:cNvPr>
          <p:cNvSpPr txBox="1"/>
          <p:nvPr/>
        </p:nvSpPr>
        <p:spPr>
          <a:xfrm>
            <a:off x="4363451" y="464125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3E73D6-78B2-450C-8F7B-F46B34DACC2A}"/>
              </a:ext>
            </a:extLst>
          </p:cNvPr>
          <p:cNvSpPr txBox="1"/>
          <p:nvPr/>
        </p:nvSpPr>
        <p:spPr>
          <a:xfrm>
            <a:off x="5225714" y="4617761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ED4D61-FF68-4C75-8136-586C6C39B436}"/>
              </a:ext>
            </a:extLst>
          </p:cNvPr>
          <p:cNvSpPr txBox="1"/>
          <p:nvPr/>
        </p:nvSpPr>
        <p:spPr>
          <a:xfrm>
            <a:off x="4363451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C9230A-CF19-4A97-A9DA-9F9180006876}"/>
              </a:ext>
            </a:extLst>
          </p:cNvPr>
          <p:cNvSpPr txBox="1"/>
          <p:nvPr/>
        </p:nvSpPr>
        <p:spPr>
          <a:xfrm>
            <a:off x="5225713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34EC54-30FF-4F37-B7DA-933EA94E164A}"/>
              </a:ext>
            </a:extLst>
          </p:cNvPr>
          <p:cNvSpPr txBox="1"/>
          <p:nvPr/>
        </p:nvSpPr>
        <p:spPr>
          <a:xfrm>
            <a:off x="6134100" y="461062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FECBA8-DB2A-44BF-A076-78084151F96A}"/>
              </a:ext>
            </a:extLst>
          </p:cNvPr>
          <p:cNvSpPr txBox="1"/>
          <p:nvPr/>
        </p:nvSpPr>
        <p:spPr>
          <a:xfrm>
            <a:off x="6996363" y="4587123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E191E97-6983-4527-BAC8-4388E09C19FE}"/>
              </a:ext>
            </a:extLst>
          </p:cNvPr>
          <p:cNvSpPr txBox="1"/>
          <p:nvPr/>
        </p:nvSpPr>
        <p:spPr>
          <a:xfrm>
            <a:off x="6134100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5F91E2-543A-4F88-A77D-0CD450A937AC}"/>
              </a:ext>
            </a:extLst>
          </p:cNvPr>
          <p:cNvSpPr txBox="1"/>
          <p:nvPr/>
        </p:nvSpPr>
        <p:spPr>
          <a:xfrm>
            <a:off x="6996362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123AF25-DB2F-4360-BEA8-29898311613C}"/>
              </a:ext>
            </a:extLst>
          </p:cNvPr>
          <p:cNvGrpSpPr/>
          <p:nvPr/>
        </p:nvGrpSpPr>
        <p:grpSpPr>
          <a:xfrm>
            <a:off x="2920541" y="3608569"/>
            <a:ext cx="206545" cy="349675"/>
            <a:chOff x="1602739" y="3640892"/>
            <a:chExt cx="206545" cy="349675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02F6A2F4-911D-4D21-BA99-9FF109E2FDB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83123D5F-9B32-4B7D-A51B-4E0D2119624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CB53EF8-D8C5-4C4F-ACB8-EA0C8632EF2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1844864-AE45-43C2-A2CE-EBE72A3C2268}"/>
              </a:ext>
            </a:extLst>
          </p:cNvPr>
          <p:cNvGrpSpPr/>
          <p:nvPr/>
        </p:nvGrpSpPr>
        <p:grpSpPr>
          <a:xfrm>
            <a:off x="2931459" y="4376124"/>
            <a:ext cx="206545" cy="349675"/>
            <a:chOff x="1602739" y="3640892"/>
            <a:chExt cx="206545" cy="349675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42A5FCE-61B6-4DF1-85A4-AECA739502A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1EAF034-1FE1-4BBF-B05B-47D54FF2675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50E9A6F-7C30-43DD-825E-082B82B5311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696F5D6-357D-46A5-AD11-9BC12C405F10}"/>
              </a:ext>
            </a:extLst>
          </p:cNvPr>
          <p:cNvGrpSpPr/>
          <p:nvPr/>
        </p:nvGrpSpPr>
        <p:grpSpPr>
          <a:xfrm>
            <a:off x="2920538" y="5106267"/>
            <a:ext cx="206545" cy="349675"/>
            <a:chOff x="1602739" y="3640892"/>
            <a:chExt cx="206545" cy="349675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DA4FD4E-3B1C-450B-B9A8-AF82BA0333C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701C168-7415-4342-93D8-5172760C476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A20214D-B696-4000-90B7-CE61BE469BC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5C85283-C867-421C-8791-7666D6386FF5}"/>
              </a:ext>
            </a:extLst>
          </p:cNvPr>
          <p:cNvGrpSpPr/>
          <p:nvPr/>
        </p:nvGrpSpPr>
        <p:grpSpPr>
          <a:xfrm rot="16200000">
            <a:off x="3365603" y="3254161"/>
            <a:ext cx="206545" cy="349675"/>
            <a:chOff x="1602739" y="3640892"/>
            <a:chExt cx="206545" cy="349675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1D7B983-BF8C-40B7-AFAC-B026F9D9D06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54CF87D1-922A-42A4-B522-0B1566823B94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F947B62-4F6F-4F61-9370-D6DE2B28DD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FB4DF7E-20FF-47E6-B967-9384BC4E9CE9}"/>
              </a:ext>
            </a:extLst>
          </p:cNvPr>
          <p:cNvGrpSpPr/>
          <p:nvPr/>
        </p:nvGrpSpPr>
        <p:grpSpPr>
          <a:xfrm rot="16200000">
            <a:off x="3379820" y="3986471"/>
            <a:ext cx="206545" cy="349675"/>
            <a:chOff x="1602739" y="3640892"/>
            <a:chExt cx="206545" cy="349675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179E924-026B-41F0-A380-F77F9800DD0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EA3B0E9-F0AF-484D-B7BB-C166948D42C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EFCBDFF-46A5-4F29-A476-CC6F3948268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C37818A-5515-4CEA-B2C0-A13BFF51DA8C}"/>
              </a:ext>
            </a:extLst>
          </p:cNvPr>
          <p:cNvGrpSpPr/>
          <p:nvPr/>
        </p:nvGrpSpPr>
        <p:grpSpPr>
          <a:xfrm rot="16200000">
            <a:off x="3369817" y="4758807"/>
            <a:ext cx="206545" cy="349675"/>
            <a:chOff x="1602739" y="3640892"/>
            <a:chExt cx="206545" cy="349675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573A7999-5E10-4954-AFDD-04B42C332E9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3B82CAC-09E6-472A-B4B6-FFD3DBCE4679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C2B01493-7780-4E9A-AFB4-DCC0837E80B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A07CCA0-E272-4E35-958D-AA1E534DC502}"/>
              </a:ext>
            </a:extLst>
          </p:cNvPr>
          <p:cNvGrpSpPr/>
          <p:nvPr/>
        </p:nvGrpSpPr>
        <p:grpSpPr>
          <a:xfrm rot="16200000">
            <a:off x="3363422" y="5474588"/>
            <a:ext cx="206545" cy="349675"/>
            <a:chOff x="1602739" y="3640892"/>
            <a:chExt cx="206545" cy="349675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31171F7-ECD6-4A5F-9028-D0EBF8E55F8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00E45A7-9098-4741-AF92-59F9706702B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66C4A08-E3C8-418A-997B-706035810BB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EA9DDE6-7D36-4D49-99FC-4E4D0713A85C}"/>
              </a:ext>
            </a:extLst>
          </p:cNvPr>
          <p:cNvGrpSpPr/>
          <p:nvPr/>
        </p:nvGrpSpPr>
        <p:grpSpPr>
          <a:xfrm rot="16200000">
            <a:off x="4120507" y="3254160"/>
            <a:ext cx="206545" cy="349675"/>
            <a:chOff x="1602739" y="3640892"/>
            <a:chExt cx="206545" cy="349675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62E1972-FF47-42CC-9EC7-F6D9B2429D2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BA6832E-91BA-4BED-931D-9D667AF369FC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392EECE5-7F22-4693-B83B-D0B11A46046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458E792-F64E-44DE-B9F1-5A570C20BE4D}"/>
              </a:ext>
            </a:extLst>
          </p:cNvPr>
          <p:cNvGrpSpPr/>
          <p:nvPr/>
        </p:nvGrpSpPr>
        <p:grpSpPr>
          <a:xfrm rot="16200000">
            <a:off x="4134724" y="3986470"/>
            <a:ext cx="206545" cy="349675"/>
            <a:chOff x="1602739" y="3640892"/>
            <a:chExt cx="206545" cy="349675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11E3F1D-EA46-4B6F-BD78-87FEF35BE6B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D3B56D6-F009-4DD0-BDCC-6E3329868B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ACFE1A6-08B6-4875-9B0A-EB228AD9C87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10247AE-F624-4368-A4C8-3E47775DFEF9}"/>
              </a:ext>
            </a:extLst>
          </p:cNvPr>
          <p:cNvGrpSpPr/>
          <p:nvPr/>
        </p:nvGrpSpPr>
        <p:grpSpPr>
          <a:xfrm rot="16200000">
            <a:off x="4124721" y="4758806"/>
            <a:ext cx="206545" cy="349675"/>
            <a:chOff x="1602739" y="3640892"/>
            <a:chExt cx="206545" cy="349675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F32948D-4091-4F35-8C43-D5CC57DDECE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DFBA72A-2486-4515-9B93-685AF5A4862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2DAE98F-3C6D-4A3B-81EE-E996B8609F66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48A63E29-623D-483A-BEFD-6C1AF3349894}"/>
              </a:ext>
            </a:extLst>
          </p:cNvPr>
          <p:cNvGrpSpPr/>
          <p:nvPr/>
        </p:nvGrpSpPr>
        <p:grpSpPr>
          <a:xfrm rot="16200000">
            <a:off x="4118326" y="5474587"/>
            <a:ext cx="206545" cy="349675"/>
            <a:chOff x="1602739" y="3640892"/>
            <a:chExt cx="206545" cy="349675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D3D2429-B09F-4CE8-9474-E89D351AC7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A123CD5F-BDB8-4627-A569-EF25594B3246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AAAF120-086F-48CB-B251-E6D4C0BCC94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05BECDD2-49A3-4C32-81E9-87F41FD75E15}"/>
              </a:ext>
            </a:extLst>
          </p:cNvPr>
          <p:cNvGrpSpPr/>
          <p:nvPr/>
        </p:nvGrpSpPr>
        <p:grpSpPr>
          <a:xfrm rot="16200000">
            <a:off x="4893247" y="3254160"/>
            <a:ext cx="206545" cy="349675"/>
            <a:chOff x="1602739" y="3640892"/>
            <a:chExt cx="206545" cy="349675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A32AA4AA-1E8E-4558-BDDF-32C4B6ED5526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F98FD16-0EFB-4DB9-8808-1F6F06C8147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86AA3F99-87C6-4B0B-AE51-FF079434BFD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2F4DE13-13F7-482A-8112-F0EA3B4A36AD}"/>
              </a:ext>
            </a:extLst>
          </p:cNvPr>
          <p:cNvGrpSpPr/>
          <p:nvPr/>
        </p:nvGrpSpPr>
        <p:grpSpPr>
          <a:xfrm rot="16200000">
            <a:off x="4907464" y="3986470"/>
            <a:ext cx="206545" cy="349675"/>
            <a:chOff x="1602739" y="3640892"/>
            <a:chExt cx="206545" cy="349675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538E523-BC73-4D21-BD73-8CEBBEE1A47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A27F5BC5-34AB-4DD5-BF6C-CCB2750F5C2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CFE3D140-B4F3-4FD4-8919-FC25A80733F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3BB64942-08D3-4F11-B600-B7E69C1924F4}"/>
              </a:ext>
            </a:extLst>
          </p:cNvPr>
          <p:cNvGrpSpPr/>
          <p:nvPr/>
        </p:nvGrpSpPr>
        <p:grpSpPr>
          <a:xfrm rot="16200000">
            <a:off x="4897461" y="4758806"/>
            <a:ext cx="206545" cy="349675"/>
            <a:chOff x="1602739" y="3640892"/>
            <a:chExt cx="206545" cy="349675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CDC326D-569F-4A76-B431-2517F63F856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55C0E160-9EF0-4B23-AD79-1401163BD95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6739B995-31E4-49A3-9503-66933E18087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98947B6-B579-42F8-B64F-664C1D7AEB5C}"/>
              </a:ext>
            </a:extLst>
          </p:cNvPr>
          <p:cNvGrpSpPr/>
          <p:nvPr/>
        </p:nvGrpSpPr>
        <p:grpSpPr>
          <a:xfrm rot="16200000">
            <a:off x="4891066" y="5474587"/>
            <a:ext cx="206545" cy="349675"/>
            <a:chOff x="1602739" y="3640892"/>
            <a:chExt cx="206545" cy="349675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F5CEFE3-0D37-422A-9FA2-D80038DB2948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B89946D8-A425-419D-B76A-9EDC3090AB7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F133C7E9-4DCD-4130-8EC4-6217F6160EF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225049D3-960B-4998-8291-39826E3DEE56}"/>
              </a:ext>
            </a:extLst>
          </p:cNvPr>
          <p:cNvGrpSpPr/>
          <p:nvPr/>
        </p:nvGrpSpPr>
        <p:grpSpPr>
          <a:xfrm rot="16200000">
            <a:off x="5770807" y="3254160"/>
            <a:ext cx="206545" cy="349675"/>
            <a:chOff x="1602739" y="3640892"/>
            <a:chExt cx="206545" cy="349675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6AC3484-ECA4-4F5B-92F4-C62AEC140710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49D9D8B0-ED19-4A7F-B0DB-158F1C233A6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E0813FD6-FAEE-4E73-AD2E-FFC8A7D44B5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29382ED7-E3FB-43CE-8869-8EC857B5FDE6}"/>
              </a:ext>
            </a:extLst>
          </p:cNvPr>
          <p:cNvGrpSpPr/>
          <p:nvPr/>
        </p:nvGrpSpPr>
        <p:grpSpPr>
          <a:xfrm rot="16200000">
            <a:off x="5785024" y="3986470"/>
            <a:ext cx="206545" cy="349675"/>
            <a:chOff x="1602739" y="3640892"/>
            <a:chExt cx="206545" cy="349675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DE728E22-9B4C-48D2-86C8-717B7248379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4FC1754-62ED-4E76-A0F6-1CCED37C9AC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5777B7A8-FE5E-4B76-B55A-F0D76FE745A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D9479FD-6DE8-4B56-B607-E37BC8E5F45A}"/>
              </a:ext>
            </a:extLst>
          </p:cNvPr>
          <p:cNvGrpSpPr/>
          <p:nvPr/>
        </p:nvGrpSpPr>
        <p:grpSpPr>
          <a:xfrm rot="16200000">
            <a:off x="5775021" y="4758806"/>
            <a:ext cx="206545" cy="349675"/>
            <a:chOff x="1602739" y="3640892"/>
            <a:chExt cx="206545" cy="349675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A8A0603F-DEC9-4875-B502-F0C01FD768A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3DF4AF6-C0BE-4C81-9CD3-EC107815C12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A755C0A3-8699-4E62-958C-F2B03A03880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D7076A30-38B9-4355-A8CF-C813570D33CB}"/>
              </a:ext>
            </a:extLst>
          </p:cNvPr>
          <p:cNvGrpSpPr/>
          <p:nvPr/>
        </p:nvGrpSpPr>
        <p:grpSpPr>
          <a:xfrm rot="16200000">
            <a:off x="5768626" y="5474587"/>
            <a:ext cx="206545" cy="349675"/>
            <a:chOff x="1602739" y="3640892"/>
            <a:chExt cx="206545" cy="349675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B0186C3-C12D-4CB8-BD49-CC7B986C8A5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992EC9C8-B9C3-43DA-AF85-6773D78DC65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D1618EA0-9FCD-409F-AE55-FF194E638B3B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35BBF02-BD33-4714-9E78-6BF391051A4E}"/>
              </a:ext>
            </a:extLst>
          </p:cNvPr>
          <p:cNvGrpSpPr/>
          <p:nvPr/>
        </p:nvGrpSpPr>
        <p:grpSpPr>
          <a:xfrm rot="16200000">
            <a:off x="6705689" y="3254159"/>
            <a:ext cx="206545" cy="349675"/>
            <a:chOff x="1602739" y="3640892"/>
            <a:chExt cx="206545" cy="349675"/>
          </a:xfrm>
        </p:grpSpPr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00A12239-64A0-47B4-A906-7660A3F6DA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4A205C32-D9FF-4A11-ADEF-F09EB40D017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0A97714-9A5F-4D08-ABF9-F7600975A8C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4566FA2-375D-4823-8A55-8FE0A31836CD}"/>
              </a:ext>
            </a:extLst>
          </p:cNvPr>
          <p:cNvGrpSpPr/>
          <p:nvPr/>
        </p:nvGrpSpPr>
        <p:grpSpPr>
          <a:xfrm rot="16200000">
            <a:off x="6719906" y="3986469"/>
            <a:ext cx="206545" cy="349675"/>
            <a:chOff x="1602739" y="3640892"/>
            <a:chExt cx="206545" cy="349675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65B6CBF-DC8A-4F56-A077-C214425C09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065092A6-B11D-414D-8B78-C0B1A0889BC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99D49EA0-CA47-4026-A4DB-B8AFBC5EEB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ED77AD2F-9D4C-4C07-8C28-A698591B6E5E}"/>
              </a:ext>
            </a:extLst>
          </p:cNvPr>
          <p:cNvGrpSpPr/>
          <p:nvPr/>
        </p:nvGrpSpPr>
        <p:grpSpPr>
          <a:xfrm rot="16200000">
            <a:off x="6709903" y="4758805"/>
            <a:ext cx="206545" cy="349675"/>
            <a:chOff x="1602739" y="3640892"/>
            <a:chExt cx="206545" cy="349675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3138A360-0A92-4A09-8908-2FF71C53EAE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66A1891E-4E01-4236-87F2-F8AF84E664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B7B52A9-35DF-40A9-A30E-75C83D329EB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7FDCFA61-7C61-4843-8BAB-4942349467BD}"/>
              </a:ext>
            </a:extLst>
          </p:cNvPr>
          <p:cNvGrpSpPr/>
          <p:nvPr/>
        </p:nvGrpSpPr>
        <p:grpSpPr>
          <a:xfrm rot="16200000">
            <a:off x="6703508" y="5474586"/>
            <a:ext cx="206545" cy="349675"/>
            <a:chOff x="1602739" y="3640892"/>
            <a:chExt cx="206545" cy="349675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9EF5FDE-A5A3-4F31-9B83-5B8C0BB9068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599CBA5-CD8F-4A28-BD49-8B6C6DCCD60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D349CB08-1F5D-4D31-BE1D-45DA8BEC5D4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35340A00-4601-46B6-A784-0AABD1ABA398}"/>
              </a:ext>
            </a:extLst>
          </p:cNvPr>
          <p:cNvGrpSpPr/>
          <p:nvPr/>
        </p:nvGrpSpPr>
        <p:grpSpPr>
          <a:xfrm>
            <a:off x="3800043" y="3608569"/>
            <a:ext cx="206545" cy="349675"/>
            <a:chOff x="1602739" y="3640892"/>
            <a:chExt cx="206545" cy="349675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F716209-C216-462D-A2E7-AA3C5B19675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4BC2AB8-A321-4278-AA26-A3056D38255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02428867-6181-4B58-B2A3-EFF4B5AF9A1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9237F588-90B2-48AD-9417-6AB7D81F8D3E}"/>
              </a:ext>
            </a:extLst>
          </p:cNvPr>
          <p:cNvGrpSpPr/>
          <p:nvPr/>
        </p:nvGrpSpPr>
        <p:grpSpPr>
          <a:xfrm>
            <a:off x="3810961" y="4376124"/>
            <a:ext cx="206545" cy="349675"/>
            <a:chOff x="1602739" y="3640892"/>
            <a:chExt cx="206545" cy="349675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65B1302-391D-4677-B5B2-7D5272C7B73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41FFE77-60F9-43A1-8327-56E866D10C7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53047D08-1106-4632-B4AB-B14BE226659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DD1C89EB-97F2-4206-BEB3-2F821C234AF6}"/>
              </a:ext>
            </a:extLst>
          </p:cNvPr>
          <p:cNvGrpSpPr/>
          <p:nvPr/>
        </p:nvGrpSpPr>
        <p:grpSpPr>
          <a:xfrm>
            <a:off x="3800040" y="5106267"/>
            <a:ext cx="206545" cy="349675"/>
            <a:chOff x="1602739" y="3640892"/>
            <a:chExt cx="206545" cy="349675"/>
          </a:xfrm>
        </p:grpSpPr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989E25F3-2B17-4625-8397-8FFF409EF1D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032D1E1A-9E7D-4F6C-873C-A778FFBB58F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F68E0D36-B580-4119-A230-7A8A0F46FC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3D9A27CB-9245-46D9-AE0F-B8F14AFFB230}"/>
              </a:ext>
            </a:extLst>
          </p:cNvPr>
          <p:cNvGrpSpPr/>
          <p:nvPr/>
        </p:nvGrpSpPr>
        <p:grpSpPr>
          <a:xfrm>
            <a:off x="4498723" y="3613121"/>
            <a:ext cx="206545" cy="349675"/>
            <a:chOff x="1602739" y="3640892"/>
            <a:chExt cx="206545" cy="349675"/>
          </a:xfrm>
        </p:grpSpPr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DB5E4B2-5804-44DE-B843-DD8D2CB080F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4C5D74C8-86FF-4C80-B323-C63A7D03ECD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F1A41893-0C94-4533-B26F-E87AD7FCB4B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5BCCF9C-E9A3-403C-8AE8-4EB04C2DF528}"/>
              </a:ext>
            </a:extLst>
          </p:cNvPr>
          <p:cNvGrpSpPr/>
          <p:nvPr/>
        </p:nvGrpSpPr>
        <p:grpSpPr>
          <a:xfrm>
            <a:off x="4509641" y="4380676"/>
            <a:ext cx="206545" cy="349675"/>
            <a:chOff x="1602739" y="3640892"/>
            <a:chExt cx="206545" cy="349675"/>
          </a:xfrm>
        </p:grpSpPr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5049DFFF-31D3-4854-91F4-6C407260BFA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2E7B1B5F-F96F-499A-B02F-EF22A066614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19F6A763-623E-4586-8860-660BA355FC9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E3E5B237-D301-47F2-8EB5-2EB42B2E7277}"/>
              </a:ext>
            </a:extLst>
          </p:cNvPr>
          <p:cNvGrpSpPr/>
          <p:nvPr/>
        </p:nvGrpSpPr>
        <p:grpSpPr>
          <a:xfrm>
            <a:off x="4498720" y="5110819"/>
            <a:ext cx="206545" cy="349675"/>
            <a:chOff x="1602739" y="3640892"/>
            <a:chExt cx="206545" cy="349675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DB287A5F-E92F-4AD7-8BF1-FFE6744B8B0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858FCDA8-5235-499D-976C-82356CDB9643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C7AF3F7-D8FD-4CC7-A8B8-DFD349101C1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E00DE060-CF56-40B6-A181-ED27A9939AA8}"/>
              </a:ext>
            </a:extLst>
          </p:cNvPr>
          <p:cNvGrpSpPr/>
          <p:nvPr/>
        </p:nvGrpSpPr>
        <p:grpSpPr>
          <a:xfrm>
            <a:off x="5337606" y="3608569"/>
            <a:ext cx="206545" cy="349675"/>
            <a:chOff x="1602739" y="3640892"/>
            <a:chExt cx="206545" cy="349675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410F4F24-DD50-4AAF-9B40-519E30AFA7C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630B781A-CDDF-4600-B507-783D60F98A3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3FD1EF15-3525-483B-86D7-C3853DBD376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F5348211-2131-43AB-9816-828A1EBC2C1D}"/>
              </a:ext>
            </a:extLst>
          </p:cNvPr>
          <p:cNvGrpSpPr/>
          <p:nvPr/>
        </p:nvGrpSpPr>
        <p:grpSpPr>
          <a:xfrm>
            <a:off x="5348524" y="4376124"/>
            <a:ext cx="206545" cy="349675"/>
            <a:chOff x="1602739" y="3640892"/>
            <a:chExt cx="206545" cy="349675"/>
          </a:xfrm>
        </p:grpSpPr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14913D2B-9CCC-45E8-B8A3-8E10B95FF2A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77E1CE85-2C2B-42E5-BEAE-8265A89EFB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A0C7412B-9F83-4C34-B488-8DFC30459A6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2825F83E-0ED6-4AFC-95E8-E4E13F778850}"/>
              </a:ext>
            </a:extLst>
          </p:cNvPr>
          <p:cNvGrpSpPr/>
          <p:nvPr/>
        </p:nvGrpSpPr>
        <p:grpSpPr>
          <a:xfrm>
            <a:off x="5337603" y="5106267"/>
            <a:ext cx="206545" cy="349675"/>
            <a:chOff x="1602739" y="3640892"/>
            <a:chExt cx="206545" cy="349675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2F278D33-A24B-4A8A-ACD7-23EC0B3C8C0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1A0CF01E-EAFE-4777-A7A2-A46CFE18266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22118279-5DF6-4574-BFE1-2385D2CEAF59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E913212-6E48-4CA0-AE8D-D2824DEFE470}"/>
              </a:ext>
            </a:extLst>
          </p:cNvPr>
          <p:cNvGrpSpPr/>
          <p:nvPr/>
        </p:nvGrpSpPr>
        <p:grpSpPr>
          <a:xfrm>
            <a:off x="6267364" y="3630950"/>
            <a:ext cx="206545" cy="349675"/>
            <a:chOff x="1602739" y="3640892"/>
            <a:chExt cx="206545" cy="349675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A6B2DA25-D024-4348-8649-3D86D44B92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3B4599BD-94CD-4083-AB3D-31CDA869A3D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D331461A-EF27-4FA4-8633-91FD691B5F1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F067C6C-EDD6-4415-B451-618D5590DC53}"/>
              </a:ext>
            </a:extLst>
          </p:cNvPr>
          <p:cNvGrpSpPr/>
          <p:nvPr/>
        </p:nvGrpSpPr>
        <p:grpSpPr>
          <a:xfrm>
            <a:off x="6278282" y="4398505"/>
            <a:ext cx="206545" cy="349675"/>
            <a:chOff x="1602739" y="3640892"/>
            <a:chExt cx="206545" cy="349675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18F05E9B-93AB-46C4-BAE9-9C66496016E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0F4FD71B-9895-443F-85D8-BDB404ECA601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3839D791-1554-4559-9C68-36453A8DD12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358E0D95-810C-436F-A4C4-C9484D35CF43}"/>
              </a:ext>
            </a:extLst>
          </p:cNvPr>
          <p:cNvGrpSpPr/>
          <p:nvPr/>
        </p:nvGrpSpPr>
        <p:grpSpPr>
          <a:xfrm>
            <a:off x="6267361" y="5128648"/>
            <a:ext cx="206545" cy="349675"/>
            <a:chOff x="1602739" y="3640892"/>
            <a:chExt cx="206545" cy="349675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7E48C893-72A6-4C6C-8847-F5E4E0ADAAA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C38722F9-1304-45B8-99FC-ACB60BEA05A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DC5349A1-06C3-48DF-8286-940637B9E66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4C90EA68-5B4F-4F79-910B-92C80BBDA2B1}"/>
              </a:ext>
            </a:extLst>
          </p:cNvPr>
          <p:cNvGrpSpPr/>
          <p:nvPr/>
        </p:nvGrpSpPr>
        <p:grpSpPr>
          <a:xfrm>
            <a:off x="7122854" y="3571224"/>
            <a:ext cx="206545" cy="349675"/>
            <a:chOff x="1602739" y="3640892"/>
            <a:chExt cx="206545" cy="349675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4B94081D-3805-4E48-8F1F-7231D1EE653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36264D12-A6FD-43F5-8D05-15E79A955EC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152BC7B0-777D-4222-BD7B-098482BC66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18E679D-DAF2-45E0-99D5-876DF3DCD613}"/>
              </a:ext>
            </a:extLst>
          </p:cNvPr>
          <p:cNvGrpSpPr/>
          <p:nvPr/>
        </p:nvGrpSpPr>
        <p:grpSpPr>
          <a:xfrm>
            <a:off x="7133772" y="4338779"/>
            <a:ext cx="206545" cy="349675"/>
            <a:chOff x="1602739" y="3640892"/>
            <a:chExt cx="206545" cy="349675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D1CE880B-DA96-4EF3-BBDA-49BE3DBF8CBB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172E1456-6839-4577-B73C-5A14A1C7D5B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19E4C6B7-0F9A-47D3-95AC-D403D639AD0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9E27F7A3-AB2E-449D-80E7-DBE8B5E42F3A}"/>
              </a:ext>
            </a:extLst>
          </p:cNvPr>
          <p:cNvGrpSpPr/>
          <p:nvPr/>
        </p:nvGrpSpPr>
        <p:grpSpPr>
          <a:xfrm>
            <a:off x="7122851" y="5068922"/>
            <a:ext cx="206545" cy="349675"/>
            <a:chOff x="1602739" y="3640892"/>
            <a:chExt cx="206545" cy="349675"/>
          </a:xfrm>
        </p:grpSpPr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DDB1D486-7BBA-4A98-9F9A-FED88C947A8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8B3FF66E-2988-485E-A15E-3F712A814A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22501A78-0628-4102-B491-3DCFEB7A0FF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8" name="Title 1">
            <a:extLst>
              <a:ext uri="{FF2B5EF4-FFF2-40B4-BE49-F238E27FC236}">
                <a16:creationId xmlns:a16="http://schemas.microsoft.com/office/drawing/2014/main" id="{A2A660E3-625D-426A-A384-CFA000A33C8C}"/>
              </a:ext>
            </a:extLst>
          </p:cNvPr>
          <p:cNvSpPr txBox="1">
            <a:spLocks/>
          </p:cNvSpPr>
          <p:nvPr/>
        </p:nvSpPr>
        <p:spPr>
          <a:xfrm>
            <a:off x="8043302" y="1861720"/>
            <a:ext cx="3596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electrons fill every available spot</a:t>
            </a:r>
          </a:p>
        </p:txBody>
      </p: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B0453E4D-6C66-4DAC-864B-7083E3005708}"/>
              </a:ext>
            </a:extLst>
          </p:cNvPr>
          <p:cNvCxnSpPr>
            <a:cxnSpLocks/>
          </p:cNvCxnSpPr>
          <p:nvPr/>
        </p:nvCxnSpPr>
        <p:spPr>
          <a:xfrm flipH="1">
            <a:off x="6996362" y="2803349"/>
            <a:ext cx="933428" cy="45779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778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Crystal Representation with Electron Hole Pair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49886B-0ED8-4DDC-8B74-EE60CE9673BB}"/>
              </a:ext>
            </a:extLst>
          </p:cNvPr>
          <p:cNvSpPr txBox="1"/>
          <p:nvPr/>
        </p:nvSpPr>
        <p:spPr>
          <a:xfrm>
            <a:off x="2803358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CFF44-DB02-4927-BBC1-15B695F20D6B}"/>
              </a:ext>
            </a:extLst>
          </p:cNvPr>
          <p:cNvSpPr txBox="1"/>
          <p:nvPr/>
        </p:nvSpPr>
        <p:spPr>
          <a:xfrm>
            <a:off x="3665621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E1ECD-25B1-4BF3-A29D-57B5BE68B3FC}"/>
              </a:ext>
            </a:extLst>
          </p:cNvPr>
          <p:cNvSpPr txBox="1"/>
          <p:nvPr/>
        </p:nvSpPr>
        <p:spPr>
          <a:xfrm>
            <a:off x="2803358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352BE7-7DE3-494C-B603-5DE49A424BED}"/>
              </a:ext>
            </a:extLst>
          </p:cNvPr>
          <p:cNvSpPr txBox="1"/>
          <p:nvPr/>
        </p:nvSpPr>
        <p:spPr>
          <a:xfrm>
            <a:off x="366562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D4E32A-213D-4CE6-80AE-287B85A89192}"/>
              </a:ext>
            </a:extLst>
          </p:cNvPr>
          <p:cNvSpPr txBox="1"/>
          <p:nvPr/>
        </p:nvSpPr>
        <p:spPr>
          <a:xfrm>
            <a:off x="4363451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24FF2-2230-468F-A1A5-ADDD458A42C4}"/>
              </a:ext>
            </a:extLst>
          </p:cNvPr>
          <p:cNvSpPr txBox="1"/>
          <p:nvPr/>
        </p:nvSpPr>
        <p:spPr>
          <a:xfrm>
            <a:off x="5225714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ABAA10-2DCF-4FF5-8BA7-A384F7D5A7FC}"/>
              </a:ext>
            </a:extLst>
          </p:cNvPr>
          <p:cNvSpPr txBox="1"/>
          <p:nvPr/>
        </p:nvSpPr>
        <p:spPr>
          <a:xfrm>
            <a:off x="4363451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7EDCB8-AABE-4424-B349-2AAD2D86706E}"/>
              </a:ext>
            </a:extLst>
          </p:cNvPr>
          <p:cNvSpPr txBox="1"/>
          <p:nvPr/>
        </p:nvSpPr>
        <p:spPr>
          <a:xfrm>
            <a:off x="5225713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702EB4-0CE0-471D-BF88-E9708B6DF67B}"/>
              </a:ext>
            </a:extLst>
          </p:cNvPr>
          <p:cNvSpPr txBox="1"/>
          <p:nvPr/>
        </p:nvSpPr>
        <p:spPr>
          <a:xfrm>
            <a:off x="6134100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3E7969-DB48-494C-B27C-BC16F04D2AC2}"/>
              </a:ext>
            </a:extLst>
          </p:cNvPr>
          <p:cNvSpPr txBox="1"/>
          <p:nvPr/>
        </p:nvSpPr>
        <p:spPr>
          <a:xfrm>
            <a:off x="6996363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F4D046-B732-489F-9D27-359655288403}"/>
              </a:ext>
            </a:extLst>
          </p:cNvPr>
          <p:cNvSpPr txBox="1"/>
          <p:nvPr/>
        </p:nvSpPr>
        <p:spPr>
          <a:xfrm>
            <a:off x="613410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E3D79A-1741-44E4-AA5E-51F6802077DA}"/>
              </a:ext>
            </a:extLst>
          </p:cNvPr>
          <p:cNvSpPr txBox="1"/>
          <p:nvPr/>
        </p:nvSpPr>
        <p:spPr>
          <a:xfrm>
            <a:off x="6996362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D24B65-DFD8-4E58-8A9A-C65E218A7178}"/>
              </a:ext>
            </a:extLst>
          </p:cNvPr>
          <p:cNvSpPr txBox="1"/>
          <p:nvPr/>
        </p:nvSpPr>
        <p:spPr>
          <a:xfrm>
            <a:off x="2803358" y="462472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3ECD1E-DB39-4D75-89A8-C06406299495}"/>
              </a:ext>
            </a:extLst>
          </p:cNvPr>
          <p:cNvSpPr txBox="1"/>
          <p:nvPr/>
        </p:nvSpPr>
        <p:spPr>
          <a:xfrm>
            <a:off x="3665621" y="460123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775C98-44F4-4A34-A6FB-2B9B7D641C7A}"/>
              </a:ext>
            </a:extLst>
          </p:cNvPr>
          <p:cNvSpPr txBox="1"/>
          <p:nvPr/>
        </p:nvSpPr>
        <p:spPr>
          <a:xfrm>
            <a:off x="2803358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6AAA8B-E621-4B5E-8CF5-BF78F0F5EEF0}"/>
              </a:ext>
            </a:extLst>
          </p:cNvPr>
          <p:cNvSpPr txBox="1"/>
          <p:nvPr/>
        </p:nvSpPr>
        <p:spPr>
          <a:xfrm>
            <a:off x="3665620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33F49F-650F-438B-B090-1DBE5532B5B2}"/>
              </a:ext>
            </a:extLst>
          </p:cNvPr>
          <p:cNvSpPr txBox="1"/>
          <p:nvPr/>
        </p:nvSpPr>
        <p:spPr>
          <a:xfrm>
            <a:off x="4363451" y="464125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3E73D6-78B2-450C-8F7B-F46B34DACC2A}"/>
              </a:ext>
            </a:extLst>
          </p:cNvPr>
          <p:cNvSpPr txBox="1"/>
          <p:nvPr/>
        </p:nvSpPr>
        <p:spPr>
          <a:xfrm>
            <a:off x="5225714" y="4617761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ED4D61-FF68-4C75-8136-586C6C39B436}"/>
              </a:ext>
            </a:extLst>
          </p:cNvPr>
          <p:cNvSpPr txBox="1"/>
          <p:nvPr/>
        </p:nvSpPr>
        <p:spPr>
          <a:xfrm>
            <a:off x="4363451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C9230A-CF19-4A97-A9DA-9F9180006876}"/>
              </a:ext>
            </a:extLst>
          </p:cNvPr>
          <p:cNvSpPr txBox="1"/>
          <p:nvPr/>
        </p:nvSpPr>
        <p:spPr>
          <a:xfrm>
            <a:off x="5225713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34EC54-30FF-4F37-B7DA-933EA94E164A}"/>
              </a:ext>
            </a:extLst>
          </p:cNvPr>
          <p:cNvSpPr txBox="1"/>
          <p:nvPr/>
        </p:nvSpPr>
        <p:spPr>
          <a:xfrm>
            <a:off x="6134100" y="461062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FECBA8-DB2A-44BF-A076-78084151F96A}"/>
              </a:ext>
            </a:extLst>
          </p:cNvPr>
          <p:cNvSpPr txBox="1"/>
          <p:nvPr/>
        </p:nvSpPr>
        <p:spPr>
          <a:xfrm>
            <a:off x="6996363" y="4587123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E191E97-6983-4527-BAC8-4388E09C19FE}"/>
              </a:ext>
            </a:extLst>
          </p:cNvPr>
          <p:cNvSpPr txBox="1"/>
          <p:nvPr/>
        </p:nvSpPr>
        <p:spPr>
          <a:xfrm>
            <a:off x="6134100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5F91E2-543A-4F88-A77D-0CD450A937AC}"/>
              </a:ext>
            </a:extLst>
          </p:cNvPr>
          <p:cNvSpPr txBox="1"/>
          <p:nvPr/>
        </p:nvSpPr>
        <p:spPr>
          <a:xfrm>
            <a:off x="6996362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123AF25-DB2F-4360-BEA8-29898311613C}"/>
              </a:ext>
            </a:extLst>
          </p:cNvPr>
          <p:cNvGrpSpPr/>
          <p:nvPr/>
        </p:nvGrpSpPr>
        <p:grpSpPr>
          <a:xfrm>
            <a:off x="2920541" y="3608569"/>
            <a:ext cx="206545" cy="349675"/>
            <a:chOff x="1602739" y="3640892"/>
            <a:chExt cx="206545" cy="349675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02F6A2F4-911D-4D21-BA99-9FF109E2FDB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83123D5F-9B32-4B7D-A51B-4E0D2119624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CB53EF8-D8C5-4C4F-ACB8-EA0C8632EF2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1844864-AE45-43C2-A2CE-EBE72A3C2268}"/>
              </a:ext>
            </a:extLst>
          </p:cNvPr>
          <p:cNvGrpSpPr/>
          <p:nvPr/>
        </p:nvGrpSpPr>
        <p:grpSpPr>
          <a:xfrm>
            <a:off x="2931459" y="4376124"/>
            <a:ext cx="206545" cy="349675"/>
            <a:chOff x="1602739" y="3640892"/>
            <a:chExt cx="206545" cy="349675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42A5FCE-61B6-4DF1-85A4-AECA739502A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1EAF034-1FE1-4BBF-B05B-47D54FF2675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50E9A6F-7C30-43DD-825E-082B82B5311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696F5D6-357D-46A5-AD11-9BC12C405F10}"/>
              </a:ext>
            </a:extLst>
          </p:cNvPr>
          <p:cNvGrpSpPr/>
          <p:nvPr/>
        </p:nvGrpSpPr>
        <p:grpSpPr>
          <a:xfrm>
            <a:off x="2920538" y="5106267"/>
            <a:ext cx="206545" cy="349675"/>
            <a:chOff x="1602739" y="3640892"/>
            <a:chExt cx="206545" cy="349675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DA4FD4E-3B1C-450B-B9A8-AF82BA0333C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701C168-7415-4342-93D8-5172760C476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A20214D-B696-4000-90B7-CE61BE469BC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5C85283-C867-421C-8791-7666D6386FF5}"/>
              </a:ext>
            </a:extLst>
          </p:cNvPr>
          <p:cNvGrpSpPr/>
          <p:nvPr/>
        </p:nvGrpSpPr>
        <p:grpSpPr>
          <a:xfrm rot="16200000">
            <a:off x="3365603" y="3254161"/>
            <a:ext cx="206545" cy="349675"/>
            <a:chOff x="1602739" y="3640892"/>
            <a:chExt cx="206545" cy="349675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1D7B983-BF8C-40B7-AFAC-B026F9D9D06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54CF87D1-922A-42A4-B522-0B1566823B94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F947B62-4F6F-4F61-9370-D6DE2B28DD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FB4DF7E-20FF-47E6-B967-9384BC4E9CE9}"/>
              </a:ext>
            </a:extLst>
          </p:cNvPr>
          <p:cNvGrpSpPr/>
          <p:nvPr/>
        </p:nvGrpSpPr>
        <p:grpSpPr>
          <a:xfrm rot="16200000">
            <a:off x="3379820" y="3986471"/>
            <a:ext cx="206545" cy="349675"/>
            <a:chOff x="1602739" y="3640892"/>
            <a:chExt cx="206545" cy="349675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179E924-026B-41F0-A380-F77F9800DD0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EA3B0E9-F0AF-484D-B7BB-C166948D42C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EFCBDFF-46A5-4F29-A476-CC6F3948268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C37818A-5515-4CEA-B2C0-A13BFF51DA8C}"/>
              </a:ext>
            </a:extLst>
          </p:cNvPr>
          <p:cNvGrpSpPr/>
          <p:nvPr/>
        </p:nvGrpSpPr>
        <p:grpSpPr>
          <a:xfrm rot="16200000">
            <a:off x="3369817" y="4758807"/>
            <a:ext cx="206545" cy="349675"/>
            <a:chOff x="1602739" y="3640892"/>
            <a:chExt cx="206545" cy="349675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573A7999-5E10-4954-AFDD-04B42C332E9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3B82CAC-09E6-472A-B4B6-FFD3DBCE4679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C2B01493-7780-4E9A-AFB4-DCC0837E80B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A07CCA0-E272-4E35-958D-AA1E534DC502}"/>
              </a:ext>
            </a:extLst>
          </p:cNvPr>
          <p:cNvGrpSpPr/>
          <p:nvPr/>
        </p:nvGrpSpPr>
        <p:grpSpPr>
          <a:xfrm rot="16200000">
            <a:off x="3363422" y="5474588"/>
            <a:ext cx="206545" cy="349675"/>
            <a:chOff x="1602739" y="3640892"/>
            <a:chExt cx="206545" cy="349675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31171F7-ECD6-4A5F-9028-D0EBF8E55F8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00E45A7-9098-4741-AF92-59F9706702B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66C4A08-E3C8-418A-997B-706035810BB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EA9DDE6-7D36-4D49-99FC-4E4D0713A85C}"/>
              </a:ext>
            </a:extLst>
          </p:cNvPr>
          <p:cNvGrpSpPr/>
          <p:nvPr/>
        </p:nvGrpSpPr>
        <p:grpSpPr>
          <a:xfrm rot="16200000">
            <a:off x="4120507" y="3254160"/>
            <a:ext cx="206545" cy="349675"/>
            <a:chOff x="1602739" y="3640892"/>
            <a:chExt cx="206545" cy="349675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62E1972-FF47-42CC-9EC7-F6D9B2429D2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BA6832E-91BA-4BED-931D-9D667AF369FC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392EECE5-7F22-4693-B83B-D0B11A46046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458E792-F64E-44DE-B9F1-5A570C20BE4D}"/>
              </a:ext>
            </a:extLst>
          </p:cNvPr>
          <p:cNvGrpSpPr/>
          <p:nvPr/>
        </p:nvGrpSpPr>
        <p:grpSpPr>
          <a:xfrm rot="16200000">
            <a:off x="4134724" y="3986470"/>
            <a:ext cx="206545" cy="349675"/>
            <a:chOff x="1602739" y="3640892"/>
            <a:chExt cx="206545" cy="349675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11E3F1D-EA46-4B6F-BD78-87FEF35BE6B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D3B56D6-F009-4DD0-BDCC-6E3329868B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ACFE1A6-08B6-4875-9B0A-EB228AD9C87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10247AE-F624-4368-A4C8-3E47775DFEF9}"/>
              </a:ext>
            </a:extLst>
          </p:cNvPr>
          <p:cNvGrpSpPr/>
          <p:nvPr/>
        </p:nvGrpSpPr>
        <p:grpSpPr>
          <a:xfrm rot="16200000">
            <a:off x="4124721" y="4758806"/>
            <a:ext cx="206545" cy="349675"/>
            <a:chOff x="1602739" y="3640892"/>
            <a:chExt cx="206545" cy="349675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F32948D-4091-4F35-8C43-D5CC57DDECE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DFBA72A-2486-4515-9B93-685AF5A4862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2DAE98F-3C6D-4A3B-81EE-E996B8609F66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48A63E29-623D-483A-BEFD-6C1AF3349894}"/>
              </a:ext>
            </a:extLst>
          </p:cNvPr>
          <p:cNvGrpSpPr/>
          <p:nvPr/>
        </p:nvGrpSpPr>
        <p:grpSpPr>
          <a:xfrm rot="16200000">
            <a:off x="4118326" y="5474587"/>
            <a:ext cx="206545" cy="349675"/>
            <a:chOff x="1602739" y="3640892"/>
            <a:chExt cx="206545" cy="349675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D3D2429-B09F-4CE8-9474-E89D351AC7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A123CD5F-BDB8-4627-A569-EF25594B3246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AAAF120-086F-48CB-B251-E6D4C0BCC94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05BECDD2-49A3-4C32-81E9-87F41FD75E15}"/>
              </a:ext>
            </a:extLst>
          </p:cNvPr>
          <p:cNvGrpSpPr/>
          <p:nvPr/>
        </p:nvGrpSpPr>
        <p:grpSpPr>
          <a:xfrm rot="16200000">
            <a:off x="4893247" y="3254160"/>
            <a:ext cx="206545" cy="349675"/>
            <a:chOff x="1602739" y="3640892"/>
            <a:chExt cx="206545" cy="349675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A32AA4AA-1E8E-4558-BDDF-32C4B6ED5526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F98FD16-0EFB-4DB9-8808-1F6F06C8147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86AA3F99-87C6-4B0B-AE51-FF079434BFD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2F4DE13-13F7-482A-8112-F0EA3B4A36AD}"/>
              </a:ext>
            </a:extLst>
          </p:cNvPr>
          <p:cNvGrpSpPr/>
          <p:nvPr/>
        </p:nvGrpSpPr>
        <p:grpSpPr>
          <a:xfrm rot="16200000">
            <a:off x="4907464" y="3986470"/>
            <a:ext cx="206545" cy="349675"/>
            <a:chOff x="1602739" y="3640892"/>
            <a:chExt cx="206545" cy="349675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538E523-BC73-4D21-BD73-8CEBBEE1A47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A27F5BC5-34AB-4DD5-BF6C-CCB2750F5C2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CFE3D140-B4F3-4FD4-8919-FC25A80733F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3BB64942-08D3-4F11-B600-B7E69C1924F4}"/>
              </a:ext>
            </a:extLst>
          </p:cNvPr>
          <p:cNvGrpSpPr/>
          <p:nvPr/>
        </p:nvGrpSpPr>
        <p:grpSpPr>
          <a:xfrm rot="16200000">
            <a:off x="4928632" y="4762707"/>
            <a:ext cx="206545" cy="349675"/>
            <a:chOff x="1602739" y="3640892"/>
            <a:chExt cx="206545" cy="349675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CDC326D-569F-4A76-B431-2517F63F856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55C0E160-9EF0-4B23-AD79-1401163BD95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6739B995-31E4-49A3-9503-66933E18087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98947B6-B579-42F8-B64F-664C1D7AEB5C}"/>
              </a:ext>
            </a:extLst>
          </p:cNvPr>
          <p:cNvGrpSpPr/>
          <p:nvPr/>
        </p:nvGrpSpPr>
        <p:grpSpPr>
          <a:xfrm rot="16200000">
            <a:off x="4891066" y="5474587"/>
            <a:ext cx="206545" cy="349675"/>
            <a:chOff x="1602739" y="3640892"/>
            <a:chExt cx="206545" cy="349675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F5CEFE3-0D37-422A-9FA2-D80038DB2948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B89946D8-A425-419D-B76A-9EDC3090AB7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F133C7E9-4DCD-4130-8EC4-6217F6160EF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225049D3-960B-4998-8291-39826E3DEE56}"/>
              </a:ext>
            </a:extLst>
          </p:cNvPr>
          <p:cNvGrpSpPr/>
          <p:nvPr/>
        </p:nvGrpSpPr>
        <p:grpSpPr>
          <a:xfrm rot="16200000">
            <a:off x="5770807" y="3254160"/>
            <a:ext cx="206545" cy="349675"/>
            <a:chOff x="1602739" y="3640892"/>
            <a:chExt cx="206545" cy="349675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6AC3484-ECA4-4F5B-92F4-C62AEC140710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49D9D8B0-ED19-4A7F-B0DB-158F1C233A6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E0813FD6-FAEE-4E73-AD2E-FFC8A7D44B5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29382ED7-E3FB-43CE-8869-8EC857B5FDE6}"/>
              </a:ext>
            </a:extLst>
          </p:cNvPr>
          <p:cNvGrpSpPr/>
          <p:nvPr/>
        </p:nvGrpSpPr>
        <p:grpSpPr>
          <a:xfrm rot="16200000">
            <a:off x="5785024" y="3986470"/>
            <a:ext cx="206545" cy="349675"/>
            <a:chOff x="1602739" y="3640892"/>
            <a:chExt cx="206545" cy="349675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DE728E22-9B4C-48D2-86C8-717B7248379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4FC1754-62ED-4E76-A0F6-1CCED37C9AC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5777B7A8-FE5E-4B76-B55A-F0D76FE745A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D9479FD-6DE8-4B56-B607-E37BC8E5F45A}"/>
              </a:ext>
            </a:extLst>
          </p:cNvPr>
          <p:cNvGrpSpPr/>
          <p:nvPr/>
        </p:nvGrpSpPr>
        <p:grpSpPr>
          <a:xfrm rot="16200000">
            <a:off x="5775021" y="4758806"/>
            <a:ext cx="206545" cy="349675"/>
            <a:chOff x="1602739" y="3640892"/>
            <a:chExt cx="206545" cy="349675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A8A0603F-DEC9-4875-B502-F0C01FD768A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3DF4AF6-C0BE-4C81-9CD3-EC107815C12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A755C0A3-8699-4E62-958C-F2B03A03880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D7076A30-38B9-4355-A8CF-C813570D33CB}"/>
              </a:ext>
            </a:extLst>
          </p:cNvPr>
          <p:cNvGrpSpPr/>
          <p:nvPr/>
        </p:nvGrpSpPr>
        <p:grpSpPr>
          <a:xfrm rot="16200000">
            <a:off x="5768626" y="5474587"/>
            <a:ext cx="206545" cy="349675"/>
            <a:chOff x="1602739" y="3640892"/>
            <a:chExt cx="206545" cy="349675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B0186C3-C12D-4CB8-BD49-CC7B986C8A5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992EC9C8-B9C3-43DA-AF85-6773D78DC65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D1618EA0-9FCD-409F-AE55-FF194E638B3B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35BBF02-BD33-4714-9E78-6BF391051A4E}"/>
              </a:ext>
            </a:extLst>
          </p:cNvPr>
          <p:cNvGrpSpPr/>
          <p:nvPr/>
        </p:nvGrpSpPr>
        <p:grpSpPr>
          <a:xfrm rot="16200000">
            <a:off x="6705689" y="3254159"/>
            <a:ext cx="206545" cy="349675"/>
            <a:chOff x="1602739" y="3640892"/>
            <a:chExt cx="206545" cy="349675"/>
          </a:xfrm>
        </p:grpSpPr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00A12239-64A0-47B4-A906-7660A3F6DA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4A205C32-D9FF-4A11-ADEF-F09EB40D017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0A97714-9A5F-4D08-ABF9-F7600975A8C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4566FA2-375D-4823-8A55-8FE0A31836CD}"/>
              </a:ext>
            </a:extLst>
          </p:cNvPr>
          <p:cNvGrpSpPr/>
          <p:nvPr/>
        </p:nvGrpSpPr>
        <p:grpSpPr>
          <a:xfrm rot="16200000">
            <a:off x="6719906" y="3986469"/>
            <a:ext cx="206545" cy="349675"/>
            <a:chOff x="1602739" y="3640892"/>
            <a:chExt cx="206545" cy="349675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65B6CBF-DC8A-4F56-A077-C214425C09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065092A6-B11D-414D-8B78-C0B1A0889BC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99D49EA0-CA47-4026-A4DB-B8AFBC5EEB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ED77AD2F-9D4C-4C07-8C28-A698591B6E5E}"/>
              </a:ext>
            </a:extLst>
          </p:cNvPr>
          <p:cNvGrpSpPr/>
          <p:nvPr/>
        </p:nvGrpSpPr>
        <p:grpSpPr>
          <a:xfrm rot="16200000">
            <a:off x="6709903" y="4758805"/>
            <a:ext cx="206545" cy="349675"/>
            <a:chOff x="1602739" y="3640892"/>
            <a:chExt cx="206545" cy="349675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3138A360-0A92-4A09-8908-2FF71C53EAE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66A1891E-4E01-4236-87F2-F8AF84E664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B7B52A9-35DF-40A9-A30E-75C83D329EB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7FDCFA61-7C61-4843-8BAB-4942349467BD}"/>
              </a:ext>
            </a:extLst>
          </p:cNvPr>
          <p:cNvGrpSpPr/>
          <p:nvPr/>
        </p:nvGrpSpPr>
        <p:grpSpPr>
          <a:xfrm rot="16200000">
            <a:off x="6703508" y="5474586"/>
            <a:ext cx="206545" cy="349675"/>
            <a:chOff x="1602739" y="3640892"/>
            <a:chExt cx="206545" cy="349675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9EF5FDE-A5A3-4F31-9B83-5B8C0BB9068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599CBA5-CD8F-4A28-BD49-8B6C6DCCD60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D349CB08-1F5D-4D31-BE1D-45DA8BEC5D4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35340A00-4601-46B6-A784-0AABD1ABA398}"/>
              </a:ext>
            </a:extLst>
          </p:cNvPr>
          <p:cNvGrpSpPr/>
          <p:nvPr/>
        </p:nvGrpSpPr>
        <p:grpSpPr>
          <a:xfrm>
            <a:off x="3800043" y="3608569"/>
            <a:ext cx="206545" cy="349675"/>
            <a:chOff x="1602739" y="3640892"/>
            <a:chExt cx="206545" cy="349675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F716209-C216-462D-A2E7-AA3C5B19675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4BC2AB8-A321-4278-AA26-A3056D38255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02428867-6181-4B58-B2A3-EFF4B5AF9A1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9237F588-90B2-48AD-9417-6AB7D81F8D3E}"/>
              </a:ext>
            </a:extLst>
          </p:cNvPr>
          <p:cNvGrpSpPr/>
          <p:nvPr/>
        </p:nvGrpSpPr>
        <p:grpSpPr>
          <a:xfrm>
            <a:off x="3810961" y="4376124"/>
            <a:ext cx="206545" cy="349675"/>
            <a:chOff x="1602739" y="3640892"/>
            <a:chExt cx="206545" cy="349675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65B1302-391D-4677-B5B2-7D5272C7B73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41FFE77-60F9-43A1-8327-56E866D10C7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53047D08-1106-4632-B4AB-B14BE226659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DD1C89EB-97F2-4206-BEB3-2F821C234AF6}"/>
              </a:ext>
            </a:extLst>
          </p:cNvPr>
          <p:cNvGrpSpPr/>
          <p:nvPr/>
        </p:nvGrpSpPr>
        <p:grpSpPr>
          <a:xfrm>
            <a:off x="3800040" y="5106267"/>
            <a:ext cx="206545" cy="349675"/>
            <a:chOff x="1602739" y="3640892"/>
            <a:chExt cx="206545" cy="349675"/>
          </a:xfrm>
        </p:grpSpPr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989E25F3-2B17-4625-8397-8FFF409EF1D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032D1E1A-9E7D-4F6C-873C-A778FFBB58F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F68E0D36-B580-4119-A230-7A8A0F46FC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3D9A27CB-9245-46D9-AE0F-B8F14AFFB230}"/>
              </a:ext>
            </a:extLst>
          </p:cNvPr>
          <p:cNvGrpSpPr/>
          <p:nvPr/>
        </p:nvGrpSpPr>
        <p:grpSpPr>
          <a:xfrm>
            <a:off x="4498723" y="3613121"/>
            <a:ext cx="206545" cy="349675"/>
            <a:chOff x="1602739" y="3640892"/>
            <a:chExt cx="206545" cy="349675"/>
          </a:xfrm>
        </p:grpSpPr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DB5E4B2-5804-44DE-B843-DD8D2CB080F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4C5D74C8-86FF-4C80-B323-C63A7D03ECD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F1A41893-0C94-4533-B26F-E87AD7FCB4B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5BCCF9C-E9A3-403C-8AE8-4EB04C2DF528}"/>
              </a:ext>
            </a:extLst>
          </p:cNvPr>
          <p:cNvGrpSpPr/>
          <p:nvPr/>
        </p:nvGrpSpPr>
        <p:grpSpPr>
          <a:xfrm>
            <a:off x="4509641" y="4380676"/>
            <a:ext cx="206545" cy="349675"/>
            <a:chOff x="1602739" y="3640892"/>
            <a:chExt cx="206545" cy="349675"/>
          </a:xfrm>
        </p:grpSpPr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5049DFFF-31D3-4854-91F4-6C407260BFA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2E7B1B5F-F96F-499A-B02F-EF22A066614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19F6A763-623E-4586-8860-660BA355FC9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E3E5B237-D301-47F2-8EB5-2EB42B2E7277}"/>
              </a:ext>
            </a:extLst>
          </p:cNvPr>
          <p:cNvGrpSpPr/>
          <p:nvPr/>
        </p:nvGrpSpPr>
        <p:grpSpPr>
          <a:xfrm>
            <a:off x="4498720" y="5110819"/>
            <a:ext cx="206545" cy="349675"/>
            <a:chOff x="1602739" y="3640892"/>
            <a:chExt cx="206545" cy="349675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DB287A5F-E92F-4AD7-8BF1-FFE6744B8B0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858FCDA8-5235-499D-976C-82356CDB9643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C7AF3F7-D8FD-4CC7-A8B8-DFD349101C1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E00DE060-CF56-40B6-A181-ED27A9939AA8}"/>
              </a:ext>
            </a:extLst>
          </p:cNvPr>
          <p:cNvGrpSpPr/>
          <p:nvPr/>
        </p:nvGrpSpPr>
        <p:grpSpPr>
          <a:xfrm>
            <a:off x="5337606" y="3608569"/>
            <a:ext cx="206545" cy="349675"/>
            <a:chOff x="1602739" y="3640892"/>
            <a:chExt cx="206545" cy="349675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410F4F24-DD50-4AAF-9B40-519E30AFA7C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630B781A-CDDF-4600-B507-783D60F98A3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3FD1EF15-3525-483B-86D7-C3853DBD376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F5348211-2131-43AB-9816-828A1EBC2C1D}"/>
              </a:ext>
            </a:extLst>
          </p:cNvPr>
          <p:cNvGrpSpPr/>
          <p:nvPr/>
        </p:nvGrpSpPr>
        <p:grpSpPr>
          <a:xfrm>
            <a:off x="5348524" y="4376124"/>
            <a:ext cx="206545" cy="349675"/>
            <a:chOff x="1602739" y="3640892"/>
            <a:chExt cx="206545" cy="349675"/>
          </a:xfrm>
        </p:grpSpPr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14913D2B-9CCC-45E8-B8A3-8E10B95FF2A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77E1CE85-2C2B-42E5-BEAE-8265A89EFB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A0C7412B-9F83-4C34-B488-8DFC30459A6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2825F83E-0ED6-4AFC-95E8-E4E13F778850}"/>
              </a:ext>
            </a:extLst>
          </p:cNvPr>
          <p:cNvGrpSpPr/>
          <p:nvPr/>
        </p:nvGrpSpPr>
        <p:grpSpPr>
          <a:xfrm>
            <a:off x="5337603" y="5106267"/>
            <a:ext cx="206545" cy="349675"/>
            <a:chOff x="1602739" y="3640892"/>
            <a:chExt cx="206545" cy="349675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2F278D33-A24B-4A8A-ACD7-23EC0B3C8C0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1A0CF01E-EAFE-4777-A7A2-A46CFE18266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22118279-5DF6-4574-BFE1-2385D2CEAF59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E913212-6E48-4CA0-AE8D-D2824DEFE470}"/>
              </a:ext>
            </a:extLst>
          </p:cNvPr>
          <p:cNvGrpSpPr/>
          <p:nvPr/>
        </p:nvGrpSpPr>
        <p:grpSpPr>
          <a:xfrm>
            <a:off x="6267364" y="3630950"/>
            <a:ext cx="206545" cy="349675"/>
            <a:chOff x="1602739" y="3640892"/>
            <a:chExt cx="206545" cy="349675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A6B2DA25-D024-4348-8649-3D86D44B92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3B4599BD-94CD-4083-AB3D-31CDA869A3D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D331461A-EF27-4FA4-8633-91FD691B5F1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F067C6C-EDD6-4415-B451-618D5590DC53}"/>
              </a:ext>
            </a:extLst>
          </p:cNvPr>
          <p:cNvGrpSpPr/>
          <p:nvPr/>
        </p:nvGrpSpPr>
        <p:grpSpPr>
          <a:xfrm>
            <a:off x="6278282" y="4398505"/>
            <a:ext cx="206545" cy="349675"/>
            <a:chOff x="1602739" y="3640892"/>
            <a:chExt cx="206545" cy="349675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18F05E9B-93AB-46C4-BAE9-9C66496016E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0F4FD71B-9895-443F-85D8-BDB404ECA601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3839D791-1554-4559-9C68-36453A8DD12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358E0D95-810C-436F-A4C4-C9484D35CF43}"/>
              </a:ext>
            </a:extLst>
          </p:cNvPr>
          <p:cNvGrpSpPr/>
          <p:nvPr/>
        </p:nvGrpSpPr>
        <p:grpSpPr>
          <a:xfrm>
            <a:off x="6267361" y="5128648"/>
            <a:ext cx="206545" cy="349675"/>
            <a:chOff x="1602739" y="3640892"/>
            <a:chExt cx="206545" cy="349675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7E48C893-72A6-4C6C-8847-F5E4E0ADAAA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C38722F9-1304-45B8-99FC-ACB60BEA05A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DC5349A1-06C3-48DF-8286-940637B9E66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4C90EA68-5B4F-4F79-910B-92C80BBDA2B1}"/>
              </a:ext>
            </a:extLst>
          </p:cNvPr>
          <p:cNvGrpSpPr/>
          <p:nvPr/>
        </p:nvGrpSpPr>
        <p:grpSpPr>
          <a:xfrm>
            <a:off x="7122854" y="3571224"/>
            <a:ext cx="206545" cy="349675"/>
            <a:chOff x="1602739" y="3640892"/>
            <a:chExt cx="206545" cy="349675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4B94081D-3805-4E48-8F1F-7231D1EE653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36264D12-A6FD-43F5-8D05-15E79A955EC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152BC7B0-777D-4222-BD7B-098482BC66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18E679D-DAF2-45E0-99D5-876DF3DCD613}"/>
              </a:ext>
            </a:extLst>
          </p:cNvPr>
          <p:cNvGrpSpPr/>
          <p:nvPr/>
        </p:nvGrpSpPr>
        <p:grpSpPr>
          <a:xfrm>
            <a:off x="7133772" y="4338779"/>
            <a:ext cx="206545" cy="349675"/>
            <a:chOff x="1602739" y="3640892"/>
            <a:chExt cx="206545" cy="349675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D1CE880B-DA96-4EF3-BBDA-49BE3DBF8CBB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172E1456-6839-4577-B73C-5A14A1C7D5B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19E4C6B7-0F9A-47D3-95AC-D403D639AD0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9E27F7A3-AB2E-449D-80E7-DBE8B5E42F3A}"/>
              </a:ext>
            </a:extLst>
          </p:cNvPr>
          <p:cNvGrpSpPr/>
          <p:nvPr/>
        </p:nvGrpSpPr>
        <p:grpSpPr>
          <a:xfrm>
            <a:off x="7122851" y="5068922"/>
            <a:ext cx="206545" cy="349675"/>
            <a:chOff x="1602739" y="3640892"/>
            <a:chExt cx="206545" cy="349675"/>
          </a:xfrm>
        </p:grpSpPr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DDB1D486-7BBA-4A98-9F9A-FED88C947A8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8B3FF66E-2988-485E-A15E-3F712A814A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22501A78-0628-4102-B491-3DCFEB7A0FF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8" name="Oval 227">
            <a:extLst>
              <a:ext uri="{FF2B5EF4-FFF2-40B4-BE49-F238E27FC236}">
                <a16:creationId xmlns:a16="http://schemas.microsoft.com/office/drawing/2014/main" id="{1215B53C-756E-49BF-B0F4-FFB700346891}"/>
              </a:ext>
            </a:extLst>
          </p:cNvPr>
          <p:cNvSpPr/>
          <p:nvPr/>
        </p:nvSpPr>
        <p:spPr>
          <a:xfrm rot="16200000">
            <a:off x="5747682" y="4607530"/>
            <a:ext cx="80683" cy="5699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Title 1">
            <a:extLst>
              <a:ext uri="{FF2B5EF4-FFF2-40B4-BE49-F238E27FC236}">
                <a16:creationId xmlns:a16="http://schemas.microsoft.com/office/drawing/2014/main" id="{D345800E-9948-499A-AC4E-8A63BD27C0B9}"/>
              </a:ext>
            </a:extLst>
          </p:cNvPr>
          <p:cNvSpPr txBox="1">
            <a:spLocks/>
          </p:cNvSpPr>
          <p:nvPr/>
        </p:nvSpPr>
        <p:spPr>
          <a:xfrm>
            <a:off x="7735197" y="2881402"/>
            <a:ext cx="3596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An electron gained enough energy to get to the conduction band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15161F5A-B02C-45F7-8684-BCB858E5DB2A}"/>
              </a:ext>
            </a:extLst>
          </p:cNvPr>
          <p:cNvCxnSpPr>
            <a:cxnSpLocks/>
          </p:cNvCxnSpPr>
          <p:nvPr/>
        </p:nvCxnSpPr>
        <p:spPr>
          <a:xfrm flipH="1">
            <a:off x="6032241" y="3823031"/>
            <a:ext cx="1589444" cy="7881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itle 1">
            <a:extLst>
              <a:ext uri="{FF2B5EF4-FFF2-40B4-BE49-F238E27FC236}">
                <a16:creationId xmlns:a16="http://schemas.microsoft.com/office/drawing/2014/main" id="{BDB8EF0B-4A7A-4095-81EA-0938133143D4}"/>
              </a:ext>
            </a:extLst>
          </p:cNvPr>
          <p:cNvSpPr txBox="1">
            <a:spLocks/>
          </p:cNvSpPr>
          <p:nvPr/>
        </p:nvSpPr>
        <p:spPr>
          <a:xfrm>
            <a:off x="7812646" y="5286910"/>
            <a:ext cx="3596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It left behind a hole in the valence band</a:t>
            </a:r>
          </a:p>
        </p:txBody>
      </p: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9FF01C57-B914-4A26-90BE-9BA98002C4A1}"/>
              </a:ext>
            </a:extLst>
          </p:cNvPr>
          <p:cNvCxnSpPr>
            <a:cxnSpLocks/>
          </p:cNvCxnSpPr>
          <p:nvPr/>
        </p:nvCxnSpPr>
        <p:spPr>
          <a:xfrm flipH="1" flipV="1">
            <a:off x="5185574" y="5062903"/>
            <a:ext cx="2513560" cy="116563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83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" grpId="0"/>
      <p:bldP spid="2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Crystal Representation with Electron Hole Pair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49886B-0ED8-4DDC-8B74-EE60CE9673BB}"/>
              </a:ext>
            </a:extLst>
          </p:cNvPr>
          <p:cNvSpPr txBox="1"/>
          <p:nvPr/>
        </p:nvSpPr>
        <p:spPr>
          <a:xfrm>
            <a:off x="2803358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CFF44-DB02-4927-BBC1-15B695F20D6B}"/>
              </a:ext>
            </a:extLst>
          </p:cNvPr>
          <p:cNvSpPr txBox="1"/>
          <p:nvPr/>
        </p:nvSpPr>
        <p:spPr>
          <a:xfrm>
            <a:off x="3665621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E1ECD-25B1-4BF3-A29D-57B5BE68B3FC}"/>
              </a:ext>
            </a:extLst>
          </p:cNvPr>
          <p:cNvSpPr txBox="1"/>
          <p:nvPr/>
        </p:nvSpPr>
        <p:spPr>
          <a:xfrm>
            <a:off x="2803358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352BE7-7DE3-494C-B603-5DE49A424BED}"/>
              </a:ext>
            </a:extLst>
          </p:cNvPr>
          <p:cNvSpPr txBox="1"/>
          <p:nvPr/>
        </p:nvSpPr>
        <p:spPr>
          <a:xfrm>
            <a:off x="366562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D4E32A-213D-4CE6-80AE-287B85A89192}"/>
              </a:ext>
            </a:extLst>
          </p:cNvPr>
          <p:cNvSpPr txBox="1"/>
          <p:nvPr/>
        </p:nvSpPr>
        <p:spPr>
          <a:xfrm>
            <a:off x="4363451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24FF2-2230-468F-A1A5-ADDD458A42C4}"/>
              </a:ext>
            </a:extLst>
          </p:cNvPr>
          <p:cNvSpPr txBox="1"/>
          <p:nvPr/>
        </p:nvSpPr>
        <p:spPr>
          <a:xfrm>
            <a:off x="5225714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ABAA10-2DCF-4FF5-8BA7-A384F7D5A7FC}"/>
              </a:ext>
            </a:extLst>
          </p:cNvPr>
          <p:cNvSpPr txBox="1"/>
          <p:nvPr/>
        </p:nvSpPr>
        <p:spPr>
          <a:xfrm>
            <a:off x="4363451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7EDCB8-AABE-4424-B349-2AAD2D86706E}"/>
              </a:ext>
            </a:extLst>
          </p:cNvPr>
          <p:cNvSpPr txBox="1"/>
          <p:nvPr/>
        </p:nvSpPr>
        <p:spPr>
          <a:xfrm>
            <a:off x="5225713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702EB4-0CE0-471D-BF88-E9708B6DF67B}"/>
              </a:ext>
            </a:extLst>
          </p:cNvPr>
          <p:cNvSpPr txBox="1"/>
          <p:nvPr/>
        </p:nvSpPr>
        <p:spPr>
          <a:xfrm>
            <a:off x="6134100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3E7969-DB48-494C-B27C-BC16F04D2AC2}"/>
              </a:ext>
            </a:extLst>
          </p:cNvPr>
          <p:cNvSpPr txBox="1"/>
          <p:nvPr/>
        </p:nvSpPr>
        <p:spPr>
          <a:xfrm>
            <a:off x="6996363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F4D046-B732-489F-9D27-359655288403}"/>
              </a:ext>
            </a:extLst>
          </p:cNvPr>
          <p:cNvSpPr txBox="1"/>
          <p:nvPr/>
        </p:nvSpPr>
        <p:spPr>
          <a:xfrm>
            <a:off x="613410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E3D79A-1741-44E4-AA5E-51F6802077DA}"/>
              </a:ext>
            </a:extLst>
          </p:cNvPr>
          <p:cNvSpPr txBox="1"/>
          <p:nvPr/>
        </p:nvSpPr>
        <p:spPr>
          <a:xfrm>
            <a:off x="6996362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D24B65-DFD8-4E58-8A9A-C65E218A7178}"/>
              </a:ext>
            </a:extLst>
          </p:cNvPr>
          <p:cNvSpPr txBox="1"/>
          <p:nvPr/>
        </p:nvSpPr>
        <p:spPr>
          <a:xfrm>
            <a:off x="2803358" y="462472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3ECD1E-DB39-4D75-89A8-C06406299495}"/>
              </a:ext>
            </a:extLst>
          </p:cNvPr>
          <p:cNvSpPr txBox="1"/>
          <p:nvPr/>
        </p:nvSpPr>
        <p:spPr>
          <a:xfrm>
            <a:off x="3665621" y="460123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775C98-44F4-4A34-A6FB-2B9B7D641C7A}"/>
              </a:ext>
            </a:extLst>
          </p:cNvPr>
          <p:cNvSpPr txBox="1"/>
          <p:nvPr/>
        </p:nvSpPr>
        <p:spPr>
          <a:xfrm>
            <a:off x="2803358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6AAA8B-E621-4B5E-8CF5-BF78F0F5EEF0}"/>
              </a:ext>
            </a:extLst>
          </p:cNvPr>
          <p:cNvSpPr txBox="1"/>
          <p:nvPr/>
        </p:nvSpPr>
        <p:spPr>
          <a:xfrm>
            <a:off x="3665620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33F49F-650F-438B-B090-1DBE5532B5B2}"/>
              </a:ext>
            </a:extLst>
          </p:cNvPr>
          <p:cNvSpPr txBox="1"/>
          <p:nvPr/>
        </p:nvSpPr>
        <p:spPr>
          <a:xfrm>
            <a:off x="4363451" y="464125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3E73D6-78B2-450C-8F7B-F46B34DACC2A}"/>
              </a:ext>
            </a:extLst>
          </p:cNvPr>
          <p:cNvSpPr txBox="1"/>
          <p:nvPr/>
        </p:nvSpPr>
        <p:spPr>
          <a:xfrm>
            <a:off x="5225714" y="4617761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ED4D61-FF68-4C75-8136-586C6C39B436}"/>
              </a:ext>
            </a:extLst>
          </p:cNvPr>
          <p:cNvSpPr txBox="1"/>
          <p:nvPr/>
        </p:nvSpPr>
        <p:spPr>
          <a:xfrm>
            <a:off x="4363451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C9230A-CF19-4A97-A9DA-9F9180006876}"/>
              </a:ext>
            </a:extLst>
          </p:cNvPr>
          <p:cNvSpPr txBox="1"/>
          <p:nvPr/>
        </p:nvSpPr>
        <p:spPr>
          <a:xfrm>
            <a:off x="5225713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34EC54-30FF-4F37-B7DA-933EA94E164A}"/>
              </a:ext>
            </a:extLst>
          </p:cNvPr>
          <p:cNvSpPr txBox="1"/>
          <p:nvPr/>
        </p:nvSpPr>
        <p:spPr>
          <a:xfrm>
            <a:off x="6134100" y="461062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FECBA8-DB2A-44BF-A076-78084151F96A}"/>
              </a:ext>
            </a:extLst>
          </p:cNvPr>
          <p:cNvSpPr txBox="1"/>
          <p:nvPr/>
        </p:nvSpPr>
        <p:spPr>
          <a:xfrm>
            <a:off x="6996363" y="4587123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E191E97-6983-4527-BAC8-4388E09C19FE}"/>
              </a:ext>
            </a:extLst>
          </p:cNvPr>
          <p:cNvSpPr txBox="1"/>
          <p:nvPr/>
        </p:nvSpPr>
        <p:spPr>
          <a:xfrm>
            <a:off x="6134100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5F91E2-543A-4F88-A77D-0CD450A937AC}"/>
              </a:ext>
            </a:extLst>
          </p:cNvPr>
          <p:cNvSpPr txBox="1"/>
          <p:nvPr/>
        </p:nvSpPr>
        <p:spPr>
          <a:xfrm>
            <a:off x="6996362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123AF25-DB2F-4360-BEA8-29898311613C}"/>
              </a:ext>
            </a:extLst>
          </p:cNvPr>
          <p:cNvGrpSpPr/>
          <p:nvPr/>
        </p:nvGrpSpPr>
        <p:grpSpPr>
          <a:xfrm>
            <a:off x="2920541" y="3608569"/>
            <a:ext cx="206545" cy="349675"/>
            <a:chOff x="1602739" y="3640892"/>
            <a:chExt cx="206545" cy="349675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02F6A2F4-911D-4D21-BA99-9FF109E2FDB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83123D5F-9B32-4B7D-A51B-4E0D2119624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CB53EF8-D8C5-4C4F-ACB8-EA0C8632EF2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1844864-AE45-43C2-A2CE-EBE72A3C2268}"/>
              </a:ext>
            </a:extLst>
          </p:cNvPr>
          <p:cNvGrpSpPr/>
          <p:nvPr/>
        </p:nvGrpSpPr>
        <p:grpSpPr>
          <a:xfrm>
            <a:off x="2931459" y="4376124"/>
            <a:ext cx="206545" cy="349675"/>
            <a:chOff x="1602739" y="3640892"/>
            <a:chExt cx="206545" cy="349675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42A5FCE-61B6-4DF1-85A4-AECA739502A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1EAF034-1FE1-4BBF-B05B-47D54FF2675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50E9A6F-7C30-43DD-825E-082B82B5311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696F5D6-357D-46A5-AD11-9BC12C405F10}"/>
              </a:ext>
            </a:extLst>
          </p:cNvPr>
          <p:cNvGrpSpPr/>
          <p:nvPr/>
        </p:nvGrpSpPr>
        <p:grpSpPr>
          <a:xfrm>
            <a:off x="2920538" y="5106267"/>
            <a:ext cx="206545" cy="349675"/>
            <a:chOff x="1602739" y="3640892"/>
            <a:chExt cx="206545" cy="349675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DA4FD4E-3B1C-450B-B9A8-AF82BA0333C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701C168-7415-4342-93D8-5172760C476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A20214D-B696-4000-90B7-CE61BE469BC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5C85283-C867-421C-8791-7666D6386FF5}"/>
              </a:ext>
            </a:extLst>
          </p:cNvPr>
          <p:cNvGrpSpPr/>
          <p:nvPr/>
        </p:nvGrpSpPr>
        <p:grpSpPr>
          <a:xfrm rot="16200000">
            <a:off x="3365603" y="3254161"/>
            <a:ext cx="206545" cy="349675"/>
            <a:chOff x="1602739" y="3640892"/>
            <a:chExt cx="206545" cy="349675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1D7B983-BF8C-40B7-AFAC-B026F9D9D06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54CF87D1-922A-42A4-B522-0B1566823B94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F947B62-4F6F-4F61-9370-D6DE2B28DD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FB4DF7E-20FF-47E6-B967-9384BC4E9CE9}"/>
              </a:ext>
            </a:extLst>
          </p:cNvPr>
          <p:cNvGrpSpPr/>
          <p:nvPr/>
        </p:nvGrpSpPr>
        <p:grpSpPr>
          <a:xfrm rot="16200000">
            <a:off x="3379820" y="3986471"/>
            <a:ext cx="206545" cy="349675"/>
            <a:chOff x="1602739" y="3640892"/>
            <a:chExt cx="206545" cy="349675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179E924-026B-41F0-A380-F77F9800DD0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EA3B0E9-F0AF-484D-B7BB-C166948D42C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EFCBDFF-46A5-4F29-A476-CC6F3948268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C37818A-5515-4CEA-B2C0-A13BFF51DA8C}"/>
              </a:ext>
            </a:extLst>
          </p:cNvPr>
          <p:cNvGrpSpPr/>
          <p:nvPr/>
        </p:nvGrpSpPr>
        <p:grpSpPr>
          <a:xfrm rot="16200000">
            <a:off x="3369817" y="4758807"/>
            <a:ext cx="206545" cy="349675"/>
            <a:chOff x="1602739" y="3640892"/>
            <a:chExt cx="206545" cy="349675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573A7999-5E10-4954-AFDD-04B42C332E9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3B82CAC-09E6-472A-B4B6-FFD3DBCE4679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C2B01493-7780-4E9A-AFB4-DCC0837E80B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A07CCA0-E272-4E35-958D-AA1E534DC502}"/>
              </a:ext>
            </a:extLst>
          </p:cNvPr>
          <p:cNvGrpSpPr/>
          <p:nvPr/>
        </p:nvGrpSpPr>
        <p:grpSpPr>
          <a:xfrm rot="16200000">
            <a:off x="3363422" y="5474588"/>
            <a:ext cx="206545" cy="349675"/>
            <a:chOff x="1602739" y="3640892"/>
            <a:chExt cx="206545" cy="349675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31171F7-ECD6-4A5F-9028-D0EBF8E55F8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00E45A7-9098-4741-AF92-59F9706702B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66C4A08-E3C8-418A-997B-706035810BB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EA9DDE6-7D36-4D49-99FC-4E4D0713A85C}"/>
              </a:ext>
            </a:extLst>
          </p:cNvPr>
          <p:cNvGrpSpPr/>
          <p:nvPr/>
        </p:nvGrpSpPr>
        <p:grpSpPr>
          <a:xfrm rot="16200000">
            <a:off x="4120507" y="3254160"/>
            <a:ext cx="206545" cy="349675"/>
            <a:chOff x="1602739" y="3640892"/>
            <a:chExt cx="206545" cy="349675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62E1972-FF47-42CC-9EC7-F6D9B2429D2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BA6832E-91BA-4BED-931D-9D667AF369FC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392EECE5-7F22-4693-B83B-D0B11A46046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458E792-F64E-44DE-B9F1-5A570C20BE4D}"/>
              </a:ext>
            </a:extLst>
          </p:cNvPr>
          <p:cNvGrpSpPr/>
          <p:nvPr/>
        </p:nvGrpSpPr>
        <p:grpSpPr>
          <a:xfrm rot="16200000">
            <a:off x="4134724" y="3986470"/>
            <a:ext cx="206545" cy="349675"/>
            <a:chOff x="1602739" y="3640892"/>
            <a:chExt cx="206545" cy="349675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11E3F1D-EA46-4B6F-BD78-87FEF35BE6B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D3B56D6-F009-4DD0-BDCC-6E3329868B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ACFE1A6-08B6-4875-9B0A-EB228AD9C87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10247AE-F624-4368-A4C8-3E47775DFEF9}"/>
              </a:ext>
            </a:extLst>
          </p:cNvPr>
          <p:cNvGrpSpPr/>
          <p:nvPr/>
        </p:nvGrpSpPr>
        <p:grpSpPr>
          <a:xfrm rot="16200000">
            <a:off x="4124721" y="4758806"/>
            <a:ext cx="206545" cy="349675"/>
            <a:chOff x="1602739" y="3640892"/>
            <a:chExt cx="206545" cy="349675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F32948D-4091-4F35-8C43-D5CC57DDECE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DFBA72A-2486-4515-9B93-685AF5A4862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2DAE98F-3C6D-4A3B-81EE-E996B8609F66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48A63E29-623D-483A-BEFD-6C1AF3349894}"/>
              </a:ext>
            </a:extLst>
          </p:cNvPr>
          <p:cNvGrpSpPr/>
          <p:nvPr/>
        </p:nvGrpSpPr>
        <p:grpSpPr>
          <a:xfrm rot="16200000">
            <a:off x="4118326" y="5474587"/>
            <a:ext cx="206545" cy="349675"/>
            <a:chOff x="1602739" y="3640892"/>
            <a:chExt cx="206545" cy="349675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D3D2429-B09F-4CE8-9474-E89D351AC7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A123CD5F-BDB8-4627-A569-EF25594B3246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AAAF120-086F-48CB-B251-E6D4C0BCC94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05BECDD2-49A3-4C32-81E9-87F41FD75E15}"/>
              </a:ext>
            </a:extLst>
          </p:cNvPr>
          <p:cNvGrpSpPr/>
          <p:nvPr/>
        </p:nvGrpSpPr>
        <p:grpSpPr>
          <a:xfrm rot="16200000">
            <a:off x="4893247" y="3254160"/>
            <a:ext cx="206545" cy="349675"/>
            <a:chOff x="1602739" y="3640892"/>
            <a:chExt cx="206545" cy="349675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A32AA4AA-1E8E-4558-BDDF-32C4B6ED5526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F98FD16-0EFB-4DB9-8808-1F6F06C8147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86AA3F99-87C6-4B0B-AE51-FF079434BFD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2F4DE13-13F7-482A-8112-F0EA3B4A36AD}"/>
              </a:ext>
            </a:extLst>
          </p:cNvPr>
          <p:cNvGrpSpPr/>
          <p:nvPr/>
        </p:nvGrpSpPr>
        <p:grpSpPr>
          <a:xfrm rot="16200000">
            <a:off x="4907464" y="3986470"/>
            <a:ext cx="206545" cy="349675"/>
            <a:chOff x="1602739" y="3640892"/>
            <a:chExt cx="206545" cy="349675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538E523-BC73-4D21-BD73-8CEBBEE1A47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A27F5BC5-34AB-4DD5-BF6C-CCB2750F5C2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CFE3D140-B4F3-4FD4-8919-FC25A80733F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3BB64942-08D3-4F11-B600-B7E69C1924F4}"/>
              </a:ext>
            </a:extLst>
          </p:cNvPr>
          <p:cNvGrpSpPr/>
          <p:nvPr/>
        </p:nvGrpSpPr>
        <p:grpSpPr>
          <a:xfrm rot="16200000">
            <a:off x="4928632" y="4762707"/>
            <a:ext cx="206545" cy="349675"/>
            <a:chOff x="1602739" y="3640892"/>
            <a:chExt cx="206545" cy="349675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CDC326D-569F-4A76-B431-2517F63F856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55C0E160-9EF0-4B23-AD79-1401163BD95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6739B995-31E4-49A3-9503-66933E18087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98947B6-B579-42F8-B64F-664C1D7AEB5C}"/>
              </a:ext>
            </a:extLst>
          </p:cNvPr>
          <p:cNvGrpSpPr/>
          <p:nvPr/>
        </p:nvGrpSpPr>
        <p:grpSpPr>
          <a:xfrm rot="16200000">
            <a:off x="4891066" y="5474587"/>
            <a:ext cx="206545" cy="349675"/>
            <a:chOff x="1602739" y="3640892"/>
            <a:chExt cx="206545" cy="349675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F5CEFE3-0D37-422A-9FA2-D80038DB2948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B89946D8-A425-419D-B76A-9EDC3090AB7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F133C7E9-4DCD-4130-8EC4-6217F6160EF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225049D3-960B-4998-8291-39826E3DEE56}"/>
              </a:ext>
            </a:extLst>
          </p:cNvPr>
          <p:cNvGrpSpPr/>
          <p:nvPr/>
        </p:nvGrpSpPr>
        <p:grpSpPr>
          <a:xfrm rot="16200000">
            <a:off x="5770807" y="3254160"/>
            <a:ext cx="206545" cy="349675"/>
            <a:chOff x="1602739" y="3640892"/>
            <a:chExt cx="206545" cy="349675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6AC3484-ECA4-4F5B-92F4-C62AEC140710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49D9D8B0-ED19-4A7F-B0DB-158F1C233A6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E0813FD6-FAEE-4E73-AD2E-FFC8A7D44B5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29382ED7-E3FB-43CE-8869-8EC857B5FDE6}"/>
              </a:ext>
            </a:extLst>
          </p:cNvPr>
          <p:cNvGrpSpPr/>
          <p:nvPr/>
        </p:nvGrpSpPr>
        <p:grpSpPr>
          <a:xfrm rot="16200000">
            <a:off x="5785024" y="3986470"/>
            <a:ext cx="206545" cy="349675"/>
            <a:chOff x="1602739" y="3640892"/>
            <a:chExt cx="206545" cy="349675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DE728E22-9B4C-48D2-86C8-717B7248379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4FC1754-62ED-4E76-A0F6-1CCED37C9AC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5777B7A8-FE5E-4B76-B55A-F0D76FE745A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D9479FD-6DE8-4B56-B607-E37BC8E5F45A}"/>
              </a:ext>
            </a:extLst>
          </p:cNvPr>
          <p:cNvGrpSpPr/>
          <p:nvPr/>
        </p:nvGrpSpPr>
        <p:grpSpPr>
          <a:xfrm rot="16200000">
            <a:off x="5775021" y="4758806"/>
            <a:ext cx="206545" cy="349675"/>
            <a:chOff x="1602739" y="3640892"/>
            <a:chExt cx="206545" cy="349675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A8A0603F-DEC9-4875-B502-F0C01FD768A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3DF4AF6-C0BE-4C81-9CD3-EC107815C12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A755C0A3-8699-4E62-958C-F2B03A03880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D7076A30-38B9-4355-A8CF-C813570D33CB}"/>
              </a:ext>
            </a:extLst>
          </p:cNvPr>
          <p:cNvGrpSpPr/>
          <p:nvPr/>
        </p:nvGrpSpPr>
        <p:grpSpPr>
          <a:xfrm rot="16200000">
            <a:off x="5768626" y="5474587"/>
            <a:ext cx="206545" cy="349675"/>
            <a:chOff x="1602739" y="3640892"/>
            <a:chExt cx="206545" cy="349675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B0186C3-C12D-4CB8-BD49-CC7B986C8A5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992EC9C8-B9C3-43DA-AF85-6773D78DC65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D1618EA0-9FCD-409F-AE55-FF194E638B3B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35BBF02-BD33-4714-9E78-6BF391051A4E}"/>
              </a:ext>
            </a:extLst>
          </p:cNvPr>
          <p:cNvGrpSpPr/>
          <p:nvPr/>
        </p:nvGrpSpPr>
        <p:grpSpPr>
          <a:xfrm rot="16200000">
            <a:off x="6705689" y="3254159"/>
            <a:ext cx="206545" cy="349675"/>
            <a:chOff x="1602739" y="3640892"/>
            <a:chExt cx="206545" cy="349675"/>
          </a:xfrm>
        </p:grpSpPr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00A12239-64A0-47B4-A906-7660A3F6DA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4A205C32-D9FF-4A11-ADEF-F09EB40D017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0A97714-9A5F-4D08-ABF9-F7600975A8C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4566FA2-375D-4823-8A55-8FE0A31836CD}"/>
              </a:ext>
            </a:extLst>
          </p:cNvPr>
          <p:cNvGrpSpPr/>
          <p:nvPr/>
        </p:nvGrpSpPr>
        <p:grpSpPr>
          <a:xfrm rot="16200000">
            <a:off x="6719906" y="3986469"/>
            <a:ext cx="206545" cy="349675"/>
            <a:chOff x="1602739" y="3640892"/>
            <a:chExt cx="206545" cy="349675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65B6CBF-DC8A-4F56-A077-C214425C09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065092A6-B11D-414D-8B78-C0B1A0889BC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99D49EA0-CA47-4026-A4DB-B8AFBC5EEB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ED77AD2F-9D4C-4C07-8C28-A698591B6E5E}"/>
              </a:ext>
            </a:extLst>
          </p:cNvPr>
          <p:cNvGrpSpPr/>
          <p:nvPr/>
        </p:nvGrpSpPr>
        <p:grpSpPr>
          <a:xfrm rot="16200000">
            <a:off x="6709903" y="4758805"/>
            <a:ext cx="206545" cy="349675"/>
            <a:chOff x="1602739" y="3640892"/>
            <a:chExt cx="206545" cy="349675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3138A360-0A92-4A09-8908-2FF71C53EAE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66A1891E-4E01-4236-87F2-F8AF84E664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B7B52A9-35DF-40A9-A30E-75C83D329EB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7FDCFA61-7C61-4843-8BAB-4942349467BD}"/>
              </a:ext>
            </a:extLst>
          </p:cNvPr>
          <p:cNvGrpSpPr/>
          <p:nvPr/>
        </p:nvGrpSpPr>
        <p:grpSpPr>
          <a:xfrm rot="16200000">
            <a:off x="6703508" y="5474586"/>
            <a:ext cx="206545" cy="349675"/>
            <a:chOff x="1602739" y="3640892"/>
            <a:chExt cx="206545" cy="349675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9EF5FDE-A5A3-4F31-9B83-5B8C0BB9068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599CBA5-CD8F-4A28-BD49-8B6C6DCCD60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D349CB08-1F5D-4D31-BE1D-45DA8BEC5D4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35340A00-4601-46B6-A784-0AABD1ABA398}"/>
              </a:ext>
            </a:extLst>
          </p:cNvPr>
          <p:cNvGrpSpPr/>
          <p:nvPr/>
        </p:nvGrpSpPr>
        <p:grpSpPr>
          <a:xfrm>
            <a:off x="3800043" y="3608569"/>
            <a:ext cx="206545" cy="349675"/>
            <a:chOff x="1602739" y="3640892"/>
            <a:chExt cx="206545" cy="349675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F716209-C216-462D-A2E7-AA3C5B19675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4BC2AB8-A321-4278-AA26-A3056D38255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02428867-6181-4B58-B2A3-EFF4B5AF9A1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9237F588-90B2-48AD-9417-6AB7D81F8D3E}"/>
              </a:ext>
            </a:extLst>
          </p:cNvPr>
          <p:cNvGrpSpPr/>
          <p:nvPr/>
        </p:nvGrpSpPr>
        <p:grpSpPr>
          <a:xfrm>
            <a:off x="3810961" y="4376124"/>
            <a:ext cx="206545" cy="349675"/>
            <a:chOff x="1602739" y="3640892"/>
            <a:chExt cx="206545" cy="349675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65B1302-391D-4677-B5B2-7D5272C7B73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41FFE77-60F9-43A1-8327-56E866D10C7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53047D08-1106-4632-B4AB-B14BE226659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DD1C89EB-97F2-4206-BEB3-2F821C234AF6}"/>
              </a:ext>
            </a:extLst>
          </p:cNvPr>
          <p:cNvGrpSpPr/>
          <p:nvPr/>
        </p:nvGrpSpPr>
        <p:grpSpPr>
          <a:xfrm>
            <a:off x="3800040" y="5106267"/>
            <a:ext cx="206545" cy="349675"/>
            <a:chOff x="1602739" y="3640892"/>
            <a:chExt cx="206545" cy="349675"/>
          </a:xfrm>
        </p:grpSpPr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989E25F3-2B17-4625-8397-8FFF409EF1D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032D1E1A-9E7D-4F6C-873C-A778FFBB58F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F68E0D36-B580-4119-A230-7A8A0F46FC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3D9A27CB-9245-46D9-AE0F-B8F14AFFB230}"/>
              </a:ext>
            </a:extLst>
          </p:cNvPr>
          <p:cNvGrpSpPr/>
          <p:nvPr/>
        </p:nvGrpSpPr>
        <p:grpSpPr>
          <a:xfrm>
            <a:off x="4498723" y="3613121"/>
            <a:ext cx="206545" cy="349675"/>
            <a:chOff x="1602739" y="3640892"/>
            <a:chExt cx="206545" cy="349675"/>
          </a:xfrm>
        </p:grpSpPr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DB5E4B2-5804-44DE-B843-DD8D2CB080F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4C5D74C8-86FF-4C80-B323-C63A7D03ECD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F1A41893-0C94-4533-B26F-E87AD7FCB4B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5BCCF9C-E9A3-403C-8AE8-4EB04C2DF528}"/>
              </a:ext>
            </a:extLst>
          </p:cNvPr>
          <p:cNvGrpSpPr/>
          <p:nvPr/>
        </p:nvGrpSpPr>
        <p:grpSpPr>
          <a:xfrm>
            <a:off x="4509641" y="4380676"/>
            <a:ext cx="206545" cy="349675"/>
            <a:chOff x="1602739" y="3640892"/>
            <a:chExt cx="206545" cy="349675"/>
          </a:xfrm>
        </p:grpSpPr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5049DFFF-31D3-4854-91F4-6C407260BFA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2E7B1B5F-F96F-499A-B02F-EF22A066614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19F6A763-623E-4586-8860-660BA355FC9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E3E5B237-D301-47F2-8EB5-2EB42B2E7277}"/>
              </a:ext>
            </a:extLst>
          </p:cNvPr>
          <p:cNvGrpSpPr/>
          <p:nvPr/>
        </p:nvGrpSpPr>
        <p:grpSpPr>
          <a:xfrm>
            <a:off x="4498720" y="5110819"/>
            <a:ext cx="206545" cy="349675"/>
            <a:chOff x="1602739" y="3640892"/>
            <a:chExt cx="206545" cy="349675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DB287A5F-E92F-4AD7-8BF1-FFE6744B8B0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858FCDA8-5235-499D-976C-82356CDB9643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C7AF3F7-D8FD-4CC7-A8B8-DFD349101C1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E00DE060-CF56-40B6-A181-ED27A9939AA8}"/>
              </a:ext>
            </a:extLst>
          </p:cNvPr>
          <p:cNvGrpSpPr/>
          <p:nvPr/>
        </p:nvGrpSpPr>
        <p:grpSpPr>
          <a:xfrm>
            <a:off x="5337606" y="3608569"/>
            <a:ext cx="206545" cy="349675"/>
            <a:chOff x="1602739" y="3640892"/>
            <a:chExt cx="206545" cy="349675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410F4F24-DD50-4AAF-9B40-519E30AFA7C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630B781A-CDDF-4600-B507-783D60F98A3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3FD1EF15-3525-483B-86D7-C3853DBD376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F5348211-2131-43AB-9816-828A1EBC2C1D}"/>
              </a:ext>
            </a:extLst>
          </p:cNvPr>
          <p:cNvGrpSpPr/>
          <p:nvPr/>
        </p:nvGrpSpPr>
        <p:grpSpPr>
          <a:xfrm>
            <a:off x="5348524" y="4376124"/>
            <a:ext cx="206545" cy="349675"/>
            <a:chOff x="1602739" y="3640892"/>
            <a:chExt cx="206545" cy="349675"/>
          </a:xfrm>
        </p:grpSpPr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14913D2B-9CCC-45E8-B8A3-8E10B95FF2A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77E1CE85-2C2B-42E5-BEAE-8265A89EFB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A0C7412B-9F83-4C34-B488-8DFC30459A6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2825F83E-0ED6-4AFC-95E8-E4E13F778850}"/>
              </a:ext>
            </a:extLst>
          </p:cNvPr>
          <p:cNvGrpSpPr/>
          <p:nvPr/>
        </p:nvGrpSpPr>
        <p:grpSpPr>
          <a:xfrm>
            <a:off x="5337603" y="5106267"/>
            <a:ext cx="206545" cy="349675"/>
            <a:chOff x="1602739" y="3640892"/>
            <a:chExt cx="206545" cy="349675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2F278D33-A24B-4A8A-ACD7-23EC0B3C8C0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1A0CF01E-EAFE-4777-A7A2-A46CFE18266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22118279-5DF6-4574-BFE1-2385D2CEAF59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E913212-6E48-4CA0-AE8D-D2824DEFE470}"/>
              </a:ext>
            </a:extLst>
          </p:cNvPr>
          <p:cNvGrpSpPr/>
          <p:nvPr/>
        </p:nvGrpSpPr>
        <p:grpSpPr>
          <a:xfrm>
            <a:off x="6267364" y="3630950"/>
            <a:ext cx="206545" cy="349675"/>
            <a:chOff x="1602739" y="3640892"/>
            <a:chExt cx="206545" cy="349675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A6B2DA25-D024-4348-8649-3D86D44B92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3B4599BD-94CD-4083-AB3D-31CDA869A3D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D331461A-EF27-4FA4-8633-91FD691B5F1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F067C6C-EDD6-4415-B451-618D5590DC53}"/>
              </a:ext>
            </a:extLst>
          </p:cNvPr>
          <p:cNvGrpSpPr/>
          <p:nvPr/>
        </p:nvGrpSpPr>
        <p:grpSpPr>
          <a:xfrm>
            <a:off x="6278282" y="4398505"/>
            <a:ext cx="206545" cy="349675"/>
            <a:chOff x="1602739" y="3640892"/>
            <a:chExt cx="206545" cy="349675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18F05E9B-93AB-46C4-BAE9-9C66496016E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0F4FD71B-9895-443F-85D8-BDB404ECA601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3839D791-1554-4559-9C68-36453A8DD12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358E0D95-810C-436F-A4C4-C9484D35CF43}"/>
              </a:ext>
            </a:extLst>
          </p:cNvPr>
          <p:cNvGrpSpPr/>
          <p:nvPr/>
        </p:nvGrpSpPr>
        <p:grpSpPr>
          <a:xfrm>
            <a:off x="6267361" y="5128648"/>
            <a:ext cx="206545" cy="349675"/>
            <a:chOff x="1602739" y="3640892"/>
            <a:chExt cx="206545" cy="349675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7E48C893-72A6-4C6C-8847-F5E4E0ADAAA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C38722F9-1304-45B8-99FC-ACB60BEA05A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DC5349A1-06C3-48DF-8286-940637B9E66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4C90EA68-5B4F-4F79-910B-92C80BBDA2B1}"/>
              </a:ext>
            </a:extLst>
          </p:cNvPr>
          <p:cNvGrpSpPr/>
          <p:nvPr/>
        </p:nvGrpSpPr>
        <p:grpSpPr>
          <a:xfrm>
            <a:off x="7122854" y="3571224"/>
            <a:ext cx="206545" cy="349675"/>
            <a:chOff x="1602739" y="3640892"/>
            <a:chExt cx="206545" cy="349675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4B94081D-3805-4E48-8F1F-7231D1EE653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36264D12-A6FD-43F5-8D05-15E79A955EC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152BC7B0-777D-4222-BD7B-098482BC66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18E679D-DAF2-45E0-99D5-876DF3DCD613}"/>
              </a:ext>
            </a:extLst>
          </p:cNvPr>
          <p:cNvGrpSpPr/>
          <p:nvPr/>
        </p:nvGrpSpPr>
        <p:grpSpPr>
          <a:xfrm>
            <a:off x="7133772" y="4338779"/>
            <a:ext cx="206545" cy="349675"/>
            <a:chOff x="1602739" y="3640892"/>
            <a:chExt cx="206545" cy="349675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D1CE880B-DA96-4EF3-BBDA-49BE3DBF8CBB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172E1456-6839-4577-B73C-5A14A1C7D5B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19E4C6B7-0F9A-47D3-95AC-D403D639AD0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9E27F7A3-AB2E-449D-80E7-DBE8B5E42F3A}"/>
              </a:ext>
            </a:extLst>
          </p:cNvPr>
          <p:cNvGrpSpPr/>
          <p:nvPr/>
        </p:nvGrpSpPr>
        <p:grpSpPr>
          <a:xfrm>
            <a:off x="7122851" y="5068922"/>
            <a:ext cx="206545" cy="349675"/>
            <a:chOff x="1602739" y="3640892"/>
            <a:chExt cx="206545" cy="349675"/>
          </a:xfrm>
        </p:grpSpPr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DDB1D486-7BBA-4A98-9F9A-FED88C947A8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8B3FF66E-2988-485E-A15E-3F712A814A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22501A78-0628-4102-B491-3DCFEB7A0FF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8" name="Oval 227">
            <a:extLst>
              <a:ext uri="{FF2B5EF4-FFF2-40B4-BE49-F238E27FC236}">
                <a16:creationId xmlns:a16="http://schemas.microsoft.com/office/drawing/2014/main" id="{1215B53C-756E-49BF-B0F4-FFB700346891}"/>
              </a:ext>
            </a:extLst>
          </p:cNvPr>
          <p:cNvSpPr/>
          <p:nvPr/>
        </p:nvSpPr>
        <p:spPr>
          <a:xfrm rot="16200000">
            <a:off x="5747682" y="4607530"/>
            <a:ext cx="80683" cy="5699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Title 1">
            <a:extLst>
              <a:ext uri="{FF2B5EF4-FFF2-40B4-BE49-F238E27FC236}">
                <a16:creationId xmlns:a16="http://schemas.microsoft.com/office/drawing/2014/main" id="{D345800E-9948-499A-AC4E-8A63BD27C0B9}"/>
              </a:ext>
            </a:extLst>
          </p:cNvPr>
          <p:cNvSpPr txBox="1">
            <a:spLocks/>
          </p:cNvSpPr>
          <p:nvPr/>
        </p:nvSpPr>
        <p:spPr>
          <a:xfrm>
            <a:off x="7735197" y="2881402"/>
            <a:ext cx="3596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Electrons in the conduction band can freely move around</a:t>
            </a:r>
          </a:p>
        </p:txBody>
      </p:sp>
      <p:sp>
        <p:nvSpPr>
          <p:cNvPr id="231" name="Title 1">
            <a:extLst>
              <a:ext uri="{FF2B5EF4-FFF2-40B4-BE49-F238E27FC236}">
                <a16:creationId xmlns:a16="http://schemas.microsoft.com/office/drawing/2014/main" id="{BDB8EF0B-4A7A-4095-81EA-0938133143D4}"/>
              </a:ext>
            </a:extLst>
          </p:cNvPr>
          <p:cNvSpPr txBox="1">
            <a:spLocks/>
          </p:cNvSpPr>
          <p:nvPr/>
        </p:nvSpPr>
        <p:spPr>
          <a:xfrm>
            <a:off x="7812646" y="5286910"/>
            <a:ext cx="3596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Electrons near the hole can move into the hole</a:t>
            </a:r>
          </a:p>
        </p:txBody>
      </p:sp>
    </p:spTree>
    <p:extLst>
      <p:ext uri="{BB962C8B-B14F-4D97-AF65-F5344CB8AC3E}">
        <p14:creationId xmlns:p14="http://schemas.microsoft.com/office/powerpoint/2010/main" val="330579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4.07407E-6 L 0.02435 -0.04862 L 0.02695 -0.10348 L -0.00417 -0.12755 L -0.06914 -0.12639 " pathEditMode="relative" ptsTypes="AAAAA">
                                      <p:cBhvr>
                                        <p:cTn id="14" dur="2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" grpId="0" animBg="1"/>
      <p:bldP spid="229" grpId="0"/>
      <p:bldP spid="23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Crystal Representation with Electron Hole Pair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49886B-0ED8-4DDC-8B74-EE60CE9673BB}"/>
              </a:ext>
            </a:extLst>
          </p:cNvPr>
          <p:cNvSpPr txBox="1"/>
          <p:nvPr/>
        </p:nvSpPr>
        <p:spPr>
          <a:xfrm>
            <a:off x="2803358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CFF44-DB02-4927-BBC1-15B695F20D6B}"/>
              </a:ext>
            </a:extLst>
          </p:cNvPr>
          <p:cNvSpPr txBox="1"/>
          <p:nvPr/>
        </p:nvSpPr>
        <p:spPr>
          <a:xfrm>
            <a:off x="3665621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E1ECD-25B1-4BF3-A29D-57B5BE68B3FC}"/>
              </a:ext>
            </a:extLst>
          </p:cNvPr>
          <p:cNvSpPr txBox="1"/>
          <p:nvPr/>
        </p:nvSpPr>
        <p:spPr>
          <a:xfrm>
            <a:off x="2803358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352BE7-7DE3-494C-B603-5DE49A424BED}"/>
              </a:ext>
            </a:extLst>
          </p:cNvPr>
          <p:cNvSpPr txBox="1"/>
          <p:nvPr/>
        </p:nvSpPr>
        <p:spPr>
          <a:xfrm>
            <a:off x="366562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D4E32A-213D-4CE6-80AE-287B85A89192}"/>
              </a:ext>
            </a:extLst>
          </p:cNvPr>
          <p:cNvSpPr txBox="1"/>
          <p:nvPr/>
        </p:nvSpPr>
        <p:spPr>
          <a:xfrm>
            <a:off x="4363451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24FF2-2230-468F-A1A5-ADDD458A42C4}"/>
              </a:ext>
            </a:extLst>
          </p:cNvPr>
          <p:cNvSpPr txBox="1"/>
          <p:nvPr/>
        </p:nvSpPr>
        <p:spPr>
          <a:xfrm>
            <a:off x="5225714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ABAA10-2DCF-4FF5-8BA7-A384F7D5A7FC}"/>
              </a:ext>
            </a:extLst>
          </p:cNvPr>
          <p:cNvSpPr txBox="1"/>
          <p:nvPr/>
        </p:nvSpPr>
        <p:spPr>
          <a:xfrm>
            <a:off x="4363451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7EDCB8-AABE-4424-B349-2AAD2D86706E}"/>
              </a:ext>
            </a:extLst>
          </p:cNvPr>
          <p:cNvSpPr txBox="1"/>
          <p:nvPr/>
        </p:nvSpPr>
        <p:spPr>
          <a:xfrm>
            <a:off x="5225713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702EB4-0CE0-471D-BF88-E9708B6DF67B}"/>
              </a:ext>
            </a:extLst>
          </p:cNvPr>
          <p:cNvSpPr txBox="1"/>
          <p:nvPr/>
        </p:nvSpPr>
        <p:spPr>
          <a:xfrm>
            <a:off x="6134100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3E7969-DB48-494C-B27C-BC16F04D2AC2}"/>
              </a:ext>
            </a:extLst>
          </p:cNvPr>
          <p:cNvSpPr txBox="1"/>
          <p:nvPr/>
        </p:nvSpPr>
        <p:spPr>
          <a:xfrm>
            <a:off x="6996363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F4D046-B732-489F-9D27-359655288403}"/>
              </a:ext>
            </a:extLst>
          </p:cNvPr>
          <p:cNvSpPr txBox="1"/>
          <p:nvPr/>
        </p:nvSpPr>
        <p:spPr>
          <a:xfrm>
            <a:off x="613410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E3D79A-1741-44E4-AA5E-51F6802077DA}"/>
              </a:ext>
            </a:extLst>
          </p:cNvPr>
          <p:cNvSpPr txBox="1"/>
          <p:nvPr/>
        </p:nvSpPr>
        <p:spPr>
          <a:xfrm>
            <a:off x="6996362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D24B65-DFD8-4E58-8A9A-C65E218A7178}"/>
              </a:ext>
            </a:extLst>
          </p:cNvPr>
          <p:cNvSpPr txBox="1"/>
          <p:nvPr/>
        </p:nvSpPr>
        <p:spPr>
          <a:xfrm>
            <a:off x="2803358" y="462472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3ECD1E-DB39-4D75-89A8-C06406299495}"/>
              </a:ext>
            </a:extLst>
          </p:cNvPr>
          <p:cNvSpPr txBox="1"/>
          <p:nvPr/>
        </p:nvSpPr>
        <p:spPr>
          <a:xfrm>
            <a:off x="3665621" y="460123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775C98-44F4-4A34-A6FB-2B9B7D641C7A}"/>
              </a:ext>
            </a:extLst>
          </p:cNvPr>
          <p:cNvSpPr txBox="1"/>
          <p:nvPr/>
        </p:nvSpPr>
        <p:spPr>
          <a:xfrm>
            <a:off x="2803358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6AAA8B-E621-4B5E-8CF5-BF78F0F5EEF0}"/>
              </a:ext>
            </a:extLst>
          </p:cNvPr>
          <p:cNvSpPr txBox="1"/>
          <p:nvPr/>
        </p:nvSpPr>
        <p:spPr>
          <a:xfrm>
            <a:off x="3665620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33F49F-650F-438B-B090-1DBE5532B5B2}"/>
              </a:ext>
            </a:extLst>
          </p:cNvPr>
          <p:cNvSpPr txBox="1"/>
          <p:nvPr/>
        </p:nvSpPr>
        <p:spPr>
          <a:xfrm>
            <a:off x="4363452" y="4641259"/>
            <a:ext cx="504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3E73D6-78B2-450C-8F7B-F46B34DACC2A}"/>
              </a:ext>
            </a:extLst>
          </p:cNvPr>
          <p:cNvSpPr txBox="1"/>
          <p:nvPr/>
        </p:nvSpPr>
        <p:spPr>
          <a:xfrm>
            <a:off x="5225714" y="4617761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ED4D61-FF68-4C75-8136-586C6C39B436}"/>
              </a:ext>
            </a:extLst>
          </p:cNvPr>
          <p:cNvSpPr txBox="1"/>
          <p:nvPr/>
        </p:nvSpPr>
        <p:spPr>
          <a:xfrm>
            <a:off x="4363451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C9230A-CF19-4A97-A9DA-9F9180006876}"/>
              </a:ext>
            </a:extLst>
          </p:cNvPr>
          <p:cNvSpPr txBox="1"/>
          <p:nvPr/>
        </p:nvSpPr>
        <p:spPr>
          <a:xfrm>
            <a:off x="5225713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34EC54-30FF-4F37-B7DA-933EA94E164A}"/>
              </a:ext>
            </a:extLst>
          </p:cNvPr>
          <p:cNvSpPr txBox="1"/>
          <p:nvPr/>
        </p:nvSpPr>
        <p:spPr>
          <a:xfrm>
            <a:off x="6134100" y="461062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FECBA8-DB2A-44BF-A076-78084151F96A}"/>
              </a:ext>
            </a:extLst>
          </p:cNvPr>
          <p:cNvSpPr txBox="1"/>
          <p:nvPr/>
        </p:nvSpPr>
        <p:spPr>
          <a:xfrm>
            <a:off x="6996363" y="4587123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E191E97-6983-4527-BAC8-4388E09C19FE}"/>
              </a:ext>
            </a:extLst>
          </p:cNvPr>
          <p:cNvSpPr txBox="1"/>
          <p:nvPr/>
        </p:nvSpPr>
        <p:spPr>
          <a:xfrm>
            <a:off x="6134100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5F91E2-543A-4F88-A77D-0CD450A937AC}"/>
              </a:ext>
            </a:extLst>
          </p:cNvPr>
          <p:cNvSpPr txBox="1"/>
          <p:nvPr/>
        </p:nvSpPr>
        <p:spPr>
          <a:xfrm>
            <a:off x="6996362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123AF25-DB2F-4360-BEA8-29898311613C}"/>
              </a:ext>
            </a:extLst>
          </p:cNvPr>
          <p:cNvGrpSpPr/>
          <p:nvPr/>
        </p:nvGrpSpPr>
        <p:grpSpPr>
          <a:xfrm>
            <a:off x="2920541" y="3608569"/>
            <a:ext cx="206545" cy="349675"/>
            <a:chOff x="1602739" y="3640892"/>
            <a:chExt cx="206545" cy="349675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02F6A2F4-911D-4D21-BA99-9FF109E2FDB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83123D5F-9B32-4B7D-A51B-4E0D2119624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CB53EF8-D8C5-4C4F-ACB8-EA0C8632EF2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1844864-AE45-43C2-A2CE-EBE72A3C2268}"/>
              </a:ext>
            </a:extLst>
          </p:cNvPr>
          <p:cNvGrpSpPr/>
          <p:nvPr/>
        </p:nvGrpSpPr>
        <p:grpSpPr>
          <a:xfrm>
            <a:off x="2931459" y="4376124"/>
            <a:ext cx="206545" cy="349675"/>
            <a:chOff x="1602739" y="3640892"/>
            <a:chExt cx="206545" cy="349675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42A5FCE-61B6-4DF1-85A4-AECA739502A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1EAF034-1FE1-4BBF-B05B-47D54FF2675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50E9A6F-7C30-43DD-825E-082B82B5311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696F5D6-357D-46A5-AD11-9BC12C405F10}"/>
              </a:ext>
            </a:extLst>
          </p:cNvPr>
          <p:cNvGrpSpPr/>
          <p:nvPr/>
        </p:nvGrpSpPr>
        <p:grpSpPr>
          <a:xfrm>
            <a:off x="2920538" y="5106267"/>
            <a:ext cx="206545" cy="349675"/>
            <a:chOff x="1602739" y="3640892"/>
            <a:chExt cx="206545" cy="349675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DA4FD4E-3B1C-450B-B9A8-AF82BA0333C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701C168-7415-4342-93D8-5172760C476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A20214D-B696-4000-90B7-CE61BE469BC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5C85283-C867-421C-8791-7666D6386FF5}"/>
              </a:ext>
            </a:extLst>
          </p:cNvPr>
          <p:cNvGrpSpPr/>
          <p:nvPr/>
        </p:nvGrpSpPr>
        <p:grpSpPr>
          <a:xfrm rot="16200000">
            <a:off x="3365603" y="3254161"/>
            <a:ext cx="206545" cy="349675"/>
            <a:chOff x="1602739" y="3640892"/>
            <a:chExt cx="206545" cy="349675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1D7B983-BF8C-40B7-AFAC-B026F9D9D06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54CF87D1-922A-42A4-B522-0B1566823B94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F947B62-4F6F-4F61-9370-D6DE2B28DD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FB4DF7E-20FF-47E6-B967-9384BC4E9CE9}"/>
              </a:ext>
            </a:extLst>
          </p:cNvPr>
          <p:cNvGrpSpPr/>
          <p:nvPr/>
        </p:nvGrpSpPr>
        <p:grpSpPr>
          <a:xfrm rot="16200000">
            <a:off x="3379820" y="3986471"/>
            <a:ext cx="206545" cy="349675"/>
            <a:chOff x="1602739" y="3640892"/>
            <a:chExt cx="206545" cy="349675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179E924-026B-41F0-A380-F77F9800DD0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EA3B0E9-F0AF-484D-B7BB-C166948D42C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EFCBDFF-46A5-4F29-A476-CC6F3948268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C37818A-5515-4CEA-B2C0-A13BFF51DA8C}"/>
              </a:ext>
            </a:extLst>
          </p:cNvPr>
          <p:cNvGrpSpPr/>
          <p:nvPr/>
        </p:nvGrpSpPr>
        <p:grpSpPr>
          <a:xfrm rot="16200000">
            <a:off x="3369817" y="4758807"/>
            <a:ext cx="206545" cy="349675"/>
            <a:chOff x="1602739" y="3640892"/>
            <a:chExt cx="206545" cy="349675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573A7999-5E10-4954-AFDD-04B42C332E9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3B82CAC-09E6-472A-B4B6-FFD3DBCE4679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C2B01493-7780-4E9A-AFB4-DCC0837E80B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A07CCA0-E272-4E35-958D-AA1E534DC502}"/>
              </a:ext>
            </a:extLst>
          </p:cNvPr>
          <p:cNvGrpSpPr/>
          <p:nvPr/>
        </p:nvGrpSpPr>
        <p:grpSpPr>
          <a:xfrm rot="16200000">
            <a:off x="3363422" y="5474588"/>
            <a:ext cx="206545" cy="349675"/>
            <a:chOff x="1602739" y="3640892"/>
            <a:chExt cx="206545" cy="349675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31171F7-ECD6-4A5F-9028-D0EBF8E55F8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00E45A7-9098-4741-AF92-59F9706702B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66C4A08-E3C8-418A-997B-706035810BB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EA9DDE6-7D36-4D49-99FC-4E4D0713A85C}"/>
              </a:ext>
            </a:extLst>
          </p:cNvPr>
          <p:cNvGrpSpPr/>
          <p:nvPr/>
        </p:nvGrpSpPr>
        <p:grpSpPr>
          <a:xfrm rot="16200000">
            <a:off x="4120507" y="3254160"/>
            <a:ext cx="206545" cy="349675"/>
            <a:chOff x="1602739" y="3640892"/>
            <a:chExt cx="206545" cy="349675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62E1972-FF47-42CC-9EC7-F6D9B2429D2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BA6832E-91BA-4BED-931D-9D667AF369FC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392EECE5-7F22-4693-B83B-D0B11A46046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458E792-F64E-44DE-B9F1-5A570C20BE4D}"/>
              </a:ext>
            </a:extLst>
          </p:cNvPr>
          <p:cNvGrpSpPr/>
          <p:nvPr/>
        </p:nvGrpSpPr>
        <p:grpSpPr>
          <a:xfrm rot="16200000">
            <a:off x="4134724" y="3986470"/>
            <a:ext cx="206545" cy="349675"/>
            <a:chOff x="1602739" y="3640892"/>
            <a:chExt cx="206545" cy="349675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11E3F1D-EA46-4B6F-BD78-87FEF35BE6B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D3B56D6-F009-4DD0-BDCC-6E3329868B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ACFE1A6-08B6-4875-9B0A-EB228AD9C87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10247AE-F624-4368-A4C8-3E47775DFEF9}"/>
              </a:ext>
            </a:extLst>
          </p:cNvPr>
          <p:cNvGrpSpPr/>
          <p:nvPr/>
        </p:nvGrpSpPr>
        <p:grpSpPr>
          <a:xfrm rot="16200000">
            <a:off x="4124721" y="4758806"/>
            <a:ext cx="206545" cy="349675"/>
            <a:chOff x="1602739" y="3640892"/>
            <a:chExt cx="206545" cy="349675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F32948D-4091-4F35-8C43-D5CC57DDECE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DFBA72A-2486-4515-9B93-685AF5A4862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2DAE98F-3C6D-4A3B-81EE-E996B8609F66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48A63E29-623D-483A-BEFD-6C1AF3349894}"/>
              </a:ext>
            </a:extLst>
          </p:cNvPr>
          <p:cNvGrpSpPr/>
          <p:nvPr/>
        </p:nvGrpSpPr>
        <p:grpSpPr>
          <a:xfrm rot="16200000">
            <a:off x="4118326" y="5474587"/>
            <a:ext cx="206545" cy="349675"/>
            <a:chOff x="1602739" y="3640892"/>
            <a:chExt cx="206545" cy="349675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D3D2429-B09F-4CE8-9474-E89D351AC7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A123CD5F-BDB8-4627-A569-EF25594B3246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AAAF120-086F-48CB-B251-E6D4C0BCC94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05BECDD2-49A3-4C32-81E9-87F41FD75E15}"/>
              </a:ext>
            </a:extLst>
          </p:cNvPr>
          <p:cNvGrpSpPr/>
          <p:nvPr/>
        </p:nvGrpSpPr>
        <p:grpSpPr>
          <a:xfrm rot="16200000">
            <a:off x="4893247" y="3254160"/>
            <a:ext cx="206545" cy="349675"/>
            <a:chOff x="1602739" y="3640892"/>
            <a:chExt cx="206545" cy="349675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A32AA4AA-1E8E-4558-BDDF-32C4B6ED5526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F98FD16-0EFB-4DB9-8808-1F6F06C8147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86AA3F99-87C6-4B0B-AE51-FF079434BFD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2F4DE13-13F7-482A-8112-F0EA3B4A36AD}"/>
              </a:ext>
            </a:extLst>
          </p:cNvPr>
          <p:cNvGrpSpPr/>
          <p:nvPr/>
        </p:nvGrpSpPr>
        <p:grpSpPr>
          <a:xfrm rot="16200000">
            <a:off x="4907464" y="3986470"/>
            <a:ext cx="206545" cy="349675"/>
            <a:chOff x="1602739" y="3640892"/>
            <a:chExt cx="206545" cy="349675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538E523-BC73-4D21-BD73-8CEBBEE1A47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A27F5BC5-34AB-4DD5-BF6C-CCB2750F5C2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CFE3D140-B4F3-4FD4-8919-FC25A80733F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3BB64942-08D3-4F11-B600-B7E69C1924F4}"/>
              </a:ext>
            </a:extLst>
          </p:cNvPr>
          <p:cNvGrpSpPr/>
          <p:nvPr/>
        </p:nvGrpSpPr>
        <p:grpSpPr>
          <a:xfrm rot="5400000" flipH="1">
            <a:off x="4928632" y="4762707"/>
            <a:ext cx="206545" cy="349675"/>
            <a:chOff x="1602739" y="3640892"/>
            <a:chExt cx="206545" cy="349675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CDC326D-569F-4A76-B431-2517F63F856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55C0E160-9EF0-4B23-AD79-1401163BD95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6739B995-31E4-49A3-9503-66933E18087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98947B6-B579-42F8-B64F-664C1D7AEB5C}"/>
              </a:ext>
            </a:extLst>
          </p:cNvPr>
          <p:cNvGrpSpPr/>
          <p:nvPr/>
        </p:nvGrpSpPr>
        <p:grpSpPr>
          <a:xfrm rot="16200000">
            <a:off x="4891066" y="5474587"/>
            <a:ext cx="206545" cy="349675"/>
            <a:chOff x="1602739" y="3640892"/>
            <a:chExt cx="206545" cy="349675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F5CEFE3-0D37-422A-9FA2-D80038DB2948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B89946D8-A425-419D-B76A-9EDC3090AB7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F133C7E9-4DCD-4130-8EC4-6217F6160EF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225049D3-960B-4998-8291-39826E3DEE56}"/>
              </a:ext>
            </a:extLst>
          </p:cNvPr>
          <p:cNvGrpSpPr/>
          <p:nvPr/>
        </p:nvGrpSpPr>
        <p:grpSpPr>
          <a:xfrm rot="16200000">
            <a:off x="5770807" y="3254160"/>
            <a:ext cx="206545" cy="349675"/>
            <a:chOff x="1602739" y="3640892"/>
            <a:chExt cx="206545" cy="349675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6AC3484-ECA4-4F5B-92F4-C62AEC140710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49D9D8B0-ED19-4A7F-B0DB-158F1C233A6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E0813FD6-FAEE-4E73-AD2E-FFC8A7D44B5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29382ED7-E3FB-43CE-8869-8EC857B5FDE6}"/>
              </a:ext>
            </a:extLst>
          </p:cNvPr>
          <p:cNvGrpSpPr/>
          <p:nvPr/>
        </p:nvGrpSpPr>
        <p:grpSpPr>
          <a:xfrm rot="16200000">
            <a:off x="5785024" y="3986470"/>
            <a:ext cx="206545" cy="349675"/>
            <a:chOff x="1602739" y="3640892"/>
            <a:chExt cx="206545" cy="349675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DE728E22-9B4C-48D2-86C8-717B7248379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4FC1754-62ED-4E76-A0F6-1CCED37C9AC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5777B7A8-FE5E-4B76-B55A-F0D76FE745A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D9479FD-6DE8-4B56-B607-E37BC8E5F45A}"/>
              </a:ext>
            </a:extLst>
          </p:cNvPr>
          <p:cNvGrpSpPr/>
          <p:nvPr/>
        </p:nvGrpSpPr>
        <p:grpSpPr>
          <a:xfrm rot="16200000">
            <a:off x="5775021" y="4758806"/>
            <a:ext cx="206545" cy="349675"/>
            <a:chOff x="1602739" y="3640892"/>
            <a:chExt cx="206545" cy="349675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A8A0603F-DEC9-4875-B502-F0C01FD768A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3DF4AF6-C0BE-4C81-9CD3-EC107815C12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A755C0A3-8699-4E62-958C-F2B03A03880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D7076A30-38B9-4355-A8CF-C813570D33CB}"/>
              </a:ext>
            </a:extLst>
          </p:cNvPr>
          <p:cNvGrpSpPr/>
          <p:nvPr/>
        </p:nvGrpSpPr>
        <p:grpSpPr>
          <a:xfrm rot="16200000">
            <a:off x="5768626" y="5474587"/>
            <a:ext cx="206545" cy="349675"/>
            <a:chOff x="1602739" y="3640892"/>
            <a:chExt cx="206545" cy="349675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B0186C3-C12D-4CB8-BD49-CC7B986C8A5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992EC9C8-B9C3-43DA-AF85-6773D78DC65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D1618EA0-9FCD-409F-AE55-FF194E638B3B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35BBF02-BD33-4714-9E78-6BF391051A4E}"/>
              </a:ext>
            </a:extLst>
          </p:cNvPr>
          <p:cNvGrpSpPr/>
          <p:nvPr/>
        </p:nvGrpSpPr>
        <p:grpSpPr>
          <a:xfrm rot="16200000">
            <a:off x="6705689" y="3254159"/>
            <a:ext cx="206545" cy="349675"/>
            <a:chOff x="1602739" y="3640892"/>
            <a:chExt cx="206545" cy="349675"/>
          </a:xfrm>
        </p:grpSpPr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00A12239-64A0-47B4-A906-7660A3F6DA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4A205C32-D9FF-4A11-ADEF-F09EB40D017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0A97714-9A5F-4D08-ABF9-F7600975A8C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4566FA2-375D-4823-8A55-8FE0A31836CD}"/>
              </a:ext>
            </a:extLst>
          </p:cNvPr>
          <p:cNvGrpSpPr/>
          <p:nvPr/>
        </p:nvGrpSpPr>
        <p:grpSpPr>
          <a:xfrm rot="16200000">
            <a:off x="6719906" y="3986469"/>
            <a:ext cx="206545" cy="349675"/>
            <a:chOff x="1602739" y="3640892"/>
            <a:chExt cx="206545" cy="349675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65B6CBF-DC8A-4F56-A077-C214425C09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065092A6-B11D-414D-8B78-C0B1A0889BC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99D49EA0-CA47-4026-A4DB-B8AFBC5EEB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ED77AD2F-9D4C-4C07-8C28-A698591B6E5E}"/>
              </a:ext>
            </a:extLst>
          </p:cNvPr>
          <p:cNvGrpSpPr/>
          <p:nvPr/>
        </p:nvGrpSpPr>
        <p:grpSpPr>
          <a:xfrm rot="16200000">
            <a:off x="6709903" y="4758805"/>
            <a:ext cx="206545" cy="349675"/>
            <a:chOff x="1602739" y="3640892"/>
            <a:chExt cx="206545" cy="349675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3138A360-0A92-4A09-8908-2FF71C53EAE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66A1891E-4E01-4236-87F2-F8AF84E664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B7B52A9-35DF-40A9-A30E-75C83D329EB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7FDCFA61-7C61-4843-8BAB-4942349467BD}"/>
              </a:ext>
            </a:extLst>
          </p:cNvPr>
          <p:cNvGrpSpPr/>
          <p:nvPr/>
        </p:nvGrpSpPr>
        <p:grpSpPr>
          <a:xfrm rot="16200000">
            <a:off x="6703508" y="5474586"/>
            <a:ext cx="206545" cy="349675"/>
            <a:chOff x="1602739" y="3640892"/>
            <a:chExt cx="206545" cy="349675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9EF5FDE-A5A3-4F31-9B83-5B8C0BB9068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599CBA5-CD8F-4A28-BD49-8B6C6DCCD60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D349CB08-1F5D-4D31-BE1D-45DA8BEC5D4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35340A00-4601-46B6-A784-0AABD1ABA398}"/>
              </a:ext>
            </a:extLst>
          </p:cNvPr>
          <p:cNvGrpSpPr/>
          <p:nvPr/>
        </p:nvGrpSpPr>
        <p:grpSpPr>
          <a:xfrm>
            <a:off x="3800043" y="3608569"/>
            <a:ext cx="206545" cy="349675"/>
            <a:chOff x="1602739" y="3640892"/>
            <a:chExt cx="206545" cy="349675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F716209-C216-462D-A2E7-AA3C5B19675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4BC2AB8-A321-4278-AA26-A3056D38255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02428867-6181-4B58-B2A3-EFF4B5AF9A1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9237F588-90B2-48AD-9417-6AB7D81F8D3E}"/>
              </a:ext>
            </a:extLst>
          </p:cNvPr>
          <p:cNvGrpSpPr/>
          <p:nvPr/>
        </p:nvGrpSpPr>
        <p:grpSpPr>
          <a:xfrm>
            <a:off x="3810961" y="4376124"/>
            <a:ext cx="206545" cy="349675"/>
            <a:chOff x="1602739" y="3640892"/>
            <a:chExt cx="206545" cy="349675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65B1302-391D-4677-B5B2-7D5272C7B73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41FFE77-60F9-43A1-8327-56E866D10C7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53047D08-1106-4632-B4AB-B14BE226659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DD1C89EB-97F2-4206-BEB3-2F821C234AF6}"/>
              </a:ext>
            </a:extLst>
          </p:cNvPr>
          <p:cNvGrpSpPr/>
          <p:nvPr/>
        </p:nvGrpSpPr>
        <p:grpSpPr>
          <a:xfrm>
            <a:off x="3800040" y="5106267"/>
            <a:ext cx="206545" cy="349675"/>
            <a:chOff x="1602739" y="3640892"/>
            <a:chExt cx="206545" cy="349675"/>
          </a:xfrm>
        </p:grpSpPr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989E25F3-2B17-4625-8397-8FFF409EF1D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032D1E1A-9E7D-4F6C-873C-A778FFBB58F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F68E0D36-B580-4119-A230-7A8A0F46FC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3D9A27CB-9245-46D9-AE0F-B8F14AFFB230}"/>
              </a:ext>
            </a:extLst>
          </p:cNvPr>
          <p:cNvGrpSpPr/>
          <p:nvPr/>
        </p:nvGrpSpPr>
        <p:grpSpPr>
          <a:xfrm>
            <a:off x="4498723" y="3613121"/>
            <a:ext cx="206545" cy="349675"/>
            <a:chOff x="1602739" y="3640892"/>
            <a:chExt cx="206545" cy="349675"/>
          </a:xfrm>
        </p:grpSpPr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DB5E4B2-5804-44DE-B843-DD8D2CB080F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4C5D74C8-86FF-4C80-B323-C63A7D03ECD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F1A41893-0C94-4533-B26F-E87AD7FCB4B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5BCCF9C-E9A3-403C-8AE8-4EB04C2DF528}"/>
              </a:ext>
            </a:extLst>
          </p:cNvPr>
          <p:cNvGrpSpPr/>
          <p:nvPr/>
        </p:nvGrpSpPr>
        <p:grpSpPr>
          <a:xfrm>
            <a:off x="4509641" y="4380676"/>
            <a:ext cx="206545" cy="349675"/>
            <a:chOff x="1602739" y="3640892"/>
            <a:chExt cx="206545" cy="349675"/>
          </a:xfrm>
        </p:grpSpPr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5049DFFF-31D3-4854-91F4-6C407260BFA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2E7B1B5F-F96F-499A-B02F-EF22A066614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19F6A763-623E-4586-8860-660BA355FC9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E3E5B237-D301-47F2-8EB5-2EB42B2E7277}"/>
              </a:ext>
            </a:extLst>
          </p:cNvPr>
          <p:cNvGrpSpPr/>
          <p:nvPr/>
        </p:nvGrpSpPr>
        <p:grpSpPr>
          <a:xfrm>
            <a:off x="4498720" y="5110819"/>
            <a:ext cx="206545" cy="349675"/>
            <a:chOff x="1602739" y="3640892"/>
            <a:chExt cx="206545" cy="349675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DB287A5F-E92F-4AD7-8BF1-FFE6744B8B0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858FCDA8-5235-499D-976C-82356CDB9643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C7AF3F7-D8FD-4CC7-A8B8-DFD349101C1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E00DE060-CF56-40B6-A181-ED27A9939AA8}"/>
              </a:ext>
            </a:extLst>
          </p:cNvPr>
          <p:cNvGrpSpPr/>
          <p:nvPr/>
        </p:nvGrpSpPr>
        <p:grpSpPr>
          <a:xfrm>
            <a:off x="5337606" y="3608569"/>
            <a:ext cx="206545" cy="349675"/>
            <a:chOff x="1602739" y="3640892"/>
            <a:chExt cx="206545" cy="349675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410F4F24-DD50-4AAF-9B40-519E30AFA7C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630B781A-CDDF-4600-B507-783D60F98A3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3FD1EF15-3525-483B-86D7-C3853DBD376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F5348211-2131-43AB-9816-828A1EBC2C1D}"/>
              </a:ext>
            </a:extLst>
          </p:cNvPr>
          <p:cNvGrpSpPr/>
          <p:nvPr/>
        </p:nvGrpSpPr>
        <p:grpSpPr>
          <a:xfrm>
            <a:off x="5348524" y="4376124"/>
            <a:ext cx="206545" cy="349675"/>
            <a:chOff x="1602739" y="3640892"/>
            <a:chExt cx="206545" cy="349675"/>
          </a:xfrm>
        </p:grpSpPr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14913D2B-9CCC-45E8-B8A3-8E10B95FF2A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77E1CE85-2C2B-42E5-BEAE-8265A89EFB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A0C7412B-9F83-4C34-B488-8DFC30459A6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2825F83E-0ED6-4AFC-95E8-E4E13F778850}"/>
              </a:ext>
            </a:extLst>
          </p:cNvPr>
          <p:cNvGrpSpPr/>
          <p:nvPr/>
        </p:nvGrpSpPr>
        <p:grpSpPr>
          <a:xfrm>
            <a:off x="5337603" y="5106267"/>
            <a:ext cx="206545" cy="349675"/>
            <a:chOff x="1602739" y="3640892"/>
            <a:chExt cx="206545" cy="349675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2F278D33-A24B-4A8A-ACD7-23EC0B3C8C0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1A0CF01E-EAFE-4777-A7A2-A46CFE18266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22118279-5DF6-4574-BFE1-2385D2CEAF59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E913212-6E48-4CA0-AE8D-D2824DEFE470}"/>
              </a:ext>
            </a:extLst>
          </p:cNvPr>
          <p:cNvGrpSpPr/>
          <p:nvPr/>
        </p:nvGrpSpPr>
        <p:grpSpPr>
          <a:xfrm>
            <a:off x="6267364" y="3630950"/>
            <a:ext cx="206545" cy="349675"/>
            <a:chOff x="1602739" y="3640892"/>
            <a:chExt cx="206545" cy="349675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A6B2DA25-D024-4348-8649-3D86D44B92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3B4599BD-94CD-4083-AB3D-31CDA869A3D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D331461A-EF27-4FA4-8633-91FD691B5F1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F067C6C-EDD6-4415-B451-618D5590DC53}"/>
              </a:ext>
            </a:extLst>
          </p:cNvPr>
          <p:cNvGrpSpPr/>
          <p:nvPr/>
        </p:nvGrpSpPr>
        <p:grpSpPr>
          <a:xfrm>
            <a:off x="6278282" y="4398505"/>
            <a:ext cx="206545" cy="349675"/>
            <a:chOff x="1602739" y="3640892"/>
            <a:chExt cx="206545" cy="349675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18F05E9B-93AB-46C4-BAE9-9C66496016E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0F4FD71B-9895-443F-85D8-BDB404ECA601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3839D791-1554-4559-9C68-36453A8DD12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358E0D95-810C-436F-A4C4-C9484D35CF43}"/>
              </a:ext>
            </a:extLst>
          </p:cNvPr>
          <p:cNvGrpSpPr/>
          <p:nvPr/>
        </p:nvGrpSpPr>
        <p:grpSpPr>
          <a:xfrm>
            <a:off x="6267361" y="5128648"/>
            <a:ext cx="206545" cy="349675"/>
            <a:chOff x="1602739" y="3640892"/>
            <a:chExt cx="206545" cy="349675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7E48C893-72A6-4C6C-8847-F5E4E0ADAAA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C38722F9-1304-45B8-99FC-ACB60BEA05A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DC5349A1-06C3-48DF-8286-940637B9E66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4C90EA68-5B4F-4F79-910B-92C80BBDA2B1}"/>
              </a:ext>
            </a:extLst>
          </p:cNvPr>
          <p:cNvGrpSpPr/>
          <p:nvPr/>
        </p:nvGrpSpPr>
        <p:grpSpPr>
          <a:xfrm>
            <a:off x="7122854" y="3571224"/>
            <a:ext cx="206545" cy="349675"/>
            <a:chOff x="1602739" y="3640892"/>
            <a:chExt cx="206545" cy="349675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4B94081D-3805-4E48-8F1F-7231D1EE653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36264D12-A6FD-43F5-8D05-15E79A955EC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152BC7B0-777D-4222-BD7B-098482BC66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18E679D-DAF2-45E0-99D5-876DF3DCD613}"/>
              </a:ext>
            </a:extLst>
          </p:cNvPr>
          <p:cNvGrpSpPr/>
          <p:nvPr/>
        </p:nvGrpSpPr>
        <p:grpSpPr>
          <a:xfrm>
            <a:off x="7133772" y="4338779"/>
            <a:ext cx="206545" cy="349675"/>
            <a:chOff x="1602739" y="3640892"/>
            <a:chExt cx="206545" cy="349675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D1CE880B-DA96-4EF3-BBDA-49BE3DBF8CBB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172E1456-6839-4577-B73C-5A14A1C7D5B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19E4C6B7-0F9A-47D3-95AC-D403D639AD0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9E27F7A3-AB2E-449D-80E7-DBE8B5E42F3A}"/>
              </a:ext>
            </a:extLst>
          </p:cNvPr>
          <p:cNvGrpSpPr/>
          <p:nvPr/>
        </p:nvGrpSpPr>
        <p:grpSpPr>
          <a:xfrm>
            <a:off x="7122851" y="5068922"/>
            <a:ext cx="206545" cy="349675"/>
            <a:chOff x="1602739" y="3640892"/>
            <a:chExt cx="206545" cy="349675"/>
          </a:xfrm>
        </p:grpSpPr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DDB1D486-7BBA-4A98-9F9A-FED88C947A8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8B3FF66E-2988-485E-A15E-3F712A814A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22501A78-0628-4102-B491-3DCFEB7A0FF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8" name="Oval 227">
            <a:extLst>
              <a:ext uri="{FF2B5EF4-FFF2-40B4-BE49-F238E27FC236}">
                <a16:creationId xmlns:a16="http://schemas.microsoft.com/office/drawing/2014/main" id="{1215B53C-756E-49BF-B0F4-FFB700346891}"/>
              </a:ext>
            </a:extLst>
          </p:cNvPr>
          <p:cNvSpPr/>
          <p:nvPr/>
        </p:nvSpPr>
        <p:spPr>
          <a:xfrm rot="16200000">
            <a:off x="4896650" y="3746326"/>
            <a:ext cx="80683" cy="5699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Title 1">
            <a:extLst>
              <a:ext uri="{FF2B5EF4-FFF2-40B4-BE49-F238E27FC236}">
                <a16:creationId xmlns:a16="http://schemas.microsoft.com/office/drawing/2014/main" id="{D345800E-9948-499A-AC4E-8A63BD27C0B9}"/>
              </a:ext>
            </a:extLst>
          </p:cNvPr>
          <p:cNvSpPr txBox="1">
            <a:spLocks/>
          </p:cNvSpPr>
          <p:nvPr/>
        </p:nvSpPr>
        <p:spPr>
          <a:xfrm>
            <a:off x="7858626" y="2370136"/>
            <a:ext cx="3596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Electrons in the conduction band can fall into a hole and get trapped</a:t>
            </a:r>
          </a:p>
        </p:txBody>
      </p:sp>
      <p:sp>
        <p:nvSpPr>
          <p:cNvPr id="232" name="Title 1">
            <a:extLst>
              <a:ext uri="{FF2B5EF4-FFF2-40B4-BE49-F238E27FC236}">
                <a16:creationId xmlns:a16="http://schemas.microsoft.com/office/drawing/2014/main" id="{CF89DBEC-6AB4-4C5A-8CA2-594469E6AA37}"/>
              </a:ext>
            </a:extLst>
          </p:cNvPr>
          <p:cNvSpPr txBox="1">
            <a:spLocks/>
          </p:cNvSpPr>
          <p:nvPr/>
        </p:nvSpPr>
        <p:spPr>
          <a:xfrm>
            <a:off x="7928218" y="4694257"/>
            <a:ext cx="3596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New </a:t>
            </a:r>
            <a:r>
              <a:rPr lang="en-US" sz="2800" dirty="0">
                <a:solidFill>
                  <a:srgbClr val="0070C0"/>
                </a:solidFill>
              </a:rPr>
              <a:t>electron-hole pairs </a:t>
            </a:r>
            <a:r>
              <a:rPr lang="en-US" sz="2800" dirty="0">
                <a:solidFill>
                  <a:srgbClr val="FF0000"/>
                </a:solidFill>
              </a:rPr>
              <a:t>are always being created by thermal energy</a:t>
            </a:r>
          </a:p>
        </p:txBody>
      </p:sp>
      <p:sp>
        <p:nvSpPr>
          <p:cNvPr id="233" name="Title 1">
            <a:extLst>
              <a:ext uri="{FF2B5EF4-FFF2-40B4-BE49-F238E27FC236}">
                <a16:creationId xmlns:a16="http://schemas.microsoft.com/office/drawing/2014/main" id="{9BEBF7E5-0046-4C70-94C8-4B85E586B1CE}"/>
              </a:ext>
            </a:extLst>
          </p:cNvPr>
          <p:cNvSpPr txBox="1">
            <a:spLocks/>
          </p:cNvSpPr>
          <p:nvPr/>
        </p:nvSpPr>
        <p:spPr>
          <a:xfrm>
            <a:off x="7858624" y="3783406"/>
            <a:ext cx="4088193" cy="738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0070C0"/>
                </a:solidFill>
              </a:rPr>
              <a:t>Electron - hole cancellation</a:t>
            </a:r>
          </a:p>
        </p:txBody>
      </p:sp>
      <p:sp>
        <p:nvSpPr>
          <p:cNvPr id="234" name="Title 1">
            <a:extLst>
              <a:ext uri="{FF2B5EF4-FFF2-40B4-BE49-F238E27FC236}">
                <a16:creationId xmlns:a16="http://schemas.microsoft.com/office/drawing/2014/main" id="{28798D26-5A27-411A-BDCD-300EC129C37C}"/>
              </a:ext>
            </a:extLst>
          </p:cNvPr>
          <p:cNvSpPr txBox="1">
            <a:spLocks/>
          </p:cNvSpPr>
          <p:nvPr/>
        </p:nvSpPr>
        <p:spPr>
          <a:xfrm>
            <a:off x="838200" y="1277735"/>
            <a:ext cx="10808368" cy="858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The equilibrium concentration of electrons in the conduction band is </a:t>
            </a:r>
            <a:r>
              <a:rPr lang="en-US" sz="2800" dirty="0" err="1">
                <a:solidFill>
                  <a:srgbClr val="FF0000"/>
                </a:solidFill>
              </a:rPr>
              <a:t>n</a:t>
            </a:r>
            <a:r>
              <a:rPr lang="en-US" sz="2800" baseline="-25000" dirty="0" err="1">
                <a:solidFill>
                  <a:srgbClr val="FF0000"/>
                </a:solidFill>
              </a:rPr>
              <a:t>i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35" name="Title 1">
            <a:extLst>
              <a:ext uri="{FF2B5EF4-FFF2-40B4-BE49-F238E27FC236}">
                <a16:creationId xmlns:a16="http://schemas.microsoft.com/office/drawing/2014/main" id="{8FFE2F01-A109-4530-A103-260180B0DCAC}"/>
              </a:ext>
            </a:extLst>
          </p:cNvPr>
          <p:cNvSpPr txBox="1">
            <a:spLocks/>
          </p:cNvSpPr>
          <p:nvPr/>
        </p:nvSpPr>
        <p:spPr>
          <a:xfrm>
            <a:off x="907208" y="1944276"/>
            <a:ext cx="4886746" cy="858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solidFill>
                  <a:srgbClr val="FF0000"/>
                </a:solidFill>
              </a:rPr>
              <a:t>n</a:t>
            </a:r>
            <a:r>
              <a:rPr lang="en-US" sz="2800" baseline="-25000" dirty="0" err="1">
                <a:solidFill>
                  <a:srgbClr val="FF0000"/>
                </a:solidFill>
              </a:rPr>
              <a:t>i</a:t>
            </a:r>
            <a:r>
              <a:rPr lang="en-US" sz="2800" baseline="-25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 is a function of temperature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36" name="Oval 235">
            <a:extLst>
              <a:ext uri="{FF2B5EF4-FFF2-40B4-BE49-F238E27FC236}">
                <a16:creationId xmlns:a16="http://schemas.microsoft.com/office/drawing/2014/main" id="{3F575884-D409-40AA-B6F6-DD9944C28856}"/>
              </a:ext>
            </a:extLst>
          </p:cNvPr>
          <p:cNvSpPr/>
          <p:nvPr/>
        </p:nvSpPr>
        <p:spPr>
          <a:xfrm rot="16200000">
            <a:off x="3348409" y="4602682"/>
            <a:ext cx="80683" cy="5699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23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0023 L -0.01511 0.08056 C -0.02565 0.11435 -0.04453 0.1375 -0.06354 0.12199 C -0.08047 0.09098 -0.10182 0.13264 -0.10964 0.11343 C -0.12735 0.08935 -0.10716 0.07547 -0.11393 0.05533 " pathEditMode="relative" rAng="0" ptsTypes="AAAAA">
                                      <p:cBhvr>
                                        <p:cTn id="10" dur="2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59" y="636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0013 -0.00023 L -0.01536 0.0794 C -0.02591 0.1132 -0.04492 0.13634 -0.06393 0.12083 C -0.08098 0.08982 -0.10013 0.05833 -0.08554 0.03472 C -0.06458 0.02083 -0.00651 0.10833 0.01915 0.09051 " pathEditMode="relative" rAng="0" ptsTypes="AAAAA">
                                      <p:cBhvr>
                                        <p:cTn id="12" dur="2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94" y="6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" grpId="0" animBg="1"/>
      <p:bldP spid="229" grpId="0"/>
      <p:bldP spid="232" grpId="0"/>
      <p:bldP spid="233" grpId="0"/>
      <p:bldP spid="234" grpId="0"/>
      <p:bldP spid="235" grpId="0"/>
      <p:bldP spid="2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093871"/>
            <a:ext cx="2480110" cy="897983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200" dirty="0"/>
              <a:t>Diodes</a:t>
            </a:r>
          </a:p>
          <a:p>
            <a:pPr marL="914400" algn="l"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CAAC48C-255D-4939-B24E-93F5D544E984}"/>
              </a:ext>
            </a:extLst>
          </p:cNvPr>
          <p:cNvSpPr txBox="1">
            <a:spLocks/>
          </p:cNvSpPr>
          <p:nvPr/>
        </p:nvSpPr>
        <p:spPr>
          <a:xfrm>
            <a:off x="1386037" y="2991854"/>
            <a:ext cx="5375710" cy="897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3200" dirty="0"/>
              <a:t>(</a:t>
            </a:r>
            <a:r>
              <a:rPr lang="en-US" sz="3200" dirty="0">
                <a:solidFill>
                  <a:srgbClr val="FF0000"/>
                </a:solidFill>
              </a:rPr>
              <a:t>B</a:t>
            </a:r>
            <a:r>
              <a:rPr lang="en-US" sz="3200" dirty="0"/>
              <a:t>ipolar </a:t>
            </a:r>
            <a:r>
              <a:rPr lang="en-US" sz="3200" dirty="0">
                <a:solidFill>
                  <a:srgbClr val="FF0000"/>
                </a:solidFill>
              </a:rPr>
              <a:t>J</a:t>
            </a:r>
            <a:r>
              <a:rPr lang="en-US" sz="3200" dirty="0"/>
              <a:t>unction </a:t>
            </a:r>
            <a:r>
              <a:rPr lang="en-US" sz="3200" dirty="0">
                <a:solidFill>
                  <a:srgbClr val="FF0000"/>
                </a:solidFill>
              </a:rPr>
              <a:t>T</a:t>
            </a:r>
            <a:r>
              <a:rPr lang="en-US" sz="3200" dirty="0"/>
              <a:t>ransistors)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0C3FCE9-3736-48DC-894A-55BA66C36E4F}"/>
              </a:ext>
            </a:extLst>
          </p:cNvPr>
          <p:cNvSpPr txBox="1">
            <a:spLocks/>
          </p:cNvSpPr>
          <p:nvPr/>
        </p:nvSpPr>
        <p:spPr>
          <a:xfrm>
            <a:off x="1479081" y="4062177"/>
            <a:ext cx="4392330" cy="897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3200" dirty="0">
                <a:solidFill>
                  <a:srgbClr val="FF0000"/>
                </a:solidFill>
              </a:rPr>
              <a:t>Op</a:t>
            </a:r>
            <a:r>
              <a:rPr lang="en-US" sz="3200" dirty="0"/>
              <a:t>erational </a:t>
            </a:r>
            <a:r>
              <a:rPr lang="en-US" sz="3200" dirty="0">
                <a:solidFill>
                  <a:srgbClr val="FF0000"/>
                </a:solidFill>
              </a:rPr>
              <a:t>Amp</a:t>
            </a:r>
            <a:r>
              <a:rPr lang="en-US" sz="3200" dirty="0"/>
              <a:t>lifiers</a:t>
            </a:r>
          </a:p>
          <a:p>
            <a:pPr marL="914400" algn="l"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1D2D4E4-D5A3-49D3-8D6C-06F11B82EE2F}"/>
              </a:ext>
            </a:extLst>
          </p:cNvPr>
          <p:cNvSpPr txBox="1">
            <a:spLocks/>
          </p:cNvSpPr>
          <p:nvPr/>
        </p:nvSpPr>
        <p:spPr>
          <a:xfrm>
            <a:off x="6761747" y="3012471"/>
            <a:ext cx="2480110" cy="1015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3200" dirty="0">
                <a:solidFill>
                  <a:srgbClr val="FF0000"/>
                </a:solidFill>
              </a:rPr>
              <a:t>BJT</a:t>
            </a:r>
            <a:r>
              <a:rPr lang="en-US" sz="3200" dirty="0"/>
              <a:t>s</a:t>
            </a:r>
          </a:p>
          <a:p>
            <a:pPr marL="914400" algn="l"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2DB164FA-6983-4AF2-8581-FED73CB3ECA9}"/>
              </a:ext>
            </a:extLst>
          </p:cNvPr>
          <p:cNvSpPr txBox="1">
            <a:spLocks/>
          </p:cNvSpPr>
          <p:nvPr/>
        </p:nvSpPr>
        <p:spPr>
          <a:xfrm>
            <a:off x="6761747" y="4027667"/>
            <a:ext cx="2480110" cy="897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3200" dirty="0">
                <a:solidFill>
                  <a:srgbClr val="FF0000"/>
                </a:solidFill>
              </a:rPr>
              <a:t>Op Amp</a:t>
            </a:r>
            <a:r>
              <a:rPr lang="en-US" sz="3200" dirty="0"/>
              <a:t>s</a:t>
            </a:r>
          </a:p>
          <a:p>
            <a:pPr marL="914400" algn="l"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871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Doped</a:t>
            </a:r>
            <a:r>
              <a:rPr lang="en-US" dirty="0"/>
              <a:t> Semiconductors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5835" y="1927340"/>
            <a:ext cx="9097537" cy="15016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500" dirty="0"/>
          </a:p>
          <a:p>
            <a:pPr marL="0" indent="0">
              <a:buNone/>
            </a:pPr>
            <a:r>
              <a:rPr lang="en-US" dirty="0"/>
              <a:t>Impurities can be added to semiconductor crystals to change electrical characteristics.</a:t>
            </a:r>
          </a:p>
        </p:txBody>
      </p:sp>
    </p:spTree>
    <p:extLst>
      <p:ext uri="{BB962C8B-B14F-4D97-AF65-F5344CB8AC3E}">
        <p14:creationId xmlns:p14="http://schemas.microsoft.com/office/powerpoint/2010/main" val="27823025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Crystal Representation of Doping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49886B-0ED8-4DDC-8B74-EE60CE9673BB}"/>
              </a:ext>
            </a:extLst>
          </p:cNvPr>
          <p:cNvSpPr txBox="1"/>
          <p:nvPr/>
        </p:nvSpPr>
        <p:spPr>
          <a:xfrm>
            <a:off x="2803358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CFF44-DB02-4927-BBC1-15B695F20D6B}"/>
              </a:ext>
            </a:extLst>
          </p:cNvPr>
          <p:cNvSpPr txBox="1"/>
          <p:nvPr/>
        </p:nvSpPr>
        <p:spPr>
          <a:xfrm>
            <a:off x="3665621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E1ECD-25B1-4BF3-A29D-57B5BE68B3FC}"/>
              </a:ext>
            </a:extLst>
          </p:cNvPr>
          <p:cNvSpPr txBox="1"/>
          <p:nvPr/>
        </p:nvSpPr>
        <p:spPr>
          <a:xfrm>
            <a:off x="2803358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352BE7-7DE3-494C-B603-5DE49A424BED}"/>
              </a:ext>
            </a:extLst>
          </p:cNvPr>
          <p:cNvSpPr txBox="1"/>
          <p:nvPr/>
        </p:nvSpPr>
        <p:spPr>
          <a:xfrm>
            <a:off x="366562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D4E32A-213D-4CE6-80AE-287B85A89192}"/>
              </a:ext>
            </a:extLst>
          </p:cNvPr>
          <p:cNvSpPr txBox="1"/>
          <p:nvPr/>
        </p:nvSpPr>
        <p:spPr>
          <a:xfrm>
            <a:off x="4363451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24FF2-2230-468F-A1A5-ADDD458A42C4}"/>
              </a:ext>
            </a:extLst>
          </p:cNvPr>
          <p:cNvSpPr txBox="1"/>
          <p:nvPr/>
        </p:nvSpPr>
        <p:spPr>
          <a:xfrm>
            <a:off x="5225714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ABAA10-2DCF-4FF5-8BA7-A384F7D5A7FC}"/>
              </a:ext>
            </a:extLst>
          </p:cNvPr>
          <p:cNvSpPr txBox="1"/>
          <p:nvPr/>
        </p:nvSpPr>
        <p:spPr>
          <a:xfrm>
            <a:off x="4363451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7EDCB8-AABE-4424-B349-2AAD2D86706E}"/>
              </a:ext>
            </a:extLst>
          </p:cNvPr>
          <p:cNvSpPr txBox="1"/>
          <p:nvPr/>
        </p:nvSpPr>
        <p:spPr>
          <a:xfrm>
            <a:off x="5225713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702EB4-0CE0-471D-BF88-E9708B6DF67B}"/>
              </a:ext>
            </a:extLst>
          </p:cNvPr>
          <p:cNvSpPr txBox="1"/>
          <p:nvPr/>
        </p:nvSpPr>
        <p:spPr>
          <a:xfrm>
            <a:off x="6134100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3E7969-DB48-494C-B27C-BC16F04D2AC2}"/>
              </a:ext>
            </a:extLst>
          </p:cNvPr>
          <p:cNvSpPr txBox="1"/>
          <p:nvPr/>
        </p:nvSpPr>
        <p:spPr>
          <a:xfrm>
            <a:off x="6996363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F4D046-B732-489F-9D27-359655288403}"/>
              </a:ext>
            </a:extLst>
          </p:cNvPr>
          <p:cNvSpPr txBox="1"/>
          <p:nvPr/>
        </p:nvSpPr>
        <p:spPr>
          <a:xfrm>
            <a:off x="613410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E3D79A-1741-44E4-AA5E-51F6802077DA}"/>
              </a:ext>
            </a:extLst>
          </p:cNvPr>
          <p:cNvSpPr txBox="1"/>
          <p:nvPr/>
        </p:nvSpPr>
        <p:spPr>
          <a:xfrm>
            <a:off x="6996362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D24B65-DFD8-4E58-8A9A-C65E218A7178}"/>
              </a:ext>
            </a:extLst>
          </p:cNvPr>
          <p:cNvSpPr txBox="1"/>
          <p:nvPr/>
        </p:nvSpPr>
        <p:spPr>
          <a:xfrm>
            <a:off x="2803358" y="462472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3ECD1E-DB39-4D75-89A8-C06406299495}"/>
              </a:ext>
            </a:extLst>
          </p:cNvPr>
          <p:cNvSpPr txBox="1"/>
          <p:nvPr/>
        </p:nvSpPr>
        <p:spPr>
          <a:xfrm>
            <a:off x="3665621" y="460123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775C98-44F4-4A34-A6FB-2B9B7D641C7A}"/>
              </a:ext>
            </a:extLst>
          </p:cNvPr>
          <p:cNvSpPr txBox="1"/>
          <p:nvPr/>
        </p:nvSpPr>
        <p:spPr>
          <a:xfrm>
            <a:off x="2803358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6AAA8B-E621-4B5E-8CF5-BF78F0F5EEF0}"/>
              </a:ext>
            </a:extLst>
          </p:cNvPr>
          <p:cNvSpPr txBox="1"/>
          <p:nvPr/>
        </p:nvSpPr>
        <p:spPr>
          <a:xfrm>
            <a:off x="3665620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33F49F-650F-438B-B090-1DBE5532B5B2}"/>
              </a:ext>
            </a:extLst>
          </p:cNvPr>
          <p:cNvSpPr txBox="1"/>
          <p:nvPr/>
        </p:nvSpPr>
        <p:spPr>
          <a:xfrm>
            <a:off x="4363451" y="464125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3E73D6-78B2-450C-8F7B-F46B34DACC2A}"/>
              </a:ext>
            </a:extLst>
          </p:cNvPr>
          <p:cNvSpPr txBox="1"/>
          <p:nvPr/>
        </p:nvSpPr>
        <p:spPr>
          <a:xfrm>
            <a:off x="5225714" y="4617761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ED4D61-FF68-4C75-8136-586C6C39B436}"/>
              </a:ext>
            </a:extLst>
          </p:cNvPr>
          <p:cNvSpPr txBox="1"/>
          <p:nvPr/>
        </p:nvSpPr>
        <p:spPr>
          <a:xfrm>
            <a:off x="4363451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C9230A-CF19-4A97-A9DA-9F9180006876}"/>
              </a:ext>
            </a:extLst>
          </p:cNvPr>
          <p:cNvSpPr txBox="1"/>
          <p:nvPr/>
        </p:nvSpPr>
        <p:spPr>
          <a:xfrm>
            <a:off x="5225713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34EC54-30FF-4F37-B7DA-933EA94E164A}"/>
              </a:ext>
            </a:extLst>
          </p:cNvPr>
          <p:cNvSpPr txBox="1"/>
          <p:nvPr/>
        </p:nvSpPr>
        <p:spPr>
          <a:xfrm>
            <a:off x="6134100" y="461062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FECBA8-DB2A-44BF-A076-78084151F96A}"/>
              </a:ext>
            </a:extLst>
          </p:cNvPr>
          <p:cNvSpPr txBox="1"/>
          <p:nvPr/>
        </p:nvSpPr>
        <p:spPr>
          <a:xfrm>
            <a:off x="6996363" y="4587123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E191E97-6983-4527-BAC8-4388E09C19FE}"/>
              </a:ext>
            </a:extLst>
          </p:cNvPr>
          <p:cNvSpPr txBox="1"/>
          <p:nvPr/>
        </p:nvSpPr>
        <p:spPr>
          <a:xfrm>
            <a:off x="6134100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5F91E2-543A-4F88-A77D-0CD450A937AC}"/>
              </a:ext>
            </a:extLst>
          </p:cNvPr>
          <p:cNvSpPr txBox="1"/>
          <p:nvPr/>
        </p:nvSpPr>
        <p:spPr>
          <a:xfrm>
            <a:off x="6996362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123AF25-DB2F-4360-BEA8-29898311613C}"/>
              </a:ext>
            </a:extLst>
          </p:cNvPr>
          <p:cNvGrpSpPr/>
          <p:nvPr/>
        </p:nvGrpSpPr>
        <p:grpSpPr>
          <a:xfrm>
            <a:off x="2920541" y="3608569"/>
            <a:ext cx="206545" cy="349675"/>
            <a:chOff x="1602739" y="3640892"/>
            <a:chExt cx="206545" cy="349675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02F6A2F4-911D-4D21-BA99-9FF109E2FDB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83123D5F-9B32-4B7D-A51B-4E0D2119624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CB53EF8-D8C5-4C4F-ACB8-EA0C8632EF2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1844864-AE45-43C2-A2CE-EBE72A3C2268}"/>
              </a:ext>
            </a:extLst>
          </p:cNvPr>
          <p:cNvGrpSpPr/>
          <p:nvPr/>
        </p:nvGrpSpPr>
        <p:grpSpPr>
          <a:xfrm>
            <a:off x="2931459" y="4376124"/>
            <a:ext cx="206545" cy="349675"/>
            <a:chOff x="1602739" y="3640892"/>
            <a:chExt cx="206545" cy="349675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42A5FCE-61B6-4DF1-85A4-AECA739502A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1EAF034-1FE1-4BBF-B05B-47D54FF2675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50E9A6F-7C30-43DD-825E-082B82B5311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696F5D6-357D-46A5-AD11-9BC12C405F10}"/>
              </a:ext>
            </a:extLst>
          </p:cNvPr>
          <p:cNvGrpSpPr/>
          <p:nvPr/>
        </p:nvGrpSpPr>
        <p:grpSpPr>
          <a:xfrm>
            <a:off x="2920538" y="5106267"/>
            <a:ext cx="206545" cy="349675"/>
            <a:chOff x="1602739" y="3640892"/>
            <a:chExt cx="206545" cy="349675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DA4FD4E-3B1C-450B-B9A8-AF82BA0333C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701C168-7415-4342-93D8-5172760C476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A20214D-B696-4000-90B7-CE61BE469BC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5C85283-C867-421C-8791-7666D6386FF5}"/>
              </a:ext>
            </a:extLst>
          </p:cNvPr>
          <p:cNvGrpSpPr/>
          <p:nvPr/>
        </p:nvGrpSpPr>
        <p:grpSpPr>
          <a:xfrm rot="16200000">
            <a:off x="3365603" y="3254161"/>
            <a:ext cx="206545" cy="349675"/>
            <a:chOff x="1602739" y="3640892"/>
            <a:chExt cx="206545" cy="349675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1D7B983-BF8C-40B7-AFAC-B026F9D9D06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54CF87D1-922A-42A4-B522-0B1566823B94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F947B62-4F6F-4F61-9370-D6DE2B28DD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FB4DF7E-20FF-47E6-B967-9384BC4E9CE9}"/>
              </a:ext>
            </a:extLst>
          </p:cNvPr>
          <p:cNvGrpSpPr/>
          <p:nvPr/>
        </p:nvGrpSpPr>
        <p:grpSpPr>
          <a:xfrm rot="16200000">
            <a:off x="3379820" y="3986471"/>
            <a:ext cx="206545" cy="349675"/>
            <a:chOff x="1602739" y="3640892"/>
            <a:chExt cx="206545" cy="349675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179E924-026B-41F0-A380-F77F9800DD0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EA3B0E9-F0AF-484D-B7BB-C166948D42C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EFCBDFF-46A5-4F29-A476-CC6F3948268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C37818A-5515-4CEA-B2C0-A13BFF51DA8C}"/>
              </a:ext>
            </a:extLst>
          </p:cNvPr>
          <p:cNvGrpSpPr/>
          <p:nvPr/>
        </p:nvGrpSpPr>
        <p:grpSpPr>
          <a:xfrm rot="16200000">
            <a:off x="3369817" y="4758807"/>
            <a:ext cx="206545" cy="349675"/>
            <a:chOff x="1602739" y="3640892"/>
            <a:chExt cx="206545" cy="349675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573A7999-5E10-4954-AFDD-04B42C332E9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3B82CAC-09E6-472A-B4B6-FFD3DBCE4679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C2B01493-7780-4E9A-AFB4-DCC0837E80B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A07CCA0-E272-4E35-958D-AA1E534DC502}"/>
              </a:ext>
            </a:extLst>
          </p:cNvPr>
          <p:cNvGrpSpPr/>
          <p:nvPr/>
        </p:nvGrpSpPr>
        <p:grpSpPr>
          <a:xfrm rot="16200000">
            <a:off x="3363422" y="5474588"/>
            <a:ext cx="206545" cy="349675"/>
            <a:chOff x="1602739" y="3640892"/>
            <a:chExt cx="206545" cy="349675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31171F7-ECD6-4A5F-9028-D0EBF8E55F8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00E45A7-9098-4741-AF92-59F9706702B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66C4A08-E3C8-418A-997B-706035810BB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EA9DDE6-7D36-4D49-99FC-4E4D0713A85C}"/>
              </a:ext>
            </a:extLst>
          </p:cNvPr>
          <p:cNvGrpSpPr/>
          <p:nvPr/>
        </p:nvGrpSpPr>
        <p:grpSpPr>
          <a:xfrm rot="16200000">
            <a:off x="4120507" y="3254160"/>
            <a:ext cx="206545" cy="349675"/>
            <a:chOff x="1602739" y="3640892"/>
            <a:chExt cx="206545" cy="349675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62E1972-FF47-42CC-9EC7-F6D9B2429D2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BA6832E-91BA-4BED-931D-9D667AF369FC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392EECE5-7F22-4693-B83B-D0B11A46046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458E792-F64E-44DE-B9F1-5A570C20BE4D}"/>
              </a:ext>
            </a:extLst>
          </p:cNvPr>
          <p:cNvGrpSpPr/>
          <p:nvPr/>
        </p:nvGrpSpPr>
        <p:grpSpPr>
          <a:xfrm rot="16200000">
            <a:off x="4134724" y="3986470"/>
            <a:ext cx="206545" cy="349675"/>
            <a:chOff x="1602739" y="3640892"/>
            <a:chExt cx="206545" cy="349675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11E3F1D-EA46-4B6F-BD78-87FEF35BE6B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D3B56D6-F009-4DD0-BDCC-6E3329868B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ACFE1A6-08B6-4875-9B0A-EB228AD9C87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10247AE-F624-4368-A4C8-3E47775DFEF9}"/>
              </a:ext>
            </a:extLst>
          </p:cNvPr>
          <p:cNvGrpSpPr/>
          <p:nvPr/>
        </p:nvGrpSpPr>
        <p:grpSpPr>
          <a:xfrm rot="16200000">
            <a:off x="4124721" y="4758806"/>
            <a:ext cx="206545" cy="349675"/>
            <a:chOff x="1602739" y="3640892"/>
            <a:chExt cx="206545" cy="349675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F32948D-4091-4F35-8C43-D5CC57DDECE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DFBA72A-2486-4515-9B93-685AF5A4862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2DAE98F-3C6D-4A3B-81EE-E996B8609F66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48A63E29-623D-483A-BEFD-6C1AF3349894}"/>
              </a:ext>
            </a:extLst>
          </p:cNvPr>
          <p:cNvGrpSpPr/>
          <p:nvPr/>
        </p:nvGrpSpPr>
        <p:grpSpPr>
          <a:xfrm rot="16200000">
            <a:off x="4118326" y="5474587"/>
            <a:ext cx="206545" cy="349675"/>
            <a:chOff x="1602739" y="3640892"/>
            <a:chExt cx="206545" cy="349675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D3D2429-B09F-4CE8-9474-E89D351AC7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A123CD5F-BDB8-4627-A569-EF25594B3246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AAAF120-086F-48CB-B251-E6D4C0BCC94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05BECDD2-49A3-4C32-81E9-87F41FD75E15}"/>
              </a:ext>
            </a:extLst>
          </p:cNvPr>
          <p:cNvGrpSpPr/>
          <p:nvPr/>
        </p:nvGrpSpPr>
        <p:grpSpPr>
          <a:xfrm rot="16200000">
            <a:off x="4893247" y="3254160"/>
            <a:ext cx="206545" cy="349675"/>
            <a:chOff x="1602739" y="3640892"/>
            <a:chExt cx="206545" cy="349675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A32AA4AA-1E8E-4558-BDDF-32C4B6ED5526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F98FD16-0EFB-4DB9-8808-1F6F06C8147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86AA3F99-87C6-4B0B-AE51-FF079434BFD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2F4DE13-13F7-482A-8112-F0EA3B4A36AD}"/>
              </a:ext>
            </a:extLst>
          </p:cNvPr>
          <p:cNvGrpSpPr/>
          <p:nvPr/>
        </p:nvGrpSpPr>
        <p:grpSpPr>
          <a:xfrm rot="16200000">
            <a:off x="4907464" y="3986470"/>
            <a:ext cx="206545" cy="349675"/>
            <a:chOff x="1602739" y="3640892"/>
            <a:chExt cx="206545" cy="349675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538E523-BC73-4D21-BD73-8CEBBEE1A47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A27F5BC5-34AB-4DD5-BF6C-CCB2750F5C2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CFE3D140-B4F3-4FD4-8919-FC25A80733F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3BB64942-08D3-4F11-B600-B7E69C1924F4}"/>
              </a:ext>
            </a:extLst>
          </p:cNvPr>
          <p:cNvGrpSpPr/>
          <p:nvPr/>
        </p:nvGrpSpPr>
        <p:grpSpPr>
          <a:xfrm rot="16200000">
            <a:off x="4897461" y="4758806"/>
            <a:ext cx="206545" cy="349675"/>
            <a:chOff x="1602739" y="3640892"/>
            <a:chExt cx="206545" cy="349675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1CDC326D-569F-4A76-B431-2517F63F856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55C0E160-9EF0-4B23-AD79-1401163BD95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6739B995-31E4-49A3-9503-66933E18087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98947B6-B579-42F8-B64F-664C1D7AEB5C}"/>
              </a:ext>
            </a:extLst>
          </p:cNvPr>
          <p:cNvGrpSpPr/>
          <p:nvPr/>
        </p:nvGrpSpPr>
        <p:grpSpPr>
          <a:xfrm rot="16200000">
            <a:off x="4891066" y="5474587"/>
            <a:ext cx="206545" cy="349675"/>
            <a:chOff x="1602739" y="3640892"/>
            <a:chExt cx="206545" cy="349675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F5CEFE3-0D37-422A-9FA2-D80038DB2948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B89946D8-A425-419D-B76A-9EDC3090AB7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F133C7E9-4DCD-4130-8EC4-6217F6160EF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225049D3-960B-4998-8291-39826E3DEE56}"/>
              </a:ext>
            </a:extLst>
          </p:cNvPr>
          <p:cNvGrpSpPr/>
          <p:nvPr/>
        </p:nvGrpSpPr>
        <p:grpSpPr>
          <a:xfrm rot="16200000">
            <a:off x="5770807" y="3254160"/>
            <a:ext cx="206545" cy="349675"/>
            <a:chOff x="1602739" y="3640892"/>
            <a:chExt cx="206545" cy="349675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6AC3484-ECA4-4F5B-92F4-C62AEC140710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49D9D8B0-ED19-4A7F-B0DB-158F1C233A6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E0813FD6-FAEE-4E73-AD2E-FFC8A7D44B5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29382ED7-E3FB-43CE-8869-8EC857B5FDE6}"/>
              </a:ext>
            </a:extLst>
          </p:cNvPr>
          <p:cNvGrpSpPr/>
          <p:nvPr/>
        </p:nvGrpSpPr>
        <p:grpSpPr>
          <a:xfrm rot="16200000">
            <a:off x="5785024" y="3986470"/>
            <a:ext cx="206545" cy="349675"/>
            <a:chOff x="1602739" y="3640892"/>
            <a:chExt cx="206545" cy="349675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DE728E22-9B4C-48D2-86C8-717B7248379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4FC1754-62ED-4E76-A0F6-1CCED37C9AC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5777B7A8-FE5E-4B76-B55A-F0D76FE745A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D9479FD-6DE8-4B56-B607-E37BC8E5F45A}"/>
              </a:ext>
            </a:extLst>
          </p:cNvPr>
          <p:cNvGrpSpPr/>
          <p:nvPr/>
        </p:nvGrpSpPr>
        <p:grpSpPr>
          <a:xfrm rot="16200000">
            <a:off x="5775021" y="4758806"/>
            <a:ext cx="206545" cy="349675"/>
            <a:chOff x="1602739" y="3640892"/>
            <a:chExt cx="206545" cy="349675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A8A0603F-DEC9-4875-B502-F0C01FD768A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3DF4AF6-C0BE-4C81-9CD3-EC107815C12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A755C0A3-8699-4E62-958C-F2B03A03880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D7076A30-38B9-4355-A8CF-C813570D33CB}"/>
              </a:ext>
            </a:extLst>
          </p:cNvPr>
          <p:cNvGrpSpPr/>
          <p:nvPr/>
        </p:nvGrpSpPr>
        <p:grpSpPr>
          <a:xfrm rot="16200000">
            <a:off x="5768626" y="5474587"/>
            <a:ext cx="206545" cy="349675"/>
            <a:chOff x="1602739" y="3640892"/>
            <a:chExt cx="206545" cy="349675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B0186C3-C12D-4CB8-BD49-CC7B986C8A5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992EC9C8-B9C3-43DA-AF85-6773D78DC65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D1618EA0-9FCD-409F-AE55-FF194E638B3B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35BBF02-BD33-4714-9E78-6BF391051A4E}"/>
              </a:ext>
            </a:extLst>
          </p:cNvPr>
          <p:cNvGrpSpPr/>
          <p:nvPr/>
        </p:nvGrpSpPr>
        <p:grpSpPr>
          <a:xfrm rot="16200000">
            <a:off x="6705689" y="3254159"/>
            <a:ext cx="206545" cy="349675"/>
            <a:chOff x="1602739" y="3640892"/>
            <a:chExt cx="206545" cy="349675"/>
          </a:xfrm>
        </p:grpSpPr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00A12239-64A0-47B4-A906-7660A3F6DA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4A205C32-D9FF-4A11-ADEF-F09EB40D017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0A97714-9A5F-4D08-ABF9-F7600975A8C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4566FA2-375D-4823-8A55-8FE0A31836CD}"/>
              </a:ext>
            </a:extLst>
          </p:cNvPr>
          <p:cNvGrpSpPr/>
          <p:nvPr/>
        </p:nvGrpSpPr>
        <p:grpSpPr>
          <a:xfrm rot="16200000">
            <a:off x="6719906" y="3986469"/>
            <a:ext cx="206545" cy="349675"/>
            <a:chOff x="1602739" y="3640892"/>
            <a:chExt cx="206545" cy="349675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65B6CBF-DC8A-4F56-A077-C214425C09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065092A6-B11D-414D-8B78-C0B1A0889BC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99D49EA0-CA47-4026-A4DB-B8AFBC5EEB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ED77AD2F-9D4C-4C07-8C28-A698591B6E5E}"/>
              </a:ext>
            </a:extLst>
          </p:cNvPr>
          <p:cNvGrpSpPr/>
          <p:nvPr/>
        </p:nvGrpSpPr>
        <p:grpSpPr>
          <a:xfrm rot="16200000">
            <a:off x="6709903" y="4758805"/>
            <a:ext cx="206545" cy="349675"/>
            <a:chOff x="1602739" y="3640892"/>
            <a:chExt cx="206545" cy="349675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3138A360-0A92-4A09-8908-2FF71C53EAE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66A1891E-4E01-4236-87F2-F8AF84E664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B7B52A9-35DF-40A9-A30E-75C83D329EB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7FDCFA61-7C61-4843-8BAB-4942349467BD}"/>
              </a:ext>
            </a:extLst>
          </p:cNvPr>
          <p:cNvGrpSpPr/>
          <p:nvPr/>
        </p:nvGrpSpPr>
        <p:grpSpPr>
          <a:xfrm rot="16200000">
            <a:off x="6703508" y="5474586"/>
            <a:ext cx="206545" cy="349675"/>
            <a:chOff x="1602739" y="3640892"/>
            <a:chExt cx="206545" cy="349675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9EF5FDE-A5A3-4F31-9B83-5B8C0BB9068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599CBA5-CD8F-4A28-BD49-8B6C6DCCD60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D349CB08-1F5D-4D31-BE1D-45DA8BEC5D4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35340A00-4601-46B6-A784-0AABD1ABA398}"/>
              </a:ext>
            </a:extLst>
          </p:cNvPr>
          <p:cNvGrpSpPr/>
          <p:nvPr/>
        </p:nvGrpSpPr>
        <p:grpSpPr>
          <a:xfrm>
            <a:off x="3800043" y="3608569"/>
            <a:ext cx="206545" cy="349675"/>
            <a:chOff x="1602739" y="3640892"/>
            <a:chExt cx="206545" cy="349675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F716209-C216-462D-A2E7-AA3C5B19675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4BC2AB8-A321-4278-AA26-A3056D38255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02428867-6181-4B58-B2A3-EFF4B5AF9A1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9237F588-90B2-48AD-9417-6AB7D81F8D3E}"/>
              </a:ext>
            </a:extLst>
          </p:cNvPr>
          <p:cNvGrpSpPr/>
          <p:nvPr/>
        </p:nvGrpSpPr>
        <p:grpSpPr>
          <a:xfrm>
            <a:off x="3810961" y="4376124"/>
            <a:ext cx="206545" cy="349675"/>
            <a:chOff x="1602739" y="3640892"/>
            <a:chExt cx="206545" cy="349675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65B1302-391D-4677-B5B2-7D5272C7B73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41FFE77-60F9-43A1-8327-56E866D10C7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53047D08-1106-4632-B4AB-B14BE226659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DD1C89EB-97F2-4206-BEB3-2F821C234AF6}"/>
              </a:ext>
            </a:extLst>
          </p:cNvPr>
          <p:cNvGrpSpPr/>
          <p:nvPr/>
        </p:nvGrpSpPr>
        <p:grpSpPr>
          <a:xfrm>
            <a:off x="3800040" y="5106267"/>
            <a:ext cx="206545" cy="349675"/>
            <a:chOff x="1602739" y="3640892"/>
            <a:chExt cx="206545" cy="349675"/>
          </a:xfrm>
        </p:grpSpPr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989E25F3-2B17-4625-8397-8FFF409EF1D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032D1E1A-9E7D-4F6C-873C-A778FFBB58F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F68E0D36-B580-4119-A230-7A8A0F46FC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3D9A27CB-9245-46D9-AE0F-B8F14AFFB230}"/>
              </a:ext>
            </a:extLst>
          </p:cNvPr>
          <p:cNvGrpSpPr/>
          <p:nvPr/>
        </p:nvGrpSpPr>
        <p:grpSpPr>
          <a:xfrm>
            <a:off x="4498723" y="3613121"/>
            <a:ext cx="206545" cy="349675"/>
            <a:chOff x="1602739" y="3640892"/>
            <a:chExt cx="206545" cy="349675"/>
          </a:xfrm>
        </p:grpSpPr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DB5E4B2-5804-44DE-B843-DD8D2CB080F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4C5D74C8-86FF-4C80-B323-C63A7D03ECD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F1A41893-0C94-4533-B26F-E87AD7FCB4B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5BCCF9C-E9A3-403C-8AE8-4EB04C2DF528}"/>
              </a:ext>
            </a:extLst>
          </p:cNvPr>
          <p:cNvGrpSpPr/>
          <p:nvPr/>
        </p:nvGrpSpPr>
        <p:grpSpPr>
          <a:xfrm>
            <a:off x="4509641" y="4380676"/>
            <a:ext cx="206545" cy="349675"/>
            <a:chOff x="1602739" y="3640892"/>
            <a:chExt cx="206545" cy="349675"/>
          </a:xfrm>
        </p:grpSpPr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5049DFFF-31D3-4854-91F4-6C407260BFA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2E7B1B5F-F96F-499A-B02F-EF22A066614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19F6A763-623E-4586-8860-660BA355FC9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E3E5B237-D301-47F2-8EB5-2EB42B2E7277}"/>
              </a:ext>
            </a:extLst>
          </p:cNvPr>
          <p:cNvGrpSpPr/>
          <p:nvPr/>
        </p:nvGrpSpPr>
        <p:grpSpPr>
          <a:xfrm>
            <a:off x="4498720" y="5110819"/>
            <a:ext cx="206545" cy="349675"/>
            <a:chOff x="1602739" y="3640892"/>
            <a:chExt cx="206545" cy="349675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DB287A5F-E92F-4AD7-8BF1-FFE6744B8B0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858FCDA8-5235-499D-976C-82356CDB9643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C7AF3F7-D8FD-4CC7-A8B8-DFD349101C1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E00DE060-CF56-40B6-A181-ED27A9939AA8}"/>
              </a:ext>
            </a:extLst>
          </p:cNvPr>
          <p:cNvGrpSpPr/>
          <p:nvPr/>
        </p:nvGrpSpPr>
        <p:grpSpPr>
          <a:xfrm>
            <a:off x="5337606" y="3608569"/>
            <a:ext cx="206545" cy="349675"/>
            <a:chOff x="1602739" y="3640892"/>
            <a:chExt cx="206545" cy="349675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410F4F24-DD50-4AAF-9B40-519E30AFA7C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630B781A-CDDF-4600-B507-783D60F98A3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3FD1EF15-3525-483B-86D7-C3853DBD376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F5348211-2131-43AB-9816-828A1EBC2C1D}"/>
              </a:ext>
            </a:extLst>
          </p:cNvPr>
          <p:cNvGrpSpPr/>
          <p:nvPr/>
        </p:nvGrpSpPr>
        <p:grpSpPr>
          <a:xfrm>
            <a:off x="5348524" y="4376124"/>
            <a:ext cx="206545" cy="349675"/>
            <a:chOff x="1602739" y="3640892"/>
            <a:chExt cx="206545" cy="349675"/>
          </a:xfrm>
        </p:grpSpPr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14913D2B-9CCC-45E8-B8A3-8E10B95FF2A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77E1CE85-2C2B-42E5-BEAE-8265A89EFB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A0C7412B-9F83-4C34-B488-8DFC30459A6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2825F83E-0ED6-4AFC-95E8-E4E13F778850}"/>
              </a:ext>
            </a:extLst>
          </p:cNvPr>
          <p:cNvGrpSpPr/>
          <p:nvPr/>
        </p:nvGrpSpPr>
        <p:grpSpPr>
          <a:xfrm>
            <a:off x="5337603" y="5106267"/>
            <a:ext cx="206545" cy="349675"/>
            <a:chOff x="1602739" y="3640892"/>
            <a:chExt cx="206545" cy="349675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2F278D33-A24B-4A8A-ACD7-23EC0B3C8C0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1A0CF01E-EAFE-4777-A7A2-A46CFE18266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22118279-5DF6-4574-BFE1-2385D2CEAF59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E913212-6E48-4CA0-AE8D-D2824DEFE470}"/>
              </a:ext>
            </a:extLst>
          </p:cNvPr>
          <p:cNvGrpSpPr/>
          <p:nvPr/>
        </p:nvGrpSpPr>
        <p:grpSpPr>
          <a:xfrm>
            <a:off x="6267364" y="3630950"/>
            <a:ext cx="206545" cy="349675"/>
            <a:chOff x="1602739" y="3640892"/>
            <a:chExt cx="206545" cy="349675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A6B2DA25-D024-4348-8649-3D86D44B92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3B4599BD-94CD-4083-AB3D-31CDA869A3D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D331461A-EF27-4FA4-8633-91FD691B5F1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F067C6C-EDD6-4415-B451-618D5590DC53}"/>
              </a:ext>
            </a:extLst>
          </p:cNvPr>
          <p:cNvGrpSpPr/>
          <p:nvPr/>
        </p:nvGrpSpPr>
        <p:grpSpPr>
          <a:xfrm>
            <a:off x="6278282" y="4398505"/>
            <a:ext cx="206545" cy="349675"/>
            <a:chOff x="1602739" y="3640892"/>
            <a:chExt cx="206545" cy="349675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18F05E9B-93AB-46C4-BAE9-9C66496016E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0F4FD71B-9895-443F-85D8-BDB404ECA601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3839D791-1554-4559-9C68-36453A8DD12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358E0D95-810C-436F-A4C4-C9484D35CF43}"/>
              </a:ext>
            </a:extLst>
          </p:cNvPr>
          <p:cNvGrpSpPr/>
          <p:nvPr/>
        </p:nvGrpSpPr>
        <p:grpSpPr>
          <a:xfrm>
            <a:off x="6267361" y="5128648"/>
            <a:ext cx="206545" cy="349675"/>
            <a:chOff x="1602739" y="3640892"/>
            <a:chExt cx="206545" cy="349675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7E48C893-72A6-4C6C-8847-F5E4E0ADAAA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C38722F9-1304-45B8-99FC-ACB60BEA05A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DC5349A1-06C3-48DF-8286-940637B9E66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4C90EA68-5B4F-4F79-910B-92C80BBDA2B1}"/>
              </a:ext>
            </a:extLst>
          </p:cNvPr>
          <p:cNvGrpSpPr/>
          <p:nvPr/>
        </p:nvGrpSpPr>
        <p:grpSpPr>
          <a:xfrm>
            <a:off x="7122854" y="3571224"/>
            <a:ext cx="206545" cy="349675"/>
            <a:chOff x="1602739" y="3640892"/>
            <a:chExt cx="206545" cy="349675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4B94081D-3805-4E48-8F1F-7231D1EE653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36264D12-A6FD-43F5-8D05-15E79A955EC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152BC7B0-777D-4222-BD7B-098482BC66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18E679D-DAF2-45E0-99D5-876DF3DCD613}"/>
              </a:ext>
            </a:extLst>
          </p:cNvPr>
          <p:cNvGrpSpPr/>
          <p:nvPr/>
        </p:nvGrpSpPr>
        <p:grpSpPr>
          <a:xfrm>
            <a:off x="7133772" y="4338779"/>
            <a:ext cx="206545" cy="349675"/>
            <a:chOff x="1602739" y="3640892"/>
            <a:chExt cx="206545" cy="349675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D1CE880B-DA96-4EF3-BBDA-49BE3DBF8CBB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172E1456-6839-4577-B73C-5A14A1C7D5B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19E4C6B7-0F9A-47D3-95AC-D403D639AD0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9E27F7A3-AB2E-449D-80E7-DBE8B5E42F3A}"/>
              </a:ext>
            </a:extLst>
          </p:cNvPr>
          <p:cNvGrpSpPr/>
          <p:nvPr/>
        </p:nvGrpSpPr>
        <p:grpSpPr>
          <a:xfrm>
            <a:off x="7122851" y="5068922"/>
            <a:ext cx="206545" cy="349675"/>
            <a:chOff x="1602739" y="3640892"/>
            <a:chExt cx="206545" cy="349675"/>
          </a:xfrm>
        </p:grpSpPr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DDB1D486-7BBA-4A98-9F9A-FED88C947A8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8B3FF66E-2988-485E-A15E-3F712A814A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22501A78-0628-4102-B491-3DCFEB7A0FF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8" name="Oval 227">
            <a:extLst>
              <a:ext uri="{FF2B5EF4-FFF2-40B4-BE49-F238E27FC236}">
                <a16:creationId xmlns:a16="http://schemas.microsoft.com/office/drawing/2014/main" id="{CBF369ED-67A7-4D5B-9E05-FEECD786D4BD}"/>
              </a:ext>
            </a:extLst>
          </p:cNvPr>
          <p:cNvSpPr/>
          <p:nvPr/>
        </p:nvSpPr>
        <p:spPr>
          <a:xfrm rot="16200000">
            <a:off x="5675155" y="4619603"/>
            <a:ext cx="80683" cy="5699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Title 1">
            <a:extLst>
              <a:ext uri="{FF2B5EF4-FFF2-40B4-BE49-F238E27FC236}">
                <a16:creationId xmlns:a16="http://schemas.microsoft.com/office/drawing/2014/main" id="{E6C38871-352A-47E4-B7E9-E36136126BC5}"/>
              </a:ext>
            </a:extLst>
          </p:cNvPr>
          <p:cNvSpPr txBox="1">
            <a:spLocks/>
          </p:cNvSpPr>
          <p:nvPr/>
        </p:nvSpPr>
        <p:spPr>
          <a:xfrm>
            <a:off x="7694193" y="5294033"/>
            <a:ext cx="3596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Atoms with extra electrons can replace Si atoms in the crystal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06BE4BD4-D3A9-4B0E-8789-2FF56D31B691}"/>
              </a:ext>
            </a:extLst>
          </p:cNvPr>
          <p:cNvCxnSpPr>
            <a:cxnSpLocks/>
            <a:stCxn id="229" idx="1"/>
          </p:cNvCxnSpPr>
          <p:nvPr/>
        </p:nvCxnSpPr>
        <p:spPr>
          <a:xfrm flipH="1" flipV="1">
            <a:off x="5617999" y="5050087"/>
            <a:ext cx="2076194" cy="90672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itle 1">
            <a:extLst>
              <a:ext uri="{FF2B5EF4-FFF2-40B4-BE49-F238E27FC236}">
                <a16:creationId xmlns:a16="http://schemas.microsoft.com/office/drawing/2014/main" id="{781984CC-126F-49A4-9E60-E3F1A0A15B02}"/>
              </a:ext>
            </a:extLst>
          </p:cNvPr>
          <p:cNvSpPr txBox="1">
            <a:spLocks/>
          </p:cNvSpPr>
          <p:nvPr/>
        </p:nvSpPr>
        <p:spPr>
          <a:xfrm>
            <a:off x="7566888" y="2861891"/>
            <a:ext cx="3596744" cy="181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The extra electrons will easily get to the conduction band where they can move</a:t>
            </a:r>
          </a:p>
        </p:txBody>
      </p: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4BE16EBA-D572-4712-B110-D4678C49C788}"/>
              </a:ext>
            </a:extLst>
          </p:cNvPr>
          <p:cNvCxnSpPr>
            <a:cxnSpLocks/>
          </p:cNvCxnSpPr>
          <p:nvPr/>
        </p:nvCxnSpPr>
        <p:spPr>
          <a:xfrm flipH="1">
            <a:off x="5850953" y="3769783"/>
            <a:ext cx="1589444" cy="7881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itle 1">
            <a:extLst>
              <a:ext uri="{FF2B5EF4-FFF2-40B4-BE49-F238E27FC236}">
                <a16:creationId xmlns:a16="http://schemas.microsoft.com/office/drawing/2014/main" id="{7F9B0E3E-4E8B-4993-9F49-69DBC26F2E92}"/>
              </a:ext>
            </a:extLst>
          </p:cNvPr>
          <p:cNvSpPr txBox="1">
            <a:spLocks/>
          </p:cNvSpPr>
          <p:nvPr/>
        </p:nvSpPr>
        <p:spPr>
          <a:xfrm>
            <a:off x="3034729" y="1345203"/>
            <a:ext cx="4891978" cy="7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This is called n-type doping </a:t>
            </a:r>
          </a:p>
        </p:txBody>
      </p:sp>
      <p:sp>
        <p:nvSpPr>
          <p:cNvPr id="234" name="Title 1">
            <a:extLst>
              <a:ext uri="{FF2B5EF4-FFF2-40B4-BE49-F238E27FC236}">
                <a16:creationId xmlns:a16="http://schemas.microsoft.com/office/drawing/2014/main" id="{A033134E-B273-4447-9A5C-5A18F48BDB8E}"/>
              </a:ext>
            </a:extLst>
          </p:cNvPr>
          <p:cNvSpPr txBox="1">
            <a:spLocks/>
          </p:cNvSpPr>
          <p:nvPr/>
        </p:nvSpPr>
        <p:spPr>
          <a:xfrm>
            <a:off x="7277384" y="1381881"/>
            <a:ext cx="4757977" cy="1398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We call it n-type semiconductor because the extra electrons have negative charge</a:t>
            </a:r>
          </a:p>
        </p:txBody>
      </p:sp>
      <p:sp>
        <p:nvSpPr>
          <p:cNvPr id="235" name="Title 1">
            <a:extLst>
              <a:ext uri="{FF2B5EF4-FFF2-40B4-BE49-F238E27FC236}">
                <a16:creationId xmlns:a16="http://schemas.microsoft.com/office/drawing/2014/main" id="{EA5CAF33-B6A8-4255-B49A-D0BB15AB34F3}"/>
              </a:ext>
            </a:extLst>
          </p:cNvPr>
          <p:cNvSpPr txBox="1">
            <a:spLocks/>
          </p:cNvSpPr>
          <p:nvPr/>
        </p:nvSpPr>
        <p:spPr>
          <a:xfrm>
            <a:off x="309909" y="3103074"/>
            <a:ext cx="2639427" cy="19176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The atoms with extra electrons are called donor impurities</a:t>
            </a:r>
          </a:p>
        </p:txBody>
      </p:sp>
    </p:spTree>
    <p:extLst>
      <p:ext uri="{BB962C8B-B14F-4D97-AF65-F5344CB8AC3E}">
        <p14:creationId xmlns:p14="http://schemas.microsoft.com/office/powerpoint/2010/main" val="32205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" grpId="0"/>
      <p:bldP spid="231" grpId="0"/>
      <p:bldP spid="233" grpId="0"/>
      <p:bldP spid="234" grpId="0"/>
      <p:bldP spid="23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Crystal Representation of Doping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49886B-0ED8-4DDC-8B74-EE60CE9673BB}"/>
              </a:ext>
            </a:extLst>
          </p:cNvPr>
          <p:cNvSpPr txBox="1"/>
          <p:nvPr/>
        </p:nvSpPr>
        <p:spPr>
          <a:xfrm>
            <a:off x="2803358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CFF44-DB02-4927-BBC1-15B695F20D6B}"/>
              </a:ext>
            </a:extLst>
          </p:cNvPr>
          <p:cNvSpPr txBox="1"/>
          <p:nvPr/>
        </p:nvSpPr>
        <p:spPr>
          <a:xfrm>
            <a:off x="3665621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E1ECD-25B1-4BF3-A29D-57B5BE68B3FC}"/>
              </a:ext>
            </a:extLst>
          </p:cNvPr>
          <p:cNvSpPr txBox="1"/>
          <p:nvPr/>
        </p:nvSpPr>
        <p:spPr>
          <a:xfrm>
            <a:off x="2803358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352BE7-7DE3-494C-B603-5DE49A424BED}"/>
              </a:ext>
            </a:extLst>
          </p:cNvPr>
          <p:cNvSpPr txBox="1"/>
          <p:nvPr/>
        </p:nvSpPr>
        <p:spPr>
          <a:xfrm>
            <a:off x="366562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D4E32A-213D-4CE6-80AE-287B85A89192}"/>
              </a:ext>
            </a:extLst>
          </p:cNvPr>
          <p:cNvSpPr txBox="1"/>
          <p:nvPr/>
        </p:nvSpPr>
        <p:spPr>
          <a:xfrm>
            <a:off x="4363451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24FF2-2230-468F-A1A5-ADDD458A42C4}"/>
              </a:ext>
            </a:extLst>
          </p:cNvPr>
          <p:cNvSpPr txBox="1"/>
          <p:nvPr/>
        </p:nvSpPr>
        <p:spPr>
          <a:xfrm>
            <a:off x="5225714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ABAA10-2DCF-4FF5-8BA7-A384F7D5A7FC}"/>
              </a:ext>
            </a:extLst>
          </p:cNvPr>
          <p:cNvSpPr txBox="1"/>
          <p:nvPr/>
        </p:nvSpPr>
        <p:spPr>
          <a:xfrm>
            <a:off x="4363451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7EDCB8-AABE-4424-B349-2AAD2D86706E}"/>
              </a:ext>
            </a:extLst>
          </p:cNvPr>
          <p:cNvSpPr txBox="1"/>
          <p:nvPr/>
        </p:nvSpPr>
        <p:spPr>
          <a:xfrm>
            <a:off x="5225713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702EB4-0CE0-471D-BF88-E9708B6DF67B}"/>
              </a:ext>
            </a:extLst>
          </p:cNvPr>
          <p:cNvSpPr txBox="1"/>
          <p:nvPr/>
        </p:nvSpPr>
        <p:spPr>
          <a:xfrm>
            <a:off x="6134100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3E7969-DB48-494C-B27C-BC16F04D2AC2}"/>
              </a:ext>
            </a:extLst>
          </p:cNvPr>
          <p:cNvSpPr txBox="1"/>
          <p:nvPr/>
        </p:nvSpPr>
        <p:spPr>
          <a:xfrm>
            <a:off x="6996363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F4D046-B732-489F-9D27-359655288403}"/>
              </a:ext>
            </a:extLst>
          </p:cNvPr>
          <p:cNvSpPr txBox="1"/>
          <p:nvPr/>
        </p:nvSpPr>
        <p:spPr>
          <a:xfrm>
            <a:off x="613410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E3D79A-1741-44E4-AA5E-51F6802077DA}"/>
              </a:ext>
            </a:extLst>
          </p:cNvPr>
          <p:cNvSpPr txBox="1"/>
          <p:nvPr/>
        </p:nvSpPr>
        <p:spPr>
          <a:xfrm>
            <a:off x="6996362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D24B65-DFD8-4E58-8A9A-C65E218A7178}"/>
              </a:ext>
            </a:extLst>
          </p:cNvPr>
          <p:cNvSpPr txBox="1"/>
          <p:nvPr/>
        </p:nvSpPr>
        <p:spPr>
          <a:xfrm>
            <a:off x="2803358" y="462472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3ECD1E-DB39-4D75-89A8-C06406299495}"/>
              </a:ext>
            </a:extLst>
          </p:cNvPr>
          <p:cNvSpPr txBox="1"/>
          <p:nvPr/>
        </p:nvSpPr>
        <p:spPr>
          <a:xfrm>
            <a:off x="3665621" y="460123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775C98-44F4-4A34-A6FB-2B9B7D641C7A}"/>
              </a:ext>
            </a:extLst>
          </p:cNvPr>
          <p:cNvSpPr txBox="1"/>
          <p:nvPr/>
        </p:nvSpPr>
        <p:spPr>
          <a:xfrm>
            <a:off x="2803358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6AAA8B-E621-4B5E-8CF5-BF78F0F5EEF0}"/>
              </a:ext>
            </a:extLst>
          </p:cNvPr>
          <p:cNvSpPr txBox="1"/>
          <p:nvPr/>
        </p:nvSpPr>
        <p:spPr>
          <a:xfrm>
            <a:off x="3665620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33F49F-650F-438B-B090-1DBE5532B5B2}"/>
              </a:ext>
            </a:extLst>
          </p:cNvPr>
          <p:cNvSpPr txBox="1"/>
          <p:nvPr/>
        </p:nvSpPr>
        <p:spPr>
          <a:xfrm>
            <a:off x="4363451" y="464125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3E73D6-78B2-450C-8F7B-F46B34DACC2A}"/>
              </a:ext>
            </a:extLst>
          </p:cNvPr>
          <p:cNvSpPr txBox="1"/>
          <p:nvPr/>
        </p:nvSpPr>
        <p:spPr>
          <a:xfrm>
            <a:off x="5225714" y="4617761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ED4D61-FF68-4C75-8136-586C6C39B436}"/>
              </a:ext>
            </a:extLst>
          </p:cNvPr>
          <p:cNvSpPr txBox="1"/>
          <p:nvPr/>
        </p:nvSpPr>
        <p:spPr>
          <a:xfrm>
            <a:off x="4363451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C9230A-CF19-4A97-A9DA-9F9180006876}"/>
              </a:ext>
            </a:extLst>
          </p:cNvPr>
          <p:cNvSpPr txBox="1"/>
          <p:nvPr/>
        </p:nvSpPr>
        <p:spPr>
          <a:xfrm>
            <a:off x="5225713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34EC54-30FF-4F37-B7DA-933EA94E164A}"/>
              </a:ext>
            </a:extLst>
          </p:cNvPr>
          <p:cNvSpPr txBox="1"/>
          <p:nvPr/>
        </p:nvSpPr>
        <p:spPr>
          <a:xfrm>
            <a:off x="6134100" y="461062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FECBA8-DB2A-44BF-A076-78084151F96A}"/>
              </a:ext>
            </a:extLst>
          </p:cNvPr>
          <p:cNvSpPr txBox="1"/>
          <p:nvPr/>
        </p:nvSpPr>
        <p:spPr>
          <a:xfrm>
            <a:off x="6996363" y="4587123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E191E97-6983-4527-BAC8-4388E09C19FE}"/>
              </a:ext>
            </a:extLst>
          </p:cNvPr>
          <p:cNvSpPr txBox="1"/>
          <p:nvPr/>
        </p:nvSpPr>
        <p:spPr>
          <a:xfrm>
            <a:off x="6134100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5F91E2-543A-4F88-A77D-0CD450A937AC}"/>
              </a:ext>
            </a:extLst>
          </p:cNvPr>
          <p:cNvSpPr txBox="1"/>
          <p:nvPr/>
        </p:nvSpPr>
        <p:spPr>
          <a:xfrm>
            <a:off x="6996362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123AF25-DB2F-4360-BEA8-29898311613C}"/>
              </a:ext>
            </a:extLst>
          </p:cNvPr>
          <p:cNvGrpSpPr/>
          <p:nvPr/>
        </p:nvGrpSpPr>
        <p:grpSpPr>
          <a:xfrm>
            <a:off x="2920541" y="3608569"/>
            <a:ext cx="206545" cy="349675"/>
            <a:chOff x="1602739" y="3640892"/>
            <a:chExt cx="206545" cy="349675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02F6A2F4-911D-4D21-BA99-9FF109E2FDB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83123D5F-9B32-4B7D-A51B-4E0D2119624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CB53EF8-D8C5-4C4F-ACB8-EA0C8632EF2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1844864-AE45-43C2-A2CE-EBE72A3C2268}"/>
              </a:ext>
            </a:extLst>
          </p:cNvPr>
          <p:cNvGrpSpPr/>
          <p:nvPr/>
        </p:nvGrpSpPr>
        <p:grpSpPr>
          <a:xfrm>
            <a:off x="2931459" y="4376124"/>
            <a:ext cx="206545" cy="349675"/>
            <a:chOff x="1602739" y="3640892"/>
            <a:chExt cx="206545" cy="349675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42A5FCE-61B6-4DF1-85A4-AECA739502A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1EAF034-1FE1-4BBF-B05B-47D54FF2675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50E9A6F-7C30-43DD-825E-082B82B5311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696F5D6-357D-46A5-AD11-9BC12C405F10}"/>
              </a:ext>
            </a:extLst>
          </p:cNvPr>
          <p:cNvGrpSpPr/>
          <p:nvPr/>
        </p:nvGrpSpPr>
        <p:grpSpPr>
          <a:xfrm>
            <a:off x="2920538" y="5106267"/>
            <a:ext cx="206545" cy="349675"/>
            <a:chOff x="1602739" y="3640892"/>
            <a:chExt cx="206545" cy="349675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DA4FD4E-3B1C-450B-B9A8-AF82BA0333C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701C168-7415-4342-93D8-5172760C476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A20214D-B696-4000-90B7-CE61BE469BC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5C85283-C867-421C-8791-7666D6386FF5}"/>
              </a:ext>
            </a:extLst>
          </p:cNvPr>
          <p:cNvGrpSpPr/>
          <p:nvPr/>
        </p:nvGrpSpPr>
        <p:grpSpPr>
          <a:xfrm rot="16200000">
            <a:off x="3365603" y="3254161"/>
            <a:ext cx="206545" cy="349675"/>
            <a:chOff x="1602739" y="3640892"/>
            <a:chExt cx="206545" cy="349675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1D7B983-BF8C-40B7-AFAC-B026F9D9D06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54CF87D1-922A-42A4-B522-0B1566823B94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F947B62-4F6F-4F61-9370-D6DE2B28DD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FB4DF7E-20FF-47E6-B967-9384BC4E9CE9}"/>
              </a:ext>
            </a:extLst>
          </p:cNvPr>
          <p:cNvGrpSpPr/>
          <p:nvPr/>
        </p:nvGrpSpPr>
        <p:grpSpPr>
          <a:xfrm rot="16200000">
            <a:off x="3379820" y="3986471"/>
            <a:ext cx="206545" cy="349675"/>
            <a:chOff x="1602739" y="3640892"/>
            <a:chExt cx="206545" cy="349675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179E924-026B-41F0-A380-F77F9800DD0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EA3B0E9-F0AF-484D-B7BB-C166948D42C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EFCBDFF-46A5-4F29-A476-CC6F3948268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C37818A-5515-4CEA-B2C0-A13BFF51DA8C}"/>
              </a:ext>
            </a:extLst>
          </p:cNvPr>
          <p:cNvGrpSpPr/>
          <p:nvPr/>
        </p:nvGrpSpPr>
        <p:grpSpPr>
          <a:xfrm rot="16200000">
            <a:off x="3369817" y="4758807"/>
            <a:ext cx="206545" cy="349675"/>
            <a:chOff x="1602739" y="3640892"/>
            <a:chExt cx="206545" cy="349675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573A7999-5E10-4954-AFDD-04B42C332E9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3B82CAC-09E6-472A-B4B6-FFD3DBCE4679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C2B01493-7780-4E9A-AFB4-DCC0837E80B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A07CCA0-E272-4E35-958D-AA1E534DC502}"/>
              </a:ext>
            </a:extLst>
          </p:cNvPr>
          <p:cNvGrpSpPr/>
          <p:nvPr/>
        </p:nvGrpSpPr>
        <p:grpSpPr>
          <a:xfrm rot="16200000">
            <a:off x="3363422" y="5474588"/>
            <a:ext cx="206545" cy="349675"/>
            <a:chOff x="1602739" y="3640892"/>
            <a:chExt cx="206545" cy="349675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31171F7-ECD6-4A5F-9028-D0EBF8E55F8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00E45A7-9098-4741-AF92-59F9706702B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66C4A08-E3C8-418A-997B-706035810BB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EA9DDE6-7D36-4D49-99FC-4E4D0713A85C}"/>
              </a:ext>
            </a:extLst>
          </p:cNvPr>
          <p:cNvGrpSpPr/>
          <p:nvPr/>
        </p:nvGrpSpPr>
        <p:grpSpPr>
          <a:xfrm rot="16200000">
            <a:off x="4120507" y="3254160"/>
            <a:ext cx="206545" cy="349675"/>
            <a:chOff x="1602739" y="3640892"/>
            <a:chExt cx="206545" cy="349675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62E1972-FF47-42CC-9EC7-F6D9B2429D2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BA6832E-91BA-4BED-931D-9D667AF369FC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392EECE5-7F22-4693-B83B-D0B11A46046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458E792-F64E-44DE-B9F1-5A570C20BE4D}"/>
              </a:ext>
            </a:extLst>
          </p:cNvPr>
          <p:cNvGrpSpPr/>
          <p:nvPr/>
        </p:nvGrpSpPr>
        <p:grpSpPr>
          <a:xfrm rot="16200000">
            <a:off x="4134724" y="3986470"/>
            <a:ext cx="206545" cy="349675"/>
            <a:chOff x="1602739" y="3640892"/>
            <a:chExt cx="206545" cy="349675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11E3F1D-EA46-4B6F-BD78-87FEF35BE6B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D3B56D6-F009-4DD0-BDCC-6E3329868B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ACFE1A6-08B6-4875-9B0A-EB228AD9C87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10247AE-F624-4368-A4C8-3E47775DFEF9}"/>
              </a:ext>
            </a:extLst>
          </p:cNvPr>
          <p:cNvGrpSpPr/>
          <p:nvPr/>
        </p:nvGrpSpPr>
        <p:grpSpPr>
          <a:xfrm rot="16200000">
            <a:off x="4124721" y="4758806"/>
            <a:ext cx="206545" cy="349675"/>
            <a:chOff x="1602739" y="3640892"/>
            <a:chExt cx="206545" cy="349675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F32948D-4091-4F35-8C43-D5CC57DDECE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DFBA72A-2486-4515-9B93-685AF5A4862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2DAE98F-3C6D-4A3B-81EE-E996B8609F66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48A63E29-623D-483A-BEFD-6C1AF3349894}"/>
              </a:ext>
            </a:extLst>
          </p:cNvPr>
          <p:cNvGrpSpPr/>
          <p:nvPr/>
        </p:nvGrpSpPr>
        <p:grpSpPr>
          <a:xfrm rot="16200000">
            <a:off x="4118326" y="5474587"/>
            <a:ext cx="206545" cy="349675"/>
            <a:chOff x="1602739" y="3640892"/>
            <a:chExt cx="206545" cy="349675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D3D2429-B09F-4CE8-9474-E89D351AC7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A123CD5F-BDB8-4627-A569-EF25594B3246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AAAF120-086F-48CB-B251-E6D4C0BCC94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05BECDD2-49A3-4C32-81E9-87F41FD75E15}"/>
              </a:ext>
            </a:extLst>
          </p:cNvPr>
          <p:cNvGrpSpPr/>
          <p:nvPr/>
        </p:nvGrpSpPr>
        <p:grpSpPr>
          <a:xfrm rot="16200000">
            <a:off x="4893247" y="3254160"/>
            <a:ext cx="206545" cy="349675"/>
            <a:chOff x="1602739" y="3640892"/>
            <a:chExt cx="206545" cy="349675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A32AA4AA-1E8E-4558-BDDF-32C4B6ED5526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F98FD16-0EFB-4DB9-8808-1F6F06C8147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86AA3F99-87C6-4B0B-AE51-FF079434BFD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2F4DE13-13F7-482A-8112-F0EA3B4A36AD}"/>
              </a:ext>
            </a:extLst>
          </p:cNvPr>
          <p:cNvGrpSpPr/>
          <p:nvPr/>
        </p:nvGrpSpPr>
        <p:grpSpPr>
          <a:xfrm rot="16200000">
            <a:off x="4907464" y="3986470"/>
            <a:ext cx="206545" cy="349675"/>
            <a:chOff x="1602739" y="3640892"/>
            <a:chExt cx="206545" cy="349675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538E523-BC73-4D21-BD73-8CEBBEE1A47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A27F5BC5-34AB-4DD5-BF6C-CCB2750F5C2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CFE3D140-B4F3-4FD4-8919-FC25A80733F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98947B6-B579-42F8-B64F-664C1D7AEB5C}"/>
              </a:ext>
            </a:extLst>
          </p:cNvPr>
          <p:cNvGrpSpPr/>
          <p:nvPr/>
        </p:nvGrpSpPr>
        <p:grpSpPr>
          <a:xfrm rot="16200000">
            <a:off x="4891066" y="5474587"/>
            <a:ext cx="206545" cy="349675"/>
            <a:chOff x="1602739" y="3640892"/>
            <a:chExt cx="206545" cy="349675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F5CEFE3-0D37-422A-9FA2-D80038DB2948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B89946D8-A425-419D-B76A-9EDC3090AB7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F133C7E9-4DCD-4130-8EC4-6217F6160EF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225049D3-960B-4998-8291-39826E3DEE56}"/>
              </a:ext>
            </a:extLst>
          </p:cNvPr>
          <p:cNvGrpSpPr/>
          <p:nvPr/>
        </p:nvGrpSpPr>
        <p:grpSpPr>
          <a:xfrm rot="16200000">
            <a:off x="5770807" y="3254160"/>
            <a:ext cx="206545" cy="349675"/>
            <a:chOff x="1602739" y="3640892"/>
            <a:chExt cx="206545" cy="349675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6AC3484-ECA4-4F5B-92F4-C62AEC140710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49D9D8B0-ED19-4A7F-B0DB-158F1C233A6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E0813FD6-FAEE-4E73-AD2E-FFC8A7D44B5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29382ED7-E3FB-43CE-8869-8EC857B5FDE6}"/>
              </a:ext>
            </a:extLst>
          </p:cNvPr>
          <p:cNvGrpSpPr/>
          <p:nvPr/>
        </p:nvGrpSpPr>
        <p:grpSpPr>
          <a:xfrm rot="16200000">
            <a:off x="5785024" y="3986470"/>
            <a:ext cx="206545" cy="349675"/>
            <a:chOff x="1602739" y="3640892"/>
            <a:chExt cx="206545" cy="349675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DE728E22-9B4C-48D2-86C8-717B7248379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4FC1754-62ED-4E76-A0F6-1CCED37C9AC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5777B7A8-FE5E-4B76-B55A-F0D76FE745A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D9479FD-6DE8-4B56-B607-E37BC8E5F45A}"/>
              </a:ext>
            </a:extLst>
          </p:cNvPr>
          <p:cNvGrpSpPr/>
          <p:nvPr/>
        </p:nvGrpSpPr>
        <p:grpSpPr>
          <a:xfrm rot="16200000">
            <a:off x="5775021" y="4758806"/>
            <a:ext cx="206545" cy="349675"/>
            <a:chOff x="1602739" y="3640892"/>
            <a:chExt cx="206545" cy="349675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A8A0603F-DEC9-4875-B502-F0C01FD768A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3DF4AF6-C0BE-4C81-9CD3-EC107815C12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A755C0A3-8699-4E62-958C-F2B03A03880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D7076A30-38B9-4355-A8CF-C813570D33CB}"/>
              </a:ext>
            </a:extLst>
          </p:cNvPr>
          <p:cNvGrpSpPr/>
          <p:nvPr/>
        </p:nvGrpSpPr>
        <p:grpSpPr>
          <a:xfrm rot="16200000">
            <a:off x="5768626" y="5474587"/>
            <a:ext cx="206545" cy="349675"/>
            <a:chOff x="1602739" y="3640892"/>
            <a:chExt cx="206545" cy="349675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B0186C3-C12D-4CB8-BD49-CC7B986C8A5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992EC9C8-B9C3-43DA-AF85-6773D78DC65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D1618EA0-9FCD-409F-AE55-FF194E638B3B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35BBF02-BD33-4714-9E78-6BF391051A4E}"/>
              </a:ext>
            </a:extLst>
          </p:cNvPr>
          <p:cNvGrpSpPr/>
          <p:nvPr/>
        </p:nvGrpSpPr>
        <p:grpSpPr>
          <a:xfrm rot="16200000">
            <a:off x="6705689" y="3254159"/>
            <a:ext cx="206545" cy="349675"/>
            <a:chOff x="1602739" y="3640892"/>
            <a:chExt cx="206545" cy="349675"/>
          </a:xfrm>
        </p:grpSpPr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00A12239-64A0-47B4-A906-7660A3F6DA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4A205C32-D9FF-4A11-ADEF-F09EB40D017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0A97714-9A5F-4D08-ABF9-F7600975A8C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4566FA2-375D-4823-8A55-8FE0A31836CD}"/>
              </a:ext>
            </a:extLst>
          </p:cNvPr>
          <p:cNvGrpSpPr/>
          <p:nvPr/>
        </p:nvGrpSpPr>
        <p:grpSpPr>
          <a:xfrm rot="16200000">
            <a:off x="6719906" y="3986469"/>
            <a:ext cx="206545" cy="349675"/>
            <a:chOff x="1602739" y="3640892"/>
            <a:chExt cx="206545" cy="349675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65B6CBF-DC8A-4F56-A077-C214425C09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065092A6-B11D-414D-8B78-C0B1A0889BC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99D49EA0-CA47-4026-A4DB-B8AFBC5EEB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ED77AD2F-9D4C-4C07-8C28-A698591B6E5E}"/>
              </a:ext>
            </a:extLst>
          </p:cNvPr>
          <p:cNvGrpSpPr/>
          <p:nvPr/>
        </p:nvGrpSpPr>
        <p:grpSpPr>
          <a:xfrm rot="16200000">
            <a:off x="6709903" y="4758805"/>
            <a:ext cx="206545" cy="349675"/>
            <a:chOff x="1602739" y="3640892"/>
            <a:chExt cx="206545" cy="349675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3138A360-0A92-4A09-8908-2FF71C53EAE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66A1891E-4E01-4236-87F2-F8AF84E664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B7B52A9-35DF-40A9-A30E-75C83D329EB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7FDCFA61-7C61-4843-8BAB-4942349467BD}"/>
              </a:ext>
            </a:extLst>
          </p:cNvPr>
          <p:cNvGrpSpPr/>
          <p:nvPr/>
        </p:nvGrpSpPr>
        <p:grpSpPr>
          <a:xfrm rot="16200000">
            <a:off x="6703508" y="5474586"/>
            <a:ext cx="206545" cy="349675"/>
            <a:chOff x="1602739" y="3640892"/>
            <a:chExt cx="206545" cy="349675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9EF5FDE-A5A3-4F31-9B83-5B8C0BB9068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599CBA5-CD8F-4A28-BD49-8B6C6DCCD60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D349CB08-1F5D-4D31-BE1D-45DA8BEC5D4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35340A00-4601-46B6-A784-0AABD1ABA398}"/>
              </a:ext>
            </a:extLst>
          </p:cNvPr>
          <p:cNvGrpSpPr/>
          <p:nvPr/>
        </p:nvGrpSpPr>
        <p:grpSpPr>
          <a:xfrm>
            <a:off x="3800043" y="3608569"/>
            <a:ext cx="206545" cy="349675"/>
            <a:chOff x="1602739" y="3640892"/>
            <a:chExt cx="206545" cy="349675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F716209-C216-462D-A2E7-AA3C5B19675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4BC2AB8-A321-4278-AA26-A3056D38255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02428867-6181-4B58-B2A3-EFF4B5AF9A1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9237F588-90B2-48AD-9417-6AB7D81F8D3E}"/>
              </a:ext>
            </a:extLst>
          </p:cNvPr>
          <p:cNvGrpSpPr/>
          <p:nvPr/>
        </p:nvGrpSpPr>
        <p:grpSpPr>
          <a:xfrm>
            <a:off x="3810961" y="4376124"/>
            <a:ext cx="206545" cy="349675"/>
            <a:chOff x="1602739" y="3640892"/>
            <a:chExt cx="206545" cy="349675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65B1302-391D-4677-B5B2-7D5272C7B73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41FFE77-60F9-43A1-8327-56E866D10C7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53047D08-1106-4632-B4AB-B14BE226659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DD1C89EB-97F2-4206-BEB3-2F821C234AF6}"/>
              </a:ext>
            </a:extLst>
          </p:cNvPr>
          <p:cNvGrpSpPr/>
          <p:nvPr/>
        </p:nvGrpSpPr>
        <p:grpSpPr>
          <a:xfrm>
            <a:off x="3800040" y="5106267"/>
            <a:ext cx="206545" cy="349675"/>
            <a:chOff x="1602739" y="3640892"/>
            <a:chExt cx="206545" cy="349675"/>
          </a:xfrm>
        </p:grpSpPr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989E25F3-2B17-4625-8397-8FFF409EF1D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032D1E1A-9E7D-4F6C-873C-A778FFBB58F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F68E0D36-B580-4119-A230-7A8A0F46FC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3D9A27CB-9245-46D9-AE0F-B8F14AFFB230}"/>
              </a:ext>
            </a:extLst>
          </p:cNvPr>
          <p:cNvGrpSpPr/>
          <p:nvPr/>
        </p:nvGrpSpPr>
        <p:grpSpPr>
          <a:xfrm>
            <a:off x="4498723" y="3613121"/>
            <a:ext cx="206545" cy="349675"/>
            <a:chOff x="1602739" y="3640892"/>
            <a:chExt cx="206545" cy="349675"/>
          </a:xfrm>
        </p:grpSpPr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DB5E4B2-5804-44DE-B843-DD8D2CB080F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4C5D74C8-86FF-4C80-B323-C63A7D03ECD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F1A41893-0C94-4533-B26F-E87AD7FCB4B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5BCCF9C-E9A3-403C-8AE8-4EB04C2DF528}"/>
              </a:ext>
            </a:extLst>
          </p:cNvPr>
          <p:cNvGrpSpPr/>
          <p:nvPr/>
        </p:nvGrpSpPr>
        <p:grpSpPr>
          <a:xfrm>
            <a:off x="4509641" y="4380676"/>
            <a:ext cx="206545" cy="349675"/>
            <a:chOff x="1602739" y="3640892"/>
            <a:chExt cx="206545" cy="349675"/>
          </a:xfrm>
        </p:grpSpPr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5049DFFF-31D3-4854-91F4-6C407260BFA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2E7B1B5F-F96F-499A-B02F-EF22A066614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19F6A763-623E-4586-8860-660BA355FC9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E3E5B237-D301-47F2-8EB5-2EB42B2E7277}"/>
              </a:ext>
            </a:extLst>
          </p:cNvPr>
          <p:cNvGrpSpPr/>
          <p:nvPr/>
        </p:nvGrpSpPr>
        <p:grpSpPr>
          <a:xfrm>
            <a:off x="4498720" y="5110819"/>
            <a:ext cx="206545" cy="349675"/>
            <a:chOff x="1602739" y="3640892"/>
            <a:chExt cx="206545" cy="349675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DB287A5F-E92F-4AD7-8BF1-FFE6744B8B0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858FCDA8-5235-499D-976C-82356CDB9643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C7AF3F7-D8FD-4CC7-A8B8-DFD349101C1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E00DE060-CF56-40B6-A181-ED27A9939AA8}"/>
              </a:ext>
            </a:extLst>
          </p:cNvPr>
          <p:cNvGrpSpPr/>
          <p:nvPr/>
        </p:nvGrpSpPr>
        <p:grpSpPr>
          <a:xfrm>
            <a:off x="5337606" y="3608569"/>
            <a:ext cx="206545" cy="349675"/>
            <a:chOff x="1602739" y="3640892"/>
            <a:chExt cx="206545" cy="349675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410F4F24-DD50-4AAF-9B40-519E30AFA7C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630B781A-CDDF-4600-B507-783D60F98A3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3FD1EF15-3525-483B-86D7-C3853DBD376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F5348211-2131-43AB-9816-828A1EBC2C1D}"/>
              </a:ext>
            </a:extLst>
          </p:cNvPr>
          <p:cNvGrpSpPr/>
          <p:nvPr/>
        </p:nvGrpSpPr>
        <p:grpSpPr>
          <a:xfrm>
            <a:off x="5348524" y="4376124"/>
            <a:ext cx="206545" cy="349675"/>
            <a:chOff x="1602739" y="3640892"/>
            <a:chExt cx="206545" cy="349675"/>
          </a:xfrm>
        </p:grpSpPr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14913D2B-9CCC-45E8-B8A3-8E10B95FF2A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77E1CE85-2C2B-42E5-BEAE-8265A89EFB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A0C7412B-9F83-4C34-B488-8DFC30459A6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2825F83E-0ED6-4AFC-95E8-E4E13F778850}"/>
              </a:ext>
            </a:extLst>
          </p:cNvPr>
          <p:cNvGrpSpPr/>
          <p:nvPr/>
        </p:nvGrpSpPr>
        <p:grpSpPr>
          <a:xfrm>
            <a:off x="5337603" y="5106267"/>
            <a:ext cx="206545" cy="349675"/>
            <a:chOff x="1602739" y="3640892"/>
            <a:chExt cx="206545" cy="349675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2F278D33-A24B-4A8A-ACD7-23EC0B3C8C0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1A0CF01E-EAFE-4777-A7A2-A46CFE18266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22118279-5DF6-4574-BFE1-2385D2CEAF59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E913212-6E48-4CA0-AE8D-D2824DEFE470}"/>
              </a:ext>
            </a:extLst>
          </p:cNvPr>
          <p:cNvGrpSpPr/>
          <p:nvPr/>
        </p:nvGrpSpPr>
        <p:grpSpPr>
          <a:xfrm>
            <a:off x="6267364" y="3630950"/>
            <a:ext cx="206545" cy="349675"/>
            <a:chOff x="1602739" y="3640892"/>
            <a:chExt cx="206545" cy="349675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A6B2DA25-D024-4348-8649-3D86D44B92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3B4599BD-94CD-4083-AB3D-31CDA869A3D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D331461A-EF27-4FA4-8633-91FD691B5F1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F067C6C-EDD6-4415-B451-618D5590DC53}"/>
              </a:ext>
            </a:extLst>
          </p:cNvPr>
          <p:cNvGrpSpPr/>
          <p:nvPr/>
        </p:nvGrpSpPr>
        <p:grpSpPr>
          <a:xfrm>
            <a:off x="6278282" y="4398505"/>
            <a:ext cx="206545" cy="349675"/>
            <a:chOff x="1602739" y="3640892"/>
            <a:chExt cx="206545" cy="349675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18F05E9B-93AB-46C4-BAE9-9C66496016E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0F4FD71B-9895-443F-85D8-BDB404ECA601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3839D791-1554-4559-9C68-36453A8DD12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358E0D95-810C-436F-A4C4-C9484D35CF43}"/>
              </a:ext>
            </a:extLst>
          </p:cNvPr>
          <p:cNvGrpSpPr/>
          <p:nvPr/>
        </p:nvGrpSpPr>
        <p:grpSpPr>
          <a:xfrm>
            <a:off x="6267361" y="5128648"/>
            <a:ext cx="206545" cy="349675"/>
            <a:chOff x="1602739" y="3640892"/>
            <a:chExt cx="206545" cy="349675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7E48C893-72A6-4C6C-8847-F5E4E0ADAAA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C38722F9-1304-45B8-99FC-ACB60BEA05A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DC5349A1-06C3-48DF-8286-940637B9E66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4C90EA68-5B4F-4F79-910B-92C80BBDA2B1}"/>
              </a:ext>
            </a:extLst>
          </p:cNvPr>
          <p:cNvGrpSpPr/>
          <p:nvPr/>
        </p:nvGrpSpPr>
        <p:grpSpPr>
          <a:xfrm>
            <a:off x="7122854" y="3571224"/>
            <a:ext cx="206545" cy="349675"/>
            <a:chOff x="1602739" y="3640892"/>
            <a:chExt cx="206545" cy="349675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4B94081D-3805-4E48-8F1F-7231D1EE653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36264D12-A6FD-43F5-8D05-15E79A955EC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152BC7B0-777D-4222-BD7B-098482BC66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18E679D-DAF2-45E0-99D5-876DF3DCD613}"/>
              </a:ext>
            </a:extLst>
          </p:cNvPr>
          <p:cNvGrpSpPr/>
          <p:nvPr/>
        </p:nvGrpSpPr>
        <p:grpSpPr>
          <a:xfrm>
            <a:off x="7133772" y="4338779"/>
            <a:ext cx="206545" cy="349675"/>
            <a:chOff x="1602739" y="3640892"/>
            <a:chExt cx="206545" cy="349675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D1CE880B-DA96-4EF3-BBDA-49BE3DBF8CBB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172E1456-6839-4577-B73C-5A14A1C7D5B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19E4C6B7-0F9A-47D3-95AC-D403D639AD0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9E27F7A3-AB2E-449D-80E7-DBE8B5E42F3A}"/>
              </a:ext>
            </a:extLst>
          </p:cNvPr>
          <p:cNvGrpSpPr/>
          <p:nvPr/>
        </p:nvGrpSpPr>
        <p:grpSpPr>
          <a:xfrm>
            <a:off x="7122851" y="5068922"/>
            <a:ext cx="206545" cy="349675"/>
            <a:chOff x="1602739" y="3640892"/>
            <a:chExt cx="206545" cy="349675"/>
          </a:xfrm>
        </p:grpSpPr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DDB1D486-7BBA-4A98-9F9A-FED88C947A8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8B3FF66E-2988-485E-A15E-3F712A814A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22501A78-0628-4102-B491-3DCFEB7A0FF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1E17780D-3009-44E9-914B-069C22A0B503}"/>
              </a:ext>
            </a:extLst>
          </p:cNvPr>
          <p:cNvGrpSpPr/>
          <p:nvPr/>
        </p:nvGrpSpPr>
        <p:grpSpPr>
          <a:xfrm rot="16200000">
            <a:off x="4895693" y="4742278"/>
            <a:ext cx="206545" cy="349675"/>
            <a:chOff x="1602739" y="3640892"/>
            <a:chExt cx="206545" cy="349675"/>
          </a:xfrm>
        </p:grpSpPr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C56004E9-A44D-4AC7-952A-7A9ACBB1316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31EBBA4C-02E4-4E86-A250-E02AE7F2A7E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4EDAECB5-B099-49F0-97EE-AA61136FEA01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8" name="Title 1">
            <a:extLst>
              <a:ext uri="{FF2B5EF4-FFF2-40B4-BE49-F238E27FC236}">
                <a16:creationId xmlns:a16="http://schemas.microsoft.com/office/drawing/2014/main" id="{B93A0755-F03B-44B2-A900-99C16339DBAE}"/>
              </a:ext>
            </a:extLst>
          </p:cNvPr>
          <p:cNvSpPr txBox="1">
            <a:spLocks/>
          </p:cNvSpPr>
          <p:nvPr/>
        </p:nvSpPr>
        <p:spPr>
          <a:xfrm>
            <a:off x="7735986" y="5294033"/>
            <a:ext cx="3596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Atoms with too few electrons can replace Si atoms in the crystal</a:t>
            </a:r>
          </a:p>
        </p:txBody>
      </p:sp>
      <p:cxnSp>
        <p:nvCxnSpPr>
          <p:cNvPr id="233" name="Straight Arrow Connector 232">
            <a:extLst>
              <a:ext uri="{FF2B5EF4-FFF2-40B4-BE49-F238E27FC236}">
                <a16:creationId xmlns:a16="http://schemas.microsoft.com/office/drawing/2014/main" id="{17BE1554-DEA6-455F-9019-2B17EF936B77}"/>
              </a:ext>
            </a:extLst>
          </p:cNvPr>
          <p:cNvCxnSpPr>
            <a:cxnSpLocks/>
            <a:stCxn id="228" idx="1"/>
          </p:cNvCxnSpPr>
          <p:nvPr/>
        </p:nvCxnSpPr>
        <p:spPr>
          <a:xfrm flipH="1" flipV="1">
            <a:off x="5659792" y="5050087"/>
            <a:ext cx="2076194" cy="90672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itle 1">
            <a:extLst>
              <a:ext uri="{FF2B5EF4-FFF2-40B4-BE49-F238E27FC236}">
                <a16:creationId xmlns:a16="http://schemas.microsoft.com/office/drawing/2014/main" id="{8A5C1983-6ED7-49DF-AAEB-187F8E1AACAC}"/>
              </a:ext>
            </a:extLst>
          </p:cNvPr>
          <p:cNvSpPr txBox="1">
            <a:spLocks/>
          </p:cNvSpPr>
          <p:nvPr/>
        </p:nvSpPr>
        <p:spPr>
          <a:xfrm>
            <a:off x="7595702" y="2828154"/>
            <a:ext cx="3596744" cy="181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This creates “holes”  -- places where nearby electrons can move to</a:t>
            </a:r>
          </a:p>
        </p:txBody>
      </p:sp>
      <p:cxnSp>
        <p:nvCxnSpPr>
          <p:cNvPr id="235" name="Straight Arrow Connector 234">
            <a:extLst>
              <a:ext uri="{FF2B5EF4-FFF2-40B4-BE49-F238E27FC236}">
                <a16:creationId xmlns:a16="http://schemas.microsoft.com/office/drawing/2014/main" id="{06556916-D229-46DF-B64E-D4C376BE73BC}"/>
              </a:ext>
            </a:extLst>
          </p:cNvPr>
          <p:cNvCxnSpPr>
            <a:cxnSpLocks/>
          </p:cNvCxnSpPr>
          <p:nvPr/>
        </p:nvCxnSpPr>
        <p:spPr>
          <a:xfrm flipH="1">
            <a:off x="5225713" y="3746062"/>
            <a:ext cx="2215064" cy="103617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Title 1">
            <a:extLst>
              <a:ext uri="{FF2B5EF4-FFF2-40B4-BE49-F238E27FC236}">
                <a16:creationId xmlns:a16="http://schemas.microsoft.com/office/drawing/2014/main" id="{64919275-66FF-45F1-B4B3-4D9EE44D7028}"/>
              </a:ext>
            </a:extLst>
          </p:cNvPr>
          <p:cNvSpPr txBox="1">
            <a:spLocks/>
          </p:cNvSpPr>
          <p:nvPr/>
        </p:nvSpPr>
        <p:spPr>
          <a:xfrm>
            <a:off x="2954543" y="1489343"/>
            <a:ext cx="4891978" cy="7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This is called p-type doping 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55DD0A32-8359-434E-8D9A-37A0DEEACCDE}"/>
              </a:ext>
            </a:extLst>
          </p:cNvPr>
          <p:cNvSpPr/>
          <p:nvPr/>
        </p:nvSpPr>
        <p:spPr>
          <a:xfrm>
            <a:off x="4926740" y="4682836"/>
            <a:ext cx="142891" cy="234279"/>
          </a:xfrm>
          <a:prstGeom prst="arc">
            <a:avLst>
              <a:gd name="adj1" fmla="val 13050790"/>
              <a:gd name="adj2" fmla="val 19508862"/>
            </a:avLst>
          </a:prstGeom>
          <a:ln>
            <a:solidFill>
              <a:srgbClr val="00B0F0"/>
            </a:solidFill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Title 1">
            <a:extLst>
              <a:ext uri="{FF2B5EF4-FFF2-40B4-BE49-F238E27FC236}">
                <a16:creationId xmlns:a16="http://schemas.microsoft.com/office/drawing/2014/main" id="{5D6B560E-1E2F-47E7-814F-2678A3003F9B}"/>
              </a:ext>
            </a:extLst>
          </p:cNvPr>
          <p:cNvSpPr txBox="1">
            <a:spLocks/>
          </p:cNvSpPr>
          <p:nvPr/>
        </p:nvSpPr>
        <p:spPr>
          <a:xfrm>
            <a:off x="7277384" y="1381881"/>
            <a:ext cx="4757977" cy="1398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We call it p-type semiconductor because the “holes” have positive charge</a:t>
            </a:r>
          </a:p>
        </p:txBody>
      </p:sp>
    </p:spTree>
    <p:extLst>
      <p:ext uri="{BB962C8B-B14F-4D97-AF65-F5344CB8AC3E}">
        <p14:creationId xmlns:p14="http://schemas.microsoft.com/office/powerpoint/2010/main" val="377699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" grpId="0"/>
      <p:bldP spid="228" grpId="1"/>
      <p:bldP spid="234" grpId="0"/>
      <p:bldP spid="234" grpId="1"/>
      <p:bldP spid="236" grpId="0"/>
      <p:bldP spid="4" grpId="0" animBg="1"/>
      <p:bldP spid="23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Crystal Representation of Doping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49886B-0ED8-4DDC-8B74-EE60CE9673BB}"/>
              </a:ext>
            </a:extLst>
          </p:cNvPr>
          <p:cNvSpPr txBox="1"/>
          <p:nvPr/>
        </p:nvSpPr>
        <p:spPr>
          <a:xfrm>
            <a:off x="2803358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CFF44-DB02-4927-BBC1-15B695F20D6B}"/>
              </a:ext>
            </a:extLst>
          </p:cNvPr>
          <p:cNvSpPr txBox="1"/>
          <p:nvPr/>
        </p:nvSpPr>
        <p:spPr>
          <a:xfrm>
            <a:off x="3665621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E1ECD-25B1-4BF3-A29D-57B5BE68B3FC}"/>
              </a:ext>
            </a:extLst>
          </p:cNvPr>
          <p:cNvSpPr txBox="1"/>
          <p:nvPr/>
        </p:nvSpPr>
        <p:spPr>
          <a:xfrm>
            <a:off x="2803358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352BE7-7DE3-494C-B603-5DE49A424BED}"/>
              </a:ext>
            </a:extLst>
          </p:cNvPr>
          <p:cNvSpPr txBox="1"/>
          <p:nvPr/>
        </p:nvSpPr>
        <p:spPr>
          <a:xfrm>
            <a:off x="366562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D4E32A-213D-4CE6-80AE-287B85A89192}"/>
              </a:ext>
            </a:extLst>
          </p:cNvPr>
          <p:cNvSpPr txBox="1"/>
          <p:nvPr/>
        </p:nvSpPr>
        <p:spPr>
          <a:xfrm>
            <a:off x="4363451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24FF2-2230-468F-A1A5-ADDD458A42C4}"/>
              </a:ext>
            </a:extLst>
          </p:cNvPr>
          <p:cNvSpPr txBox="1"/>
          <p:nvPr/>
        </p:nvSpPr>
        <p:spPr>
          <a:xfrm>
            <a:off x="5225714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ABAA10-2DCF-4FF5-8BA7-A384F7D5A7FC}"/>
              </a:ext>
            </a:extLst>
          </p:cNvPr>
          <p:cNvSpPr txBox="1"/>
          <p:nvPr/>
        </p:nvSpPr>
        <p:spPr>
          <a:xfrm>
            <a:off x="4363451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7EDCB8-AABE-4424-B349-2AAD2D86706E}"/>
              </a:ext>
            </a:extLst>
          </p:cNvPr>
          <p:cNvSpPr txBox="1"/>
          <p:nvPr/>
        </p:nvSpPr>
        <p:spPr>
          <a:xfrm>
            <a:off x="5225713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702EB4-0CE0-471D-BF88-E9708B6DF67B}"/>
              </a:ext>
            </a:extLst>
          </p:cNvPr>
          <p:cNvSpPr txBox="1"/>
          <p:nvPr/>
        </p:nvSpPr>
        <p:spPr>
          <a:xfrm>
            <a:off x="6134100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3E7969-DB48-494C-B27C-BC16F04D2AC2}"/>
              </a:ext>
            </a:extLst>
          </p:cNvPr>
          <p:cNvSpPr txBox="1"/>
          <p:nvPr/>
        </p:nvSpPr>
        <p:spPr>
          <a:xfrm>
            <a:off x="6996363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F4D046-B732-489F-9D27-359655288403}"/>
              </a:ext>
            </a:extLst>
          </p:cNvPr>
          <p:cNvSpPr txBox="1"/>
          <p:nvPr/>
        </p:nvSpPr>
        <p:spPr>
          <a:xfrm>
            <a:off x="613410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E3D79A-1741-44E4-AA5E-51F6802077DA}"/>
              </a:ext>
            </a:extLst>
          </p:cNvPr>
          <p:cNvSpPr txBox="1"/>
          <p:nvPr/>
        </p:nvSpPr>
        <p:spPr>
          <a:xfrm>
            <a:off x="6996362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D24B65-DFD8-4E58-8A9A-C65E218A7178}"/>
              </a:ext>
            </a:extLst>
          </p:cNvPr>
          <p:cNvSpPr txBox="1"/>
          <p:nvPr/>
        </p:nvSpPr>
        <p:spPr>
          <a:xfrm>
            <a:off x="2803358" y="462472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3ECD1E-DB39-4D75-89A8-C06406299495}"/>
              </a:ext>
            </a:extLst>
          </p:cNvPr>
          <p:cNvSpPr txBox="1"/>
          <p:nvPr/>
        </p:nvSpPr>
        <p:spPr>
          <a:xfrm>
            <a:off x="3665621" y="460123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775C98-44F4-4A34-A6FB-2B9B7D641C7A}"/>
              </a:ext>
            </a:extLst>
          </p:cNvPr>
          <p:cNvSpPr txBox="1"/>
          <p:nvPr/>
        </p:nvSpPr>
        <p:spPr>
          <a:xfrm>
            <a:off x="2803358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6AAA8B-E621-4B5E-8CF5-BF78F0F5EEF0}"/>
              </a:ext>
            </a:extLst>
          </p:cNvPr>
          <p:cNvSpPr txBox="1"/>
          <p:nvPr/>
        </p:nvSpPr>
        <p:spPr>
          <a:xfrm>
            <a:off x="3665620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33F49F-650F-438B-B090-1DBE5532B5B2}"/>
              </a:ext>
            </a:extLst>
          </p:cNvPr>
          <p:cNvSpPr txBox="1"/>
          <p:nvPr/>
        </p:nvSpPr>
        <p:spPr>
          <a:xfrm>
            <a:off x="4363451" y="464125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3E73D6-78B2-450C-8F7B-F46B34DACC2A}"/>
              </a:ext>
            </a:extLst>
          </p:cNvPr>
          <p:cNvSpPr txBox="1"/>
          <p:nvPr/>
        </p:nvSpPr>
        <p:spPr>
          <a:xfrm>
            <a:off x="5225714" y="4617761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ED4D61-FF68-4C75-8136-586C6C39B436}"/>
              </a:ext>
            </a:extLst>
          </p:cNvPr>
          <p:cNvSpPr txBox="1"/>
          <p:nvPr/>
        </p:nvSpPr>
        <p:spPr>
          <a:xfrm>
            <a:off x="4363451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C9230A-CF19-4A97-A9DA-9F9180006876}"/>
              </a:ext>
            </a:extLst>
          </p:cNvPr>
          <p:cNvSpPr txBox="1"/>
          <p:nvPr/>
        </p:nvSpPr>
        <p:spPr>
          <a:xfrm>
            <a:off x="5225713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34EC54-30FF-4F37-B7DA-933EA94E164A}"/>
              </a:ext>
            </a:extLst>
          </p:cNvPr>
          <p:cNvSpPr txBox="1"/>
          <p:nvPr/>
        </p:nvSpPr>
        <p:spPr>
          <a:xfrm>
            <a:off x="6134100" y="461062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FECBA8-DB2A-44BF-A076-78084151F96A}"/>
              </a:ext>
            </a:extLst>
          </p:cNvPr>
          <p:cNvSpPr txBox="1"/>
          <p:nvPr/>
        </p:nvSpPr>
        <p:spPr>
          <a:xfrm>
            <a:off x="6996363" y="4587123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E191E97-6983-4527-BAC8-4388E09C19FE}"/>
              </a:ext>
            </a:extLst>
          </p:cNvPr>
          <p:cNvSpPr txBox="1"/>
          <p:nvPr/>
        </p:nvSpPr>
        <p:spPr>
          <a:xfrm>
            <a:off x="6134100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5F91E2-543A-4F88-A77D-0CD450A937AC}"/>
              </a:ext>
            </a:extLst>
          </p:cNvPr>
          <p:cNvSpPr txBox="1"/>
          <p:nvPr/>
        </p:nvSpPr>
        <p:spPr>
          <a:xfrm>
            <a:off x="6996362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123AF25-DB2F-4360-BEA8-29898311613C}"/>
              </a:ext>
            </a:extLst>
          </p:cNvPr>
          <p:cNvGrpSpPr/>
          <p:nvPr/>
        </p:nvGrpSpPr>
        <p:grpSpPr>
          <a:xfrm>
            <a:off x="2920541" y="3608569"/>
            <a:ext cx="206545" cy="349675"/>
            <a:chOff x="1602739" y="3640892"/>
            <a:chExt cx="206545" cy="349675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02F6A2F4-911D-4D21-BA99-9FF109E2FDB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83123D5F-9B32-4B7D-A51B-4E0D2119624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CB53EF8-D8C5-4C4F-ACB8-EA0C8632EF2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1844864-AE45-43C2-A2CE-EBE72A3C2268}"/>
              </a:ext>
            </a:extLst>
          </p:cNvPr>
          <p:cNvGrpSpPr/>
          <p:nvPr/>
        </p:nvGrpSpPr>
        <p:grpSpPr>
          <a:xfrm>
            <a:off x="2931459" y="4376124"/>
            <a:ext cx="206545" cy="349675"/>
            <a:chOff x="1602739" y="3640892"/>
            <a:chExt cx="206545" cy="349675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42A5FCE-61B6-4DF1-85A4-AECA739502A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1EAF034-1FE1-4BBF-B05B-47D54FF2675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50E9A6F-7C30-43DD-825E-082B82B5311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696F5D6-357D-46A5-AD11-9BC12C405F10}"/>
              </a:ext>
            </a:extLst>
          </p:cNvPr>
          <p:cNvGrpSpPr/>
          <p:nvPr/>
        </p:nvGrpSpPr>
        <p:grpSpPr>
          <a:xfrm>
            <a:off x="2920538" y="5106267"/>
            <a:ext cx="206545" cy="349675"/>
            <a:chOff x="1602739" y="3640892"/>
            <a:chExt cx="206545" cy="349675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DA4FD4E-3B1C-450B-B9A8-AF82BA0333C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701C168-7415-4342-93D8-5172760C476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A20214D-B696-4000-90B7-CE61BE469BC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5C85283-C867-421C-8791-7666D6386FF5}"/>
              </a:ext>
            </a:extLst>
          </p:cNvPr>
          <p:cNvGrpSpPr/>
          <p:nvPr/>
        </p:nvGrpSpPr>
        <p:grpSpPr>
          <a:xfrm rot="16200000">
            <a:off x="3365603" y="3254161"/>
            <a:ext cx="206545" cy="349675"/>
            <a:chOff x="1602739" y="3640892"/>
            <a:chExt cx="206545" cy="349675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1D7B983-BF8C-40B7-AFAC-B026F9D9D06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54CF87D1-922A-42A4-B522-0B1566823B94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F947B62-4F6F-4F61-9370-D6DE2B28DD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FB4DF7E-20FF-47E6-B967-9384BC4E9CE9}"/>
              </a:ext>
            </a:extLst>
          </p:cNvPr>
          <p:cNvGrpSpPr/>
          <p:nvPr/>
        </p:nvGrpSpPr>
        <p:grpSpPr>
          <a:xfrm rot="16200000">
            <a:off x="3379820" y="3986471"/>
            <a:ext cx="206545" cy="349675"/>
            <a:chOff x="1602739" y="3640892"/>
            <a:chExt cx="206545" cy="349675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179E924-026B-41F0-A380-F77F9800DD0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EA3B0E9-F0AF-484D-B7BB-C166948D42C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EFCBDFF-46A5-4F29-A476-CC6F3948268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C37818A-5515-4CEA-B2C0-A13BFF51DA8C}"/>
              </a:ext>
            </a:extLst>
          </p:cNvPr>
          <p:cNvGrpSpPr/>
          <p:nvPr/>
        </p:nvGrpSpPr>
        <p:grpSpPr>
          <a:xfrm rot="16200000">
            <a:off x="3369817" y="4758807"/>
            <a:ext cx="206545" cy="349675"/>
            <a:chOff x="1602739" y="3640892"/>
            <a:chExt cx="206545" cy="349675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573A7999-5E10-4954-AFDD-04B42C332E9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3B82CAC-09E6-472A-B4B6-FFD3DBCE4679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C2B01493-7780-4E9A-AFB4-DCC0837E80B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A07CCA0-E272-4E35-958D-AA1E534DC502}"/>
              </a:ext>
            </a:extLst>
          </p:cNvPr>
          <p:cNvGrpSpPr/>
          <p:nvPr/>
        </p:nvGrpSpPr>
        <p:grpSpPr>
          <a:xfrm rot="16200000">
            <a:off x="3363422" y="5474588"/>
            <a:ext cx="206545" cy="349675"/>
            <a:chOff x="1602739" y="3640892"/>
            <a:chExt cx="206545" cy="349675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31171F7-ECD6-4A5F-9028-D0EBF8E55F8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00E45A7-9098-4741-AF92-59F9706702B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66C4A08-E3C8-418A-997B-706035810BB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EA9DDE6-7D36-4D49-99FC-4E4D0713A85C}"/>
              </a:ext>
            </a:extLst>
          </p:cNvPr>
          <p:cNvGrpSpPr/>
          <p:nvPr/>
        </p:nvGrpSpPr>
        <p:grpSpPr>
          <a:xfrm rot="16200000">
            <a:off x="4120507" y="3254160"/>
            <a:ext cx="206545" cy="349675"/>
            <a:chOff x="1602739" y="3640892"/>
            <a:chExt cx="206545" cy="349675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62E1972-FF47-42CC-9EC7-F6D9B2429D2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BA6832E-91BA-4BED-931D-9D667AF369FC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392EECE5-7F22-4693-B83B-D0B11A46046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458E792-F64E-44DE-B9F1-5A570C20BE4D}"/>
              </a:ext>
            </a:extLst>
          </p:cNvPr>
          <p:cNvGrpSpPr/>
          <p:nvPr/>
        </p:nvGrpSpPr>
        <p:grpSpPr>
          <a:xfrm rot="16200000">
            <a:off x="4134724" y="3986470"/>
            <a:ext cx="206545" cy="349675"/>
            <a:chOff x="1602739" y="3640892"/>
            <a:chExt cx="206545" cy="349675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11E3F1D-EA46-4B6F-BD78-87FEF35BE6B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D3B56D6-F009-4DD0-BDCC-6E3329868B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ACFE1A6-08B6-4875-9B0A-EB228AD9C87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10247AE-F624-4368-A4C8-3E47775DFEF9}"/>
              </a:ext>
            </a:extLst>
          </p:cNvPr>
          <p:cNvGrpSpPr/>
          <p:nvPr/>
        </p:nvGrpSpPr>
        <p:grpSpPr>
          <a:xfrm rot="16200000">
            <a:off x="4124721" y="4758806"/>
            <a:ext cx="206545" cy="349675"/>
            <a:chOff x="1602739" y="3640892"/>
            <a:chExt cx="206545" cy="349675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F32948D-4091-4F35-8C43-D5CC57DDECE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DFBA72A-2486-4515-9B93-685AF5A4862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2DAE98F-3C6D-4A3B-81EE-E996B8609F66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48A63E29-623D-483A-BEFD-6C1AF3349894}"/>
              </a:ext>
            </a:extLst>
          </p:cNvPr>
          <p:cNvGrpSpPr/>
          <p:nvPr/>
        </p:nvGrpSpPr>
        <p:grpSpPr>
          <a:xfrm rot="16200000">
            <a:off x="4118326" y="5474587"/>
            <a:ext cx="206545" cy="349675"/>
            <a:chOff x="1602739" y="3640892"/>
            <a:chExt cx="206545" cy="349675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D3D2429-B09F-4CE8-9474-E89D351AC7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A123CD5F-BDB8-4627-A569-EF25594B3246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AAAF120-086F-48CB-B251-E6D4C0BCC94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05BECDD2-49A3-4C32-81E9-87F41FD75E15}"/>
              </a:ext>
            </a:extLst>
          </p:cNvPr>
          <p:cNvGrpSpPr/>
          <p:nvPr/>
        </p:nvGrpSpPr>
        <p:grpSpPr>
          <a:xfrm rot="16200000">
            <a:off x="4893247" y="3254160"/>
            <a:ext cx="206545" cy="349675"/>
            <a:chOff x="1602739" y="3640892"/>
            <a:chExt cx="206545" cy="349675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A32AA4AA-1E8E-4558-BDDF-32C4B6ED5526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F98FD16-0EFB-4DB9-8808-1F6F06C8147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86AA3F99-87C6-4B0B-AE51-FF079434BFD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2F4DE13-13F7-482A-8112-F0EA3B4A36AD}"/>
              </a:ext>
            </a:extLst>
          </p:cNvPr>
          <p:cNvGrpSpPr/>
          <p:nvPr/>
        </p:nvGrpSpPr>
        <p:grpSpPr>
          <a:xfrm rot="16200000">
            <a:off x="4907464" y="3986470"/>
            <a:ext cx="206545" cy="349675"/>
            <a:chOff x="1602739" y="3640892"/>
            <a:chExt cx="206545" cy="349675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538E523-BC73-4D21-BD73-8CEBBEE1A47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A27F5BC5-34AB-4DD5-BF6C-CCB2750F5C2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CFE3D140-B4F3-4FD4-8919-FC25A80733F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98947B6-B579-42F8-B64F-664C1D7AEB5C}"/>
              </a:ext>
            </a:extLst>
          </p:cNvPr>
          <p:cNvGrpSpPr/>
          <p:nvPr/>
        </p:nvGrpSpPr>
        <p:grpSpPr>
          <a:xfrm rot="16200000">
            <a:off x="4891066" y="5474587"/>
            <a:ext cx="206545" cy="349675"/>
            <a:chOff x="1602739" y="3640892"/>
            <a:chExt cx="206545" cy="349675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F5CEFE3-0D37-422A-9FA2-D80038DB2948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B89946D8-A425-419D-B76A-9EDC3090AB7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F133C7E9-4DCD-4130-8EC4-6217F6160EF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225049D3-960B-4998-8291-39826E3DEE56}"/>
              </a:ext>
            </a:extLst>
          </p:cNvPr>
          <p:cNvGrpSpPr/>
          <p:nvPr/>
        </p:nvGrpSpPr>
        <p:grpSpPr>
          <a:xfrm rot="16200000">
            <a:off x="5770807" y="3254160"/>
            <a:ext cx="206545" cy="349675"/>
            <a:chOff x="1602739" y="3640892"/>
            <a:chExt cx="206545" cy="349675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6AC3484-ECA4-4F5B-92F4-C62AEC140710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49D9D8B0-ED19-4A7F-B0DB-158F1C233A6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E0813FD6-FAEE-4E73-AD2E-FFC8A7D44B5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29382ED7-E3FB-43CE-8869-8EC857B5FDE6}"/>
              </a:ext>
            </a:extLst>
          </p:cNvPr>
          <p:cNvGrpSpPr/>
          <p:nvPr/>
        </p:nvGrpSpPr>
        <p:grpSpPr>
          <a:xfrm rot="16200000">
            <a:off x="5785024" y="3986470"/>
            <a:ext cx="206545" cy="349675"/>
            <a:chOff x="1602739" y="3640892"/>
            <a:chExt cx="206545" cy="349675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DE728E22-9B4C-48D2-86C8-717B7248379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4FC1754-62ED-4E76-A0F6-1CCED37C9AC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5777B7A8-FE5E-4B76-B55A-F0D76FE745A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D9479FD-6DE8-4B56-B607-E37BC8E5F45A}"/>
              </a:ext>
            </a:extLst>
          </p:cNvPr>
          <p:cNvGrpSpPr/>
          <p:nvPr/>
        </p:nvGrpSpPr>
        <p:grpSpPr>
          <a:xfrm rot="16200000">
            <a:off x="5775021" y="4758806"/>
            <a:ext cx="206545" cy="349675"/>
            <a:chOff x="1602739" y="3640892"/>
            <a:chExt cx="206545" cy="349675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A8A0603F-DEC9-4875-B502-F0C01FD768A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3DF4AF6-C0BE-4C81-9CD3-EC107815C12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A755C0A3-8699-4E62-958C-F2B03A03880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D7076A30-38B9-4355-A8CF-C813570D33CB}"/>
              </a:ext>
            </a:extLst>
          </p:cNvPr>
          <p:cNvGrpSpPr/>
          <p:nvPr/>
        </p:nvGrpSpPr>
        <p:grpSpPr>
          <a:xfrm rot="16200000">
            <a:off x="5768626" y="5474587"/>
            <a:ext cx="206545" cy="349675"/>
            <a:chOff x="1602739" y="3640892"/>
            <a:chExt cx="206545" cy="349675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B0186C3-C12D-4CB8-BD49-CC7B986C8A5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992EC9C8-B9C3-43DA-AF85-6773D78DC65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D1618EA0-9FCD-409F-AE55-FF194E638B3B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35BBF02-BD33-4714-9E78-6BF391051A4E}"/>
              </a:ext>
            </a:extLst>
          </p:cNvPr>
          <p:cNvGrpSpPr/>
          <p:nvPr/>
        </p:nvGrpSpPr>
        <p:grpSpPr>
          <a:xfrm rot="16200000">
            <a:off x="6705689" y="3254159"/>
            <a:ext cx="206545" cy="349675"/>
            <a:chOff x="1602739" y="3640892"/>
            <a:chExt cx="206545" cy="349675"/>
          </a:xfrm>
        </p:grpSpPr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00A12239-64A0-47B4-A906-7660A3F6DA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4A205C32-D9FF-4A11-ADEF-F09EB40D017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0A97714-9A5F-4D08-ABF9-F7600975A8C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4566FA2-375D-4823-8A55-8FE0A31836CD}"/>
              </a:ext>
            </a:extLst>
          </p:cNvPr>
          <p:cNvGrpSpPr/>
          <p:nvPr/>
        </p:nvGrpSpPr>
        <p:grpSpPr>
          <a:xfrm rot="16200000">
            <a:off x="6719906" y="3986469"/>
            <a:ext cx="206545" cy="349675"/>
            <a:chOff x="1602739" y="3640892"/>
            <a:chExt cx="206545" cy="349675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65B6CBF-DC8A-4F56-A077-C214425C09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065092A6-B11D-414D-8B78-C0B1A0889BC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99D49EA0-CA47-4026-A4DB-B8AFBC5EEB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ED77AD2F-9D4C-4C07-8C28-A698591B6E5E}"/>
              </a:ext>
            </a:extLst>
          </p:cNvPr>
          <p:cNvGrpSpPr/>
          <p:nvPr/>
        </p:nvGrpSpPr>
        <p:grpSpPr>
          <a:xfrm rot="16200000">
            <a:off x="6709903" y="4758805"/>
            <a:ext cx="206545" cy="349675"/>
            <a:chOff x="1602739" y="3640892"/>
            <a:chExt cx="206545" cy="349675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3138A360-0A92-4A09-8908-2FF71C53EAE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66A1891E-4E01-4236-87F2-F8AF84E664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B7B52A9-35DF-40A9-A30E-75C83D329EB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7FDCFA61-7C61-4843-8BAB-4942349467BD}"/>
              </a:ext>
            </a:extLst>
          </p:cNvPr>
          <p:cNvGrpSpPr/>
          <p:nvPr/>
        </p:nvGrpSpPr>
        <p:grpSpPr>
          <a:xfrm rot="16200000">
            <a:off x="6703508" y="5474586"/>
            <a:ext cx="206545" cy="349675"/>
            <a:chOff x="1602739" y="3640892"/>
            <a:chExt cx="206545" cy="349675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9EF5FDE-A5A3-4F31-9B83-5B8C0BB9068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599CBA5-CD8F-4A28-BD49-8B6C6DCCD60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D349CB08-1F5D-4D31-BE1D-45DA8BEC5D4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35340A00-4601-46B6-A784-0AABD1ABA398}"/>
              </a:ext>
            </a:extLst>
          </p:cNvPr>
          <p:cNvGrpSpPr/>
          <p:nvPr/>
        </p:nvGrpSpPr>
        <p:grpSpPr>
          <a:xfrm>
            <a:off x="3800043" y="3608569"/>
            <a:ext cx="206545" cy="349675"/>
            <a:chOff x="1602739" y="3640892"/>
            <a:chExt cx="206545" cy="349675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F716209-C216-462D-A2E7-AA3C5B19675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4BC2AB8-A321-4278-AA26-A3056D38255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02428867-6181-4B58-B2A3-EFF4B5AF9A1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9237F588-90B2-48AD-9417-6AB7D81F8D3E}"/>
              </a:ext>
            </a:extLst>
          </p:cNvPr>
          <p:cNvGrpSpPr/>
          <p:nvPr/>
        </p:nvGrpSpPr>
        <p:grpSpPr>
          <a:xfrm>
            <a:off x="3810961" y="4376124"/>
            <a:ext cx="206545" cy="349675"/>
            <a:chOff x="1602739" y="3640892"/>
            <a:chExt cx="206545" cy="349675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65B1302-391D-4677-B5B2-7D5272C7B73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41FFE77-60F9-43A1-8327-56E866D10C7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53047D08-1106-4632-B4AB-B14BE226659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DD1C89EB-97F2-4206-BEB3-2F821C234AF6}"/>
              </a:ext>
            </a:extLst>
          </p:cNvPr>
          <p:cNvGrpSpPr/>
          <p:nvPr/>
        </p:nvGrpSpPr>
        <p:grpSpPr>
          <a:xfrm>
            <a:off x="3800040" y="5106267"/>
            <a:ext cx="206545" cy="349675"/>
            <a:chOff x="1602739" y="3640892"/>
            <a:chExt cx="206545" cy="349675"/>
          </a:xfrm>
        </p:grpSpPr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989E25F3-2B17-4625-8397-8FFF409EF1D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032D1E1A-9E7D-4F6C-873C-A778FFBB58F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F68E0D36-B580-4119-A230-7A8A0F46FC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3D9A27CB-9245-46D9-AE0F-B8F14AFFB230}"/>
              </a:ext>
            </a:extLst>
          </p:cNvPr>
          <p:cNvGrpSpPr/>
          <p:nvPr/>
        </p:nvGrpSpPr>
        <p:grpSpPr>
          <a:xfrm>
            <a:off x="4498723" y="3613121"/>
            <a:ext cx="206545" cy="349675"/>
            <a:chOff x="1602739" y="3640892"/>
            <a:chExt cx="206545" cy="349675"/>
          </a:xfrm>
        </p:grpSpPr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DB5E4B2-5804-44DE-B843-DD8D2CB080F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4C5D74C8-86FF-4C80-B323-C63A7D03ECD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F1A41893-0C94-4533-B26F-E87AD7FCB4B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5BCCF9C-E9A3-403C-8AE8-4EB04C2DF528}"/>
              </a:ext>
            </a:extLst>
          </p:cNvPr>
          <p:cNvGrpSpPr/>
          <p:nvPr/>
        </p:nvGrpSpPr>
        <p:grpSpPr>
          <a:xfrm>
            <a:off x="4509641" y="4380676"/>
            <a:ext cx="206545" cy="349675"/>
            <a:chOff x="1602739" y="3640892"/>
            <a:chExt cx="206545" cy="349675"/>
          </a:xfrm>
        </p:grpSpPr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5049DFFF-31D3-4854-91F4-6C407260BFA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2E7B1B5F-F96F-499A-B02F-EF22A066614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19F6A763-623E-4586-8860-660BA355FC9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E3E5B237-D301-47F2-8EB5-2EB42B2E7277}"/>
              </a:ext>
            </a:extLst>
          </p:cNvPr>
          <p:cNvGrpSpPr/>
          <p:nvPr/>
        </p:nvGrpSpPr>
        <p:grpSpPr>
          <a:xfrm>
            <a:off x="4498720" y="5110819"/>
            <a:ext cx="206545" cy="349675"/>
            <a:chOff x="1602739" y="3640892"/>
            <a:chExt cx="206545" cy="349675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DB287A5F-E92F-4AD7-8BF1-FFE6744B8B0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858FCDA8-5235-499D-976C-82356CDB9643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C7AF3F7-D8FD-4CC7-A8B8-DFD349101C1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E00DE060-CF56-40B6-A181-ED27A9939AA8}"/>
              </a:ext>
            </a:extLst>
          </p:cNvPr>
          <p:cNvGrpSpPr/>
          <p:nvPr/>
        </p:nvGrpSpPr>
        <p:grpSpPr>
          <a:xfrm>
            <a:off x="5337606" y="3608569"/>
            <a:ext cx="206545" cy="349675"/>
            <a:chOff x="1602739" y="3640892"/>
            <a:chExt cx="206545" cy="349675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410F4F24-DD50-4AAF-9B40-519E30AFA7C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630B781A-CDDF-4600-B507-783D60F98A3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3FD1EF15-3525-483B-86D7-C3853DBD376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F5348211-2131-43AB-9816-828A1EBC2C1D}"/>
              </a:ext>
            </a:extLst>
          </p:cNvPr>
          <p:cNvGrpSpPr/>
          <p:nvPr/>
        </p:nvGrpSpPr>
        <p:grpSpPr>
          <a:xfrm>
            <a:off x="5348524" y="4376124"/>
            <a:ext cx="206545" cy="349675"/>
            <a:chOff x="1602739" y="3640892"/>
            <a:chExt cx="206545" cy="349675"/>
          </a:xfrm>
        </p:grpSpPr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14913D2B-9CCC-45E8-B8A3-8E10B95FF2A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77E1CE85-2C2B-42E5-BEAE-8265A89EFB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A0C7412B-9F83-4C34-B488-8DFC30459A6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2825F83E-0ED6-4AFC-95E8-E4E13F778850}"/>
              </a:ext>
            </a:extLst>
          </p:cNvPr>
          <p:cNvGrpSpPr/>
          <p:nvPr/>
        </p:nvGrpSpPr>
        <p:grpSpPr>
          <a:xfrm>
            <a:off x="5337603" y="5106267"/>
            <a:ext cx="206545" cy="349675"/>
            <a:chOff x="1602739" y="3640892"/>
            <a:chExt cx="206545" cy="349675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2F278D33-A24B-4A8A-ACD7-23EC0B3C8C0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1A0CF01E-EAFE-4777-A7A2-A46CFE18266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22118279-5DF6-4574-BFE1-2385D2CEAF59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E913212-6E48-4CA0-AE8D-D2824DEFE470}"/>
              </a:ext>
            </a:extLst>
          </p:cNvPr>
          <p:cNvGrpSpPr/>
          <p:nvPr/>
        </p:nvGrpSpPr>
        <p:grpSpPr>
          <a:xfrm>
            <a:off x="6267364" y="3630950"/>
            <a:ext cx="206545" cy="349675"/>
            <a:chOff x="1602739" y="3640892"/>
            <a:chExt cx="206545" cy="349675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A6B2DA25-D024-4348-8649-3D86D44B92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3B4599BD-94CD-4083-AB3D-31CDA869A3D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D331461A-EF27-4FA4-8633-91FD691B5F1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F067C6C-EDD6-4415-B451-618D5590DC53}"/>
              </a:ext>
            </a:extLst>
          </p:cNvPr>
          <p:cNvGrpSpPr/>
          <p:nvPr/>
        </p:nvGrpSpPr>
        <p:grpSpPr>
          <a:xfrm>
            <a:off x="6278282" y="4398505"/>
            <a:ext cx="206545" cy="349675"/>
            <a:chOff x="1602739" y="3640892"/>
            <a:chExt cx="206545" cy="349675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18F05E9B-93AB-46C4-BAE9-9C66496016E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0F4FD71B-9895-443F-85D8-BDB404ECA601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3839D791-1554-4559-9C68-36453A8DD12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358E0D95-810C-436F-A4C4-C9484D35CF43}"/>
              </a:ext>
            </a:extLst>
          </p:cNvPr>
          <p:cNvGrpSpPr/>
          <p:nvPr/>
        </p:nvGrpSpPr>
        <p:grpSpPr>
          <a:xfrm>
            <a:off x="6267361" y="5128648"/>
            <a:ext cx="206545" cy="349675"/>
            <a:chOff x="1602739" y="3640892"/>
            <a:chExt cx="206545" cy="349675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7E48C893-72A6-4C6C-8847-F5E4E0ADAAA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C38722F9-1304-45B8-99FC-ACB60BEA05A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DC5349A1-06C3-48DF-8286-940637B9E66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4C90EA68-5B4F-4F79-910B-92C80BBDA2B1}"/>
              </a:ext>
            </a:extLst>
          </p:cNvPr>
          <p:cNvGrpSpPr/>
          <p:nvPr/>
        </p:nvGrpSpPr>
        <p:grpSpPr>
          <a:xfrm>
            <a:off x="7122854" y="3571224"/>
            <a:ext cx="206545" cy="349675"/>
            <a:chOff x="1602739" y="3640892"/>
            <a:chExt cx="206545" cy="349675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4B94081D-3805-4E48-8F1F-7231D1EE653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36264D12-A6FD-43F5-8D05-15E79A955EC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152BC7B0-777D-4222-BD7B-098482BC66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18E679D-DAF2-45E0-99D5-876DF3DCD613}"/>
              </a:ext>
            </a:extLst>
          </p:cNvPr>
          <p:cNvGrpSpPr/>
          <p:nvPr/>
        </p:nvGrpSpPr>
        <p:grpSpPr>
          <a:xfrm>
            <a:off x="7133772" y="4338779"/>
            <a:ext cx="206545" cy="349675"/>
            <a:chOff x="1602739" y="3640892"/>
            <a:chExt cx="206545" cy="349675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D1CE880B-DA96-4EF3-BBDA-49BE3DBF8CBB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172E1456-6839-4577-B73C-5A14A1C7D5B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19E4C6B7-0F9A-47D3-95AC-D403D639AD0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9E27F7A3-AB2E-449D-80E7-DBE8B5E42F3A}"/>
              </a:ext>
            </a:extLst>
          </p:cNvPr>
          <p:cNvGrpSpPr/>
          <p:nvPr/>
        </p:nvGrpSpPr>
        <p:grpSpPr>
          <a:xfrm>
            <a:off x="7122851" y="5068922"/>
            <a:ext cx="206545" cy="349675"/>
            <a:chOff x="1602739" y="3640892"/>
            <a:chExt cx="206545" cy="349675"/>
          </a:xfrm>
        </p:grpSpPr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DDB1D486-7BBA-4A98-9F9A-FED88C947A8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8B3FF66E-2988-485E-A15E-3F712A814A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22501A78-0628-4102-B491-3DCFEB7A0FF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1E17780D-3009-44E9-914B-069C22A0B503}"/>
              </a:ext>
            </a:extLst>
          </p:cNvPr>
          <p:cNvGrpSpPr/>
          <p:nvPr/>
        </p:nvGrpSpPr>
        <p:grpSpPr>
          <a:xfrm rot="5400000" flipH="1">
            <a:off x="4895693" y="4742278"/>
            <a:ext cx="206545" cy="349675"/>
            <a:chOff x="1602739" y="3640892"/>
            <a:chExt cx="206545" cy="349675"/>
          </a:xfrm>
        </p:grpSpPr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C56004E9-A44D-4AC7-952A-7A9ACBB1316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31EBBA4C-02E4-4E86-A250-E02AE7F2A7E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4EDAECB5-B099-49F0-97EE-AA61136FEA01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7" name="Arc 236">
            <a:extLst>
              <a:ext uri="{FF2B5EF4-FFF2-40B4-BE49-F238E27FC236}">
                <a16:creationId xmlns:a16="http://schemas.microsoft.com/office/drawing/2014/main" id="{A1562CB8-5459-412F-96EA-CC711659B68A}"/>
              </a:ext>
            </a:extLst>
          </p:cNvPr>
          <p:cNvSpPr/>
          <p:nvPr/>
        </p:nvSpPr>
        <p:spPr>
          <a:xfrm>
            <a:off x="4521744" y="4660580"/>
            <a:ext cx="368710" cy="364508"/>
          </a:xfrm>
          <a:prstGeom prst="arc">
            <a:avLst>
              <a:gd name="adj1" fmla="val 16880296"/>
              <a:gd name="adj2" fmla="val 20887239"/>
            </a:avLst>
          </a:prstGeom>
          <a:ln>
            <a:solidFill>
              <a:srgbClr val="00B0F0"/>
            </a:solidFill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Title 1">
            <a:extLst>
              <a:ext uri="{FF2B5EF4-FFF2-40B4-BE49-F238E27FC236}">
                <a16:creationId xmlns:a16="http://schemas.microsoft.com/office/drawing/2014/main" id="{A228E344-B914-4B55-813D-56B93049F639}"/>
              </a:ext>
            </a:extLst>
          </p:cNvPr>
          <p:cNvSpPr txBox="1">
            <a:spLocks/>
          </p:cNvSpPr>
          <p:nvPr/>
        </p:nvSpPr>
        <p:spPr>
          <a:xfrm>
            <a:off x="2954543" y="1489343"/>
            <a:ext cx="4891978" cy="7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Movement of holes</a:t>
            </a:r>
          </a:p>
        </p:txBody>
      </p:sp>
    </p:spTree>
    <p:extLst>
      <p:ext uri="{BB962C8B-B14F-4D97-AF65-F5344CB8AC3E}">
        <p14:creationId xmlns:p14="http://schemas.microsoft.com/office/powerpoint/2010/main" val="159561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Crystal Representation of Doping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49886B-0ED8-4DDC-8B74-EE60CE9673BB}"/>
              </a:ext>
            </a:extLst>
          </p:cNvPr>
          <p:cNvSpPr txBox="1"/>
          <p:nvPr/>
        </p:nvSpPr>
        <p:spPr>
          <a:xfrm>
            <a:off x="2803358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CFF44-DB02-4927-BBC1-15B695F20D6B}"/>
              </a:ext>
            </a:extLst>
          </p:cNvPr>
          <p:cNvSpPr txBox="1"/>
          <p:nvPr/>
        </p:nvSpPr>
        <p:spPr>
          <a:xfrm>
            <a:off x="3665621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E1ECD-25B1-4BF3-A29D-57B5BE68B3FC}"/>
              </a:ext>
            </a:extLst>
          </p:cNvPr>
          <p:cNvSpPr txBox="1"/>
          <p:nvPr/>
        </p:nvSpPr>
        <p:spPr>
          <a:xfrm>
            <a:off x="2803358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352BE7-7DE3-494C-B603-5DE49A424BED}"/>
              </a:ext>
            </a:extLst>
          </p:cNvPr>
          <p:cNvSpPr txBox="1"/>
          <p:nvPr/>
        </p:nvSpPr>
        <p:spPr>
          <a:xfrm>
            <a:off x="366562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D4E32A-213D-4CE6-80AE-287B85A89192}"/>
              </a:ext>
            </a:extLst>
          </p:cNvPr>
          <p:cNvSpPr txBox="1"/>
          <p:nvPr/>
        </p:nvSpPr>
        <p:spPr>
          <a:xfrm>
            <a:off x="4363451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24FF2-2230-468F-A1A5-ADDD458A42C4}"/>
              </a:ext>
            </a:extLst>
          </p:cNvPr>
          <p:cNvSpPr txBox="1"/>
          <p:nvPr/>
        </p:nvSpPr>
        <p:spPr>
          <a:xfrm>
            <a:off x="5225714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ABAA10-2DCF-4FF5-8BA7-A384F7D5A7FC}"/>
              </a:ext>
            </a:extLst>
          </p:cNvPr>
          <p:cNvSpPr txBox="1"/>
          <p:nvPr/>
        </p:nvSpPr>
        <p:spPr>
          <a:xfrm>
            <a:off x="4363451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7EDCB8-AABE-4424-B349-2AAD2D86706E}"/>
              </a:ext>
            </a:extLst>
          </p:cNvPr>
          <p:cNvSpPr txBox="1"/>
          <p:nvPr/>
        </p:nvSpPr>
        <p:spPr>
          <a:xfrm>
            <a:off x="5225713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702EB4-0CE0-471D-BF88-E9708B6DF67B}"/>
              </a:ext>
            </a:extLst>
          </p:cNvPr>
          <p:cNvSpPr txBox="1"/>
          <p:nvPr/>
        </p:nvSpPr>
        <p:spPr>
          <a:xfrm>
            <a:off x="6134100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3E7969-DB48-494C-B27C-BC16F04D2AC2}"/>
              </a:ext>
            </a:extLst>
          </p:cNvPr>
          <p:cNvSpPr txBox="1"/>
          <p:nvPr/>
        </p:nvSpPr>
        <p:spPr>
          <a:xfrm>
            <a:off x="6996363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F4D046-B732-489F-9D27-359655288403}"/>
              </a:ext>
            </a:extLst>
          </p:cNvPr>
          <p:cNvSpPr txBox="1"/>
          <p:nvPr/>
        </p:nvSpPr>
        <p:spPr>
          <a:xfrm>
            <a:off x="613410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E3D79A-1741-44E4-AA5E-51F6802077DA}"/>
              </a:ext>
            </a:extLst>
          </p:cNvPr>
          <p:cNvSpPr txBox="1"/>
          <p:nvPr/>
        </p:nvSpPr>
        <p:spPr>
          <a:xfrm>
            <a:off x="6996362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D24B65-DFD8-4E58-8A9A-C65E218A7178}"/>
              </a:ext>
            </a:extLst>
          </p:cNvPr>
          <p:cNvSpPr txBox="1"/>
          <p:nvPr/>
        </p:nvSpPr>
        <p:spPr>
          <a:xfrm>
            <a:off x="2803358" y="462472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3ECD1E-DB39-4D75-89A8-C06406299495}"/>
              </a:ext>
            </a:extLst>
          </p:cNvPr>
          <p:cNvSpPr txBox="1"/>
          <p:nvPr/>
        </p:nvSpPr>
        <p:spPr>
          <a:xfrm>
            <a:off x="3665621" y="460123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775C98-44F4-4A34-A6FB-2B9B7D641C7A}"/>
              </a:ext>
            </a:extLst>
          </p:cNvPr>
          <p:cNvSpPr txBox="1"/>
          <p:nvPr/>
        </p:nvSpPr>
        <p:spPr>
          <a:xfrm>
            <a:off x="2803358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6AAA8B-E621-4B5E-8CF5-BF78F0F5EEF0}"/>
              </a:ext>
            </a:extLst>
          </p:cNvPr>
          <p:cNvSpPr txBox="1"/>
          <p:nvPr/>
        </p:nvSpPr>
        <p:spPr>
          <a:xfrm>
            <a:off x="3665620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33F49F-650F-438B-B090-1DBE5532B5B2}"/>
              </a:ext>
            </a:extLst>
          </p:cNvPr>
          <p:cNvSpPr txBox="1"/>
          <p:nvPr/>
        </p:nvSpPr>
        <p:spPr>
          <a:xfrm>
            <a:off x="4363451" y="464125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3E73D6-78B2-450C-8F7B-F46B34DACC2A}"/>
              </a:ext>
            </a:extLst>
          </p:cNvPr>
          <p:cNvSpPr txBox="1"/>
          <p:nvPr/>
        </p:nvSpPr>
        <p:spPr>
          <a:xfrm>
            <a:off x="5225714" y="4617761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ED4D61-FF68-4C75-8136-586C6C39B436}"/>
              </a:ext>
            </a:extLst>
          </p:cNvPr>
          <p:cNvSpPr txBox="1"/>
          <p:nvPr/>
        </p:nvSpPr>
        <p:spPr>
          <a:xfrm>
            <a:off x="4363451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C9230A-CF19-4A97-A9DA-9F9180006876}"/>
              </a:ext>
            </a:extLst>
          </p:cNvPr>
          <p:cNvSpPr txBox="1"/>
          <p:nvPr/>
        </p:nvSpPr>
        <p:spPr>
          <a:xfrm>
            <a:off x="5225713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34EC54-30FF-4F37-B7DA-933EA94E164A}"/>
              </a:ext>
            </a:extLst>
          </p:cNvPr>
          <p:cNvSpPr txBox="1"/>
          <p:nvPr/>
        </p:nvSpPr>
        <p:spPr>
          <a:xfrm>
            <a:off x="6134100" y="461062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FECBA8-DB2A-44BF-A076-78084151F96A}"/>
              </a:ext>
            </a:extLst>
          </p:cNvPr>
          <p:cNvSpPr txBox="1"/>
          <p:nvPr/>
        </p:nvSpPr>
        <p:spPr>
          <a:xfrm>
            <a:off x="6996363" y="4587123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E191E97-6983-4527-BAC8-4388E09C19FE}"/>
              </a:ext>
            </a:extLst>
          </p:cNvPr>
          <p:cNvSpPr txBox="1"/>
          <p:nvPr/>
        </p:nvSpPr>
        <p:spPr>
          <a:xfrm>
            <a:off x="6134100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5F91E2-543A-4F88-A77D-0CD450A937AC}"/>
              </a:ext>
            </a:extLst>
          </p:cNvPr>
          <p:cNvSpPr txBox="1"/>
          <p:nvPr/>
        </p:nvSpPr>
        <p:spPr>
          <a:xfrm>
            <a:off x="6996362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123AF25-DB2F-4360-BEA8-29898311613C}"/>
              </a:ext>
            </a:extLst>
          </p:cNvPr>
          <p:cNvGrpSpPr/>
          <p:nvPr/>
        </p:nvGrpSpPr>
        <p:grpSpPr>
          <a:xfrm>
            <a:off x="2920541" y="3608569"/>
            <a:ext cx="206545" cy="349675"/>
            <a:chOff x="1602739" y="3640892"/>
            <a:chExt cx="206545" cy="349675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02F6A2F4-911D-4D21-BA99-9FF109E2FDB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83123D5F-9B32-4B7D-A51B-4E0D2119624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CB53EF8-D8C5-4C4F-ACB8-EA0C8632EF2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1844864-AE45-43C2-A2CE-EBE72A3C2268}"/>
              </a:ext>
            </a:extLst>
          </p:cNvPr>
          <p:cNvGrpSpPr/>
          <p:nvPr/>
        </p:nvGrpSpPr>
        <p:grpSpPr>
          <a:xfrm>
            <a:off x="2931459" y="4376124"/>
            <a:ext cx="206545" cy="349675"/>
            <a:chOff x="1602739" y="3640892"/>
            <a:chExt cx="206545" cy="349675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42A5FCE-61B6-4DF1-85A4-AECA739502A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1EAF034-1FE1-4BBF-B05B-47D54FF2675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50E9A6F-7C30-43DD-825E-082B82B5311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696F5D6-357D-46A5-AD11-9BC12C405F10}"/>
              </a:ext>
            </a:extLst>
          </p:cNvPr>
          <p:cNvGrpSpPr/>
          <p:nvPr/>
        </p:nvGrpSpPr>
        <p:grpSpPr>
          <a:xfrm>
            <a:off x="2920538" y="5106267"/>
            <a:ext cx="206545" cy="349675"/>
            <a:chOff x="1602739" y="3640892"/>
            <a:chExt cx="206545" cy="349675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DA4FD4E-3B1C-450B-B9A8-AF82BA0333C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701C168-7415-4342-93D8-5172760C476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A20214D-B696-4000-90B7-CE61BE469BC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5C85283-C867-421C-8791-7666D6386FF5}"/>
              </a:ext>
            </a:extLst>
          </p:cNvPr>
          <p:cNvGrpSpPr/>
          <p:nvPr/>
        </p:nvGrpSpPr>
        <p:grpSpPr>
          <a:xfrm rot="16200000">
            <a:off x="3365603" y="3254161"/>
            <a:ext cx="206545" cy="349675"/>
            <a:chOff x="1602739" y="3640892"/>
            <a:chExt cx="206545" cy="349675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1D7B983-BF8C-40B7-AFAC-B026F9D9D06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54CF87D1-922A-42A4-B522-0B1566823B94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F947B62-4F6F-4F61-9370-D6DE2B28DD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FB4DF7E-20FF-47E6-B967-9384BC4E9CE9}"/>
              </a:ext>
            </a:extLst>
          </p:cNvPr>
          <p:cNvGrpSpPr/>
          <p:nvPr/>
        </p:nvGrpSpPr>
        <p:grpSpPr>
          <a:xfrm rot="16200000">
            <a:off x="3379820" y="3986471"/>
            <a:ext cx="206545" cy="349675"/>
            <a:chOff x="1602739" y="3640892"/>
            <a:chExt cx="206545" cy="349675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179E924-026B-41F0-A380-F77F9800DD0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EA3B0E9-F0AF-484D-B7BB-C166948D42C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EFCBDFF-46A5-4F29-A476-CC6F3948268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C37818A-5515-4CEA-B2C0-A13BFF51DA8C}"/>
              </a:ext>
            </a:extLst>
          </p:cNvPr>
          <p:cNvGrpSpPr/>
          <p:nvPr/>
        </p:nvGrpSpPr>
        <p:grpSpPr>
          <a:xfrm rot="16200000">
            <a:off x="3369817" y="4758807"/>
            <a:ext cx="206545" cy="349675"/>
            <a:chOff x="1602739" y="3640892"/>
            <a:chExt cx="206545" cy="349675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573A7999-5E10-4954-AFDD-04B42C332E9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3B82CAC-09E6-472A-B4B6-FFD3DBCE4679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C2B01493-7780-4E9A-AFB4-DCC0837E80B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A07CCA0-E272-4E35-958D-AA1E534DC502}"/>
              </a:ext>
            </a:extLst>
          </p:cNvPr>
          <p:cNvGrpSpPr/>
          <p:nvPr/>
        </p:nvGrpSpPr>
        <p:grpSpPr>
          <a:xfrm rot="16200000">
            <a:off x="3363422" y="5474588"/>
            <a:ext cx="206545" cy="349675"/>
            <a:chOff x="1602739" y="3640892"/>
            <a:chExt cx="206545" cy="349675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31171F7-ECD6-4A5F-9028-D0EBF8E55F8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00E45A7-9098-4741-AF92-59F9706702B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66C4A08-E3C8-418A-997B-706035810BB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EA9DDE6-7D36-4D49-99FC-4E4D0713A85C}"/>
              </a:ext>
            </a:extLst>
          </p:cNvPr>
          <p:cNvGrpSpPr/>
          <p:nvPr/>
        </p:nvGrpSpPr>
        <p:grpSpPr>
          <a:xfrm rot="16200000">
            <a:off x="4120507" y="3254160"/>
            <a:ext cx="206545" cy="349675"/>
            <a:chOff x="1602739" y="3640892"/>
            <a:chExt cx="206545" cy="349675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62E1972-FF47-42CC-9EC7-F6D9B2429D2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BA6832E-91BA-4BED-931D-9D667AF369FC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392EECE5-7F22-4693-B83B-D0B11A46046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458E792-F64E-44DE-B9F1-5A570C20BE4D}"/>
              </a:ext>
            </a:extLst>
          </p:cNvPr>
          <p:cNvGrpSpPr/>
          <p:nvPr/>
        </p:nvGrpSpPr>
        <p:grpSpPr>
          <a:xfrm rot="16200000">
            <a:off x="4134724" y="3986470"/>
            <a:ext cx="206545" cy="349675"/>
            <a:chOff x="1602739" y="3640892"/>
            <a:chExt cx="206545" cy="349675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11E3F1D-EA46-4B6F-BD78-87FEF35BE6B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D3B56D6-F009-4DD0-BDCC-6E3329868B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ACFE1A6-08B6-4875-9B0A-EB228AD9C87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10247AE-F624-4368-A4C8-3E47775DFEF9}"/>
              </a:ext>
            </a:extLst>
          </p:cNvPr>
          <p:cNvGrpSpPr/>
          <p:nvPr/>
        </p:nvGrpSpPr>
        <p:grpSpPr>
          <a:xfrm rot="16200000">
            <a:off x="4124721" y="4758806"/>
            <a:ext cx="206545" cy="349675"/>
            <a:chOff x="1602739" y="3640892"/>
            <a:chExt cx="206545" cy="349675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F32948D-4091-4F35-8C43-D5CC57DDECE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DFBA72A-2486-4515-9B93-685AF5A4862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2DAE98F-3C6D-4A3B-81EE-E996B8609F66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48A63E29-623D-483A-BEFD-6C1AF3349894}"/>
              </a:ext>
            </a:extLst>
          </p:cNvPr>
          <p:cNvGrpSpPr/>
          <p:nvPr/>
        </p:nvGrpSpPr>
        <p:grpSpPr>
          <a:xfrm rot="16200000">
            <a:off x="4118326" y="5474587"/>
            <a:ext cx="206545" cy="349675"/>
            <a:chOff x="1602739" y="3640892"/>
            <a:chExt cx="206545" cy="349675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D3D2429-B09F-4CE8-9474-E89D351AC7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A123CD5F-BDB8-4627-A569-EF25594B3246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AAAF120-086F-48CB-B251-E6D4C0BCC94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05BECDD2-49A3-4C32-81E9-87F41FD75E15}"/>
              </a:ext>
            </a:extLst>
          </p:cNvPr>
          <p:cNvGrpSpPr/>
          <p:nvPr/>
        </p:nvGrpSpPr>
        <p:grpSpPr>
          <a:xfrm rot="16200000">
            <a:off x="4893247" y="3254160"/>
            <a:ext cx="206545" cy="349675"/>
            <a:chOff x="1602739" y="3640892"/>
            <a:chExt cx="206545" cy="349675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A32AA4AA-1E8E-4558-BDDF-32C4B6ED5526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F98FD16-0EFB-4DB9-8808-1F6F06C8147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86AA3F99-87C6-4B0B-AE51-FF079434BFD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2F4DE13-13F7-482A-8112-F0EA3B4A36AD}"/>
              </a:ext>
            </a:extLst>
          </p:cNvPr>
          <p:cNvGrpSpPr/>
          <p:nvPr/>
        </p:nvGrpSpPr>
        <p:grpSpPr>
          <a:xfrm rot="16200000">
            <a:off x="4907464" y="3986470"/>
            <a:ext cx="206545" cy="349675"/>
            <a:chOff x="1602739" y="3640892"/>
            <a:chExt cx="206545" cy="349675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538E523-BC73-4D21-BD73-8CEBBEE1A47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A27F5BC5-34AB-4DD5-BF6C-CCB2750F5C2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CFE3D140-B4F3-4FD4-8919-FC25A80733F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98947B6-B579-42F8-B64F-664C1D7AEB5C}"/>
              </a:ext>
            </a:extLst>
          </p:cNvPr>
          <p:cNvGrpSpPr/>
          <p:nvPr/>
        </p:nvGrpSpPr>
        <p:grpSpPr>
          <a:xfrm rot="16200000">
            <a:off x="4891066" y="5474587"/>
            <a:ext cx="206545" cy="349675"/>
            <a:chOff x="1602739" y="3640892"/>
            <a:chExt cx="206545" cy="349675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F5CEFE3-0D37-422A-9FA2-D80038DB2948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B89946D8-A425-419D-B76A-9EDC3090AB7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F133C7E9-4DCD-4130-8EC4-6217F6160EF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225049D3-960B-4998-8291-39826E3DEE56}"/>
              </a:ext>
            </a:extLst>
          </p:cNvPr>
          <p:cNvGrpSpPr/>
          <p:nvPr/>
        </p:nvGrpSpPr>
        <p:grpSpPr>
          <a:xfrm rot="16200000">
            <a:off x="5770807" y="3254160"/>
            <a:ext cx="206545" cy="349675"/>
            <a:chOff x="1602739" y="3640892"/>
            <a:chExt cx="206545" cy="349675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6AC3484-ECA4-4F5B-92F4-C62AEC140710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49D9D8B0-ED19-4A7F-B0DB-158F1C233A6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E0813FD6-FAEE-4E73-AD2E-FFC8A7D44B5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29382ED7-E3FB-43CE-8869-8EC857B5FDE6}"/>
              </a:ext>
            </a:extLst>
          </p:cNvPr>
          <p:cNvGrpSpPr/>
          <p:nvPr/>
        </p:nvGrpSpPr>
        <p:grpSpPr>
          <a:xfrm rot="16200000">
            <a:off x="5785024" y="3986470"/>
            <a:ext cx="206545" cy="349675"/>
            <a:chOff x="1602739" y="3640892"/>
            <a:chExt cx="206545" cy="349675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DE728E22-9B4C-48D2-86C8-717B7248379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4FC1754-62ED-4E76-A0F6-1CCED37C9AC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5777B7A8-FE5E-4B76-B55A-F0D76FE745A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D9479FD-6DE8-4B56-B607-E37BC8E5F45A}"/>
              </a:ext>
            </a:extLst>
          </p:cNvPr>
          <p:cNvGrpSpPr/>
          <p:nvPr/>
        </p:nvGrpSpPr>
        <p:grpSpPr>
          <a:xfrm rot="16200000">
            <a:off x="5775021" y="4758806"/>
            <a:ext cx="206545" cy="349675"/>
            <a:chOff x="1602739" y="3640892"/>
            <a:chExt cx="206545" cy="349675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A8A0603F-DEC9-4875-B502-F0C01FD768A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3DF4AF6-C0BE-4C81-9CD3-EC107815C12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A755C0A3-8699-4E62-958C-F2B03A03880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D7076A30-38B9-4355-A8CF-C813570D33CB}"/>
              </a:ext>
            </a:extLst>
          </p:cNvPr>
          <p:cNvGrpSpPr/>
          <p:nvPr/>
        </p:nvGrpSpPr>
        <p:grpSpPr>
          <a:xfrm rot="16200000">
            <a:off x="5768626" y="5474587"/>
            <a:ext cx="206545" cy="349675"/>
            <a:chOff x="1602739" y="3640892"/>
            <a:chExt cx="206545" cy="349675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B0186C3-C12D-4CB8-BD49-CC7B986C8A5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992EC9C8-B9C3-43DA-AF85-6773D78DC65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D1618EA0-9FCD-409F-AE55-FF194E638B3B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35BBF02-BD33-4714-9E78-6BF391051A4E}"/>
              </a:ext>
            </a:extLst>
          </p:cNvPr>
          <p:cNvGrpSpPr/>
          <p:nvPr/>
        </p:nvGrpSpPr>
        <p:grpSpPr>
          <a:xfrm rot="16200000">
            <a:off x="6705689" y="3254159"/>
            <a:ext cx="206545" cy="349675"/>
            <a:chOff x="1602739" y="3640892"/>
            <a:chExt cx="206545" cy="349675"/>
          </a:xfrm>
        </p:grpSpPr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00A12239-64A0-47B4-A906-7660A3F6DA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4A205C32-D9FF-4A11-ADEF-F09EB40D017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0A97714-9A5F-4D08-ABF9-F7600975A8C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4566FA2-375D-4823-8A55-8FE0A31836CD}"/>
              </a:ext>
            </a:extLst>
          </p:cNvPr>
          <p:cNvGrpSpPr/>
          <p:nvPr/>
        </p:nvGrpSpPr>
        <p:grpSpPr>
          <a:xfrm rot="16200000">
            <a:off x="6719906" y="3986469"/>
            <a:ext cx="206545" cy="349675"/>
            <a:chOff x="1602739" y="3640892"/>
            <a:chExt cx="206545" cy="349675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65B6CBF-DC8A-4F56-A077-C214425C09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065092A6-B11D-414D-8B78-C0B1A0889BC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99D49EA0-CA47-4026-A4DB-B8AFBC5EEB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ED77AD2F-9D4C-4C07-8C28-A698591B6E5E}"/>
              </a:ext>
            </a:extLst>
          </p:cNvPr>
          <p:cNvGrpSpPr/>
          <p:nvPr/>
        </p:nvGrpSpPr>
        <p:grpSpPr>
          <a:xfrm rot="16200000">
            <a:off x="6709903" y="4758805"/>
            <a:ext cx="206545" cy="349675"/>
            <a:chOff x="1602739" y="3640892"/>
            <a:chExt cx="206545" cy="349675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3138A360-0A92-4A09-8908-2FF71C53EAE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66A1891E-4E01-4236-87F2-F8AF84E664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B7B52A9-35DF-40A9-A30E-75C83D329EB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7FDCFA61-7C61-4843-8BAB-4942349467BD}"/>
              </a:ext>
            </a:extLst>
          </p:cNvPr>
          <p:cNvGrpSpPr/>
          <p:nvPr/>
        </p:nvGrpSpPr>
        <p:grpSpPr>
          <a:xfrm rot="16200000">
            <a:off x="6703508" y="5474586"/>
            <a:ext cx="206545" cy="349675"/>
            <a:chOff x="1602739" y="3640892"/>
            <a:chExt cx="206545" cy="349675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9EF5FDE-A5A3-4F31-9B83-5B8C0BB9068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599CBA5-CD8F-4A28-BD49-8B6C6DCCD60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D349CB08-1F5D-4D31-BE1D-45DA8BEC5D4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35340A00-4601-46B6-A784-0AABD1ABA398}"/>
              </a:ext>
            </a:extLst>
          </p:cNvPr>
          <p:cNvGrpSpPr/>
          <p:nvPr/>
        </p:nvGrpSpPr>
        <p:grpSpPr>
          <a:xfrm>
            <a:off x="3800043" y="3608569"/>
            <a:ext cx="206545" cy="349675"/>
            <a:chOff x="1602739" y="3640892"/>
            <a:chExt cx="206545" cy="349675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F716209-C216-462D-A2E7-AA3C5B19675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4BC2AB8-A321-4278-AA26-A3056D38255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02428867-6181-4B58-B2A3-EFF4B5AF9A1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9237F588-90B2-48AD-9417-6AB7D81F8D3E}"/>
              </a:ext>
            </a:extLst>
          </p:cNvPr>
          <p:cNvGrpSpPr/>
          <p:nvPr/>
        </p:nvGrpSpPr>
        <p:grpSpPr>
          <a:xfrm>
            <a:off x="3810961" y="4376124"/>
            <a:ext cx="206545" cy="349675"/>
            <a:chOff x="1602739" y="3640892"/>
            <a:chExt cx="206545" cy="349675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65B1302-391D-4677-B5B2-7D5272C7B73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41FFE77-60F9-43A1-8327-56E866D10C7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53047D08-1106-4632-B4AB-B14BE226659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DD1C89EB-97F2-4206-BEB3-2F821C234AF6}"/>
              </a:ext>
            </a:extLst>
          </p:cNvPr>
          <p:cNvGrpSpPr/>
          <p:nvPr/>
        </p:nvGrpSpPr>
        <p:grpSpPr>
          <a:xfrm>
            <a:off x="3800040" y="5106267"/>
            <a:ext cx="206545" cy="349675"/>
            <a:chOff x="1602739" y="3640892"/>
            <a:chExt cx="206545" cy="349675"/>
          </a:xfrm>
        </p:grpSpPr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989E25F3-2B17-4625-8397-8FFF409EF1D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032D1E1A-9E7D-4F6C-873C-A778FFBB58F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F68E0D36-B580-4119-A230-7A8A0F46FC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3D9A27CB-9245-46D9-AE0F-B8F14AFFB230}"/>
              </a:ext>
            </a:extLst>
          </p:cNvPr>
          <p:cNvGrpSpPr/>
          <p:nvPr/>
        </p:nvGrpSpPr>
        <p:grpSpPr>
          <a:xfrm>
            <a:off x="4498723" y="3613121"/>
            <a:ext cx="206545" cy="349675"/>
            <a:chOff x="1602739" y="3640892"/>
            <a:chExt cx="206545" cy="349675"/>
          </a:xfrm>
        </p:grpSpPr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DB5E4B2-5804-44DE-B843-DD8D2CB080F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4C5D74C8-86FF-4C80-B323-C63A7D03ECD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F1A41893-0C94-4533-B26F-E87AD7FCB4B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5BCCF9C-E9A3-403C-8AE8-4EB04C2DF528}"/>
              </a:ext>
            </a:extLst>
          </p:cNvPr>
          <p:cNvGrpSpPr/>
          <p:nvPr/>
        </p:nvGrpSpPr>
        <p:grpSpPr>
          <a:xfrm rot="5400000">
            <a:off x="4913436" y="4760128"/>
            <a:ext cx="206545" cy="349675"/>
            <a:chOff x="1602739" y="3640892"/>
            <a:chExt cx="206545" cy="349675"/>
          </a:xfrm>
        </p:grpSpPr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5049DFFF-31D3-4854-91F4-6C407260BFA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2E7B1B5F-F96F-499A-B02F-EF22A066614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19F6A763-623E-4586-8860-660BA355FC9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E3E5B237-D301-47F2-8EB5-2EB42B2E7277}"/>
              </a:ext>
            </a:extLst>
          </p:cNvPr>
          <p:cNvGrpSpPr/>
          <p:nvPr/>
        </p:nvGrpSpPr>
        <p:grpSpPr>
          <a:xfrm>
            <a:off x="4498720" y="5110819"/>
            <a:ext cx="206545" cy="349675"/>
            <a:chOff x="1602739" y="3640892"/>
            <a:chExt cx="206545" cy="349675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DB287A5F-E92F-4AD7-8BF1-FFE6744B8B0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858FCDA8-5235-499D-976C-82356CDB9643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C7AF3F7-D8FD-4CC7-A8B8-DFD349101C1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E00DE060-CF56-40B6-A181-ED27A9939AA8}"/>
              </a:ext>
            </a:extLst>
          </p:cNvPr>
          <p:cNvGrpSpPr/>
          <p:nvPr/>
        </p:nvGrpSpPr>
        <p:grpSpPr>
          <a:xfrm>
            <a:off x="5337606" y="3608569"/>
            <a:ext cx="206545" cy="349675"/>
            <a:chOff x="1602739" y="3640892"/>
            <a:chExt cx="206545" cy="349675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410F4F24-DD50-4AAF-9B40-519E30AFA7C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630B781A-CDDF-4600-B507-783D60F98A3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3FD1EF15-3525-483B-86D7-C3853DBD376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F5348211-2131-43AB-9816-828A1EBC2C1D}"/>
              </a:ext>
            </a:extLst>
          </p:cNvPr>
          <p:cNvGrpSpPr/>
          <p:nvPr/>
        </p:nvGrpSpPr>
        <p:grpSpPr>
          <a:xfrm>
            <a:off x="5348524" y="4376124"/>
            <a:ext cx="206545" cy="349675"/>
            <a:chOff x="1602739" y="3640892"/>
            <a:chExt cx="206545" cy="349675"/>
          </a:xfrm>
        </p:grpSpPr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14913D2B-9CCC-45E8-B8A3-8E10B95FF2A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77E1CE85-2C2B-42E5-BEAE-8265A89EFB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A0C7412B-9F83-4C34-B488-8DFC30459A6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2825F83E-0ED6-4AFC-95E8-E4E13F778850}"/>
              </a:ext>
            </a:extLst>
          </p:cNvPr>
          <p:cNvGrpSpPr/>
          <p:nvPr/>
        </p:nvGrpSpPr>
        <p:grpSpPr>
          <a:xfrm>
            <a:off x="5337603" y="5106267"/>
            <a:ext cx="206545" cy="349675"/>
            <a:chOff x="1602739" y="3640892"/>
            <a:chExt cx="206545" cy="349675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2F278D33-A24B-4A8A-ACD7-23EC0B3C8C0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1A0CF01E-EAFE-4777-A7A2-A46CFE18266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22118279-5DF6-4574-BFE1-2385D2CEAF59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E913212-6E48-4CA0-AE8D-D2824DEFE470}"/>
              </a:ext>
            </a:extLst>
          </p:cNvPr>
          <p:cNvGrpSpPr/>
          <p:nvPr/>
        </p:nvGrpSpPr>
        <p:grpSpPr>
          <a:xfrm>
            <a:off x="6267364" y="3630950"/>
            <a:ext cx="206545" cy="349675"/>
            <a:chOff x="1602739" y="3640892"/>
            <a:chExt cx="206545" cy="349675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A6B2DA25-D024-4348-8649-3D86D44B92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3B4599BD-94CD-4083-AB3D-31CDA869A3D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D331461A-EF27-4FA4-8633-91FD691B5F1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F067C6C-EDD6-4415-B451-618D5590DC53}"/>
              </a:ext>
            </a:extLst>
          </p:cNvPr>
          <p:cNvGrpSpPr/>
          <p:nvPr/>
        </p:nvGrpSpPr>
        <p:grpSpPr>
          <a:xfrm>
            <a:off x="6278282" y="4398505"/>
            <a:ext cx="206545" cy="349675"/>
            <a:chOff x="1602739" y="3640892"/>
            <a:chExt cx="206545" cy="349675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18F05E9B-93AB-46C4-BAE9-9C66496016E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0F4FD71B-9895-443F-85D8-BDB404ECA601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3839D791-1554-4559-9C68-36453A8DD12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358E0D95-810C-436F-A4C4-C9484D35CF43}"/>
              </a:ext>
            </a:extLst>
          </p:cNvPr>
          <p:cNvGrpSpPr/>
          <p:nvPr/>
        </p:nvGrpSpPr>
        <p:grpSpPr>
          <a:xfrm>
            <a:off x="6267361" y="5128648"/>
            <a:ext cx="206545" cy="349675"/>
            <a:chOff x="1602739" y="3640892"/>
            <a:chExt cx="206545" cy="349675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7E48C893-72A6-4C6C-8847-F5E4E0ADAAA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C38722F9-1304-45B8-99FC-ACB60BEA05A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DC5349A1-06C3-48DF-8286-940637B9E66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4C90EA68-5B4F-4F79-910B-92C80BBDA2B1}"/>
              </a:ext>
            </a:extLst>
          </p:cNvPr>
          <p:cNvGrpSpPr/>
          <p:nvPr/>
        </p:nvGrpSpPr>
        <p:grpSpPr>
          <a:xfrm>
            <a:off x="7122854" y="3571224"/>
            <a:ext cx="206545" cy="349675"/>
            <a:chOff x="1602739" y="3640892"/>
            <a:chExt cx="206545" cy="349675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4B94081D-3805-4E48-8F1F-7231D1EE653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36264D12-A6FD-43F5-8D05-15E79A955EC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152BC7B0-777D-4222-BD7B-098482BC66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18E679D-DAF2-45E0-99D5-876DF3DCD613}"/>
              </a:ext>
            </a:extLst>
          </p:cNvPr>
          <p:cNvGrpSpPr/>
          <p:nvPr/>
        </p:nvGrpSpPr>
        <p:grpSpPr>
          <a:xfrm>
            <a:off x="7133772" y="4338779"/>
            <a:ext cx="206545" cy="349675"/>
            <a:chOff x="1602739" y="3640892"/>
            <a:chExt cx="206545" cy="349675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D1CE880B-DA96-4EF3-BBDA-49BE3DBF8CBB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172E1456-6839-4577-B73C-5A14A1C7D5B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19E4C6B7-0F9A-47D3-95AC-D403D639AD0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9E27F7A3-AB2E-449D-80E7-DBE8B5E42F3A}"/>
              </a:ext>
            </a:extLst>
          </p:cNvPr>
          <p:cNvGrpSpPr/>
          <p:nvPr/>
        </p:nvGrpSpPr>
        <p:grpSpPr>
          <a:xfrm>
            <a:off x="7122851" y="5068922"/>
            <a:ext cx="206545" cy="349675"/>
            <a:chOff x="1602739" y="3640892"/>
            <a:chExt cx="206545" cy="349675"/>
          </a:xfrm>
        </p:grpSpPr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DDB1D486-7BBA-4A98-9F9A-FED88C947A8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8B3FF66E-2988-485E-A15E-3F712A814A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22501A78-0628-4102-B491-3DCFEB7A0FF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1E17780D-3009-44E9-914B-069C22A0B503}"/>
              </a:ext>
            </a:extLst>
          </p:cNvPr>
          <p:cNvGrpSpPr/>
          <p:nvPr/>
        </p:nvGrpSpPr>
        <p:grpSpPr>
          <a:xfrm flipH="1">
            <a:off x="4499388" y="4393096"/>
            <a:ext cx="206545" cy="349675"/>
            <a:chOff x="1602739" y="3640892"/>
            <a:chExt cx="206545" cy="349675"/>
          </a:xfrm>
        </p:grpSpPr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C56004E9-A44D-4AC7-952A-7A9ACBB1316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31EBBA4C-02E4-4E86-A250-E02AE7F2A7E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4EDAECB5-B099-49F0-97EE-AA61136FEA01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7" name="Arc 236">
            <a:extLst>
              <a:ext uri="{FF2B5EF4-FFF2-40B4-BE49-F238E27FC236}">
                <a16:creationId xmlns:a16="http://schemas.microsoft.com/office/drawing/2014/main" id="{41394C90-5F07-407A-ABD5-0D20D759D0C7}"/>
              </a:ext>
            </a:extLst>
          </p:cNvPr>
          <p:cNvSpPr/>
          <p:nvPr/>
        </p:nvSpPr>
        <p:spPr>
          <a:xfrm>
            <a:off x="4493600" y="4499128"/>
            <a:ext cx="373429" cy="157711"/>
          </a:xfrm>
          <a:prstGeom prst="arc">
            <a:avLst>
              <a:gd name="adj1" fmla="val 19140608"/>
              <a:gd name="adj2" fmla="val 2759924"/>
            </a:avLst>
          </a:prstGeom>
          <a:ln>
            <a:solidFill>
              <a:srgbClr val="00B0F0"/>
            </a:solidFill>
            <a:tailEnd type="stealth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Title 1">
            <a:extLst>
              <a:ext uri="{FF2B5EF4-FFF2-40B4-BE49-F238E27FC236}">
                <a16:creationId xmlns:a16="http://schemas.microsoft.com/office/drawing/2014/main" id="{629E8089-492C-4A7C-ADF8-D73C9E37BE98}"/>
              </a:ext>
            </a:extLst>
          </p:cNvPr>
          <p:cNvSpPr txBox="1">
            <a:spLocks/>
          </p:cNvSpPr>
          <p:nvPr/>
        </p:nvSpPr>
        <p:spPr>
          <a:xfrm>
            <a:off x="2954543" y="1489343"/>
            <a:ext cx="4891978" cy="7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Movement of holes</a:t>
            </a:r>
          </a:p>
        </p:txBody>
      </p:sp>
    </p:spTree>
    <p:extLst>
      <p:ext uri="{BB962C8B-B14F-4D97-AF65-F5344CB8AC3E}">
        <p14:creationId xmlns:p14="http://schemas.microsoft.com/office/powerpoint/2010/main" val="280025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Crystal Representation of Doping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49886B-0ED8-4DDC-8B74-EE60CE9673BB}"/>
              </a:ext>
            </a:extLst>
          </p:cNvPr>
          <p:cNvSpPr txBox="1"/>
          <p:nvPr/>
        </p:nvSpPr>
        <p:spPr>
          <a:xfrm>
            <a:off x="2803358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CFF44-DB02-4927-BBC1-15B695F20D6B}"/>
              </a:ext>
            </a:extLst>
          </p:cNvPr>
          <p:cNvSpPr txBox="1"/>
          <p:nvPr/>
        </p:nvSpPr>
        <p:spPr>
          <a:xfrm>
            <a:off x="3665621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E1ECD-25B1-4BF3-A29D-57B5BE68B3FC}"/>
              </a:ext>
            </a:extLst>
          </p:cNvPr>
          <p:cNvSpPr txBox="1"/>
          <p:nvPr/>
        </p:nvSpPr>
        <p:spPr>
          <a:xfrm>
            <a:off x="2803358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352BE7-7DE3-494C-B603-5DE49A424BED}"/>
              </a:ext>
            </a:extLst>
          </p:cNvPr>
          <p:cNvSpPr txBox="1"/>
          <p:nvPr/>
        </p:nvSpPr>
        <p:spPr>
          <a:xfrm>
            <a:off x="366562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D4E32A-213D-4CE6-80AE-287B85A89192}"/>
              </a:ext>
            </a:extLst>
          </p:cNvPr>
          <p:cNvSpPr txBox="1"/>
          <p:nvPr/>
        </p:nvSpPr>
        <p:spPr>
          <a:xfrm>
            <a:off x="4363451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824FF2-2230-468F-A1A5-ADDD458A42C4}"/>
              </a:ext>
            </a:extLst>
          </p:cNvPr>
          <p:cNvSpPr txBox="1"/>
          <p:nvPr/>
        </p:nvSpPr>
        <p:spPr>
          <a:xfrm>
            <a:off x="5225714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ABAA10-2DCF-4FF5-8BA7-A384F7D5A7FC}"/>
              </a:ext>
            </a:extLst>
          </p:cNvPr>
          <p:cNvSpPr txBox="1"/>
          <p:nvPr/>
        </p:nvSpPr>
        <p:spPr>
          <a:xfrm>
            <a:off x="4363451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7EDCB8-AABE-4424-B349-2AAD2D86706E}"/>
              </a:ext>
            </a:extLst>
          </p:cNvPr>
          <p:cNvSpPr txBox="1"/>
          <p:nvPr/>
        </p:nvSpPr>
        <p:spPr>
          <a:xfrm>
            <a:off x="5225713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702EB4-0CE0-471D-BF88-E9708B6DF67B}"/>
              </a:ext>
            </a:extLst>
          </p:cNvPr>
          <p:cNvSpPr txBox="1"/>
          <p:nvPr/>
        </p:nvSpPr>
        <p:spPr>
          <a:xfrm>
            <a:off x="6134100" y="313661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3E7969-DB48-494C-B27C-BC16F04D2AC2}"/>
              </a:ext>
            </a:extLst>
          </p:cNvPr>
          <p:cNvSpPr txBox="1"/>
          <p:nvPr/>
        </p:nvSpPr>
        <p:spPr>
          <a:xfrm>
            <a:off x="6996363" y="3113115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F4D046-B732-489F-9D27-359655288403}"/>
              </a:ext>
            </a:extLst>
          </p:cNvPr>
          <p:cNvSpPr txBox="1"/>
          <p:nvPr/>
        </p:nvSpPr>
        <p:spPr>
          <a:xfrm>
            <a:off x="6134100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E3D79A-1741-44E4-AA5E-51F6802077DA}"/>
              </a:ext>
            </a:extLst>
          </p:cNvPr>
          <p:cNvSpPr txBox="1"/>
          <p:nvPr/>
        </p:nvSpPr>
        <p:spPr>
          <a:xfrm>
            <a:off x="6996362" y="386892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D24B65-DFD8-4E58-8A9A-C65E218A7178}"/>
              </a:ext>
            </a:extLst>
          </p:cNvPr>
          <p:cNvSpPr txBox="1"/>
          <p:nvPr/>
        </p:nvSpPr>
        <p:spPr>
          <a:xfrm>
            <a:off x="2803358" y="462472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3ECD1E-DB39-4D75-89A8-C06406299495}"/>
              </a:ext>
            </a:extLst>
          </p:cNvPr>
          <p:cNvSpPr txBox="1"/>
          <p:nvPr/>
        </p:nvSpPr>
        <p:spPr>
          <a:xfrm>
            <a:off x="3665621" y="4601232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775C98-44F4-4A34-A6FB-2B9B7D641C7A}"/>
              </a:ext>
            </a:extLst>
          </p:cNvPr>
          <p:cNvSpPr txBox="1"/>
          <p:nvPr/>
        </p:nvSpPr>
        <p:spPr>
          <a:xfrm>
            <a:off x="2803358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6AAA8B-E621-4B5E-8CF5-BF78F0F5EEF0}"/>
              </a:ext>
            </a:extLst>
          </p:cNvPr>
          <p:cNvSpPr txBox="1"/>
          <p:nvPr/>
        </p:nvSpPr>
        <p:spPr>
          <a:xfrm>
            <a:off x="3665620" y="5357039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33F49F-650F-438B-B090-1DBE5532B5B2}"/>
              </a:ext>
            </a:extLst>
          </p:cNvPr>
          <p:cNvSpPr txBox="1"/>
          <p:nvPr/>
        </p:nvSpPr>
        <p:spPr>
          <a:xfrm>
            <a:off x="4363451" y="464125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3E73D6-78B2-450C-8F7B-F46B34DACC2A}"/>
              </a:ext>
            </a:extLst>
          </p:cNvPr>
          <p:cNvSpPr txBox="1"/>
          <p:nvPr/>
        </p:nvSpPr>
        <p:spPr>
          <a:xfrm>
            <a:off x="5225714" y="4617761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ED4D61-FF68-4C75-8136-586C6C39B436}"/>
              </a:ext>
            </a:extLst>
          </p:cNvPr>
          <p:cNvSpPr txBox="1"/>
          <p:nvPr/>
        </p:nvSpPr>
        <p:spPr>
          <a:xfrm>
            <a:off x="4363451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C9230A-CF19-4A97-A9DA-9F9180006876}"/>
              </a:ext>
            </a:extLst>
          </p:cNvPr>
          <p:cNvSpPr txBox="1"/>
          <p:nvPr/>
        </p:nvSpPr>
        <p:spPr>
          <a:xfrm>
            <a:off x="5225713" y="5373568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34EC54-30FF-4F37-B7DA-933EA94E164A}"/>
              </a:ext>
            </a:extLst>
          </p:cNvPr>
          <p:cNvSpPr txBox="1"/>
          <p:nvPr/>
        </p:nvSpPr>
        <p:spPr>
          <a:xfrm>
            <a:off x="6134100" y="461062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FECBA8-DB2A-44BF-A076-78084151F96A}"/>
              </a:ext>
            </a:extLst>
          </p:cNvPr>
          <p:cNvSpPr txBox="1"/>
          <p:nvPr/>
        </p:nvSpPr>
        <p:spPr>
          <a:xfrm>
            <a:off x="6996363" y="4587123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E191E97-6983-4527-BAC8-4388E09C19FE}"/>
              </a:ext>
            </a:extLst>
          </p:cNvPr>
          <p:cNvSpPr txBox="1"/>
          <p:nvPr/>
        </p:nvSpPr>
        <p:spPr>
          <a:xfrm>
            <a:off x="6134100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5F91E2-543A-4F88-A77D-0CD450A937AC}"/>
              </a:ext>
            </a:extLst>
          </p:cNvPr>
          <p:cNvSpPr txBox="1"/>
          <p:nvPr/>
        </p:nvSpPr>
        <p:spPr>
          <a:xfrm>
            <a:off x="6996362" y="5342930"/>
            <a:ext cx="69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123AF25-DB2F-4360-BEA8-29898311613C}"/>
              </a:ext>
            </a:extLst>
          </p:cNvPr>
          <p:cNvGrpSpPr/>
          <p:nvPr/>
        </p:nvGrpSpPr>
        <p:grpSpPr>
          <a:xfrm>
            <a:off x="2920541" y="3608569"/>
            <a:ext cx="206545" cy="349675"/>
            <a:chOff x="1602739" y="3640892"/>
            <a:chExt cx="206545" cy="349675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02F6A2F4-911D-4D21-BA99-9FF109E2FDB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83123D5F-9B32-4B7D-A51B-4E0D2119624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CB53EF8-D8C5-4C4F-ACB8-EA0C8632EF2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1844864-AE45-43C2-A2CE-EBE72A3C2268}"/>
              </a:ext>
            </a:extLst>
          </p:cNvPr>
          <p:cNvGrpSpPr/>
          <p:nvPr/>
        </p:nvGrpSpPr>
        <p:grpSpPr>
          <a:xfrm>
            <a:off x="2931459" y="4376124"/>
            <a:ext cx="206545" cy="349675"/>
            <a:chOff x="1602739" y="3640892"/>
            <a:chExt cx="206545" cy="349675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42A5FCE-61B6-4DF1-85A4-AECA739502A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1EAF034-1FE1-4BBF-B05B-47D54FF2675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50E9A6F-7C30-43DD-825E-082B82B53113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696F5D6-357D-46A5-AD11-9BC12C405F10}"/>
              </a:ext>
            </a:extLst>
          </p:cNvPr>
          <p:cNvGrpSpPr/>
          <p:nvPr/>
        </p:nvGrpSpPr>
        <p:grpSpPr>
          <a:xfrm>
            <a:off x="2920538" y="5106267"/>
            <a:ext cx="206545" cy="349675"/>
            <a:chOff x="1602739" y="3640892"/>
            <a:chExt cx="206545" cy="349675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DA4FD4E-3B1C-450B-B9A8-AF82BA0333C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701C168-7415-4342-93D8-5172760C476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A20214D-B696-4000-90B7-CE61BE469BC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5C85283-C867-421C-8791-7666D6386FF5}"/>
              </a:ext>
            </a:extLst>
          </p:cNvPr>
          <p:cNvGrpSpPr/>
          <p:nvPr/>
        </p:nvGrpSpPr>
        <p:grpSpPr>
          <a:xfrm rot="16200000">
            <a:off x="3365603" y="3254161"/>
            <a:ext cx="206545" cy="349675"/>
            <a:chOff x="1602739" y="3640892"/>
            <a:chExt cx="206545" cy="349675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1D7B983-BF8C-40B7-AFAC-B026F9D9D06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54CF87D1-922A-42A4-B522-0B1566823B94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F947B62-4F6F-4F61-9370-D6DE2B28DD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FB4DF7E-20FF-47E6-B967-9384BC4E9CE9}"/>
              </a:ext>
            </a:extLst>
          </p:cNvPr>
          <p:cNvGrpSpPr/>
          <p:nvPr/>
        </p:nvGrpSpPr>
        <p:grpSpPr>
          <a:xfrm rot="16200000">
            <a:off x="3379820" y="3986471"/>
            <a:ext cx="206545" cy="349675"/>
            <a:chOff x="1602739" y="3640892"/>
            <a:chExt cx="206545" cy="349675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179E924-026B-41F0-A380-F77F9800DD0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EA3B0E9-F0AF-484D-B7BB-C166948D42C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EEFCBDFF-46A5-4F29-A476-CC6F3948268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C37818A-5515-4CEA-B2C0-A13BFF51DA8C}"/>
              </a:ext>
            </a:extLst>
          </p:cNvPr>
          <p:cNvGrpSpPr/>
          <p:nvPr/>
        </p:nvGrpSpPr>
        <p:grpSpPr>
          <a:xfrm rot="16200000">
            <a:off x="3369817" y="4758807"/>
            <a:ext cx="206545" cy="349675"/>
            <a:chOff x="1602739" y="3640892"/>
            <a:chExt cx="206545" cy="349675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573A7999-5E10-4954-AFDD-04B42C332E9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3B82CAC-09E6-472A-B4B6-FFD3DBCE4679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C2B01493-7780-4E9A-AFB4-DCC0837E80B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A07CCA0-E272-4E35-958D-AA1E534DC502}"/>
              </a:ext>
            </a:extLst>
          </p:cNvPr>
          <p:cNvGrpSpPr/>
          <p:nvPr/>
        </p:nvGrpSpPr>
        <p:grpSpPr>
          <a:xfrm rot="16200000">
            <a:off x="3363422" y="5474588"/>
            <a:ext cx="206545" cy="349675"/>
            <a:chOff x="1602739" y="3640892"/>
            <a:chExt cx="206545" cy="349675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31171F7-ECD6-4A5F-9028-D0EBF8E55F8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00E45A7-9098-4741-AF92-59F9706702B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366C4A08-E3C8-418A-997B-706035810BB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EA9DDE6-7D36-4D49-99FC-4E4D0713A85C}"/>
              </a:ext>
            </a:extLst>
          </p:cNvPr>
          <p:cNvGrpSpPr/>
          <p:nvPr/>
        </p:nvGrpSpPr>
        <p:grpSpPr>
          <a:xfrm rot="16200000">
            <a:off x="4120507" y="3254160"/>
            <a:ext cx="206545" cy="349675"/>
            <a:chOff x="1602739" y="3640892"/>
            <a:chExt cx="206545" cy="349675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62E1972-FF47-42CC-9EC7-F6D9B2429D2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BA6832E-91BA-4BED-931D-9D667AF369FC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392EECE5-7F22-4693-B83B-D0B11A46046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458E792-F64E-44DE-B9F1-5A570C20BE4D}"/>
              </a:ext>
            </a:extLst>
          </p:cNvPr>
          <p:cNvGrpSpPr/>
          <p:nvPr/>
        </p:nvGrpSpPr>
        <p:grpSpPr>
          <a:xfrm rot="16200000">
            <a:off x="4134724" y="3986470"/>
            <a:ext cx="206545" cy="349675"/>
            <a:chOff x="1602739" y="3640892"/>
            <a:chExt cx="206545" cy="349675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11E3F1D-EA46-4B6F-BD78-87FEF35BE6B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D3B56D6-F009-4DD0-BDCC-6E3329868B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ACFE1A6-08B6-4875-9B0A-EB228AD9C87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10247AE-F624-4368-A4C8-3E47775DFEF9}"/>
              </a:ext>
            </a:extLst>
          </p:cNvPr>
          <p:cNvGrpSpPr/>
          <p:nvPr/>
        </p:nvGrpSpPr>
        <p:grpSpPr>
          <a:xfrm rot="16200000">
            <a:off x="4124721" y="4758806"/>
            <a:ext cx="206545" cy="349675"/>
            <a:chOff x="1602739" y="3640892"/>
            <a:chExt cx="206545" cy="349675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F32948D-4091-4F35-8C43-D5CC57DDECE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DFBA72A-2486-4515-9B93-685AF5A4862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22DAE98F-3C6D-4A3B-81EE-E996B8609F66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48A63E29-623D-483A-BEFD-6C1AF3349894}"/>
              </a:ext>
            </a:extLst>
          </p:cNvPr>
          <p:cNvGrpSpPr/>
          <p:nvPr/>
        </p:nvGrpSpPr>
        <p:grpSpPr>
          <a:xfrm rot="16200000">
            <a:off x="4118326" y="5474587"/>
            <a:ext cx="206545" cy="349675"/>
            <a:chOff x="1602739" y="3640892"/>
            <a:chExt cx="206545" cy="349675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D3D2429-B09F-4CE8-9474-E89D351AC7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A123CD5F-BDB8-4627-A569-EF25594B3246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AAAF120-086F-48CB-B251-E6D4C0BCC94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05BECDD2-49A3-4C32-81E9-87F41FD75E15}"/>
              </a:ext>
            </a:extLst>
          </p:cNvPr>
          <p:cNvGrpSpPr/>
          <p:nvPr/>
        </p:nvGrpSpPr>
        <p:grpSpPr>
          <a:xfrm rot="16200000">
            <a:off x="4893247" y="3254160"/>
            <a:ext cx="206545" cy="349675"/>
            <a:chOff x="1602739" y="3640892"/>
            <a:chExt cx="206545" cy="349675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A32AA4AA-1E8E-4558-BDDF-32C4B6ED5526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F98FD16-0EFB-4DB9-8808-1F6F06C8147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86AA3F99-87C6-4B0B-AE51-FF079434BFD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2F4DE13-13F7-482A-8112-F0EA3B4A36AD}"/>
              </a:ext>
            </a:extLst>
          </p:cNvPr>
          <p:cNvGrpSpPr/>
          <p:nvPr/>
        </p:nvGrpSpPr>
        <p:grpSpPr>
          <a:xfrm rot="16200000">
            <a:off x="4907464" y="3986470"/>
            <a:ext cx="206545" cy="349675"/>
            <a:chOff x="1602739" y="3640892"/>
            <a:chExt cx="206545" cy="349675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538E523-BC73-4D21-BD73-8CEBBEE1A47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A27F5BC5-34AB-4DD5-BF6C-CCB2750F5C2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CFE3D140-B4F3-4FD4-8919-FC25A80733F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98947B6-B579-42F8-B64F-664C1D7AEB5C}"/>
              </a:ext>
            </a:extLst>
          </p:cNvPr>
          <p:cNvGrpSpPr/>
          <p:nvPr/>
        </p:nvGrpSpPr>
        <p:grpSpPr>
          <a:xfrm rot="16200000">
            <a:off x="4891066" y="5474587"/>
            <a:ext cx="206545" cy="349675"/>
            <a:chOff x="1602739" y="3640892"/>
            <a:chExt cx="206545" cy="349675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F5CEFE3-0D37-422A-9FA2-D80038DB2948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B89946D8-A425-419D-B76A-9EDC3090AB7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F133C7E9-4DCD-4130-8EC4-6217F6160EF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225049D3-960B-4998-8291-39826E3DEE56}"/>
              </a:ext>
            </a:extLst>
          </p:cNvPr>
          <p:cNvGrpSpPr/>
          <p:nvPr/>
        </p:nvGrpSpPr>
        <p:grpSpPr>
          <a:xfrm rot="16200000">
            <a:off x="5770807" y="3254160"/>
            <a:ext cx="206545" cy="349675"/>
            <a:chOff x="1602739" y="3640892"/>
            <a:chExt cx="206545" cy="349675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6AC3484-ECA4-4F5B-92F4-C62AEC140710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49D9D8B0-ED19-4A7F-B0DB-158F1C233A6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E0813FD6-FAEE-4E73-AD2E-FFC8A7D44B5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29382ED7-E3FB-43CE-8869-8EC857B5FDE6}"/>
              </a:ext>
            </a:extLst>
          </p:cNvPr>
          <p:cNvGrpSpPr/>
          <p:nvPr/>
        </p:nvGrpSpPr>
        <p:grpSpPr>
          <a:xfrm rot="16200000">
            <a:off x="5785024" y="3986470"/>
            <a:ext cx="206545" cy="349675"/>
            <a:chOff x="1602739" y="3640892"/>
            <a:chExt cx="206545" cy="349675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DE728E22-9B4C-48D2-86C8-717B7248379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4FC1754-62ED-4E76-A0F6-1CCED37C9AC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5777B7A8-FE5E-4B76-B55A-F0D76FE745A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D9479FD-6DE8-4B56-B607-E37BC8E5F45A}"/>
              </a:ext>
            </a:extLst>
          </p:cNvPr>
          <p:cNvGrpSpPr/>
          <p:nvPr/>
        </p:nvGrpSpPr>
        <p:grpSpPr>
          <a:xfrm rot="16200000">
            <a:off x="5775021" y="4758806"/>
            <a:ext cx="206545" cy="349675"/>
            <a:chOff x="1602739" y="3640892"/>
            <a:chExt cx="206545" cy="349675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A8A0603F-DEC9-4875-B502-F0C01FD768AD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3DF4AF6-C0BE-4C81-9CD3-EC107815C12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A755C0A3-8699-4E62-958C-F2B03A03880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D7076A30-38B9-4355-A8CF-C813570D33CB}"/>
              </a:ext>
            </a:extLst>
          </p:cNvPr>
          <p:cNvGrpSpPr/>
          <p:nvPr/>
        </p:nvGrpSpPr>
        <p:grpSpPr>
          <a:xfrm rot="16200000">
            <a:off x="5768626" y="5474587"/>
            <a:ext cx="206545" cy="349675"/>
            <a:chOff x="1602739" y="3640892"/>
            <a:chExt cx="206545" cy="349675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B0186C3-C12D-4CB8-BD49-CC7B986C8A5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992EC9C8-B9C3-43DA-AF85-6773D78DC65D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D1618EA0-9FCD-409F-AE55-FF194E638B3B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035BBF02-BD33-4714-9E78-6BF391051A4E}"/>
              </a:ext>
            </a:extLst>
          </p:cNvPr>
          <p:cNvGrpSpPr/>
          <p:nvPr/>
        </p:nvGrpSpPr>
        <p:grpSpPr>
          <a:xfrm rot="16200000">
            <a:off x="6705689" y="3254159"/>
            <a:ext cx="206545" cy="349675"/>
            <a:chOff x="1602739" y="3640892"/>
            <a:chExt cx="206545" cy="349675"/>
          </a:xfrm>
        </p:grpSpPr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00A12239-64A0-47B4-A906-7660A3F6DA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4A205C32-D9FF-4A11-ADEF-F09EB40D017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30A97714-9A5F-4D08-ABF9-F7600975A8C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4566FA2-375D-4823-8A55-8FE0A31836CD}"/>
              </a:ext>
            </a:extLst>
          </p:cNvPr>
          <p:cNvGrpSpPr/>
          <p:nvPr/>
        </p:nvGrpSpPr>
        <p:grpSpPr>
          <a:xfrm rot="16200000">
            <a:off x="6719906" y="3986469"/>
            <a:ext cx="206545" cy="349675"/>
            <a:chOff x="1602739" y="3640892"/>
            <a:chExt cx="206545" cy="349675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65B6CBF-DC8A-4F56-A077-C214425C092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065092A6-B11D-414D-8B78-C0B1A0889BC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99D49EA0-CA47-4026-A4DB-B8AFBC5EEBE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ED77AD2F-9D4C-4C07-8C28-A698591B6E5E}"/>
              </a:ext>
            </a:extLst>
          </p:cNvPr>
          <p:cNvGrpSpPr/>
          <p:nvPr/>
        </p:nvGrpSpPr>
        <p:grpSpPr>
          <a:xfrm rot="16200000">
            <a:off x="6709903" y="4758805"/>
            <a:ext cx="206545" cy="349675"/>
            <a:chOff x="1602739" y="3640892"/>
            <a:chExt cx="206545" cy="349675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3138A360-0A92-4A09-8908-2FF71C53EAEF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66A1891E-4E01-4236-87F2-F8AF84E664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B7B52A9-35DF-40A9-A30E-75C83D329EB8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7FDCFA61-7C61-4843-8BAB-4942349467BD}"/>
              </a:ext>
            </a:extLst>
          </p:cNvPr>
          <p:cNvGrpSpPr/>
          <p:nvPr/>
        </p:nvGrpSpPr>
        <p:grpSpPr>
          <a:xfrm rot="16200000">
            <a:off x="6703508" y="5474586"/>
            <a:ext cx="206545" cy="349675"/>
            <a:chOff x="1602739" y="3640892"/>
            <a:chExt cx="206545" cy="349675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9EF5FDE-A5A3-4F31-9B83-5B8C0BB9068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599CBA5-CD8F-4A28-BD49-8B6C6DCCD60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D349CB08-1F5D-4D31-BE1D-45DA8BEC5D4D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35340A00-4601-46B6-A784-0AABD1ABA398}"/>
              </a:ext>
            </a:extLst>
          </p:cNvPr>
          <p:cNvGrpSpPr/>
          <p:nvPr/>
        </p:nvGrpSpPr>
        <p:grpSpPr>
          <a:xfrm>
            <a:off x="3800043" y="3608569"/>
            <a:ext cx="206545" cy="349675"/>
            <a:chOff x="1602739" y="3640892"/>
            <a:chExt cx="206545" cy="349675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9F716209-C216-462D-A2E7-AA3C5B19675C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4BC2AB8-A321-4278-AA26-A3056D38255B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02428867-6181-4B58-B2A3-EFF4B5AF9A1F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9237F588-90B2-48AD-9417-6AB7D81F8D3E}"/>
              </a:ext>
            </a:extLst>
          </p:cNvPr>
          <p:cNvGrpSpPr/>
          <p:nvPr/>
        </p:nvGrpSpPr>
        <p:grpSpPr>
          <a:xfrm>
            <a:off x="3810961" y="4376124"/>
            <a:ext cx="206545" cy="349675"/>
            <a:chOff x="1602739" y="3640892"/>
            <a:chExt cx="206545" cy="349675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65B1302-391D-4677-B5B2-7D5272C7B73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641FFE77-60F9-43A1-8327-56E866D10C7A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53047D08-1106-4632-B4AB-B14BE226659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DD1C89EB-97F2-4206-BEB3-2F821C234AF6}"/>
              </a:ext>
            </a:extLst>
          </p:cNvPr>
          <p:cNvGrpSpPr/>
          <p:nvPr/>
        </p:nvGrpSpPr>
        <p:grpSpPr>
          <a:xfrm>
            <a:off x="3800040" y="5106267"/>
            <a:ext cx="206545" cy="349675"/>
            <a:chOff x="1602739" y="3640892"/>
            <a:chExt cx="206545" cy="349675"/>
          </a:xfrm>
        </p:grpSpPr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989E25F3-2B17-4625-8397-8FFF409EF1D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032D1E1A-9E7D-4F6C-873C-A778FFBB58F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F68E0D36-B580-4119-A230-7A8A0F46FC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3D9A27CB-9245-46D9-AE0F-B8F14AFFB230}"/>
              </a:ext>
            </a:extLst>
          </p:cNvPr>
          <p:cNvGrpSpPr/>
          <p:nvPr/>
        </p:nvGrpSpPr>
        <p:grpSpPr>
          <a:xfrm>
            <a:off x="4498723" y="3613121"/>
            <a:ext cx="206545" cy="349675"/>
            <a:chOff x="1602739" y="3640892"/>
            <a:chExt cx="206545" cy="349675"/>
          </a:xfrm>
        </p:grpSpPr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DB5E4B2-5804-44DE-B843-DD8D2CB080F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4C5D74C8-86FF-4C80-B323-C63A7D03ECD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F1A41893-0C94-4533-B26F-E87AD7FCB4B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5BCCF9C-E9A3-403C-8AE8-4EB04C2DF528}"/>
              </a:ext>
            </a:extLst>
          </p:cNvPr>
          <p:cNvGrpSpPr/>
          <p:nvPr/>
        </p:nvGrpSpPr>
        <p:grpSpPr>
          <a:xfrm rot="5400000">
            <a:off x="4913436" y="4760128"/>
            <a:ext cx="206545" cy="349675"/>
            <a:chOff x="1602739" y="3640892"/>
            <a:chExt cx="206545" cy="349675"/>
          </a:xfrm>
        </p:grpSpPr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5049DFFF-31D3-4854-91F4-6C407260BFA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2E7B1B5F-F96F-499A-B02F-EF22A0666148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19F6A763-623E-4586-8860-660BA355FC9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E3E5B237-D301-47F2-8EB5-2EB42B2E7277}"/>
              </a:ext>
            </a:extLst>
          </p:cNvPr>
          <p:cNvGrpSpPr/>
          <p:nvPr/>
        </p:nvGrpSpPr>
        <p:grpSpPr>
          <a:xfrm>
            <a:off x="4498720" y="5110819"/>
            <a:ext cx="206545" cy="349675"/>
            <a:chOff x="1602739" y="3640892"/>
            <a:chExt cx="206545" cy="349675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DB287A5F-E92F-4AD7-8BF1-FFE6744B8B09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858FCDA8-5235-499D-976C-82356CDB9643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C7AF3F7-D8FD-4CC7-A8B8-DFD349101C1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E00DE060-CF56-40B6-A181-ED27A9939AA8}"/>
              </a:ext>
            </a:extLst>
          </p:cNvPr>
          <p:cNvGrpSpPr/>
          <p:nvPr/>
        </p:nvGrpSpPr>
        <p:grpSpPr>
          <a:xfrm>
            <a:off x="5337606" y="3608569"/>
            <a:ext cx="206545" cy="349675"/>
            <a:chOff x="1602739" y="3640892"/>
            <a:chExt cx="206545" cy="349675"/>
          </a:xfrm>
        </p:grpSpPr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410F4F24-DD50-4AAF-9B40-519E30AFA7CA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630B781A-CDDF-4600-B507-783D60F98A3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3FD1EF15-3525-483B-86D7-C3853DBD376A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F5348211-2131-43AB-9816-828A1EBC2C1D}"/>
              </a:ext>
            </a:extLst>
          </p:cNvPr>
          <p:cNvGrpSpPr/>
          <p:nvPr/>
        </p:nvGrpSpPr>
        <p:grpSpPr>
          <a:xfrm>
            <a:off x="5348524" y="4376124"/>
            <a:ext cx="206545" cy="349675"/>
            <a:chOff x="1602739" y="3640892"/>
            <a:chExt cx="206545" cy="349675"/>
          </a:xfrm>
        </p:grpSpPr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14913D2B-9CCC-45E8-B8A3-8E10B95FF2A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77E1CE85-2C2B-42E5-BEAE-8265A89EFB4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A0C7412B-9F83-4C34-B488-8DFC30459A6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2825F83E-0ED6-4AFC-95E8-E4E13F778850}"/>
              </a:ext>
            </a:extLst>
          </p:cNvPr>
          <p:cNvGrpSpPr/>
          <p:nvPr/>
        </p:nvGrpSpPr>
        <p:grpSpPr>
          <a:xfrm>
            <a:off x="5337603" y="5106267"/>
            <a:ext cx="206545" cy="349675"/>
            <a:chOff x="1602739" y="3640892"/>
            <a:chExt cx="206545" cy="349675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2F278D33-A24B-4A8A-ACD7-23EC0B3C8C07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1A0CF01E-EAFE-4777-A7A2-A46CFE182660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22118279-5DF6-4574-BFE1-2385D2CEAF59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E913212-6E48-4CA0-AE8D-D2824DEFE470}"/>
              </a:ext>
            </a:extLst>
          </p:cNvPr>
          <p:cNvGrpSpPr/>
          <p:nvPr/>
        </p:nvGrpSpPr>
        <p:grpSpPr>
          <a:xfrm>
            <a:off x="6267364" y="3630950"/>
            <a:ext cx="206545" cy="349675"/>
            <a:chOff x="1602739" y="3640892"/>
            <a:chExt cx="206545" cy="349675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A6B2DA25-D024-4348-8649-3D86D44B9205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3B4599BD-94CD-4083-AB3D-31CDA869A3DE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D331461A-EF27-4FA4-8633-91FD691B5F10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F067C6C-EDD6-4415-B451-618D5590DC53}"/>
              </a:ext>
            </a:extLst>
          </p:cNvPr>
          <p:cNvGrpSpPr/>
          <p:nvPr/>
        </p:nvGrpSpPr>
        <p:grpSpPr>
          <a:xfrm>
            <a:off x="6278282" y="4398505"/>
            <a:ext cx="206545" cy="349675"/>
            <a:chOff x="1602739" y="3640892"/>
            <a:chExt cx="206545" cy="349675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18F05E9B-93AB-46C4-BAE9-9C66496016E1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0F4FD71B-9895-443F-85D8-BDB404ECA601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3839D791-1554-4559-9C68-36453A8DD12C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358E0D95-810C-436F-A4C4-C9484D35CF43}"/>
              </a:ext>
            </a:extLst>
          </p:cNvPr>
          <p:cNvGrpSpPr/>
          <p:nvPr/>
        </p:nvGrpSpPr>
        <p:grpSpPr>
          <a:xfrm>
            <a:off x="6267361" y="5128648"/>
            <a:ext cx="206545" cy="349675"/>
            <a:chOff x="1602739" y="3640892"/>
            <a:chExt cx="206545" cy="349675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7E48C893-72A6-4C6C-8847-F5E4E0ADAAA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C38722F9-1304-45B8-99FC-ACB60BEA05A7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DC5349A1-06C3-48DF-8286-940637B9E664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4C90EA68-5B4F-4F79-910B-92C80BBDA2B1}"/>
              </a:ext>
            </a:extLst>
          </p:cNvPr>
          <p:cNvGrpSpPr/>
          <p:nvPr/>
        </p:nvGrpSpPr>
        <p:grpSpPr>
          <a:xfrm>
            <a:off x="7122854" y="3571224"/>
            <a:ext cx="206545" cy="349675"/>
            <a:chOff x="1602739" y="3640892"/>
            <a:chExt cx="206545" cy="349675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4B94081D-3805-4E48-8F1F-7231D1EE653E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36264D12-A6FD-43F5-8D05-15E79A955EC5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152BC7B0-777D-4222-BD7B-098482BC66A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18E679D-DAF2-45E0-99D5-876DF3DCD613}"/>
              </a:ext>
            </a:extLst>
          </p:cNvPr>
          <p:cNvGrpSpPr/>
          <p:nvPr/>
        </p:nvGrpSpPr>
        <p:grpSpPr>
          <a:xfrm>
            <a:off x="7133772" y="4338779"/>
            <a:ext cx="206545" cy="349675"/>
            <a:chOff x="1602739" y="3640892"/>
            <a:chExt cx="206545" cy="349675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D1CE880B-DA96-4EF3-BBDA-49BE3DBF8CBB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172E1456-6839-4577-B73C-5A14A1C7D5B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19E4C6B7-0F9A-47D3-95AC-D403D639AD05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9E27F7A3-AB2E-449D-80E7-DBE8B5E42F3A}"/>
              </a:ext>
            </a:extLst>
          </p:cNvPr>
          <p:cNvGrpSpPr/>
          <p:nvPr/>
        </p:nvGrpSpPr>
        <p:grpSpPr>
          <a:xfrm>
            <a:off x="7122851" y="5068922"/>
            <a:ext cx="206545" cy="349675"/>
            <a:chOff x="1602739" y="3640892"/>
            <a:chExt cx="206545" cy="349675"/>
          </a:xfrm>
        </p:grpSpPr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DDB1D486-7BBA-4A98-9F9A-FED88C947A82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8B3FF66E-2988-485E-A15E-3F712A814A1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22501A78-0628-4102-B491-3DCFEB7A0FFE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1E17780D-3009-44E9-914B-069C22A0B503}"/>
              </a:ext>
            </a:extLst>
          </p:cNvPr>
          <p:cNvGrpSpPr/>
          <p:nvPr/>
        </p:nvGrpSpPr>
        <p:grpSpPr>
          <a:xfrm flipH="1" flipV="1">
            <a:off x="4499388" y="4393096"/>
            <a:ext cx="206545" cy="349675"/>
            <a:chOff x="1602739" y="3640892"/>
            <a:chExt cx="206545" cy="349675"/>
          </a:xfrm>
        </p:grpSpPr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C56004E9-A44D-4AC7-952A-7A9ACBB13164}"/>
                </a:ext>
              </a:extLst>
            </p:cNvPr>
            <p:cNvSpPr/>
            <p:nvPr/>
          </p:nvSpPr>
          <p:spPr>
            <a:xfrm>
              <a:off x="1602739" y="3640892"/>
              <a:ext cx="206545" cy="34967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31EBBA4C-02E4-4E86-A250-E02AE7F2A7EF}"/>
                </a:ext>
              </a:extLst>
            </p:cNvPr>
            <p:cNvSpPr/>
            <p:nvPr/>
          </p:nvSpPr>
          <p:spPr>
            <a:xfrm>
              <a:off x="1665669" y="3721387"/>
              <a:ext cx="80683" cy="5699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4EDAECB5-B099-49F0-97EE-AA61136FEA01}"/>
                </a:ext>
              </a:extLst>
            </p:cNvPr>
            <p:cNvSpPr/>
            <p:nvPr/>
          </p:nvSpPr>
          <p:spPr>
            <a:xfrm>
              <a:off x="1665668" y="3856324"/>
              <a:ext cx="80683" cy="5699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4" name="Title 1">
            <a:extLst>
              <a:ext uri="{FF2B5EF4-FFF2-40B4-BE49-F238E27FC236}">
                <a16:creationId xmlns:a16="http://schemas.microsoft.com/office/drawing/2014/main" id="{8A5C1983-6ED7-49DF-AAEB-187F8E1AACAC}"/>
              </a:ext>
            </a:extLst>
          </p:cNvPr>
          <p:cNvSpPr txBox="1">
            <a:spLocks/>
          </p:cNvSpPr>
          <p:nvPr/>
        </p:nvSpPr>
        <p:spPr>
          <a:xfrm>
            <a:off x="7553909" y="2828154"/>
            <a:ext cx="3596744" cy="181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We talk about “holes” moving – even though physically it is electrons that move</a:t>
            </a:r>
          </a:p>
        </p:txBody>
      </p:sp>
      <p:sp>
        <p:nvSpPr>
          <p:cNvPr id="236" name="Title 1">
            <a:extLst>
              <a:ext uri="{FF2B5EF4-FFF2-40B4-BE49-F238E27FC236}">
                <a16:creationId xmlns:a16="http://schemas.microsoft.com/office/drawing/2014/main" id="{64919275-66FF-45F1-B4B3-4D9EE44D7028}"/>
              </a:ext>
            </a:extLst>
          </p:cNvPr>
          <p:cNvSpPr txBox="1">
            <a:spLocks/>
          </p:cNvSpPr>
          <p:nvPr/>
        </p:nvSpPr>
        <p:spPr>
          <a:xfrm>
            <a:off x="2954543" y="1489343"/>
            <a:ext cx="4891978" cy="777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Movement of holes</a:t>
            </a:r>
          </a:p>
        </p:txBody>
      </p:sp>
      <p:sp>
        <p:nvSpPr>
          <p:cNvPr id="228" name="Title 1">
            <a:extLst>
              <a:ext uri="{FF2B5EF4-FFF2-40B4-BE49-F238E27FC236}">
                <a16:creationId xmlns:a16="http://schemas.microsoft.com/office/drawing/2014/main" id="{032D62DF-9833-4A63-AEF6-7415972C5958}"/>
              </a:ext>
            </a:extLst>
          </p:cNvPr>
          <p:cNvSpPr txBox="1">
            <a:spLocks/>
          </p:cNvSpPr>
          <p:nvPr/>
        </p:nvSpPr>
        <p:spPr>
          <a:xfrm>
            <a:off x="309909" y="3103074"/>
            <a:ext cx="2639427" cy="19176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The atoms with too few electrons are called acceptor impurities</a:t>
            </a:r>
          </a:p>
        </p:txBody>
      </p:sp>
    </p:spTree>
    <p:extLst>
      <p:ext uri="{BB962C8B-B14F-4D97-AF65-F5344CB8AC3E}">
        <p14:creationId xmlns:p14="http://schemas.microsoft.com/office/powerpoint/2010/main" val="336203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" grpId="0"/>
      <p:bldP spid="22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7528614A-04D1-4529-BA59-3AC69282878C}"/>
              </a:ext>
            </a:extLst>
          </p:cNvPr>
          <p:cNvSpPr/>
          <p:nvPr/>
        </p:nvSpPr>
        <p:spPr>
          <a:xfrm>
            <a:off x="369628" y="5108671"/>
            <a:ext cx="4849247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70A3AD3-DB3E-4988-BD2A-E6BA5593C12B}"/>
              </a:ext>
            </a:extLst>
          </p:cNvPr>
          <p:cNvSpPr/>
          <p:nvPr/>
        </p:nvSpPr>
        <p:spPr>
          <a:xfrm>
            <a:off x="395415" y="2016333"/>
            <a:ext cx="4849247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C622F3-19C6-4AE8-B47E-7E5EEAF16CBA}"/>
              </a:ext>
            </a:extLst>
          </p:cNvPr>
          <p:cNvSpPr/>
          <p:nvPr/>
        </p:nvSpPr>
        <p:spPr>
          <a:xfrm>
            <a:off x="369627" y="5094896"/>
            <a:ext cx="4849247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39052"/>
            <a:ext cx="10626147" cy="81700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Typical Carrier Concentrations (Low Level Injection)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7D1CC0BA-82C6-4B18-85E6-0279F2FF65A4}"/>
              </a:ext>
            </a:extLst>
          </p:cNvPr>
          <p:cNvSpPr/>
          <p:nvPr/>
        </p:nvSpPr>
        <p:spPr>
          <a:xfrm>
            <a:off x="202018" y="1774105"/>
            <a:ext cx="5784112" cy="646331"/>
          </a:xfrm>
          <a:custGeom>
            <a:avLst/>
            <a:gdLst>
              <a:gd name="connsiteX0" fmla="*/ 212652 w 5784112"/>
              <a:gd name="connsiteY0" fmla="*/ 563525 h 935665"/>
              <a:gd name="connsiteX1" fmla="*/ 318977 w 5784112"/>
              <a:gd name="connsiteY1" fmla="*/ 574158 h 935665"/>
              <a:gd name="connsiteX2" fmla="*/ 691117 w 5784112"/>
              <a:gd name="connsiteY2" fmla="*/ 606055 h 935665"/>
              <a:gd name="connsiteX3" fmla="*/ 744279 w 5784112"/>
              <a:gd name="connsiteY3" fmla="*/ 659218 h 935665"/>
              <a:gd name="connsiteX4" fmla="*/ 797442 w 5784112"/>
              <a:gd name="connsiteY4" fmla="*/ 701748 h 935665"/>
              <a:gd name="connsiteX5" fmla="*/ 903768 w 5784112"/>
              <a:gd name="connsiteY5" fmla="*/ 733646 h 935665"/>
              <a:gd name="connsiteX6" fmla="*/ 978196 w 5784112"/>
              <a:gd name="connsiteY6" fmla="*/ 744279 h 935665"/>
              <a:gd name="connsiteX7" fmla="*/ 1010093 w 5784112"/>
              <a:gd name="connsiteY7" fmla="*/ 754911 h 935665"/>
              <a:gd name="connsiteX8" fmla="*/ 1297173 w 5784112"/>
              <a:gd name="connsiteY8" fmla="*/ 744279 h 935665"/>
              <a:gd name="connsiteX9" fmla="*/ 1679945 w 5784112"/>
              <a:gd name="connsiteY9" fmla="*/ 733646 h 935665"/>
              <a:gd name="connsiteX10" fmla="*/ 1743740 w 5784112"/>
              <a:gd name="connsiteY10" fmla="*/ 701748 h 935665"/>
              <a:gd name="connsiteX11" fmla="*/ 1775638 w 5784112"/>
              <a:gd name="connsiteY11" fmla="*/ 691116 h 935665"/>
              <a:gd name="connsiteX12" fmla="*/ 1828800 w 5784112"/>
              <a:gd name="connsiteY12" fmla="*/ 669851 h 935665"/>
              <a:gd name="connsiteX13" fmla="*/ 1860698 w 5784112"/>
              <a:gd name="connsiteY13" fmla="*/ 659218 h 935665"/>
              <a:gd name="connsiteX14" fmla="*/ 1892596 w 5784112"/>
              <a:gd name="connsiteY14" fmla="*/ 637953 h 935665"/>
              <a:gd name="connsiteX15" fmla="*/ 2041452 w 5784112"/>
              <a:gd name="connsiteY15" fmla="*/ 659218 h 935665"/>
              <a:gd name="connsiteX16" fmla="*/ 2137145 w 5784112"/>
              <a:gd name="connsiteY16" fmla="*/ 680483 h 935665"/>
              <a:gd name="connsiteX17" fmla="*/ 2190307 w 5784112"/>
              <a:gd name="connsiteY17" fmla="*/ 691116 h 935665"/>
              <a:gd name="connsiteX18" fmla="*/ 2243470 w 5784112"/>
              <a:gd name="connsiteY18" fmla="*/ 733646 h 935665"/>
              <a:gd name="connsiteX19" fmla="*/ 2275368 w 5784112"/>
              <a:gd name="connsiteY19" fmla="*/ 744279 h 935665"/>
              <a:gd name="connsiteX20" fmla="*/ 2307266 w 5784112"/>
              <a:gd name="connsiteY20" fmla="*/ 765544 h 935665"/>
              <a:gd name="connsiteX21" fmla="*/ 2392326 w 5784112"/>
              <a:gd name="connsiteY21" fmla="*/ 786809 h 935665"/>
              <a:gd name="connsiteX22" fmla="*/ 2434856 w 5784112"/>
              <a:gd name="connsiteY22" fmla="*/ 797441 h 935665"/>
              <a:gd name="connsiteX23" fmla="*/ 2477386 w 5784112"/>
              <a:gd name="connsiteY23" fmla="*/ 818707 h 935665"/>
              <a:gd name="connsiteX24" fmla="*/ 2519917 w 5784112"/>
              <a:gd name="connsiteY24" fmla="*/ 829339 h 935665"/>
              <a:gd name="connsiteX25" fmla="*/ 2551814 w 5784112"/>
              <a:gd name="connsiteY25" fmla="*/ 839972 h 935665"/>
              <a:gd name="connsiteX26" fmla="*/ 2775098 w 5784112"/>
              <a:gd name="connsiteY26" fmla="*/ 829339 h 935665"/>
              <a:gd name="connsiteX27" fmla="*/ 2860159 w 5784112"/>
              <a:gd name="connsiteY27" fmla="*/ 776176 h 935665"/>
              <a:gd name="connsiteX28" fmla="*/ 2955852 w 5784112"/>
              <a:gd name="connsiteY28" fmla="*/ 723014 h 935665"/>
              <a:gd name="connsiteX29" fmla="*/ 2998382 w 5784112"/>
              <a:gd name="connsiteY29" fmla="*/ 712381 h 935665"/>
              <a:gd name="connsiteX30" fmla="*/ 3030279 w 5784112"/>
              <a:gd name="connsiteY30" fmla="*/ 691116 h 935665"/>
              <a:gd name="connsiteX31" fmla="*/ 3062177 w 5784112"/>
              <a:gd name="connsiteY31" fmla="*/ 680483 h 935665"/>
              <a:gd name="connsiteX32" fmla="*/ 3094075 w 5784112"/>
              <a:gd name="connsiteY32" fmla="*/ 637953 h 935665"/>
              <a:gd name="connsiteX33" fmla="*/ 3125973 w 5784112"/>
              <a:gd name="connsiteY33" fmla="*/ 584790 h 935665"/>
              <a:gd name="connsiteX34" fmla="*/ 3253563 w 5784112"/>
              <a:gd name="connsiteY34" fmla="*/ 606055 h 935665"/>
              <a:gd name="connsiteX35" fmla="*/ 3285461 w 5784112"/>
              <a:gd name="connsiteY35" fmla="*/ 627320 h 935665"/>
              <a:gd name="connsiteX36" fmla="*/ 3370521 w 5784112"/>
              <a:gd name="connsiteY36" fmla="*/ 691116 h 935665"/>
              <a:gd name="connsiteX37" fmla="*/ 3402419 w 5784112"/>
              <a:gd name="connsiteY37" fmla="*/ 701748 h 935665"/>
              <a:gd name="connsiteX38" fmla="*/ 3476847 w 5784112"/>
              <a:gd name="connsiteY38" fmla="*/ 733646 h 935665"/>
              <a:gd name="connsiteX39" fmla="*/ 3508745 w 5784112"/>
              <a:gd name="connsiteY39" fmla="*/ 744279 h 935665"/>
              <a:gd name="connsiteX40" fmla="*/ 3604438 w 5784112"/>
              <a:gd name="connsiteY40" fmla="*/ 754911 h 935665"/>
              <a:gd name="connsiteX41" fmla="*/ 3657600 w 5784112"/>
              <a:gd name="connsiteY41" fmla="*/ 765544 h 935665"/>
              <a:gd name="connsiteX42" fmla="*/ 3721396 w 5784112"/>
              <a:gd name="connsiteY42" fmla="*/ 776176 h 935665"/>
              <a:gd name="connsiteX43" fmla="*/ 3753293 w 5784112"/>
              <a:gd name="connsiteY43" fmla="*/ 786809 h 935665"/>
              <a:gd name="connsiteX44" fmla="*/ 3774559 w 5784112"/>
              <a:gd name="connsiteY44" fmla="*/ 808074 h 935665"/>
              <a:gd name="connsiteX45" fmla="*/ 3838354 w 5784112"/>
              <a:gd name="connsiteY45" fmla="*/ 839972 h 935665"/>
              <a:gd name="connsiteX46" fmla="*/ 3859619 w 5784112"/>
              <a:gd name="connsiteY46" fmla="*/ 871869 h 935665"/>
              <a:gd name="connsiteX47" fmla="*/ 3923414 w 5784112"/>
              <a:gd name="connsiteY47" fmla="*/ 893134 h 935665"/>
              <a:gd name="connsiteX48" fmla="*/ 4008475 w 5784112"/>
              <a:gd name="connsiteY48" fmla="*/ 882502 h 935665"/>
              <a:gd name="connsiteX49" fmla="*/ 4040373 w 5784112"/>
              <a:gd name="connsiteY49" fmla="*/ 861237 h 935665"/>
              <a:gd name="connsiteX50" fmla="*/ 4072270 w 5784112"/>
              <a:gd name="connsiteY50" fmla="*/ 850604 h 935665"/>
              <a:gd name="connsiteX51" fmla="*/ 4136066 w 5784112"/>
              <a:gd name="connsiteY51" fmla="*/ 808074 h 935665"/>
              <a:gd name="connsiteX52" fmla="*/ 4178596 w 5784112"/>
              <a:gd name="connsiteY52" fmla="*/ 786809 h 935665"/>
              <a:gd name="connsiteX53" fmla="*/ 4221126 w 5784112"/>
              <a:gd name="connsiteY53" fmla="*/ 776176 h 935665"/>
              <a:gd name="connsiteX54" fmla="*/ 4253024 w 5784112"/>
              <a:gd name="connsiteY54" fmla="*/ 765544 h 935665"/>
              <a:gd name="connsiteX55" fmla="*/ 4284921 w 5784112"/>
              <a:gd name="connsiteY55" fmla="*/ 744279 h 935665"/>
              <a:gd name="connsiteX56" fmla="*/ 4338084 w 5784112"/>
              <a:gd name="connsiteY56" fmla="*/ 701748 h 935665"/>
              <a:gd name="connsiteX57" fmla="*/ 4508205 w 5784112"/>
              <a:gd name="connsiteY57" fmla="*/ 680483 h 935665"/>
              <a:gd name="connsiteX58" fmla="*/ 4603898 w 5784112"/>
              <a:gd name="connsiteY58" fmla="*/ 712381 h 935665"/>
              <a:gd name="connsiteX59" fmla="*/ 4667693 w 5784112"/>
              <a:gd name="connsiteY59" fmla="*/ 733646 h 935665"/>
              <a:gd name="connsiteX60" fmla="*/ 4699591 w 5784112"/>
              <a:gd name="connsiteY60" fmla="*/ 744279 h 935665"/>
              <a:gd name="connsiteX61" fmla="*/ 4763386 w 5784112"/>
              <a:gd name="connsiteY61" fmla="*/ 786809 h 935665"/>
              <a:gd name="connsiteX62" fmla="*/ 4795284 w 5784112"/>
              <a:gd name="connsiteY62" fmla="*/ 808074 h 935665"/>
              <a:gd name="connsiteX63" fmla="*/ 4859079 w 5784112"/>
              <a:gd name="connsiteY63" fmla="*/ 861237 h 935665"/>
              <a:gd name="connsiteX64" fmla="*/ 4880345 w 5784112"/>
              <a:gd name="connsiteY64" fmla="*/ 893134 h 935665"/>
              <a:gd name="connsiteX65" fmla="*/ 4944140 w 5784112"/>
              <a:gd name="connsiteY65" fmla="*/ 914400 h 935665"/>
              <a:gd name="connsiteX66" fmla="*/ 5039833 w 5784112"/>
              <a:gd name="connsiteY66" fmla="*/ 935665 h 935665"/>
              <a:gd name="connsiteX67" fmla="*/ 5167424 w 5784112"/>
              <a:gd name="connsiteY67" fmla="*/ 925032 h 935665"/>
              <a:gd name="connsiteX68" fmla="*/ 5199321 w 5784112"/>
              <a:gd name="connsiteY68" fmla="*/ 914400 h 935665"/>
              <a:gd name="connsiteX69" fmla="*/ 5252484 w 5784112"/>
              <a:gd name="connsiteY69" fmla="*/ 903767 h 935665"/>
              <a:gd name="connsiteX70" fmla="*/ 5316279 w 5784112"/>
              <a:gd name="connsiteY70" fmla="*/ 882502 h 935665"/>
              <a:gd name="connsiteX71" fmla="*/ 5369442 w 5784112"/>
              <a:gd name="connsiteY71" fmla="*/ 850604 h 935665"/>
              <a:gd name="connsiteX72" fmla="*/ 5465135 w 5784112"/>
              <a:gd name="connsiteY72" fmla="*/ 786809 h 935665"/>
              <a:gd name="connsiteX73" fmla="*/ 5497033 w 5784112"/>
              <a:gd name="connsiteY73" fmla="*/ 765544 h 935665"/>
              <a:gd name="connsiteX74" fmla="*/ 5582093 w 5784112"/>
              <a:gd name="connsiteY74" fmla="*/ 754911 h 935665"/>
              <a:gd name="connsiteX75" fmla="*/ 5603359 w 5784112"/>
              <a:gd name="connsiteY75" fmla="*/ 733646 h 935665"/>
              <a:gd name="connsiteX76" fmla="*/ 5624624 w 5784112"/>
              <a:gd name="connsiteY76" fmla="*/ 701748 h 935665"/>
              <a:gd name="connsiteX77" fmla="*/ 5656521 w 5784112"/>
              <a:gd name="connsiteY77" fmla="*/ 680483 h 935665"/>
              <a:gd name="connsiteX78" fmla="*/ 5677786 w 5784112"/>
              <a:gd name="connsiteY78" fmla="*/ 648586 h 935665"/>
              <a:gd name="connsiteX79" fmla="*/ 5709684 w 5784112"/>
              <a:gd name="connsiteY79" fmla="*/ 637953 h 935665"/>
              <a:gd name="connsiteX80" fmla="*/ 5741582 w 5784112"/>
              <a:gd name="connsiteY80" fmla="*/ 606055 h 935665"/>
              <a:gd name="connsiteX81" fmla="*/ 5752214 w 5784112"/>
              <a:gd name="connsiteY81" fmla="*/ 574158 h 935665"/>
              <a:gd name="connsiteX82" fmla="*/ 5773479 w 5784112"/>
              <a:gd name="connsiteY82" fmla="*/ 457200 h 935665"/>
              <a:gd name="connsiteX83" fmla="*/ 5784112 w 5784112"/>
              <a:gd name="connsiteY83" fmla="*/ 425302 h 935665"/>
              <a:gd name="connsiteX84" fmla="*/ 5762847 w 5784112"/>
              <a:gd name="connsiteY84" fmla="*/ 287079 h 935665"/>
              <a:gd name="connsiteX85" fmla="*/ 5752214 w 5784112"/>
              <a:gd name="connsiteY85" fmla="*/ 255181 h 935665"/>
              <a:gd name="connsiteX86" fmla="*/ 5688419 w 5784112"/>
              <a:gd name="connsiteY86" fmla="*/ 212651 h 935665"/>
              <a:gd name="connsiteX87" fmla="*/ 5603359 w 5784112"/>
              <a:gd name="connsiteY87" fmla="*/ 180753 h 935665"/>
              <a:gd name="connsiteX88" fmla="*/ 5571461 w 5784112"/>
              <a:gd name="connsiteY88" fmla="*/ 170120 h 935665"/>
              <a:gd name="connsiteX89" fmla="*/ 5528931 w 5784112"/>
              <a:gd name="connsiteY89" fmla="*/ 159488 h 935665"/>
              <a:gd name="connsiteX90" fmla="*/ 5507666 w 5784112"/>
              <a:gd name="connsiteY90" fmla="*/ 127590 h 935665"/>
              <a:gd name="connsiteX91" fmla="*/ 5380075 w 5784112"/>
              <a:gd name="connsiteY91" fmla="*/ 116958 h 935665"/>
              <a:gd name="connsiteX92" fmla="*/ 5284382 w 5784112"/>
              <a:gd name="connsiteY92" fmla="*/ 106325 h 935665"/>
              <a:gd name="connsiteX93" fmla="*/ 5241852 w 5784112"/>
              <a:gd name="connsiteY93" fmla="*/ 95693 h 935665"/>
              <a:gd name="connsiteX94" fmla="*/ 5188689 w 5784112"/>
              <a:gd name="connsiteY94" fmla="*/ 85060 h 935665"/>
              <a:gd name="connsiteX95" fmla="*/ 5156791 w 5784112"/>
              <a:gd name="connsiteY95" fmla="*/ 63795 h 935665"/>
              <a:gd name="connsiteX96" fmla="*/ 5029200 w 5784112"/>
              <a:gd name="connsiteY96" fmla="*/ 53162 h 935665"/>
              <a:gd name="connsiteX97" fmla="*/ 4848447 w 5784112"/>
              <a:gd name="connsiteY97" fmla="*/ 31897 h 935665"/>
              <a:gd name="connsiteX98" fmla="*/ 4731489 w 5784112"/>
              <a:gd name="connsiteY98" fmla="*/ 21265 h 935665"/>
              <a:gd name="connsiteX99" fmla="*/ 4625163 w 5784112"/>
              <a:gd name="connsiteY99" fmla="*/ 42530 h 935665"/>
              <a:gd name="connsiteX100" fmla="*/ 4572000 w 5784112"/>
              <a:gd name="connsiteY100" fmla="*/ 85060 h 935665"/>
              <a:gd name="connsiteX101" fmla="*/ 4497573 w 5784112"/>
              <a:gd name="connsiteY101" fmla="*/ 106325 h 935665"/>
              <a:gd name="connsiteX102" fmla="*/ 4199861 w 5784112"/>
              <a:gd name="connsiteY102" fmla="*/ 116958 h 935665"/>
              <a:gd name="connsiteX103" fmla="*/ 4093535 w 5784112"/>
              <a:gd name="connsiteY103" fmla="*/ 148855 h 935665"/>
              <a:gd name="connsiteX104" fmla="*/ 4029740 w 5784112"/>
              <a:gd name="connsiteY104" fmla="*/ 170120 h 935665"/>
              <a:gd name="connsiteX105" fmla="*/ 3923414 w 5784112"/>
              <a:gd name="connsiteY105" fmla="*/ 159488 h 935665"/>
              <a:gd name="connsiteX106" fmla="*/ 3838354 w 5784112"/>
              <a:gd name="connsiteY106" fmla="*/ 138223 h 935665"/>
              <a:gd name="connsiteX107" fmla="*/ 3700131 w 5784112"/>
              <a:gd name="connsiteY107" fmla="*/ 116958 h 935665"/>
              <a:gd name="connsiteX108" fmla="*/ 3604438 w 5784112"/>
              <a:gd name="connsiteY108" fmla="*/ 95693 h 935665"/>
              <a:gd name="connsiteX109" fmla="*/ 3423684 w 5784112"/>
              <a:gd name="connsiteY109" fmla="*/ 74427 h 935665"/>
              <a:gd name="connsiteX110" fmla="*/ 3253563 w 5784112"/>
              <a:gd name="connsiteY110" fmla="*/ 53162 h 935665"/>
              <a:gd name="connsiteX111" fmla="*/ 3221666 w 5784112"/>
              <a:gd name="connsiteY111" fmla="*/ 42530 h 935665"/>
              <a:gd name="connsiteX112" fmla="*/ 3157870 w 5784112"/>
              <a:gd name="connsiteY112" fmla="*/ 31897 h 935665"/>
              <a:gd name="connsiteX113" fmla="*/ 2998382 w 5784112"/>
              <a:gd name="connsiteY113" fmla="*/ 21265 h 935665"/>
              <a:gd name="connsiteX114" fmla="*/ 2700670 w 5784112"/>
              <a:gd name="connsiteY114" fmla="*/ 31897 h 935665"/>
              <a:gd name="connsiteX115" fmla="*/ 2636875 w 5784112"/>
              <a:gd name="connsiteY115" fmla="*/ 53162 h 935665"/>
              <a:gd name="connsiteX116" fmla="*/ 2562447 w 5784112"/>
              <a:gd name="connsiteY116" fmla="*/ 74427 h 935665"/>
              <a:gd name="connsiteX117" fmla="*/ 2328531 w 5784112"/>
              <a:gd name="connsiteY117" fmla="*/ 53162 h 935665"/>
              <a:gd name="connsiteX118" fmla="*/ 1743740 w 5784112"/>
              <a:gd name="connsiteY118" fmla="*/ 42530 h 935665"/>
              <a:gd name="connsiteX119" fmla="*/ 1605517 w 5784112"/>
              <a:gd name="connsiteY119" fmla="*/ 21265 h 935665"/>
              <a:gd name="connsiteX120" fmla="*/ 1371600 w 5784112"/>
              <a:gd name="connsiteY120" fmla="*/ 42530 h 935665"/>
              <a:gd name="connsiteX121" fmla="*/ 1233377 w 5784112"/>
              <a:gd name="connsiteY121" fmla="*/ 53162 h 935665"/>
              <a:gd name="connsiteX122" fmla="*/ 967563 w 5784112"/>
              <a:gd name="connsiteY122" fmla="*/ 42530 h 935665"/>
              <a:gd name="connsiteX123" fmla="*/ 935666 w 5784112"/>
              <a:gd name="connsiteY123" fmla="*/ 31897 h 935665"/>
              <a:gd name="connsiteX124" fmla="*/ 850605 w 5784112"/>
              <a:gd name="connsiteY124" fmla="*/ 10632 h 935665"/>
              <a:gd name="connsiteX125" fmla="*/ 765545 w 5784112"/>
              <a:gd name="connsiteY125" fmla="*/ 0 h 935665"/>
              <a:gd name="connsiteX126" fmla="*/ 648586 w 5784112"/>
              <a:gd name="connsiteY126" fmla="*/ 10632 h 935665"/>
              <a:gd name="connsiteX127" fmla="*/ 616689 w 5784112"/>
              <a:gd name="connsiteY127" fmla="*/ 31897 h 935665"/>
              <a:gd name="connsiteX128" fmla="*/ 510363 w 5784112"/>
              <a:gd name="connsiteY128" fmla="*/ 63795 h 935665"/>
              <a:gd name="connsiteX129" fmla="*/ 478466 w 5784112"/>
              <a:gd name="connsiteY129" fmla="*/ 85060 h 935665"/>
              <a:gd name="connsiteX130" fmla="*/ 446568 w 5784112"/>
              <a:gd name="connsiteY130" fmla="*/ 95693 h 935665"/>
              <a:gd name="connsiteX131" fmla="*/ 393405 w 5784112"/>
              <a:gd name="connsiteY131" fmla="*/ 116958 h 935665"/>
              <a:gd name="connsiteX132" fmla="*/ 361507 w 5784112"/>
              <a:gd name="connsiteY132" fmla="*/ 127590 h 935665"/>
              <a:gd name="connsiteX133" fmla="*/ 318977 w 5784112"/>
              <a:gd name="connsiteY133" fmla="*/ 138223 h 935665"/>
              <a:gd name="connsiteX134" fmla="*/ 276447 w 5784112"/>
              <a:gd name="connsiteY134" fmla="*/ 159488 h 935665"/>
              <a:gd name="connsiteX135" fmla="*/ 212652 w 5784112"/>
              <a:gd name="connsiteY135" fmla="*/ 180753 h 935665"/>
              <a:gd name="connsiteX136" fmla="*/ 159489 w 5784112"/>
              <a:gd name="connsiteY136" fmla="*/ 212651 h 935665"/>
              <a:gd name="connsiteX137" fmla="*/ 95693 w 5784112"/>
              <a:gd name="connsiteY137" fmla="*/ 255181 h 935665"/>
              <a:gd name="connsiteX138" fmla="*/ 63796 w 5784112"/>
              <a:gd name="connsiteY138" fmla="*/ 287079 h 935665"/>
              <a:gd name="connsiteX139" fmla="*/ 31898 w 5784112"/>
              <a:gd name="connsiteY139" fmla="*/ 297711 h 935665"/>
              <a:gd name="connsiteX140" fmla="*/ 21266 w 5784112"/>
              <a:gd name="connsiteY140" fmla="*/ 350874 h 935665"/>
              <a:gd name="connsiteX141" fmla="*/ 0 w 5784112"/>
              <a:gd name="connsiteY141" fmla="*/ 435934 h 935665"/>
              <a:gd name="connsiteX142" fmla="*/ 10633 w 5784112"/>
              <a:gd name="connsiteY142" fmla="*/ 489097 h 935665"/>
              <a:gd name="connsiteX143" fmla="*/ 42531 w 5784112"/>
              <a:gd name="connsiteY143" fmla="*/ 520995 h 935665"/>
              <a:gd name="connsiteX144" fmla="*/ 212652 w 5784112"/>
              <a:gd name="connsiteY144" fmla="*/ 563525 h 935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784112" h="935665">
                <a:moveTo>
                  <a:pt x="212652" y="563525"/>
                </a:moveTo>
                <a:cubicBezTo>
                  <a:pt x="258726" y="572386"/>
                  <a:pt x="283399" y="572464"/>
                  <a:pt x="318977" y="574158"/>
                </a:cubicBezTo>
                <a:cubicBezTo>
                  <a:pt x="681327" y="591413"/>
                  <a:pt x="563755" y="521148"/>
                  <a:pt x="691117" y="606055"/>
                </a:cubicBezTo>
                <a:cubicBezTo>
                  <a:pt x="727570" y="660735"/>
                  <a:pt x="693650" y="618715"/>
                  <a:pt x="744279" y="659218"/>
                </a:cubicBezTo>
                <a:cubicBezTo>
                  <a:pt x="771893" y="681309"/>
                  <a:pt x="760630" y="685387"/>
                  <a:pt x="797442" y="701748"/>
                </a:cubicBezTo>
                <a:cubicBezTo>
                  <a:pt x="816655" y="710287"/>
                  <a:pt x="877593" y="728887"/>
                  <a:pt x="903768" y="733646"/>
                </a:cubicBezTo>
                <a:cubicBezTo>
                  <a:pt x="928425" y="738129"/>
                  <a:pt x="953387" y="740735"/>
                  <a:pt x="978196" y="744279"/>
                </a:cubicBezTo>
                <a:cubicBezTo>
                  <a:pt x="988828" y="747823"/>
                  <a:pt x="998886" y="754911"/>
                  <a:pt x="1010093" y="754911"/>
                </a:cubicBezTo>
                <a:cubicBezTo>
                  <a:pt x="1105852" y="754911"/>
                  <a:pt x="1201462" y="747317"/>
                  <a:pt x="1297173" y="744279"/>
                </a:cubicBezTo>
                <a:lnTo>
                  <a:pt x="1679945" y="733646"/>
                </a:lnTo>
                <a:cubicBezTo>
                  <a:pt x="1760121" y="706922"/>
                  <a:pt x="1661291" y="742972"/>
                  <a:pt x="1743740" y="701748"/>
                </a:cubicBezTo>
                <a:cubicBezTo>
                  <a:pt x="1753765" y="696736"/>
                  <a:pt x="1765144" y="695051"/>
                  <a:pt x="1775638" y="691116"/>
                </a:cubicBezTo>
                <a:cubicBezTo>
                  <a:pt x="1793509" y="684415"/>
                  <a:pt x="1810929" y="676553"/>
                  <a:pt x="1828800" y="669851"/>
                </a:cubicBezTo>
                <a:cubicBezTo>
                  <a:pt x="1839294" y="665916"/>
                  <a:pt x="1850673" y="664230"/>
                  <a:pt x="1860698" y="659218"/>
                </a:cubicBezTo>
                <a:cubicBezTo>
                  <a:pt x="1872128" y="653503"/>
                  <a:pt x="1881963" y="645041"/>
                  <a:pt x="1892596" y="637953"/>
                </a:cubicBezTo>
                <a:lnTo>
                  <a:pt x="2041452" y="659218"/>
                </a:lnTo>
                <a:cubicBezTo>
                  <a:pt x="2096812" y="667959"/>
                  <a:pt x="2086891" y="669316"/>
                  <a:pt x="2137145" y="680483"/>
                </a:cubicBezTo>
                <a:cubicBezTo>
                  <a:pt x="2154786" y="684403"/>
                  <a:pt x="2172586" y="687572"/>
                  <a:pt x="2190307" y="691116"/>
                </a:cubicBezTo>
                <a:cubicBezTo>
                  <a:pt x="2210086" y="710894"/>
                  <a:pt x="2216646" y="720234"/>
                  <a:pt x="2243470" y="733646"/>
                </a:cubicBezTo>
                <a:cubicBezTo>
                  <a:pt x="2253495" y="738658"/>
                  <a:pt x="2265343" y="739267"/>
                  <a:pt x="2275368" y="744279"/>
                </a:cubicBezTo>
                <a:cubicBezTo>
                  <a:pt x="2286798" y="749994"/>
                  <a:pt x="2295836" y="759829"/>
                  <a:pt x="2307266" y="765544"/>
                </a:cubicBezTo>
                <a:cubicBezTo>
                  <a:pt x="2330063" y="776942"/>
                  <a:pt x="2370493" y="781957"/>
                  <a:pt x="2392326" y="786809"/>
                </a:cubicBezTo>
                <a:cubicBezTo>
                  <a:pt x="2406591" y="789979"/>
                  <a:pt x="2420679" y="793897"/>
                  <a:pt x="2434856" y="797441"/>
                </a:cubicBezTo>
                <a:cubicBezTo>
                  <a:pt x="2449033" y="804530"/>
                  <a:pt x="2462545" y="813142"/>
                  <a:pt x="2477386" y="818707"/>
                </a:cubicBezTo>
                <a:cubicBezTo>
                  <a:pt x="2491069" y="823838"/>
                  <a:pt x="2505866" y="825324"/>
                  <a:pt x="2519917" y="829339"/>
                </a:cubicBezTo>
                <a:cubicBezTo>
                  <a:pt x="2530693" y="832418"/>
                  <a:pt x="2541182" y="836428"/>
                  <a:pt x="2551814" y="839972"/>
                </a:cubicBezTo>
                <a:cubicBezTo>
                  <a:pt x="2626242" y="836428"/>
                  <a:pt x="2702131" y="844436"/>
                  <a:pt x="2775098" y="829339"/>
                </a:cubicBezTo>
                <a:cubicBezTo>
                  <a:pt x="2807841" y="822565"/>
                  <a:pt x="2831683" y="793700"/>
                  <a:pt x="2860159" y="776176"/>
                </a:cubicBezTo>
                <a:cubicBezTo>
                  <a:pt x="2881277" y="763180"/>
                  <a:pt x="2929839" y="732769"/>
                  <a:pt x="2955852" y="723014"/>
                </a:cubicBezTo>
                <a:cubicBezTo>
                  <a:pt x="2969535" y="717883"/>
                  <a:pt x="2984205" y="715925"/>
                  <a:pt x="2998382" y="712381"/>
                </a:cubicBezTo>
                <a:cubicBezTo>
                  <a:pt x="3009014" y="705293"/>
                  <a:pt x="3018850" y="696831"/>
                  <a:pt x="3030279" y="691116"/>
                </a:cubicBezTo>
                <a:cubicBezTo>
                  <a:pt x="3040304" y="686104"/>
                  <a:pt x="3053567" y="687658"/>
                  <a:pt x="3062177" y="680483"/>
                </a:cubicBezTo>
                <a:cubicBezTo>
                  <a:pt x="3075791" y="669138"/>
                  <a:pt x="3083442" y="652130"/>
                  <a:pt x="3094075" y="637953"/>
                </a:cubicBezTo>
                <a:cubicBezTo>
                  <a:pt x="3097750" y="626929"/>
                  <a:pt x="3105840" y="586803"/>
                  <a:pt x="3125973" y="584790"/>
                </a:cubicBezTo>
                <a:cubicBezTo>
                  <a:pt x="3161527" y="581235"/>
                  <a:pt x="3216045" y="596676"/>
                  <a:pt x="3253563" y="606055"/>
                </a:cubicBezTo>
                <a:cubicBezTo>
                  <a:pt x="3264196" y="613143"/>
                  <a:pt x="3275482" y="619337"/>
                  <a:pt x="3285461" y="627320"/>
                </a:cubicBezTo>
                <a:cubicBezTo>
                  <a:pt x="3321447" y="656109"/>
                  <a:pt x="3306926" y="669919"/>
                  <a:pt x="3370521" y="691116"/>
                </a:cubicBezTo>
                <a:lnTo>
                  <a:pt x="3402419" y="701748"/>
                </a:lnTo>
                <a:cubicBezTo>
                  <a:pt x="3438792" y="738123"/>
                  <a:pt x="3409654" y="716848"/>
                  <a:pt x="3476847" y="733646"/>
                </a:cubicBezTo>
                <a:cubicBezTo>
                  <a:pt x="3487720" y="736364"/>
                  <a:pt x="3497690" y="742436"/>
                  <a:pt x="3508745" y="744279"/>
                </a:cubicBezTo>
                <a:cubicBezTo>
                  <a:pt x="3540402" y="749555"/>
                  <a:pt x="3572667" y="750372"/>
                  <a:pt x="3604438" y="754911"/>
                </a:cubicBezTo>
                <a:cubicBezTo>
                  <a:pt x="3622328" y="757467"/>
                  <a:pt x="3639820" y="762311"/>
                  <a:pt x="3657600" y="765544"/>
                </a:cubicBezTo>
                <a:cubicBezTo>
                  <a:pt x="3678811" y="769401"/>
                  <a:pt x="3700131" y="772632"/>
                  <a:pt x="3721396" y="776176"/>
                </a:cubicBezTo>
                <a:cubicBezTo>
                  <a:pt x="3732028" y="779720"/>
                  <a:pt x="3743683" y="781043"/>
                  <a:pt x="3753293" y="786809"/>
                </a:cubicBezTo>
                <a:cubicBezTo>
                  <a:pt x="3761889" y="791967"/>
                  <a:pt x="3766731" y="801812"/>
                  <a:pt x="3774559" y="808074"/>
                </a:cubicBezTo>
                <a:cubicBezTo>
                  <a:pt x="3804005" y="831630"/>
                  <a:pt x="3804662" y="828741"/>
                  <a:pt x="3838354" y="839972"/>
                </a:cubicBezTo>
                <a:cubicBezTo>
                  <a:pt x="3845442" y="850604"/>
                  <a:pt x="3848783" y="865096"/>
                  <a:pt x="3859619" y="871869"/>
                </a:cubicBezTo>
                <a:cubicBezTo>
                  <a:pt x="3878627" y="883749"/>
                  <a:pt x="3923414" y="893134"/>
                  <a:pt x="3923414" y="893134"/>
                </a:cubicBezTo>
                <a:cubicBezTo>
                  <a:pt x="3951768" y="889590"/>
                  <a:pt x="3980907" y="890020"/>
                  <a:pt x="4008475" y="882502"/>
                </a:cubicBezTo>
                <a:cubicBezTo>
                  <a:pt x="4020804" y="879140"/>
                  <a:pt x="4028943" y="866952"/>
                  <a:pt x="4040373" y="861237"/>
                </a:cubicBezTo>
                <a:cubicBezTo>
                  <a:pt x="4050397" y="856225"/>
                  <a:pt x="4062473" y="856047"/>
                  <a:pt x="4072270" y="850604"/>
                </a:cubicBezTo>
                <a:cubicBezTo>
                  <a:pt x="4094611" y="838192"/>
                  <a:pt x="4113207" y="819504"/>
                  <a:pt x="4136066" y="808074"/>
                </a:cubicBezTo>
                <a:cubicBezTo>
                  <a:pt x="4150243" y="800986"/>
                  <a:pt x="4163755" y="792374"/>
                  <a:pt x="4178596" y="786809"/>
                </a:cubicBezTo>
                <a:cubicBezTo>
                  <a:pt x="4192279" y="781678"/>
                  <a:pt x="4207075" y="780190"/>
                  <a:pt x="4221126" y="776176"/>
                </a:cubicBezTo>
                <a:cubicBezTo>
                  <a:pt x="4231903" y="773097"/>
                  <a:pt x="4242391" y="769088"/>
                  <a:pt x="4253024" y="765544"/>
                </a:cubicBezTo>
                <a:cubicBezTo>
                  <a:pt x="4263656" y="758456"/>
                  <a:pt x="4275885" y="753315"/>
                  <a:pt x="4284921" y="744279"/>
                </a:cubicBezTo>
                <a:cubicBezTo>
                  <a:pt x="4318263" y="710936"/>
                  <a:pt x="4288923" y="709510"/>
                  <a:pt x="4338084" y="701748"/>
                </a:cubicBezTo>
                <a:cubicBezTo>
                  <a:pt x="4394533" y="692835"/>
                  <a:pt x="4508205" y="680483"/>
                  <a:pt x="4508205" y="680483"/>
                </a:cubicBezTo>
                <a:cubicBezTo>
                  <a:pt x="4585601" y="699833"/>
                  <a:pt x="4515812" y="680350"/>
                  <a:pt x="4603898" y="712381"/>
                </a:cubicBezTo>
                <a:cubicBezTo>
                  <a:pt x="4624964" y="720041"/>
                  <a:pt x="4646428" y="726558"/>
                  <a:pt x="4667693" y="733646"/>
                </a:cubicBezTo>
                <a:cubicBezTo>
                  <a:pt x="4678326" y="737190"/>
                  <a:pt x="4690266" y="738062"/>
                  <a:pt x="4699591" y="744279"/>
                </a:cubicBezTo>
                <a:lnTo>
                  <a:pt x="4763386" y="786809"/>
                </a:lnTo>
                <a:cubicBezTo>
                  <a:pt x="4774019" y="793897"/>
                  <a:pt x="4786248" y="799038"/>
                  <a:pt x="4795284" y="808074"/>
                </a:cubicBezTo>
                <a:cubicBezTo>
                  <a:pt x="4836218" y="849008"/>
                  <a:pt x="4814671" y="831631"/>
                  <a:pt x="4859079" y="861237"/>
                </a:cubicBezTo>
                <a:cubicBezTo>
                  <a:pt x="4866168" y="871869"/>
                  <a:pt x="4869509" y="886361"/>
                  <a:pt x="4880345" y="893134"/>
                </a:cubicBezTo>
                <a:cubicBezTo>
                  <a:pt x="4899353" y="905014"/>
                  <a:pt x="4922875" y="907312"/>
                  <a:pt x="4944140" y="914400"/>
                </a:cubicBezTo>
                <a:cubicBezTo>
                  <a:pt x="4996483" y="931848"/>
                  <a:pt x="4964997" y="923192"/>
                  <a:pt x="5039833" y="935665"/>
                </a:cubicBezTo>
                <a:cubicBezTo>
                  <a:pt x="5082363" y="932121"/>
                  <a:pt x="5125121" y="930672"/>
                  <a:pt x="5167424" y="925032"/>
                </a:cubicBezTo>
                <a:cubicBezTo>
                  <a:pt x="5178533" y="923551"/>
                  <a:pt x="5188448" y="917118"/>
                  <a:pt x="5199321" y="914400"/>
                </a:cubicBezTo>
                <a:cubicBezTo>
                  <a:pt x="5216853" y="910017"/>
                  <a:pt x="5235049" y="908522"/>
                  <a:pt x="5252484" y="903767"/>
                </a:cubicBezTo>
                <a:cubicBezTo>
                  <a:pt x="5274109" y="897869"/>
                  <a:pt x="5316279" y="882502"/>
                  <a:pt x="5316279" y="882502"/>
                </a:cubicBezTo>
                <a:cubicBezTo>
                  <a:pt x="5363989" y="834794"/>
                  <a:pt x="5307331" y="885110"/>
                  <a:pt x="5369442" y="850604"/>
                </a:cubicBezTo>
                <a:cubicBezTo>
                  <a:pt x="5369459" y="850595"/>
                  <a:pt x="5449178" y="797447"/>
                  <a:pt x="5465135" y="786809"/>
                </a:cubicBezTo>
                <a:cubicBezTo>
                  <a:pt x="5475768" y="779721"/>
                  <a:pt x="5484353" y="767129"/>
                  <a:pt x="5497033" y="765544"/>
                </a:cubicBezTo>
                <a:lnTo>
                  <a:pt x="5582093" y="754911"/>
                </a:lnTo>
                <a:cubicBezTo>
                  <a:pt x="5589182" y="747823"/>
                  <a:pt x="5597097" y="741474"/>
                  <a:pt x="5603359" y="733646"/>
                </a:cubicBezTo>
                <a:cubicBezTo>
                  <a:pt x="5611342" y="723667"/>
                  <a:pt x="5615588" y="710784"/>
                  <a:pt x="5624624" y="701748"/>
                </a:cubicBezTo>
                <a:cubicBezTo>
                  <a:pt x="5633660" y="692712"/>
                  <a:pt x="5645889" y="687571"/>
                  <a:pt x="5656521" y="680483"/>
                </a:cubicBezTo>
                <a:cubicBezTo>
                  <a:pt x="5663609" y="669851"/>
                  <a:pt x="5667808" y="656569"/>
                  <a:pt x="5677786" y="648586"/>
                </a:cubicBezTo>
                <a:cubicBezTo>
                  <a:pt x="5686538" y="641585"/>
                  <a:pt x="5700359" y="644170"/>
                  <a:pt x="5709684" y="637953"/>
                </a:cubicBezTo>
                <a:cubicBezTo>
                  <a:pt x="5722195" y="629612"/>
                  <a:pt x="5730949" y="616688"/>
                  <a:pt x="5741582" y="606055"/>
                </a:cubicBezTo>
                <a:cubicBezTo>
                  <a:pt x="5745126" y="595423"/>
                  <a:pt x="5749783" y="585099"/>
                  <a:pt x="5752214" y="574158"/>
                </a:cubicBezTo>
                <a:cubicBezTo>
                  <a:pt x="5771163" y="488887"/>
                  <a:pt x="5754139" y="534561"/>
                  <a:pt x="5773479" y="457200"/>
                </a:cubicBezTo>
                <a:cubicBezTo>
                  <a:pt x="5776197" y="446327"/>
                  <a:pt x="5780568" y="435935"/>
                  <a:pt x="5784112" y="425302"/>
                </a:cubicBezTo>
                <a:cubicBezTo>
                  <a:pt x="5775544" y="348189"/>
                  <a:pt x="5779588" y="345672"/>
                  <a:pt x="5762847" y="287079"/>
                </a:cubicBezTo>
                <a:cubicBezTo>
                  <a:pt x="5759768" y="276302"/>
                  <a:pt x="5760139" y="263106"/>
                  <a:pt x="5752214" y="255181"/>
                </a:cubicBezTo>
                <a:cubicBezTo>
                  <a:pt x="5734142" y="237109"/>
                  <a:pt x="5709684" y="226828"/>
                  <a:pt x="5688419" y="212651"/>
                </a:cubicBezTo>
                <a:cubicBezTo>
                  <a:pt x="5635911" y="177646"/>
                  <a:pt x="5676934" y="199148"/>
                  <a:pt x="5603359" y="180753"/>
                </a:cubicBezTo>
                <a:cubicBezTo>
                  <a:pt x="5592486" y="178035"/>
                  <a:pt x="5582238" y="173199"/>
                  <a:pt x="5571461" y="170120"/>
                </a:cubicBezTo>
                <a:cubicBezTo>
                  <a:pt x="5557410" y="166106"/>
                  <a:pt x="5543108" y="163032"/>
                  <a:pt x="5528931" y="159488"/>
                </a:cubicBezTo>
                <a:cubicBezTo>
                  <a:pt x="5521843" y="148855"/>
                  <a:pt x="5519953" y="131101"/>
                  <a:pt x="5507666" y="127590"/>
                </a:cubicBezTo>
                <a:cubicBezTo>
                  <a:pt x="5466630" y="115866"/>
                  <a:pt x="5422560" y="121004"/>
                  <a:pt x="5380075" y="116958"/>
                </a:cubicBezTo>
                <a:cubicBezTo>
                  <a:pt x="5348126" y="113915"/>
                  <a:pt x="5316280" y="109869"/>
                  <a:pt x="5284382" y="106325"/>
                </a:cubicBezTo>
                <a:cubicBezTo>
                  <a:pt x="5270205" y="102781"/>
                  <a:pt x="5256117" y="98863"/>
                  <a:pt x="5241852" y="95693"/>
                </a:cubicBezTo>
                <a:cubicBezTo>
                  <a:pt x="5224210" y="91773"/>
                  <a:pt x="5205610" y="91406"/>
                  <a:pt x="5188689" y="85060"/>
                </a:cubicBezTo>
                <a:cubicBezTo>
                  <a:pt x="5176724" y="80573"/>
                  <a:pt x="5169322" y="66301"/>
                  <a:pt x="5156791" y="63795"/>
                </a:cubicBezTo>
                <a:cubicBezTo>
                  <a:pt x="5114942" y="55425"/>
                  <a:pt x="5071730" y="56706"/>
                  <a:pt x="5029200" y="53162"/>
                </a:cubicBezTo>
                <a:cubicBezTo>
                  <a:pt x="4939982" y="30858"/>
                  <a:pt x="5007114" y="45119"/>
                  <a:pt x="4848447" y="31897"/>
                </a:cubicBezTo>
                <a:lnTo>
                  <a:pt x="4731489" y="21265"/>
                </a:lnTo>
                <a:cubicBezTo>
                  <a:pt x="4704056" y="25184"/>
                  <a:pt x="4654857" y="27683"/>
                  <a:pt x="4625163" y="42530"/>
                </a:cubicBezTo>
                <a:cubicBezTo>
                  <a:pt x="4497500" y="106362"/>
                  <a:pt x="4670886" y="25728"/>
                  <a:pt x="4572000" y="85060"/>
                </a:cubicBezTo>
                <a:cubicBezTo>
                  <a:pt x="4563228" y="90323"/>
                  <a:pt x="4502750" y="106001"/>
                  <a:pt x="4497573" y="106325"/>
                </a:cubicBezTo>
                <a:cubicBezTo>
                  <a:pt x="4398466" y="112519"/>
                  <a:pt x="4299098" y="113414"/>
                  <a:pt x="4199861" y="116958"/>
                </a:cubicBezTo>
                <a:cubicBezTo>
                  <a:pt x="4138155" y="158094"/>
                  <a:pt x="4198176" y="124707"/>
                  <a:pt x="4093535" y="148855"/>
                </a:cubicBezTo>
                <a:cubicBezTo>
                  <a:pt x="4071694" y="153895"/>
                  <a:pt x="4029740" y="170120"/>
                  <a:pt x="4029740" y="170120"/>
                </a:cubicBezTo>
                <a:cubicBezTo>
                  <a:pt x="3994298" y="166576"/>
                  <a:pt x="3958720" y="164195"/>
                  <a:pt x="3923414" y="159488"/>
                </a:cubicBezTo>
                <a:cubicBezTo>
                  <a:pt x="3839455" y="148293"/>
                  <a:pt x="3899680" y="153554"/>
                  <a:pt x="3838354" y="138223"/>
                </a:cubicBezTo>
                <a:cubicBezTo>
                  <a:pt x="3789637" y="126044"/>
                  <a:pt x="3751792" y="123415"/>
                  <a:pt x="3700131" y="116958"/>
                </a:cubicBezTo>
                <a:cubicBezTo>
                  <a:pt x="3666259" y="108490"/>
                  <a:pt x="3639541" y="101093"/>
                  <a:pt x="3604438" y="95693"/>
                </a:cubicBezTo>
                <a:cubicBezTo>
                  <a:pt x="3566439" y="89847"/>
                  <a:pt x="3459149" y="78368"/>
                  <a:pt x="3423684" y="74427"/>
                </a:cubicBezTo>
                <a:cubicBezTo>
                  <a:pt x="3318890" y="48230"/>
                  <a:pt x="3456641" y="80239"/>
                  <a:pt x="3253563" y="53162"/>
                </a:cubicBezTo>
                <a:cubicBezTo>
                  <a:pt x="3242454" y="51681"/>
                  <a:pt x="3232607" y="44961"/>
                  <a:pt x="3221666" y="42530"/>
                </a:cubicBezTo>
                <a:cubicBezTo>
                  <a:pt x="3200621" y="37853"/>
                  <a:pt x="3179332" y="33941"/>
                  <a:pt x="3157870" y="31897"/>
                </a:cubicBezTo>
                <a:cubicBezTo>
                  <a:pt x="3104829" y="26846"/>
                  <a:pt x="3051545" y="24809"/>
                  <a:pt x="2998382" y="21265"/>
                </a:cubicBezTo>
                <a:cubicBezTo>
                  <a:pt x="2899145" y="24809"/>
                  <a:pt x="2799586" y="23169"/>
                  <a:pt x="2700670" y="31897"/>
                </a:cubicBezTo>
                <a:cubicBezTo>
                  <a:pt x="2678341" y="33867"/>
                  <a:pt x="2658621" y="47725"/>
                  <a:pt x="2636875" y="53162"/>
                </a:cubicBezTo>
                <a:cubicBezTo>
                  <a:pt x="2583472" y="66513"/>
                  <a:pt x="2608208" y="59174"/>
                  <a:pt x="2562447" y="74427"/>
                </a:cubicBezTo>
                <a:cubicBezTo>
                  <a:pt x="2517445" y="69927"/>
                  <a:pt x="2367259" y="54318"/>
                  <a:pt x="2328531" y="53162"/>
                </a:cubicBezTo>
                <a:cubicBezTo>
                  <a:pt x="2133655" y="47345"/>
                  <a:pt x="1938670" y="46074"/>
                  <a:pt x="1743740" y="42530"/>
                </a:cubicBezTo>
                <a:cubicBezTo>
                  <a:pt x="1695563" y="30485"/>
                  <a:pt x="1659755" y="19515"/>
                  <a:pt x="1605517" y="21265"/>
                </a:cubicBezTo>
                <a:cubicBezTo>
                  <a:pt x="1527264" y="23789"/>
                  <a:pt x="1449608" y="35844"/>
                  <a:pt x="1371600" y="42530"/>
                </a:cubicBezTo>
                <a:lnTo>
                  <a:pt x="1233377" y="53162"/>
                </a:lnTo>
                <a:cubicBezTo>
                  <a:pt x="1144772" y="49618"/>
                  <a:pt x="1056013" y="48848"/>
                  <a:pt x="967563" y="42530"/>
                </a:cubicBezTo>
                <a:cubicBezTo>
                  <a:pt x="956384" y="41731"/>
                  <a:pt x="946479" y="34846"/>
                  <a:pt x="935666" y="31897"/>
                </a:cubicBezTo>
                <a:cubicBezTo>
                  <a:pt x="907470" y="24207"/>
                  <a:pt x="879606" y="14257"/>
                  <a:pt x="850605" y="10632"/>
                </a:cubicBezTo>
                <a:lnTo>
                  <a:pt x="765545" y="0"/>
                </a:lnTo>
                <a:cubicBezTo>
                  <a:pt x="726559" y="3544"/>
                  <a:pt x="686864" y="2430"/>
                  <a:pt x="648586" y="10632"/>
                </a:cubicBezTo>
                <a:cubicBezTo>
                  <a:pt x="636091" y="13309"/>
                  <a:pt x="628434" y="26863"/>
                  <a:pt x="616689" y="31897"/>
                </a:cubicBezTo>
                <a:cubicBezTo>
                  <a:pt x="575087" y="49727"/>
                  <a:pt x="553241" y="35209"/>
                  <a:pt x="510363" y="63795"/>
                </a:cubicBezTo>
                <a:cubicBezTo>
                  <a:pt x="499731" y="70883"/>
                  <a:pt x="489895" y="79345"/>
                  <a:pt x="478466" y="85060"/>
                </a:cubicBezTo>
                <a:cubicBezTo>
                  <a:pt x="468441" y="90072"/>
                  <a:pt x="457062" y="91758"/>
                  <a:pt x="446568" y="95693"/>
                </a:cubicBezTo>
                <a:cubicBezTo>
                  <a:pt x="428697" y="102395"/>
                  <a:pt x="411276" y="110257"/>
                  <a:pt x="393405" y="116958"/>
                </a:cubicBezTo>
                <a:cubicBezTo>
                  <a:pt x="382911" y="120893"/>
                  <a:pt x="372284" y="124511"/>
                  <a:pt x="361507" y="127590"/>
                </a:cubicBezTo>
                <a:cubicBezTo>
                  <a:pt x="347456" y="131604"/>
                  <a:pt x="332660" y="133092"/>
                  <a:pt x="318977" y="138223"/>
                </a:cubicBezTo>
                <a:cubicBezTo>
                  <a:pt x="304136" y="143788"/>
                  <a:pt x="291163" y="153601"/>
                  <a:pt x="276447" y="159488"/>
                </a:cubicBezTo>
                <a:cubicBezTo>
                  <a:pt x="255635" y="167813"/>
                  <a:pt x="212652" y="180753"/>
                  <a:pt x="212652" y="180753"/>
                </a:cubicBezTo>
                <a:cubicBezTo>
                  <a:pt x="164942" y="228461"/>
                  <a:pt x="221600" y="178145"/>
                  <a:pt x="159489" y="212651"/>
                </a:cubicBezTo>
                <a:cubicBezTo>
                  <a:pt x="137148" y="225063"/>
                  <a:pt x="116958" y="241004"/>
                  <a:pt x="95693" y="255181"/>
                </a:cubicBezTo>
                <a:cubicBezTo>
                  <a:pt x="83182" y="263522"/>
                  <a:pt x="76307" y="278738"/>
                  <a:pt x="63796" y="287079"/>
                </a:cubicBezTo>
                <a:cubicBezTo>
                  <a:pt x="54471" y="293296"/>
                  <a:pt x="42531" y="294167"/>
                  <a:pt x="31898" y="297711"/>
                </a:cubicBezTo>
                <a:cubicBezTo>
                  <a:pt x="28354" y="315432"/>
                  <a:pt x="25330" y="333265"/>
                  <a:pt x="21266" y="350874"/>
                </a:cubicBezTo>
                <a:cubicBezTo>
                  <a:pt x="14694" y="379352"/>
                  <a:pt x="0" y="435934"/>
                  <a:pt x="0" y="435934"/>
                </a:cubicBezTo>
                <a:cubicBezTo>
                  <a:pt x="3544" y="453655"/>
                  <a:pt x="2551" y="472933"/>
                  <a:pt x="10633" y="489097"/>
                </a:cubicBezTo>
                <a:cubicBezTo>
                  <a:pt x="17358" y="502546"/>
                  <a:pt x="27943" y="517348"/>
                  <a:pt x="42531" y="520995"/>
                </a:cubicBezTo>
                <a:cubicBezTo>
                  <a:pt x="86146" y="531899"/>
                  <a:pt x="166578" y="554664"/>
                  <a:pt x="212652" y="56352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BD7783B-F087-417F-9B68-14E13F4E062A}"/>
              </a:ext>
            </a:extLst>
          </p:cNvPr>
          <p:cNvSpPr/>
          <p:nvPr/>
        </p:nvSpPr>
        <p:spPr>
          <a:xfrm>
            <a:off x="202018" y="5990250"/>
            <a:ext cx="6113721" cy="735443"/>
          </a:xfrm>
          <a:custGeom>
            <a:avLst/>
            <a:gdLst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21265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88722 w 6113721"/>
              <a:gd name="connsiteY134" fmla="*/ 2771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64724 w 6113721"/>
              <a:gd name="connsiteY134" fmla="*/ 267610 h 73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</a:cxnLst>
            <a:rect l="l" t="t" r="r" b="b"/>
            <a:pathLst>
              <a:path w="6113721" h="735443">
                <a:moveTo>
                  <a:pt x="138223" y="267610"/>
                </a:moveTo>
                <a:cubicBezTo>
                  <a:pt x="166576" y="260522"/>
                  <a:pt x="197142" y="259415"/>
                  <a:pt x="223283" y="246345"/>
                </a:cubicBezTo>
                <a:cubicBezTo>
                  <a:pt x="241215" y="237379"/>
                  <a:pt x="250592" y="216863"/>
                  <a:pt x="265814" y="203815"/>
                </a:cubicBezTo>
                <a:cubicBezTo>
                  <a:pt x="275516" y="195499"/>
                  <a:pt x="287894" y="190731"/>
                  <a:pt x="297711" y="182550"/>
                </a:cubicBezTo>
                <a:cubicBezTo>
                  <a:pt x="379573" y="114331"/>
                  <a:pt x="282316" y="182180"/>
                  <a:pt x="361507" y="129387"/>
                </a:cubicBezTo>
                <a:cubicBezTo>
                  <a:pt x="377197" y="105851"/>
                  <a:pt x="390110" y="81963"/>
                  <a:pt x="414669" y="65591"/>
                </a:cubicBezTo>
                <a:cubicBezTo>
                  <a:pt x="423994" y="59374"/>
                  <a:pt x="435934" y="58503"/>
                  <a:pt x="446567" y="54959"/>
                </a:cubicBezTo>
                <a:cubicBezTo>
                  <a:pt x="453655" y="44326"/>
                  <a:pt x="458796" y="32097"/>
                  <a:pt x="467832" y="23061"/>
                </a:cubicBezTo>
                <a:cubicBezTo>
                  <a:pt x="507009" y="-16116"/>
                  <a:pt x="523936" y="4822"/>
                  <a:pt x="584790" y="12429"/>
                </a:cubicBezTo>
                <a:cubicBezTo>
                  <a:pt x="595423" y="19517"/>
                  <a:pt x="605593" y="27354"/>
                  <a:pt x="616688" y="33694"/>
                </a:cubicBezTo>
                <a:cubicBezTo>
                  <a:pt x="630450" y="41558"/>
                  <a:pt x="646320" y="45746"/>
                  <a:pt x="659218" y="54959"/>
                </a:cubicBezTo>
                <a:cubicBezTo>
                  <a:pt x="708874" y="90428"/>
                  <a:pt x="672926" y="88394"/>
                  <a:pt x="733646" y="118754"/>
                </a:cubicBezTo>
                <a:cubicBezTo>
                  <a:pt x="746716" y="125289"/>
                  <a:pt x="762493" y="124256"/>
                  <a:pt x="776176" y="129387"/>
                </a:cubicBezTo>
                <a:cubicBezTo>
                  <a:pt x="850746" y="157351"/>
                  <a:pt x="788904" y="141066"/>
                  <a:pt x="850604" y="171917"/>
                </a:cubicBezTo>
                <a:cubicBezTo>
                  <a:pt x="860629" y="176929"/>
                  <a:pt x="871689" y="179601"/>
                  <a:pt x="882502" y="182550"/>
                </a:cubicBezTo>
                <a:cubicBezTo>
                  <a:pt x="910698" y="190240"/>
                  <a:pt x="938904" y="198084"/>
                  <a:pt x="967562" y="203815"/>
                </a:cubicBezTo>
                <a:cubicBezTo>
                  <a:pt x="1031715" y="216645"/>
                  <a:pt x="1003581" y="208732"/>
                  <a:pt x="1052623" y="225080"/>
                </a:cubicBezTo>
                <a:cubicBezTo>
                  <a:pt x="1085489" y="222889"/>
                  <a:pt x="1294548" y="209836"/>
                  <a:pt x="1339702" y="203815"/>
                </a:cubicBezTo>
                <a:cubicBezTo>
                  <a:pt x="1393067" y="196700"/>
                  <a:pt x="1351621" y="190781"/>
                  <a:pt x="1403497" y="171917"/>
                </a:cubicBezTo>
                <a:cubicBezTo>
                  <a:pt x="1430964" y="161929"/>
                  <a:pt x="1460204" y="157740"/>
                  <a:pt x="1488558" y="150652"/>
                </a:cubicBezTo>
                <a:lnTo>
                  <a:pt x="1531088" y="140019"/>
                </a:lnTo>
                <a:lnTo>
                  <a:pt x="1573618" y="129387"/>
                </a:lnTo>
                <a:cubicBezTo>
                  <a:pt x="1587795" y="118754"/>
                  <a:pt x="1599494" y="103545"/>
                  <a:pt x="1616148" y="97489"/>
                </a:cubicBezTo>
                <a:cubicBezTo>
                  <a:pt x="1639700" y="88925"/>
                  <a:pt x="1665856" y="90977"/>
                  <a:pt x="1690576" y="86857"/>
                </a:cubicBezTo>
                <a:cubicBezTo>
                  <a:pt x="1741896" y="78304"/>
                  <a:pt x="1734553" y="79286"/>
                  <a:pt x="1775637" y="65591"/>
                </a:cubicBezTo>
                <a:cubicBezTo>
                  <a:pt x="1809221" y="69323"/>
                  <a:pt x="1875087" y="72317"/>
                  <a:pt x="1913860" y="86857"/>
                </a:cubicBezTo>
                <a:cubicBezTo>
                  <a:pt x="1988431" y="114821"/>
                  <a:pt x="1926585" y="98536"/>
                  <a:pt x="1988288" y="129387"/>
                </a:cubicBezTo>
                <a:cubicBezTo>
                  <a:pt x="1998313" y="134399"/>
                  <a:pt x="2009553" y="136475"/>
                  <a:pt x="2020186" y="140019"/>
                </a:cubicBezTo>
                <a:cubicBezTo>
                  <a:pt x="2130484" y="213556"/>
                  <a:pt x="1959765" y="101641"/>
                  <a:pt x="2094614" y="182550"/>
                </a:cubicBezTo>
                <a:cubicBezTo>
                  <a:pt x="2116529" y="195699"/>
                  <a:pt x="2135550" y="213650"/>
                  <a:pt x="2158409" y="225080"/>
                </a:cubicBezTo>
                <a:cubicBezTo>
                  <a:pt x="2263106" y="277428"/>
                  <a:pt x="2131920" y="213307"/>
                  <a:pt x="2254102" y="267610"/>
                </a:cubicBezTo>
                <a:cubicBezTo>
                  <a:pt x="2268586" y="274047"/>
                  <a:pt x="2281916" y="282989"/>
                  <a:pt x="2296632" y="288875"/>
                </a:cubicBezTo>
                <a:cubicBezTo>
                  <a:pt x="2339772" y="306131"/>
                  <a:pt x="2361185" y="310329"/>
                  <a:pt x="2402958" y="320773"/>
                </a:cubicBezTo>
                <a:cubicBezTo>
                  <a:pt x="2463209" y="313685"/>
                  <a:pt x="2523806" y="309093"/>
                  <a:pt x="2583711" y="299508"/>
                </a:cubicBezTo>
                <a:cubicBezTo>
                  <a:pt x="2612570" y="294891"/>
                  <a:pt x="2668772" y="278243"/>
                  <a:pt x="2668772" y="278243"/>
                </a:cubicBezTo>
                <a:cubicBezTo>
                  <a:pt x="2679404" y="267610"/>
                  <a:pt x="2688800" y="255577"/>
                  <a:pt x="2700669" y="246345"/>
                </a:cubicBezTo>
                <a:cubicBezTo>
                  <a:pt x="2746754" y="210501"/>
                  <a:pt x="2756749" y="201556"/>
                  <a:pt x="2806995" y="193182"/>
                </a:cubicBezTo>
                <a:cubicBezTo>
                  <a:pt x="2835180" y="188484"/>
                  <a:pt x="2863702" y="186094"/>
                  <a:pt x="2892055" y="182550"/>
                </a:cubicBezTo>
                <a:cubicBezTo>
                  <a:pt x="2966862" y="157614"/>
                  <a:pt x="2874512" y="190069"/>
                  <a:pt x="2966483" y="150652"/>
                </a:cubicBezTo>
                <a:cubicBezTo>
                  <a:pt x="2991982" y="139724"/>
                  <a:pt x="3013925" y="137097"/>
                  <a:pt x="3040911" y="129387"/>
                </a:cubicBezTo>
                <a:cubicBezTo>
                  <a:pt x="3082803" y="117418"/>
                  <a:pt x="3066980" y="117189"/>
                  <a:pt x="3115339" y="108122"/>
                </a:cubicBezTo>
                <a:cubicBezTo>
                  <a:pt x="3157718" y="100176"/>
                  <a:pt x="3200077" y="91619"/>
                  <a:pt x="3242930" y="86857"/>
                </a:cubicBezTo>
                <a:cubicBezTo>
                  <a:pt x="3363531" y="73456"/>
                  <a:pt x="3306852" y="80763"/>
                  <a:pt x="3413051" y="65591"/>
                </a:cubicBezTo>
                <a:cubicBezTo>
                  <a:pt x="3442376" y="69257"/>
                  <a:pt x="3497227" y="70466"/>
                  <a:pt x="3530009" y="86857"/>
                </a:cubicBezTo>
                <a:cubicBezTo>
                  <a:pt x="3588233" y="115969"/>
                  <a:pt x="3550602" y="126561"/>
                  <a:pt x="3646967" y="150652"/>
                </a:cubicBezTo>
                <a:cubicBezTo>
                  <a:pt x="3749560" y="176300"/>
                  <a:pt x="3703369" y="166185"/>
                  <a:pt x="3785190" y="182550"/>
                </a:cubicBezTo>
                <a:cubicBezTo>
                  <a:pt x="3820632" y="179006"/>
                  <a:pt x="3857100" y="181095"/>
                  <a:pt x="3891516" y="171917"/>
                </a:cubicBezTo>
                <a:cubicBezTo>
                  <a:pt x="3911484" y="166592"/>
                  <a:pt x="3926195" y="149261"/>
                  <a:pt x="3944679" y="140019"/>
                </a:cubicBezTo>
                <a:cubicBezTo>
                  <a:pt x="3954703" y="135007"/>
                  <a:pt x="3965800" y="132466"/>
                  <a:pt x="3976576" y="129387"/>
                </a:cubicBezTo>
                <a:cubicBezTo>
                  <a:pt x="3990627" y="125372"/>
                  <a:pt x="4005110" y="122953"/>
                  <a:pt x="4019107" y="118754"/>
                </a:cubicBezTo>
                <a:cubicBezTo>
                  <a:pt x="4040577" y="112313"/>
                  <a:pt x="4082902" y="97489"/>
                  <a:pt x="4082902" y="97489"/>
                </a:cubicBezTo>
                <a:lnTo>
                  <a:pt x="4231758" y="118754"/>
                </a:lnTo>
                <a:cubicBezTo>
                  <a:pt x="4249609" y="121573"/>
                  <a:pt x="4267389" y="125004"/>
                  <a:pt x="4284921" y="129387"/>
                </a:cubicBezTo>
                <a:cubicBezTo>
                  <a:pt x="4295794" y="132105"/>
                  <a:pt x="4305781" y="138071"/>
                  <a:pt x="4316818" y="140019"/>
                </a:cubicBezTo>
                <a:cubicBezTo>
                  <a:pt x="4366178" y="148730"/>
                  <a:pt x="4465674" y="161285"/>
                  <a:pt x="4465674" y="161285"/>
                </a:cubicBezTo>
                <a:cubicBezTo>
                  <a:pt x="4476307" y="168373"/>
                  <a:pt x="4485563" y="178183"/>
                  <a:pt x="4497572" y="182550"/>
                </a:cubicBezTo>
                <a:cubicBezTo>
                  <a:pt x="4647497" y="237068"/>
                  <a:pt x="4517120" y="167801"/>
                  <a:pt x="4688958" y="225080"/>
                </a:cubicBezTo>
                <a:cubicBezTo>
                  <a:pt x="4710223" y="232168"/>
                  <a:pt x="4734102" y="233911"/>
                  <a:pt x="4752753" y="246345"/>
                </a:cubicBezTo>
                <a:cubicBezTo>
                  <a:pt x="4763386" y="253433"/>
                  <a:pt x="4775034" y="259195"/>
                  <a:pt x="4784651" y="267610"/>
                </a:cubicBezTo>
                <a:cubicBezTo>
                  <a:pt x="4803512" y="284113"/>
                  <a:pt x="4814039" y="312848"/>
                  <a:pt x="4837814" y="320773"/>
                </a:cubicBezTo>
                <a:lnTo>
                  <a:pt x="4869711" y="331405"/>
                </a:lnTo>
                <a:cubicBezTo>
                  <a:pt x="4931011" y="372273"/>
                  <a:pt x="4871877" y="336891"/>
                  <a:pt x="4933507" y="363303"/>
                </a:cubicBezTo>
                <a:cubicBezTo>
                  <a:pt x="5025495" y="402726"/>
                  <a:pt x="4933117" y="370260"/>
                  <a:pt x="5007934" y="395201"/>
                </a:cubicBezTo>
                <a:cubicBezTo>
                  <a:pt x="5025655" y="391657"/>
                  <a:pt x="5043662" y="389323"/>
                  <a:pt x="5061097" y="384568"/>
                </a:cubicBezTo>
                <a:cubicBezTo>
                  <a:pt x="5082723" y="378670"/>
                  <a:pt x="5124893" y="363303"/>
                  <a:pt x="5124893" y="363303"/>
                </a:cubicBezTo>
                <a:cubicBezTo>
                  <a:pt x="5135525" y="352670"/>
                  <a:pt x="5143646" y="338707"/>
                  <a:pt x="5156790" y="331405"/>
                </a:cubicBezTo>
                <a:cubicBezTo>
                  <a:pt x="5211998" y="300734"/>
                  <a:pt x="5291684" y="304215"/>
                  <a:pt x="5348176" y="299508"/>
                </a:cubicBezTo>
                <a:cubicBezTo>
                  <a:pt x="5424196" y="284303"/>
                  <a:pt x="5416980" y="280511"/>
                  <a:pt x="5518297" y="299508"/>
                </a:cubicBezTo>
                <a:cubicBezTo>
                  <a:pt x="5537056" y="303025"/>
                  <a:pt x="5553218" y="315160"/>
                  <a:pt x="5571460" y="320773"/>
                </a:cubicBezTo>
                <a:cubicBezTo>
                  <a:pt x="5599394" y="329368"/>
                  <a:pt x="5628795" y="332795"/>
                  <a:pt x="5656521" y="342038"/>
                </a:cubicBezTo>
                <a:lnTo>
                  <a:pt x="5688418" y="352671"/>
                </a:lnTo>
                <a:cubicBezTo>
                  <a:pt x="5734492" y="349127"/>
                  <a:pt x="5781328" y="351101"/>
                  <a:pt x="5826641" y="342038"/>
                </a:cubicBezTo>
                <a:cubicBezTo>
                  <a:pt x="5836471" y="340072"/>
                  <a:pt x="5839311" y="325931"/>
                  <a:pt x="5847907" y="320773"/>
                </a:cubicBezTo>
                <a:cubicBezTo>
                  <a:pt x="5857517" y="315007"/>
                  <a:pt x="5869780" y="315152"/>
                  <a:pt x="5879804" y="310140"/>
                </a:cubicBezTo>
                <a:cubicBezTo>
                  <a:pt x="5891234" y="304425"/>
                  <a:pt x="5901069" y="295963"/>
                  <a:pt x="5911702" y="288875"/>
                </a:cubicBezTo>
                <a:cubicBezTo>
                  <a:pt x="5929423" y="292419"/>
                  <a:pt x="5947944" y="293162"/>
                  <a:pt x="5964865" y="299508"/>
                </a:cubicBezTo>
                <a:cubicBezTo>
                  <a:pt x="6010228" y="316519"/>
                  <a:pt x="5986840" y="321483"/>
                  <a:pt x="6018028" y="352671"/>
                </a:cubicBezTo>
                <a:cubicBezTo>
                  <a:pt x="6027064" y="361707"/>
                  <a:pt x="6039293" y="366848"/>
                  <a:pt x="6049925" y="373936"/>
                </a:cubicBezTo>
                <a:cubicBezTo>
                  <a:pt x="6085103" y="479463"/>
                  <a:pt x="6026083" y="318261"/>
                  <a:pt x="6092455" y="437731"/>
                </a:cubicBezTo>
                <a:cubicBezTo>
                  <a:pt x="6103341" y="457326"/>
                  <a:pt x="6113721" y="501526"/>
                  <a:pt x="6113721" y="501526"/>
                </a:cubicBezTo>
                <a:cubicBezTo>
                  <a:pt x="6110177" y="515703"/>
                  <a:pt x="6111194" y="531898"/>
                  <a:pt x="6103088" y="544057"/>
                </a:cubicBezTo>
                <a:cubicBezTo>
                  <a:pt x="6088402" y="566085"/>
                  <a:pt x="6050001" y="570619"/>
                  <a:pt x="6028660" y="575954"/>
                </a:cubicBezTo>
                <a:cubicBezTo>
                  <a:pt x="5981183" y="607605"/>
                  <a:pt x="5991115" y="607852"/>
                  <a:pt x="5911702" y="607852"/>
                </a:cubicBezTo>
                <a:cubicBezTo>
                  <a:pt x="5897089" y="607852"/>
                  <a:pt x="5883735" y="598433"/>
                  <a:pt x="5869172" y="597219"/>
                </a:cubicBezTo>
                <a:cubicBezTo>
                  <a:pt x="5798445" y="591325"/>
                  <a:pt x="5727460" y="588770"/>
                  <a:pt x="5656521" y="586587"/>
                </a:cubicBezTo>
                <a:lnTo>
                  <a:pt x="5178055" y="575954"/>
                </a:lnTo>
                <a:cubicBezTo>
                  <a:pt x="5153246" y="572410"/>
                  <a:pt x="5128047" y="570957"/>
                  <a:pt x="5103628" y="565322"/>
                </a:cubicBezTo>
                <a:cubicBezTo>
                  <a:pt x="5022550" y="546612"/>
                  <a:pt x="5061923" y="541786"/>
                  <a:pt x="4986669" y="533424"/>
                </a:cubicBezTo>
                <a:cubicBezTo>
                  <a:pt x="4940741" y="528321"/>
                  <a:pt x="4894520" y="526335"/>
                  <a:pt x="4848446" y="522791"/>
                </a:cubicBezTo>
                <a:cubicBezTo>
                  <a:pt x="4837813" y="519247"/>
                  <a:pt x="4827756" y="512159"/>
                  <a:pt x="4816548" y="512159"/>
                </a:cubicBezTo>
                <a:cubicBezTo>
                  <a:pt x="4787685" y="512159"/>
                  <a:pt x="4691570" y="516496"/>
                  <a:pt x="4646428" y="533424"/>
                </a:cubicBezTo>
                <a:cubicBezTo>
                  <a:pt x="4631587" y="538989"/>
                  <a:pt x="4618691" y="548999"/>
                  <a:pt x="4603897" y="554689"/>
                </a:cubicBezTo>
                <a:cubicBezTo>
                  <a:pt x="4572515" y="566759"/>
                  <a:pt x="4540102" y="575954"/>
                  <a:pt x="4508204" y="586587"/>
                </a:cubicBezTo>
                <a:cubicBezTo>
                  <a:pt x="4462449" y="601839"/>
                  <a:pt x="4487172" y="594503"/>
                  <a:pt x="4433776" y="607852"/>
                </a:cubicBezTo>
                <a:cubicBezTo>
                  <a:pt x="4423144" y="614940"/>
                  <a:pt x="4411696" y="620936"/>
                  <a:pt x="4401879" y="629117"/>
                </a:cubicBezTo>
                <a:cubicBezTo>
                  <a:pt x="4316396" y="700353"/>
                  <a:pt x="4435653" y="665120"/>
                  <a:pt x="4199860" y="650382"/>
                </a:cubicBezTo>
                <a:cubicBezTo>
                  <a:pt x="4185683" y="646838"/>
                  <a:pt x="4171327" y="643949"/>
                  <a:pt x="4157330" y="639750"/>
                </a:cubicBezTo>
                <a:cubicBezTo>
                  <a:pt x="4135860" y="633309"/>
                  <a:pt x="4115280" y="623922"/>
                  <a:pt x="4093534" y="618485"/>
                </a:cubicBezTo>
                <a:cubicBezTo>
                  <a:pt x="4065181" y="611396"/>
                  <a:pt x="4035610" y="608073"/>
                  <a:pt x="4008474" y="597219"/>
                </a:cubicBezTo>
                <a:cubicBezTo>
                  <a:pt x="4001672" y="594498"/>
                  <a:pt x="3940084" y="568656"/>
                  <a:pt x="3923414" y="565322"/>
                </a:cubicBezTo>
                <a:cubicBezTo>
                  <a:pt x="3898839" y="560407"/>
                  <a:pt x="3873795" y="558233"/>
                  <a:pt x="3848986" y="554689"/>
                </a:cubicBezTo>
                <a:cubicBezTo>
                  <a:pt x="3827721" y="547601"/>
                  <a:pt x="3807599" y="533984"/>
                  <a:pt x="3785190" y="533424"/>
                </a:cubicBezTo>
                <a:lnTo>
                  <a:pt x="3423683" y="544057"/>
                </a:lnTo>
                <a:cubicBezTo>
                  <a:pt x="3410165" y="544716"/>
                  <a:pt x="3303220" y="561770"/>
                  <a:pt x="3285460" y="565322"/>
                </a:cubicBezTo>
                <a:cubicBezTo>
                  <a:pt x="3271131" y="568188"/>
                  <a:pt x="3257373" y="573732"/>
                  <a:pt x="3242930" y="575954"/>
                </a:cubicBezTo>
                <a:cubicBezTo>
                  <a:pt x="3211209" y="580834"/>
                  <a:pt x="3179135" y="583043"/>
                  <a:pt x="3147237" y="586587"/>
                </a:cubicBezTo>
                <a:cubicBezTo>
                  <a:pt x="3133060" y="590131"/>
                  <a:pt x="3118758" y="593205"/>
                  <a:pt x="3104707" y="597219"/>
                </a:cubicBezTo>
                <a:cubicBezTo>
                  <a:pt x="3093930" y="600298"/>
                  <a:pt x="3083919" y="606371"/>
                  <a:pt x="3072809" y="607852"/>
                </a:cubicBezTo>
                <a:cubicBezTo>
                  <a:pt x="2980145" y="620208"/>
                  <a:pt x="2765625" y="626293"/>
                  <a:pt x="2700669" y="629117"/>
                </a:cubicBezTo>
                <a:cubicBezTo>
                  <a:pt x="2655149" y="640498"/>
                  <a:pt x="2654484" y="641381"/>
                  <a:pt x="2604976" y="650382"/>
                </a:cubicBezTo>
                <a:cubicBezTo>
                  <a:pt x="2522644" y="665351"/>
                  <a:pt x="2565523" y="652902"/>
                  <a:pt x="2509283" y="671647"/>
                </a:cubicBezTo>
                <a:lnTo>
                  <a:pt x="2232837" y="650382"/>
                </a:lnTo>
                <a:cubicBezTo>
                  <a:pt x="2084034" y="645068"/>
                  <a:pt x="1935125" y="643294"/>
                  <a:pt x="1786269" y="639750"/>
                </a:cubicBezTo>
                <a:cubicBezTo>
                  <a:pt x="1708297" y="643294"/>
                  <a:pt x="1630233" y="645190"/>
                  <a:pt x="1552353" y="650382"/>
                </a:cubicBezTo>
                <a:cubicBezTo>
                  <a:pt x="1523842" y="652283"/>
                  <a:pt x="1494860" y="653497"/>
                  <a:pt x="1467293" y="661015"/>
                </a:cubicBezTo>
                <a:cubicBezTo>
                  <a:pt x="1454964" y="664377"/>
                  <a:pt x="1447141" y="677246"/>
                  <a:pt x="1435395" y="682280"/>
                </a:cubicBezTo>
                <a:cubicBezTo>
                  <a:pt x="1421964" y="688036"/>
                  <a:pt x="1406916" y="688898"/>
                  <a:pt x="1392865" y="692912"/>
                </a:cubicBezTo>
                <a:cubicBezTo>
                  <a:pt x="1296295" y="720503"/>
                  <a:pt x="1457079" y="682197"/>
                  <a:pt x="1297172" y="714178"/>
                </a:cubicBezTo>
                <a:cubicBezTo>
                  <a:pt x="1171849" y="739242"/>
                  <a:pt x="1369397" y="708415"/>
                  <a:pt x="1180214" y="735443"/>
                </a:cubicBezTo>
                <a:cubicBezTo>
                  <a:pt x="1093840" y="732121"/>
                  <a:pt x="877327" y="727329"/>
                  <a:pt x="765544" y="714178"/>
                </a:cubicBezTo>
                <a:cubicBezTo>
                  <a:pt x="756634" y="713130"/>
                  <a:pt x="702752" y="698730"/>
                  <a:pt x="691116" y="692912"/>
                </a:cubicBezTo>
                <a:cubicBezTo>
                  <a:pt x="608675" y="651691"/>
                  <a:pt x="707491" y="687737"/>
                  <a:pt x="627321" y="661015"/>
                </a:cubicBezTo>
                <a:cubicBezTo>
                  <a:pt x="616688" y="653927"/>
                  <a:pt x="607100" y="644940"/>
                  <a:pt x="595423" y="639750"/>
                </a:cubicBezTo>
                <a:cubicBezTo>
                  <a:pt x="551275" y="620129"/>
                  <a:pt x="523945" y="616948"/>
                  <a:pt x="478465" y="607852"/>
                </a:cubicBezTo>
                <a:cubicBezTo>
                  <a:pt x="457200" y="593675"/>
                  <a:pt x="435115" y="580657"/>
                  <a:pt x="414669" y="565322"/>
                </a:cubicBezTo>
                <a:cubicBezTo>
                  <a:pt x="400492" y="554689"/>
                  <a:pt x="387630" y="542030"/>
                  <a:pt x="372139" y="533424"/>
                </a:cubicBezTo>
                <a:cubicBezTo>
                  <a:pt x="355455" y="524155"/>
                  <a:pt x="336417" y="519911"/>
                  <a:pt x="318976" y="512159"/>
                </a:cubicBezTo>
                <a:cubicBezTo>
                  <a:pt x="304492" y="505722"/>
                  <a:pt x="290208" y="498758"/>
                  <a:pt x="276446" y="490894"/>
                </a:cubicBezTo>
                <a:cubicBezTo>
                  <a:pt x="265351" y="484554"/>
                  <a:pt x="255643" y="475969"/>
                  <a:pt x="244548" y="469629"/>
                </a:cubicBezTo>
                <a:cubicBezTo>
                  <a:pt x="230786" y="461765"/>
                  <a:pt x="215780" y="456228"/>
                  <a:pt x="202018" y="448364"/>
                </a:cubicBezTo>
                <a:cubicBezTo>
                  <a:pt x="190923" y="442024"/>
                  <a:pt x="181216" y="433438"/>
                  <a:pt x="170121" y="427098"/>
                </a:cubicBezTo>
                <a:cubicBezTo>
                  <a:pt x="137024" y="408185"/>
                  <a:pt x="123958" y="408122"/>
                  <a:pt x="95693" y="384568"/>
                </a:cubicBezTo>
                <a:cubicBezTo>
                  <a:pt x="84141" y="374942"/>
                  <a:pt x="75346" y="362297"/>
                  <a:pt x="63795" y="352671"/>
                </a:cubicBezTo>
                <a:cubicBezTo>
                  <a:pt x="-25014" y="278664"/>
                  <a:pt x="93177" y="392685"/>
                  <a:pt x="0" y="299508"/>
                </a:cubicBezTo>
                <a:cubicBezTo>
                  <a:pt x="11753" y="264248"/>
                  <a:pt x="142883" y="267610"/>
                  <a:pt x="164724" y="26761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68098C-D9B1-4EF0-8257-05AB88E0AD10}"/>
              </a:ext>
            </a:extLst>
          </p:cNvPr>
          <p:cNvCxnSpPr>
            <a:cxnSpLocks/>
          </p:cNvCxnSpPr>
          <p:nvPr/>
        </p:nvCxnSpPr>
        <p:spPr>
          <a:xfrm>
            <a:off x="395415" y="4797581"/>
            <a:ext cx="484924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83138"/>
            <a:ext cx="4133193" cy="81700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p type silicon </a:t>
            </a:r>
          </a:p>
          <a:p>
            <a:pPr marL="0" indent="0" algn="ctr">
              <a:buNone/>
            </a:pPr>
            <a:r>
              <a:rPr lang="en-US" dirty="0"/>
              <a:t>N</a:t>
            </a:r>
            <a:r>
              <a:rPr lang="en-US" baseline="-25000" dirty="0"/>
              <a:t>A</a:t>
            </a:r>
            <a:r>
              <a:rPr lang="en-US" dirty="0"/>
              <a:t> = 10</a:t>
            </a:r>
            <a:r>
              <a:rPr lang="en-US" baseline="30000" dirty="0"/>
              <a:t>15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C73032A-F0B2-4E03-A97D-86251C6A4CCC}"/>
              </a:ext>
            </a:extLst>
          </p:cNvPr>
          <p:cNvSpPr/>
          <p:nvPr/>
        </p:nvSpPr>
        <p:spPr>
          <a:xfrm>
            <a:off x="6973126" y="2014533"/>
            <a:ext cx="4849247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FCECD1D-0A6D-4C9A-A9B5-CCA2357CE070}"/>
              </a:ext>
            </a:extLst>
          </p:cNvPr>
          <p:cNvSpPr/>
          <p:nvPr/>
        </p:nvSpPr>
        <p:spPr>
          <a:xfrm>
            <a:off x="6947338" y="5093096"/>
            <a:ext cx="4849247" cy="1333387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CFAF6A3-8801-41C6-9D93-4836FBCBFDDD}"/>
              </a:ext>
            </a:extLst>
          </p:cNvPr>
          <p:cNvSpPr/>
          <p:nvPr/>
        </p:nvSpPr>
        <p:spPr>
          <a:xfrm>
            <a:off x="6779729" y="1772305"/>
            <a:ext cx="5210253" cy="646331"/>
          </a:xfrm>
          <a:custGeom>
            <a:avLst/>
            <a:gdLst>
              <a:gd name="connsiteX0" fmla="*/ 212652 w 5784112"/>
              <a:gd name="connsiteY0" fmla="*/ 563525 h 935665"/>
              <a:gd name="connsiteX1" fmla="*/ 318977 w 5784112"/>
              <a:gd name="connsiteY1" fmla="*/ 574158 h 935665"/>
              <a:gd name="connsiteX2" fmla="*/ 691117 w 5784112"/>
              <a:gd name="connsiteY2" fmla="*/ 606055 h 935665"/>
              <a:gd name="connsiteX3" fmla="*/ 744279 w 5784112"/>
              <a:gd name="connsiteY3" fmla="*/ 659218 h 935665"/>
              <a:gd name="connsiteX4" fmla="*/ 797442 w 5784112"/>
              <a:gd name="connsiteY4" fmla="*/ 701748 h 935665"/>
              <a:gd name="connsiteX5" fmla="*/ 903768 w 5784112"/>
              <a:gd name="connsiteY5" fmla="*/ 733646 h 935665"/>
              <a:gd name="connsiteX6" fmla="*/ 978196 w 5784112"/>
              <a:gd name="connsiteY6" fmla="*/ 744279 h 935665"/>
              <a:gd name="connsiteX7" fmla="*/ 1010093 w 5784112"/>
              <a:gd name="connsiteY7" fmla="*/ 754911 h 935665"/>
              <a:gd name="connsiteX8" fmla="*/ 1297173 w 5784112"/>
              <a:gd name="connsiteY8" fmla="*/ 744279 h 935665"/>
              <a:gd name="connsiteX9" fmla="*/ 1679945 w 5784112"/>
              <a:gd name="connsiteY9" fmla="*/ 733646 h 935665"/>
              <a:gd name="connsiteX10" fmla="*/ 1743740 w 5784112"/>
              <a:gd name="connsiteY10" fmla="*/ 701748 h 935665"/>
              <a:gd name="connsiteX11" fmla="*/ 1775638 w 5784112"/>
              <a:gd name="connsiteY11" fmla="*/ 691116 h 935665"/>
              <a:gd name="connsiteX12" fmla="*/ 1828800 w 5784112"/>
              <a:gd name="connsiteY12" fmla="*/ 669851 h 935665"/>
              <a:gd name="connsiteX13" fmla="*/ 1860698 w 5784112"/>
              <a:gd name="connsiteY13" fmla="*/ 659218 h 935665"/>
              <a:gd name="connsiteX14" fmla="*/ 1892596 w 5784112"/>
              <a:gd name="connsiteY14" fmla="*/ 637953 h 935665"/>
              <a:gd name="connsiteX15" fmla="*/ 2041452 w 5784112"/>
              <a:gd name="connsiteY15" fmla="*/ 659218 h 935665"/>
              <a:gd name="connsiteX16" fmla="*/ 2137145 w 5784112"/>
              <a:gd name="connsiteY16" fmla="*/ 680483 h 935665"/>
              <a:gd name="connsiteX17" fmla="*/ 2190307 w 5784112"/>
              <a:gd name="connsiteY17" fmla="*/ 691116 h 935665"/>
              <a:gd name="connsiteX18" fmla="*/ 2243470 w 5784112"/>
              <a:gd name="connsiteY18" fmla="*/ 733646 h 935665"/>
              <a:gd name="connsiteX19" fmla="*/ 2275368 w 5784112"/>
              <a:gd name="connsiteY19" fmla="*/ 744279 h 935665"/>
              <a:gd name="connsiteX20" fmla="*/ 2307266 w 5784112"/>
              <a:gd name="connsiteY20" fmla="*/ 765544 h 935665"/>
              <a:gd name="connsiteX21" fmla="*/ 2392326 w 5784112"/>
              <a:gd name="connsiteY21" fmla="*/ 786809 h 935665"/>
              <a:gd name="connsiteX22" fmla="*/ 2434856 w 5784112"/>
              <a:gd name="connsiteY22" fmla="*/ 797441 h 935665"/>
              <a:gd name="connsiteX23" fmla="*/ 2477386 w 5784112"/>
              <a:gd name="connsiteY23" fmla="*/ 818707 h 935665"/>
              <a:gd name="connsiteX24" fmla="*/ 2519917 w 5784112"/>
              <a:gd name="connsiteY24" fmla="*/ 829339 h 935665"/>
              <a:gd name="connsiteX25" fmla="*/ 2551814 w 5784112"/>
              <a:gd name="connsiteY25" fmla="*/ 839972 h 935665"/>
              <a:gd name="connsiteX26" fmla="*/ 2775098 w 5784112"/>
              <a:gd name="connsiteY26" fmla="*/ 829339 h 935665"/>
              <a:gd name="connsiteX27" fmla="*/ 2860159 w 5784112"/>
              <a:gd name="connsiteY27" fmla="*/ 776176 h 935665"/>
              <a:gd name="connsiteX28" fmla="*/ 2955852 w 5784112"/>
              <a:gd name="connsiteY28" fmla="*/ 723014 h 935665"/>
              <a:gd name="connsiteX29" fmla="*/ 2998382 w 5784112"/>
              <a:gd name="connsiteY29" fmla="*/ 712381 h 935665"/>
              <a:gd name="connsiteX30" fmla="*/ 3030279 w 5784112"/>
              <a:gd name="connsiteY30" fmla="*/ 691116 h 935665"/>
              <a:gd name="connsiteX31" fmla="*/ 3062177 w 5784112"/>
              <a:gd name="connsiteY31" fmla="*/ 680483 h 935665"/>
              <a:gd name="connsiteX32" fmla="*/ 3094075 w 5784112"/>
              <a:gd name="connsiteY32" fmla="*/ 637953 h 935665"/>
              <a:gd name="connsiteX33" fmla="*/ 3125973 w 5784112"/>
              <a:gd name="connsiteY33" fmla="*/ 584790 h 935665"/>
              <a:gd name="connsiteX34" fmla="*/ 3253563 w 5784112"/>
              <a:gd name="connsiteY34" fmla="*/ 606055 h 935665"/>
              <a:gd name="connsiteX35" fmla="*/ 3285461 w 5784112"/>
              <a:gd name="connsiteY35" fmla="*/ 627320 h 935665"/>
              <a:gd name="connsiteX36" fmla="*/ 3370521 w 5784112"/>
              <a:gd name="connsiteY36" fmla="*/ 691116 h 935665"/>
              <a:gd name="connsiteX37" fmla="*/ 3402419 w 5784112"/>
              <a:gd name="connsiteY37" fmla="*/ 701748 h 935665"/>
              <a:gd name="connsiteX38" fmla="*/ 3476847 w 5784112"/>
              <a:gd name="connsiteY38" fmla="*/ 733646 h 935665"/>
              <a:gd name="connsiteX39" fmla="*/ 3508745 w 5784112"/>
              <a:gd name="connsiteY39" fmla="*/ 744279 h 935665"/>
              <a:gd name="connsiteX40" fmla="*/ 3604438 w 5784112"/>
              <a:gd name="connsiteY40" fmla="*/ 754911 h 935665"/>
              <a:gd name="connsiteX41" fmla="*/ 3657600 w 5784112"/>
              <a:gd name="connsiteY41" fmla="*/ 765544 h 935665"/>
              <a:gd name="connsiteX42" fmla="*/ 3721396 w 5784112"/>
              <a:gd name="connsiteY42" fmla="*/ 776176 h 935665"/>
              <a:gd name="connsiteX43" fmla="*/ 3753293 w 5784112"/>
              <a:gd name="connsiteY43" fmla="*/ 786809 h 935665"/>
              <a:gd name="connsiteX44" fmla="*/ 3774559 w 5784112"/>
              <a:gd name="connsiteY44" fmla="*/ 808074 h 935665"/>
              <a:gd name="connsiteX45" fmla="*/ 3838354 w 5784112"/>
              <a:gd name="connsiteY45" fmla="*/ 839972 h 935665"/>
              <a:gd name="connsiteX46" fmla="*/ 3859619 w 5784112"/>
              <a:gd name="connsiteY46" fmla="*/ 871869 h 935665"/>
              <a:gd name="connsiteX47" fmla="*/ 3923414 w 5784112"/>
              <a:gd name="connsiteY47" fmla="*/ 893134 h 935665"/>
              <a:gd name="connsiteX48" fmla="*/ 4008475 w 5784112"/>
              <a:gd name="connsiteY48" fmla="*/ 882502 h 935665"/>
              <a:gd name="connsiteX49" fmla="*/ 4040373 w 5784112"/>
              <a:gd name="connsiteY49" fmla="*/ 861237 h 935665"/>
              <a:gd name="connsiteX50" fmla="*/ 4072270 w 5784112"/>
              <a:gd name="connsiteY50" fmla="*/ 850604 h 935665"/>
              <a:gd name="connsiteX51" fmla="*/ 4136066 w 5784112"/>
              <a:gd name="connsiteY51" fmla="*/ 808074 h 935665"/>
              <a:gd name="connsiteX52" fmla="*/ 4178596 w 5784112"/>
              <a:gd name="connsiteY52" fmla="*/ 786809 h 935665"/>
              <a:gd name="connsiteX53" fmla="*/ 4221126 w 5784112"/>
              <a:gd name="connsiteY53" fmla="*/ 776176 h 935665"/>
              <a:gd name="connsiteX54" fmla="*/ 4253024 w 5784112"/>
              <a:gd name="connsiteY54" fmla="*/ 765544 h 935665"/>
              <a:gd name="connsiteX55" fmla="*/ 4284921 w 5784112"/>
              <a:gd name="connsiteY55" fmla="*/ 744279 h 935665"/>
              <a:gd name="connsiteX56" fmla="*/ 4338084 w 5784112"/>
              <a:gd name="connsiteY56" fmla="*/ 701748 h 935665"/>
              <a:gd name="connsiteX57" fmla="*/ 4508205 w 5784112"/>
              <a:gd name="connsiteY57" fmla="*/ 680483 h 935665"/>
              <a:gd name="connsiteX58" fmla="*/ 4603898 w 5784112"/>
              <a:gd name="connsiteY58" fmla="*/ 712381 h 935665"/>
              <a:gd name="connsiteX59" fmla="*/ 4667693 w 5784112"/>
              <a:gd name="connsiteY59" fmla="*/ 733646 h 935665"/>
              <a:gd name="connsiteX60" fmla="*/ 4699591 w 5784112"/>
              <a:gd name="connsiteY60" fmla="*/ 744279 h 935665"/>
              <a:gd name="connsiteX61" fmla="*/ 4763386 w 5784112"/>
              <a:gd name="connsiteY61" fmla="*/ 786809 h 935665"/>
              <a:gd name="connsiteX62" fmla="*/ 4795284 w 5784112"/>
              <a:gd name="connsiteY62" fmla="*/ 808074 h 935665"/>
              <a:gd name="connsiteX63" fmla="*/ 4859079 w 5784112"/>
              <a:gd name="connsiteY63" fmla="*/ 861237 h 935665"/>
              <a:gd name="connsiteX64" fmla="*/ 4880345 w 5784112"/>
              <a:gd name="connsiteY64" fmla="*/ 893134 h 935665"/>
              <a:gd name="connsiteX65" fmla="*/ 4944140 w 5784112"/>
              <a:gd name="connsiteY65" fmla="*/ 914400 h 935665"/>
              <a:gd name="connsiteX66" fmla="*/ 5039833 w 5784112"/>
              <a:gd name="connsiteY66" fmla="*/ 935665 h 935665"/>
              <a:gd name="connsiteX67" fmla="*/ 5167424 w 5784112"/>
              <a:gd name="connsiteY67" fmla="*/ 925032 h 935665"/>
              <a:gd name="connsiteX68" fmla="*/ 5199321 w 5784112"/>
              <a:gd name="connsiteY68" fmla="*/ 914400 h 935665"/>
              <a:gd name="connsiteX69" fmla="*/ 5252484 w 5784112"/>
              <a:gd name="connsiteY69" fmla="*/ 903767 h 935665"/>
              <a:gd name="connsiteX70" fmla="*/ 5316279 w 5784112"/>
              <a:gd name="connsiteY70" fmla="*/ 882502 h 935665"/>
              <a:gd name="connsiteX71" fmla="*/ 5369442 w 5784112"/>
              <a:gd name="connsiteY71" fmla="*/ 850604 h 935665"/>
              <a:gd name="connsiteX72" fmla="*/ 5465135 w 5784112"/>
              <a:gd name="connsiteY72" fmla="*/ 786809 h 935665"/>
              <a:gd name="connsiteX73" fmla="*/ 5497033 w 5784112"/>
              <a:gd name="connsiteY73" fmla="*/ 765544 h 935665"/>
              <a:gd name="connsiteX74" fmla="*/ 5582093 w 5784112"/>
              <a:gd name="connsiteY74" fmla="*/ 754911 h 935665"/>
              <a:gd name="connsiteX75" fmla="*/ 5603359 w 5784112"/>
              <a:gd name="connsiteY75" fmla="*/ 733646 h 935665"/>
              <a:gd name="connsiteX76" fmla="*/ 5624624 w 5784112"/>
              <a:gd name="connsiteY76" fmla="*/ 701748 h 935665"/>
              <a:gd name="connsiteX77" fmla="*/ 5656521 w 5784112"/>
              <a:gd name="connsiteY77" fmla="*/ 680483 h 935665"/>
              <a:gd name="connsiteX78" fmla="*/ 5677786 w 5784112"/>
              <a:gd name="connsiteY78" fmla="*/ 648586 h 935665"/>
              <a:gd name="connsiteX79" fmla="*/ 5709684 w 5784112"/>
              <a:gd name="connsiteY79" fmla="*/ 637953 h 935665"/>
              <a:gd name="connsiteX80" fmla="*/ 5741582 w 5784112"/>
              <a:gd name="connsiteY80" fmla="*/ 606055 h 935665"/>
              <a:gd name="connsiteX81" fmla="*/ 5752214 w 5784112"/>
              <a:gd name="connsiteY81" fmla="*/ 574158 h 935665"/>
              <a:gd name="connsiteX82" fmla="*/ 5773479 w 5784112"/>
              <a:gd name="connsiteY82" fmla="*/ 457200 h 935665"/>
              <a:gd name="connsiteX83" fmla="*/ 5784112 w 5784112"/>
              <a:gd name="connsiteY83" fmla="*/ 425302 h 935665"/>
              <a:gd name="connsiteX84" fmla="*/ 5762847 w 5784112"/>
              <a:gd name="connsiteY84" fmla="*/ 287079 h 935665"/>
              <a:gd name="connsiteX85" fmla="*/ 5752214 w 5784112"/>
              <a:gd name="connsiteY85" fmla="*/ 255181 h 935665"/>
              <a:gd name="connsiteX86" fmla="*/ 5688419 w 5784112"/>
              <a:gd name="connsiteY86" fmla="*/ 212651 h 935665"/>
              <a:gd name="connsiteX87" fmla="*/ 5603359 w 5784112"/>
              <a:gd name="connsiteY87" fmla="*/ 180753 h 935665"/>
              <a:gd name="connsiteX88" fmla="*/ 5571461 w 5784112"/>
              <a:gd name="connsiteY88" fmla="*/ 170120 h 935665"/>
              <a:gd name="connsiteX89" fmla="*/ 5528931 w 5784112"/>
              <a:gd name="connsiteY89" fmla="*/ 159488 h 935665"/>
              <a:gd name="connsiteX90" fmla="*/ 5507666 w 5784112"/>
              <a:gd name="connsiteY90" fmla="*/ 127590 h 935665"/>
              <a:gd name="connsiteX91" fmla="*/ 5380075 w 5784112"/>
              <a:gd name="connsiteY91" fmla="*/ 116958 h 935665"/>
              <a:gd name="connsiteX92" fmla="*/ 5284382 w 5784112"/>
              <a:gd name="connsiteY92" fmla="*/ 106325 h 935665"/>
              <a:gd name="connsiteX93" fmla="*/ 5241852 w 5784112"/>
              <a:gd name="connsiteY93" fmla="*/ 95693 h 935665"/>
              <a:gd name="connsiteX94" fmla="*/ 5188689 w 5784112"/>
              <a:gd name="connsiteY94" fmla="*/ 85060 h 935665"/>
              <a:gd name="connsiteX95" fmla="*/ 5156791 w 5784112"/>
              <a:gd name="connsiteY95" fmla="*/ 63795 h 935665"/>
              <a:gd name="connsiteX96" fmla="*/ 5029200 w 5784112"/>
              <a:gd name="connsiteY96" fmla="*/ 53162 h 935665"/>
              <a:gd name="connsiteX97" fmla="*/ 4848447 w 5784112"/>
              <a:gd name="connsiteY97" fmla="*/ 31897 h 935665"/>
              <a:gd name="connsiteX98" fmla="*/ 4731489 w 5784112"/>
              <a:gd name="connsiteY98" fmla="*/ 21265 h 935665"/>
              <a:gd name="connsiteX99" fmla="*/ 4625163 w 5784112"/>
              <a:gd name="connsiteY99" fmla="*/ 42530 h 935665"/>
              <a:gd name="connsiteX100" fmla="*/ 4572000 w 5784112"/>
              <a:gd name="connsiteY100" fmla="*/ 85060 h 935665"/>
              <a:gd name="connsiteX101" fmla="*/ 4497573 w 5784112"/>
              <a:gd name="connsiteY101" fmla="*/ 106325 h 935665"/>
              <a:gd name="connsiteX102" fmla="*/ 4199861 w 5784112"/>
              <a:gd name="connsiteY102" fmla="*/ 116958 h 935665"/>
              <a:gd name="connsiteX103" fmla="*/ 4093535 w 5784112"/>
              <a:gd name="connsiteY103" fmla="*/ 148855 h 935665"/>
              <a:gd name="connsiteX104" fmla="*/ 4029740 w 5784112"/>
              <a:gd name="connsiteY104" fmla="*/ 170120 h 935665"/>
              <a:gd name="connsiteX105" fmla="*/ 3923414 w 5784112"/>
              <a:gd name="connsiteY105" fmla="*/ 159488 h 935665"/>
              <a:gd name="connsiteX106" fmla="*/ 3838354 w 5784112"/>
              <a:gd name="connsiteY106" fmla="*/ 138223 h 935665"/>
              <a:gd name="connsiteX107" fmla="*/ 3700131 w 5784112"/>
              <a:gd name="connsiteY107" fmla="*/ 116958 h 935665"/>
              <a:gd name="connsiteX108" fmla="*/ 3604438 w 5784112"/>
              <a:gd name="connsiteY108" fmla="*/ 95693 h 935665"/>
              <a:gd name="connsiteX109" fmla="*/ 3423684 w 5784112"/>
              <a:gd name="connsiteY109" fmla="*/ 74427 h 935665"/>
              <a:gd name="connsiteX110" fmla="*/ 3253563 w 5784112"/>
              <a:gd name="connsiteY110" fmla="*/ 53162 h 935665"/>
              <a:gd name="connsiteX111" fmla="*/ 3221666 w 5784112"/>
              <a:gd name="connsiteY111" fmla="*/ 42530 h 935665"/>
              <a:gd name="connsiteX112" fmla="*/ 3157870 w 5784112"/>
              <a:gd name="connsiteY112" fmla="*/ 31897 h 935665"/>
              <a:gd name="connsiteX113" fmla="*/ 2998382 w 5784112"/>
              <a:gd name="connsiteY113" fmla="*/ 21265 h 935665"/>
              <a:gd name="connsiteX114" fmla="*/ 2700670 w 5784112"/>
              <a:gd name="connsiteY114" fmla="*/ 31897 h 935665"/>
              <a:gd name="connsiteX115" fmla="*/ 2636875 w 5784112"/>
              <a:gd name="connsiteY115" fmla="*/ 53162 h 935665"/>
              <a:gd name="connsiteX116" fmla="*/ 2562447 w 5784112"/>
              <a:gd name="connsiteY116" fmla="*/ 74427 h 935665"/>
              <a:gd name="connsiteX117" fmla="*/ 2328531 w 5784112"/>
              <a:gd name="connsiteY117" fmla="*/ 53162 h 935665"/>
              <a:gd name="connsiteX118" fmla="*/ 1743740 w 5784112"/>
              <a:gd name="connsiteY118" fmla="*/ 42530 h 935665"/>
              <a:gd name="connsiteX119" fmla="*/ 1605517 w 5784112"/>
              <a:gd name="connsiteY119" fmla="*/ 21265 h 935665"/>
              <a:gd name="connsiteX120" fmla="*/ 1371600 w 5784112"/>
              <a:gd name="connsiteY120" fmla="*/ 42530 h 935665"/>
              <a:gd name="connsiteX121" fmla="*/ 1233377 w 5784112"/>
              <a:gd name="connsiteY121" fmla="*/ 53162 h 935665"/>
              <a:gd name="connsiteX122" fmla="*/ 967563 w 5784112"/>
              <a:gd name="connsiteY122" fmla="*/ 42530 h 935665"/>
              <a:gd name="connsiteX123" fmla="*/ 935666 w 5784112"/>
              <a:gd name="connsiteY123" fmla="*/ 31897 h 935665"/>
              <a:gd name="connsiteX124" fmla="*/ 850605 w 5784112"/>
              <a:gd name="connsiteY124" fmla="*/ 10632 h 935665"/>
              <a:gd name="connsiteX125" fmla="*/ 765545 w 5784112"/>
              <a:gd name="connsiteY125" fmla="*/ 0 h 935665"/>
              <a:gd name="connsiteX126" fmla="*/ 648586 w 5784112"/>
              <a:gd name="connsiteY126" fmla="*/ 10632 h 935665"/>
              <a:gd name="connsiteX127" fmla="*/ 616689 w 5784112"/>
              <a:gd name="connsiteY127" fmla="*/ 31897 h 935665"/>
              <a:gd name="connsiteX128" fmla="*/ 510363 w 5784112"/>
              <a:gd name="connsiteY128" fmla="*/ 63795 h 935665"/>
              <a:gd name="connsiteX129" fmla="*/ 478466 w 5784112"/>
              <a:gd name="connsiteY129" fmla="*/ 85060 h 935665"/>
              <a:gd name="connsiteX130" fmla="*/ 446568 w 5784112"/>
              <a:gd name="connsiteY130" fmla="*/ 95693 h 935665"/>
              <a:gd name="connsiteX131" fmla="*/ 393405 w 5784112"/>
              <a:gd name="connsiteY131" fmla="*/ 116958 h 935665"/>
              <a:gd name="connsiteX132" fmla="*/ 361507 w 5784112"/>
              <a:gd name="connsiteY132" fmla="*/ 127590 h 935665"/>
              <a:gd name="connsiteX133" fmla="*/ 318977 w 5784112"/>
              <a:gd name="connsiteY133" fmla="*/ 138223 h 935665"/>
              <a:gd name="connsiteX134" fmla="*/ 276447 w 5784112"/>
              <a:gd name="connsiteY134" fmla="*/ 159488 h 935665"/>
              <a:gd name="connsiteX135" fmla="*/ 212652 w 5784112"/>
              <a:gd name="connsiteY135" fmla="*/ 180753 h 935665"/>
              <a:gd name="connsiteX136" fmla="*/ 159489 w 5784112"/>
              <a:gd name="connsiteY136" fmla="*/ 212651 h 935665"/>
              <a:gd name="connsiteX137" fmla="*/ 95693 w 5784112"/>
              <a:gd name="connsiteY137" fmla="*/ 255181 h 935665"/>
              <a:gd name="connsiteX138" fmla="*/ 63796 w 5784112"/>
              <a:gd name="connsiteY138" fmla="*/ 287079 h 935665"/>
              <a:gd name="connsiteX139" fmla="*/ 31898 w 5784112"/>
              <a:gd name="connsiteY139" fmla="*/ 297711 h 935665"/>
              <a:gd name="connsiteX140" fmla="*/ 21266 w 5784112"/>
              <a:gd name="connsiteY140" fmla="*/ 350874 h 935665"/>
              <a:gd name="connsiteX141" fmla="*/ 0 w 5784112"/>
              <a:gd name="connsiteY141" fmla="*/ 435934 h 935665"/>
              <a:gd name="connsiteX142" fmla="*/ 10633 w 5784112"/>
              <a:gd name="connsiteY142" fmla="*/ 489097 h 935665"/>
              <a:gd name="connsiteX143" fmla="*/ 42531 w 5784112"/>
              <a:gd name="connsiteY143" fmla="*/ 520995 h 935665"/>
              <a:gd name="connsiteX144" fmla="*/ 212652 w 5784112"/>
              <a:gd name="connsiteY144" fmla="*/ 563525 h 935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784112" h="935665">
                <a:moveTo>
                  <a:pt x="212652" y="563525"/>
                </a:moveTo>
                <a:cubicBezTo>
                  <a:pt x="258726" y="572386"/>
                  <a:pt x="283399" y="572464"/>
                  <a:pt x="318977" y="574158"/>
                </a:cubicBezTo>
                <a:cubicBezTo>
                  <a:pt x="681327" y="591413"/>
                  <a:pt x="563755" y="521148"/>
                  <a:pt x="691117" y="606055"/>
                </a:cubicBezTo>
                <a:cubicBezTo>
                  <a:pt x="727570" y="660735"/>
                  <a:pt x="693650" y="618715"/>
                  <a:pt x="744279" y="659218"/>
                </a:cubicBezTo>
                <a:cubicBezTo>
                  <a:pt x="771893" y="681309"/>
                  <a:pt x="760630" y="685387"/>
                  <a:pt x="797442" y="701748"/>
                </a:cubicBezTo>
                <a:cubicBezTo>
                  <a:pt x="816655" y="710287"/>
                  <a:pt x="877593" y="728887"/>
                  <a:pt x="903768" y="733646"/>
                </a:cubicBezTo>
                <a:cubicBezTo>
                  <a:pt x="928425" y="738129"/>
                  <a:pt x="953387" y="740735"/>
                  <a:pt x="978196" y="744279"/>
                </a:cubicBezTo>
                <a:cubicBezTo>
                  <a:pt x="988828" y="747823"/>
                  <a:pt x="998886" y="754911"/>
                  <a:pt x="1010093" y="754911"/>
                </a:cubicBezTo>
                <a:cubicBezTo>
                  <a:pt x="1105852" y="754911"/>
                  <a:pt x="1201462" y="747317"/>
                  <a:pt x="1297173" y="744279"/>
                </a:cubicBezTo>
                <a:lnTo>
                  <a:pt x="1679945" y="733646"/>
                </a:lnTo>
                <a:cubicBezTo>
                  <a:pt x="1760121" y="706922"/>
                  <a:pt x="1661291" y="742972"/>
                  <a:pt x="1743740" y="701748"/>
                </a:cubicBezTo>
                <a:cubicBezTo>
                  <a:pt x="1753765" y="696736"/>
                  <a:pt x="1765144" y="695051"/>
                  <a:pt x="1775638" y="691116"/>
                </a:cubicBezTo>
                <a:cubicBezTo>
                  <a:pt x="1793509" y="684415"/>
                  <a:pt x="1810929" y="676553"/>
                  <a:pt x="1828800" y="669851"/>
                </a:cubicBezTo>
                <a:cubicBezTo>
                  <a:pt x="1839294" y="665916"/>
                  <a:pt x="1850673" y="664230"/>
                  <a:pt x="1860698" y="659218"/>
                </a:cubicBezTo>
                <a:cubicBezTo>
                  <a:pt x="1872128" y="653503"/>
                  <a:pt x="1881963" y="645041"/>
                  <a:pt x="1892596" y="637953"/>
                </a:cubicBezTo>
                <a:lnTo>
                  <a:pt x="2041452" y="659218"/>
                </a:lnTo>
                <a:cubicBezTo>
                  <a:pt x="2096812" y="667959"/>
                  <a:pt x="2086891" y="669316"/>
                  <a:pt x="2137145" y="680483"/>
                </a:cubicBezTo>
                <a:cubicBezTo>
                  <a:pt x="2154786" y="684403"/>
                  <a:pt x="2172586" y="687572"/>
                  <a:pt x="2190307" y="691116"/>
                </a:cubicBezTo>
                <a:cubicBezTo>
                  <a:pt x="2210086" y="710894"/>
                  <a:pt x="2216646" y="720234"/>
                  <a:pt x="2243470" y="733646"/>
                </a:cubicBezTo>
                <a:cubicBezTo>
                  <a:pt x="2253495" y="738658"/>
                  <a:pt x="2265343" y="739267"/>
                  <a:pt x="2275368" y="744279"/>
                </a:cubicBezTo>
                <a:cubicBezTo>
                  <a:pt x="2286798" y="749994"/>
                  <a:pt x="2295836" y="759829"/>
                  <a:pt x="2307266" y="765544"/>
                </a:cubicBezTo>
                <a:cubicBezTo>
                  <a:pt x="2330063" y="776942"/>
                  <a:pt x="2370493" y="781957"/>
                  <a:pt x="2392326" y="786809"/>
                </a:cubicBezTo>
                <a:cubicBezTo>
                  <a:pt x="2406591" y="789979"/>
                  <a:pt x="2420679" y="793897"/>
                  <a:pt x="2434856" y="797441"/>
                </a:cubicBezTo>
                <a:cubicBezTo>
                  <a:pt x="2449033" y="804530"/>
                  <a:pt x="2462545" y="813142"/>
                  <a:pt x="2477386" y="818707"/>
                </a:cubicBezTo>
                <a:cubicBezTo>
                  <a:pt x="2491069" y="823838"/>
                  <a:pt x="2505866" y="825324"/>
                  <a:pt x="2519917" y="829339"/>
                </a:cubicBezTo>
                <a:cubicBezTo>
                  <a:pt x="2530693" y="832418"/>
                  <a:pt x="2541182" y="836428"/>
                  <a:pt x="2551814" y="839972"/>
                </a:cubicBezTo>
                <a:cubicBezTo>
                  <a:pt x="2626242" y="836428"/>
                  <a:pt x="2702131" y="844436"/>
                  <a:pt x="2775098" y="829339"/>
                </a:cubicBezTo>
                <a:cubicBezTo>
                  <a:pt x="2807841" y="822565"/>
                  <a:pt x="2831683" y="793700"/>
                  <a:pt x="2860159" y="776176"/>
                </a:cubicBezTo>
                <a:cubicBezTo>
                  <a:pt x="2881277" y="763180"/>
                  <a:pt x="2929839" y="732769"/>
                  <a:pt x="2955852" y="723014"/>
                </a:cubicBezTo>
                <a:cubicBezTo>
                  <a:pt x="2969535" y="717883"/>
                  <a:pt x="2984205" y="715925"/>
                  <a:pt x="2998382" y="712381"/>
                </a:cubicBezTo>
                <a:cubicBezTo>
                  <a:pt x="3009014" y="705293"/>
                  <a:pt x="3018850" y="696831"/>
                  <a:pt x="3030279" y="691116"/>
                </a:cubicBezTo>
                <a:cubicBezTo>
                  <a:pt x="3040304" y="686104"/>
                  <a:pt x="3053567" y="687658"/>
                  <a:pt x="3062177" y="680483"/>
                </a:cubicBezTo>
                <a:cubicBezTo>
                  <a:pt x="3075791" y="669138"/>
                  <a:pt x="3083442" y="652130"/>
                  <a:pt x="3094075" y="637953"/>
                </a:cubicBezTo>
                <a:cubicBezTo>
                  <a:pt x="3097750" y="626929"/>
                  <a:pt x="3105840" y="586803"/>
                  <a:pt x="3125973" y="584790"/>
                </a:cubicBezTo>
                <a:cubicBezTo>
                  <a:pt x="3161527" y="581235"/>
                  <a:pt x="3216045" y="596676"/>
                  <a:pt x="3253563" y="606055"/>
                </a:cubicBezTo>
                <a:cubicBezTo>
                  <a:pt x="3264196" y="613143"/>
                  <a:pt x="3275482" y="619337"/>
                  <a:pt x="3285461" y="627320"/>
                </a:cubicBezTo>
                <a:cubicBezTo>
                  <a:pt x="3321447" y="656109"/>
                  <a:pt x="3306926" y="669919"/>
                  <a:pt x="3370521" y="691116"/>
                </a:cubicBezTo>
                <a:lnTo>
                  <a:pt x="3402419" y="701748"/>
                </a:lnTo>
                <a:cubicBezTo>
                  <a:pt x="3438792" y="738123"/>
                  <a:pt x="3409654" y="716848"/>
                  <a:pt x="3476847" y="733646"/>
                </a:cubicBezTo>
                <a:cubicBezTo>
                  <a:pt x="3487720" y="736364"/>
                  <a:pt x="3497690" y="742436"/>
                  <a:pt x="3508745" y="744279"/>
                </a:cubicBezTo>
                <a:cubicBezTo>
                  <a:pt x="3540402" y="749555"/>
                  <a:pt x="3572667" y="750372"/>
                  <a:pt x="3604438" y="754911"/>
                </a:cubicBezTo>
                <a:cubicBezTo>
                  <a:pt x="3622328" y="757467"/>
                  <a:pt x="3639820" y="762311"/>
                  <a:pt x="3657600" y="765544"/>
                </a:cubicBezTo>
                <a:cubicBezTo>
                  <a:pt x="3678811" y="769401"/>
                  <a:pt x="3700131" y="772632"/>
                  <a:pt x="3721396" y="776176"/>
                </a:cubicBezTo>
                <a:cubicBezTo>
                  <a:pt x="3732028" y="779720"/>
                  <a:pt x="3743683" y="781043"/>
                  <a:pt x="3753293" y="786809"/>
                </a:cubicBezTo>
                <a:cubicBezTo>
                  <a:pt x="3761889" y="791967"/>
                  <a:pt x="3766731" y="801812"/>
                  <a:pt x="3774559" y="808074"/>
                </a:cubicBezTo>
                <a:cubicBezTo>
                  <a:pt x="3804005" y="831630"/>
                  <a:pt x="3804662" y="828741"/>
                  <a:pt x="3838354" y="839972"/>
                </a:cubicBezTo>
                <a:cubicBezTo>
                  <a:pt x="3845442" y="850604"/>
                  <a:pt x="3848783" y="865096"/>
                  <a:pt x="3859619" y="871869"/>
                </a:cubicBezTo>
                <a:cubicBezTo>
                  <a:pt x="3878627" y="883749"/>
                  <a:pt x="3923414" y="893134"/>
                  <a:pt x="3923414" y="893134"/>
                </a:cubicBezTo>
                <a:cubicBezTo>
                  <a:pt x="3951768" y="889590"/>
                  <a:pt x="3980907" y="890020"/>
                  <a:pt x="4008475" y="882502"/>
                </a:cubicBezTo>
                <a:cubicBezTo>
                  <a:pt x="4020804" y="879140"/>
                  <a:pt x="4028943" y="866952"/>
                  <a:pt x="4040373" y="861237"/>
                </a:cubicBezTo>
                <a:cubicBezTo>
                  <a:pt x="4050397" y="856225"/>
                  <a:pt x="4062473" y="856047"/>
                  <a:pt x="4072270" y="850604"/>
                </a:cubicBezTo>
                <a:cubicBezTo>
                  <a:pt x="4094611" y="838192"/>
                  <a:pt x="4113207" y="819504"/>
                  <a:pt x="4136066" y="808074"/>
                </a:cubicBezTo>
                <a:cubicBezTo>
                  <a:pt x="4150243" y="800986"/>
                  <a:pt x="4163755" y="792374"/>
                  <a:pt x="4178596" y="786809"/>
                </a:cubicBezTo>
                <a:cubicBezTo>
                  <a:pt x="4192279" y="781678"/>
                  <a:pt x="4207075" y="780190"/>
                  <a:pt x="4221126" y="776176"/>
                </a:cubicBezTo>
                <a:cubicBezTo>
                  <a:pt x="4231903" y="773097"/>
                  <a:pt x="4242391" y="769088"/>
                  <a:pt x="4253024" y="765544"/>
                </a:cubicBezTo>
                <a:cubicBezTo>
                  <a:pt x="4263656" y="758456"/>
                  <a:pt x="4275885" y="753315"/>
                  <a:pt x="4284921" y="744279"/>
                </a:cubicBezTo>
                <a:cubicBezTo>
                  <a:pt x="4318263" y="710936"/>
                  <a:pt x="4288923" y="709510"/>
                  <a:pt x="4338084" y="701748"/>
                </a:cubicBezTo>
                <a:cubicBezTo>
                  <a:pt x="4394533" y="692835"/>
                  <a:pt x="4508205" y="680483"/>
                  <a:pt x="4508205" y="680483"/>
                </a:cubicBezTo>
                <a:cubicBezTo>
                  <a:pt x="4585601" y="699833"/>
                  <a:pt x="4515812" y="680350"/>
                  <a:pt x="4603898" y="712381"/>
                </a:cubicBezTo>
                <a:cubicBezTo>
                  <a:pt x="4624964" y="720041"/>
                  <a:pt x="4646428" y="726558"/>
                  <a:pt x="4667693" y="733646"/>
                </a:cubicBezTo>
                <a:cubicBezTo>
                  <a:pt x="4678326" y="737190"/>
                  <a:pt x="4690266" y="738062"/>
                  <a:pt x="4699591" y="744279"/>
                </a:cubicBezTo>
                <a:lnTo>
                  <a:pt x="4763386" y="786809"/>
                </a:lnTo>
                <a:cubicBezTo>
                  <a:pt x="4774019" y="793897"/>
                  <a:pt x="4786248" y="799038"/>
                  <a:pt x="4795284" y="808074"/>
                </a:cubicBezTo>
                <a:cubicBezTo>
                  <a:pt x="4836218" y="849008"/>
                  <a:pt x="4814671" y="831631"/>
                  <a:pt x="4859079" y="861237"/>
                </a:cubicBezTo>
                <a:cubicBezTo>
                  <a:pt x="4866168" y="871869"/>
                  <a:pt x="4869509" y="886361"/>
                  <a:pt x="4880345" y="893134"/>
                </a:cubicBezTo>
                <a:cubicBezTo>
                  <a:pt x="4899353" y="905014"/>
                  <a:pt x="4922875" y="907312"/>
                  <a:pt x="4944140" y="914400"/>
                </a:cubicBezTo>
                <a:cubicBezTo>
                  <a:pt x="4996483" y="931848"/>
                  <a:pt x="4964997" y="923192"/>
                  <a:pt x="5039833" y="935665"/>
                </a:cubicBezTo>
                <a:cubicBezTo>
                  <a:pt x="5082363" y="932121"/>
                  <a:pt x="5125121" y="930672"/>
                  <a:pt x="5167424" y="925032"/>
                </a:cubicBezTo>
                <a:cubicBezTo>
                  <a:pt x="5178533" y="923551"/>
                  <a:pt x="5188448" y="917118"/>
                  <a:pt x="5199321" y="914400"/>
                </a:cubicBezTo>
                <a:cubicBezTo>
                  <a:pt x="5216853" y="910017"/>
                  <a:pt x="5235049" y="908522"/>
                  <a:pt x="5252484" y="903767"/>
                </a:cubicBezTo>
                <a:cubicBezTo>
                  <a:pt x="5274109" y="897869"/>
                  <a:pt x="5316279" y="882502"/>
                  <a:pt x="5316279" y="882502"/>
                </a:cubicBezTo>
                <a:cubicBezTo>
                  <a:pt x="5363989" y="834794"/>
                  <a:pt x="5307331" y="885110"/>
                  <a:pt x="5369442" y="850604"/>
                </a:cubicBezTo>
                <a:cubicBezTo>
                  <a:pt x="5369459" y="850595"/>
                  <a:pt x="5449178" y="797447"/>
                  <a:pt x="5465135" y="786809"/>
                </a:cubicBezTo>
                <a:cubicBezTo>
                  <a:pt x="5475768" y="779721"/>
                  <a:pt x="5484353" y="767129"/>
                  <a:pt x="5497033" y="765544"/>
                </a:cubicBezTo>
                <a:lnTo>
                  <a:pt x="5582093" y="754911"/>
                </a:lnTo>
                <a:cubicBezTo>
                  <a:pt x="5589182" y="747823"/>
                  <a:pt x="5597097" y="741474"/>
                  <a:pt x="5603359" y="733646"/>
                </a:cubicBezTo>
                <a:cubicBezTo>
                  <a:pt x="5611342" y="723667"/>
                  <a:pt x="5615588" y="710784"/>
                  <a:pt x="5624624" y="701748"/>
                </a:cubicBezTo>
                <a:cubicBezTo>
                  <a:pt x="5633660" y="692712"/>
                  <a:pt x="5645889" y="687571"/>
                  <a:pt x="5656521" y="680483"/>
                </a:cubicBezTo>
                <a:cubicBezTo>
                  <a:pt x="5663609" y="669851"/>
                  <a:pt x="5667808" y="656569"/>
                  <a:pt x="5677786" y="648586"/>
                </a:cubicBezTo>
                <a:cubicBezTo>
                  <a:pt x="5686538" y="641585"/>
                  <a:pt x="5700359" y="644170"/>
                  <a:pt x="5709684" y="637953"/>
                </a:cubicBezTo>
                <a:cubicBezTo>
                  <a:pt x="5722195" y="629612"/>
                  <a:pt x="5730949" y="616688"/>
                  <a:pt x="5741582" y="606055"/>
                </a:cubicBezTo>
                <a:cubicBezTo>
                  <a:pt x="5745126" y="595423"/>
                  <a:pt x="5749783" y="585099"/>
                  <a:pt x="5752214" y="574158"/>
                </a:cubicBezTo>
                <a:cubicBezTo>
                  <a:pt x="5771163" y="488887"/>
                  <a:pt x="5754139" y="534561"/>
                  <a:pt x="5773479" y="457200"/>
                </a:cubicBezTo>
                <a:cubicBezTo>
                  <a:pt x="5776197" y="446327"/>
                  <a:pt x="5780568" y="435935"/>
                  <a:pt x="5784112" y="425302"/>
                </a:cubicBezTo>
                <a:cubicBezTo>
                  <a:pt x="5775544" y="348189"/>
                  <a:pt x="5779588" y="345672"/>
                  <a:pt x="5762847" y="287079"/>
                </a:cubicBezTo>
                <a:cubicBezTo>
                  <a:pt x="5759768" y="276302"/>
                  <a:pt x="5760139" y="263106"/>
                  <a:pt x="5752214" y="255181"/>
                </a:cubicBezTo>
                <a:cubicBezTo>
                  <a:pt x="5734142" y="237109"/>
                  <a:pt x="5709684" y="226828"/>
                  <a:pt x="5688419" y="212651"/>
                </a:cubicBezTo>
                <a:cubicBezTo>
                  <a:pt x="5635911" y="177646"/>
                  <a:pt x="5676934" y="199148"/>
                  <a:pt x="5603359" y="180753"/>
                </a:cubicBezTo>
                <a:cubicBezTo>
                  <a:pt x="5592486" y="178035"/>
                  <a:pt x="5582238" y="173199"/>
                  <a:pt x="5571461" y="170120"/>
                </a:cubicBezTo>
                <a:cubicBezTo>
                  <a:pt x="5557410" y="166106"/>
                  <a:pt x="5543108" y="163032"/>
                  <a:pt x="5528931" y="159488"/>
                </a:cubicBezTo>
                <a:cubicBezTo>
                  <a:pt x="5521843" y="148855"/>
                  <a:pt x="5519953" y="131101"/>
                  <a:pt x="5507666" y="127590"/>
                </a:cubicBezTo>
                <a:cubicBezTo>
                  <a:pt x="5466630" y="115866"/>
                  <a:pt x="5422560" y="121004"/>
                  <a:pt x="5380075" y="116958"/>
                </a:cubicBezTo>
                <a:cubicBezTo>
                  <a:pt x="5348126" y="113915"/>
                  <a:pt x="5316280" y="109869"/>
                  <a:pt x="5284382" y="106325"/>
                </a:cubicBezTo>
                <a:cubicBezTo>
                  <a:pt x="5270205" y="102781"/>
                  <a:pt x="5256117" y="98863"/>
                  <a:pt x="5241852" y="95693"/>
                </a:cubicBezTo>
                <a:cubicBezTo>
                  <a:pt x="5224210" y="91773"/>
                  <a:pt x="5205610" y="91406"/>
                  <a:pt x="5188689" y="85060"/>
                </a:cubicBezTo>
                <a:cubicBezTo>
                  <a:pt x="5176724" y="80573"/>
                  <a:pt x="5169322" y="66301"/>
                  <a:pt x="5156791" y="63795"/>
                </a:cubicBezTo>
                <a:cubicBezTo>
                  <a:pt x="5114942" y="55425"/>
                  <a:pt x="5071730" y="56706"/>
                  <a:pt x="5029200" y="53162"/>
                </a:cubicBezTo>
                <a:cubicBezTo>
                  <a:pt x="4939982" y="30858"/>
                  <a:pt x="5007114" y="45119"/>
                  <a:pt x="4848447" y="31897"/>
                </a:cubicBezTo>
                <a:lnTo>
                  <a:pt x="4731489" y="21265"/>
                </a:lnTo>
                <a:cubicBezTo>
                  <a:pt x="4704056" y="25184"/>
                  <a:pt x="4654857" y="27683"/>
                  <a:pt x="4625163" y="42530"/>
                </a:cubicBezTo>
                <a:cubicBezTo>
                  <a:pt x="4497500" y="106362"/>
                  <a:pt x="4670886" y="25728"/>
                  <a:pt x="4572000" y="85060"/>
                </a:cubicBezTo>
                <a:cubicBezTo>
                  <a:pt x="4563228" y="90323"/>
                  <a:pt x="4502750" y="106001"/>
                  <a:pt x="4497573" y="106325"/>
                </a:cubicBezTo>
                <a:cubicBezTo>
                  <a:pt x="4398466" y="112519"/>
                  <a:pt x="4299098" y="113414"/>
                  <a:pt x="4199861" y="116958"/>
                </a:cubicBezTo>
                <a:cubicBezTo>
                  <a:pt x="4138155" y="158094"/>
                  <a:pt x="4198176" y="124707"/>
                  <a:pt x="4093535" y="148855"/>
                </a:cubicBezTo>
                <a:cubicBezTo>
                  <a:pt x="4071694" y="153895"/>
                  <a:pt x="4029740" y="170120"/>
                  <a:pt x="4029740" y="170120"/>
                </a:cubicBezTo>
                <a:cubicBezTo>
                  <a:pt x="3994298" y="166576"/>
                  <a:pt x="3958720" y="164195"/>
                  <a:pt x="3923414" y="159488"/>
                </a:cubicBezTo>
                <a:cubicBezTo>
                  <a:pt x="3839455" y="148293"/>
                  <a:pt x="3899680" y="153554"/>
                  <a:pt x="3838354" y="138223"/>
                </a:cubicBezTo>
                <a:cubicBezTo>
                  <a:pt x="3789637" y="126044"/>
                  <a:pt x="3751792" y="123415"/>
                  <a:pt x="3700131" y="116958"/>
                </a:cubicBezTo>
                <a:cubicBezTo>
                  <a:pt x="3666259" y="108490"/>
                  <a:pt x="3639541" y="101093"/>
                  <a:pt x="3604438" y="95693"/>
                </a:cubicBezTo>
                <a:cubicBezTo>
                  <a:pt x="3566439" y="89847"/>
                  <a:pt x="3459149" y="78368"/>
                  <a:pt x="3423684" y="74427"/>
                </a:cubicBezTo>
                <a:cubicBezTo>
                  <a:pt x="3318890" y="48230"/>
                  <a:pt x="3456641" y="80239"/>
                  <a:pt x="3253563" y="53162"/>
                </a:cubicBezTo>
                <a:cubicBezTo>
                  <a:pt x="3242454" y="51681"/>
                  <a:pt x="3232607" y="44961"/>
                  <a:pt x="3221666" y="42530"/>
                </a:cubicBezTo>
                <a:cubicBezTo>
                  <a:pt x="3200621" y="37853"/>
                  <a:pt x="3179332" y="33941"/>
                  <a:pt x="3157870" y="31897"/>
                </a:cubicBezTo>
                <a:cubicBezTo>
                  <a:pt x="3104829" y="26846"/>
                  <a:pt x="3051545" y="24809"/>
                  <a:pt x="2998382" y="21265"/>
                </a:cubicBezTo>
                <a:cubicBezTo>
                  <a:pt x="2899145" y="24809"/>
                  <a:pt x="2799586" y="23169"/>
                  <a:pt x="2700670" y="31897"/>
                </a:cubicBezTo>
                <a:cubicBezTo>
                  <a:pt x="2678341" y="33867"/>
                  <a:pt x="2658621" y="47725"/>
                  <a:pt x="2636875" y="53162"/>
                </a:cubicBezTo>
                <a:cubicBezTo>
                  <a:pt x="2583472" y="66513"/>
                  <a:pt x="2608208" y="59174"/>
                  <a:pt x="2562447" y="74427"/>
                </a:cubicBezTo>
                <a:cubicBezTo>
                  <a:pt x="2517445" y="69927"/>
                  <a:pt x="2367259" y="54318"/>
                  <a:pt x="2328531" y="53162"/>
                </a:cubicBezTo>
                <a:cubicBezTo>
                  <a:pt x="2133655" y="47345"/>
                  <a:pt x="1938670" y="46074"/>
                  <a:pt x="1743740" y="42530"/>
                </a:cubicBezTo>
                <a:cubicBezTo>
                  <a:pt x="1695563" y="30485"/>
                  <a:pt x="1659755" y="19515"/>
                  <a:pt x="1605517" y="21265"/>
                </a:cubicBezTo>
                <a:cubicBezTo>
                  <a:pt x="1527264" y="23789"/>
                  <a:pt x="1449608" y="35844"/>
                  <a:pt x="1371600" y="42530"/>
                </a:cubicBezTo>
                <a:lnTo>
                  <a:pt x="1233377" y="53162"/>
                </a:lnTo>
                <a:cubicBezTo>
                  <a:pt x="1144772" y="49618"/>
                  <a:pt x="1056013" y="48848"/>
                  <a:pt x="967563" y="42530"/>
                </a:cubicBezTo>
                <a:cubicBezTo>
                  <a:pt x="956384" y="41731"/>
                  <a:pt x="946479" y="34846"/>
                  <a:pt x="935666" y="31897"/>
                </a:cubicBezTo>
                <a:cubicBezTo>
                  <a:pt x="907470" y="24207"/>
                  <a:pt x="879606" y="14257"/>
                  <a:pt x="850605" y="10632"/>
                </a:cubicBezTo>
                <a:lnTo>
                  <a:pt x="765545" y="0"/>
                </a:lnTo>
                <a:cubicBezTo>
                  <a:pt x="726559" y="3544"/>
                  <a:pt x="686864" y="2430"/>
                  <a:pt x="648586" y="10632"/>
                </a:cubicBezTo>
                <a:cubicBezTo>
                  <a:pt x="636091" y="13309"/>
                  <a:pt x="628434" y="26863"/>
                  <a:pt x="616689" y="31897"/>
                </a:cubicBezTo>
                <a:cubicBezTo>
                  <a:pt x="575087" y="49727"/>
                  <a:pt x="553241" y="35209"/>
                  <a:pt x="510363" y="63795"/>
                </a:cubicBezTo>
                <a:cubicBezTo>
                  <a:pt x="499731" y="70883"/>
                  <a:pt x="489895" y="79345"/>
                  <a:pt x="478466" y="85060"/>
                </a:cubicBezTo>
                <a:cubicBezTo>
                  <a:pt x="468441" y="90072"/>
                  <a:pt x="457062" y="91758"/>
                  <a:pt x="446568" y="95693"/>
                </a:cubicBezTo>
                <a:cubicBezTo>
                  <a:pt x="428697" y="102395"/>
                  <a:pt x="411276" y="110257"/>
                  <a:pt x="393405" y="116958"/>
                </a:cubicBezTo>
                <a:cubicBezTo>
                  <a:pt x="382911" y="120893"/>
                  <a:pt x="372284" y="124511"/>
                  <a:pt x="361507" y="127590"/>
                </a:cubicBezTo>
                <a:cubicBezTo>
                  <a:pt x="347456" y="131604"/>
                  <a:pt x="332660" y="133092"/>
                  <a:pt x="318977" y="138223"/>
                </a:cubicBezTo>
                <a:cubicBezTo>
                  <a:pt x="304136" y="143788"/>
                  <a:pt x="291163" y="153601"/>
                  <a:pt x="276447" y="159488"/>
                </a:cubicBezTo>
                <a:cubicBezTo>
                  <a:pt x="255635" y="167813"/>
                  <a:pt x="212652" y="180753"/>
                  <a:pt x="212652" y="180753"/>
                </a:cubicBezTo>
                <a:cubicBezTo>
                  <a:pt x="164942" y="228461"/>
                  <a:pt x="221600" y="178145"/>
                  <a:pt x="159489" y="212651"/>
                </a:cubicBezTo>
                <a:cubicBezTo>
                  <a:pt x="137148" y="225063"/>
                  <a:pt x="116958" y="241004"/>
                  <a:pt x="95693" y="255181"/>
                </a:cubicBezTo>
                <a:cubicBezTo>
                  <a:pt x="83182" y="263522"/>
                  <a:pt x="76307" y="278738"/>
                  <a:pt x="63796" y="287079"/>
                </a:cubicBezTo>
                <a:cubicBezTo>
                  <a:pt x="54471" y="293296"/>
                  <a:pt x="42531" y="294167"/>
                  <a:pt x="31898" y="297711"/>
                </a:cubicBezTo>
                <a:cubicBezTo>
                  <a:pt x="28354" y="315432"/>
                  <a:pt x="25330" y="333265"/>
                  <a:pt x="21266" y="350874"/>
                </a:cubicBezTo>
                <a:cubicBezTo>
                  <a:pt x="14694" y="379352"/>
                  <a:pt x="0" y="435934"/>
                  <a:pt x="0" y="435934"/>
                </a:cubicBezTo>
                <a:cubicBezTo>
                  <a:pt x="3544" y="453655"/>
                  <a:pt x="2551" y="472933"/>
                  <a:pt x="10633" y="489097"/>
                </a:cubicBezTo>
                <a:cubicBezTo>
                  <a:pt x="17358" y="502546"/>
                  <a:pt x="27943" y="517348"/>
                  <a:pt x="42531" y="520995"/>
                </a:cubicBezTo>
                <a:cubicBezTo>
                  <a:pt x="86146" y="531899"/>
                  <a:pt x="166578" y="554664"/>
                  <a:pt x="212652" y="56352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DEE1996-95C2-4672-BD04-E19B43C14A7E}"/>
              </a:ext>
            </a:extLst>
          </p:cNvPr>
          <p:cNvSpPr/>
          <p:nvPr/>
        </p:nvSpPr>
        <p:spPr>
          <a:xfrm>
            <a:off x="6779729" y="5988450"/>
            <a:ext cx="6113721" cy="735443"/>
          </a:xfrm>
          <a:custGeom>
            <a:avLst/>
            <a:gdLst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21265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50474 w 6113721"/>
              <a:gd name="connsiteY134" fmla="*/ 2676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88722 w 6113721"/>
              <a:gd name="connsiteY134" fmla="*/ 277110 h 735443"/>
              <a:gd name="connsiteX0" fmla="*/ 138223 w 6113721"/>
              <a:gd name="connsiteY0" fmla="*/ 267610 h 735443"/>
              <a:gd name="connsiteX1" fmla="*/ 223283 w 6113721"/>
              <a:gd name="connsiteY1" fmla="*/ 246345 h 735443"/>
              <a:gd name="connsiteX2" fmla="*/ 265814 w 6113721"/>
              <a:gd name="connsiteY2" fmla="*/ 203815 h 735443"/>
              <a:gd name="connsiteX3" fmla="*/ 297711 w 6113721"/>
              <a:gd name="connsiteY3" fmla="*/ 182550 h 735443"/>
              <a:gd name="connsiteX4" fmla="*/ 361507 w 6113721"/>
              <a:gd name="connsiteY4" fmla="*/ 129387 h 735443"/>
              <a:gd name="connsiteX5" fmla="*/ 414669 w 6113721"/>
              <a:gd name="connsiteY5" fmla="*/ 65591 h 735443"/>
              <a:gd name="connsiteX6" fmla="*/ 446567 w 6113721"/>
              <a:gd name="connsiteY6" fmla="*/ 54959 h 735443"/>
              <a:gd name="connsiteX7" fmla="*/ 467832 w 6113721"/>
              <a:gd name="connsiteY7" fmla="*/ 23061 h 735443"/>
              <a:gd name="connsiteX8" fmla="*/ 584790 w 6113721"/>
              <a:gd name="connsiteY8" fmla="*/ 12429 h 735443"/>
              <a:gd name="connsiteX9" fmla="*/ 616688 w 6113721"/>
              <a:gd name="connsiteY9" fmla="*/ 33694 h 735443"/>
              <a:gd name="connsiteX10" fmla="*/ 659218 w 6113721"/>
              <a:gd name="connsiteY10" fmla="*/ 54959 h 735443"/>
              <a:gd name="connsiteX11" fmla="*/ 733646 w 6113721"/>
              <a:gd name="connsiteY11" fmla="*/ 118754 h 735443"/>
              <a:gd name="connsiteX12" fmla="*/ 776176 w 6113721"/>
              <a:gd name="connsiteY12" fmla="*/ 129387 h 735443"/>
              <a:gd name="connsiteX13" fmla="*/ 850604 w 6113721"/>
              <a:gd name="connsiteY13" fmla="*/ 171917 h 735443"/>
              <a:gd name="connsiteX14" fmla="*/ 882502 w 6113721"/>
              <a:gd name="connsiteY14" fmla="*/ 182550 h 735443"/>
              <a:gd name="connsiteX15" fmla="*/ 967562 w 6113721"/>
              <a:gd name="connsiteY15" fmla="*/ 203815 h 735443"/>
              <a:gd name="connsiteX16" fmla="*/ 1052623 w 6113721"/>
              <a:gd name="connsiteY16" fmla="*/ 225080 h 735443"/>
              <a:gd name="connsiteX17" fmla="*/ 1339702 w 6113721"/>
              <a:gd name="connsiteY17" fmla="*/ 203815 h 735443"/>
              <a:gd name="connsiteX18" fmla="*/ 1403497 w 6113721"/>
              <a:gd name="connsiteY18" fmla="*/ 171917 h 735443"/>
              <a:gd name="connsiteX19" fmla="*/ 1488558 w 6113721"/>
              <a:gd name="connsiteY19" fmla="*/ 150652 h 735443"/>
              <a:gd name="connsiteX20" fmla="*/ 1531088 w 6113721"/>
              <a:gd name="connsiteY20" fmla="*/ 140019 h 735443"/>
              <a:gd name="connsiteX21" fmla="*/ 1573618 w 6113721"/>
              <a:gd name="connsiteY21" fmla="*/ 129387 h 735443"/>
              <a:gd name="connsiteX22" fmla="*/ 1616148 w 6113721"/>
              <a:gd name="connsiteY22" fmla="*/ 97489 h 735443"/>
              <a:gd name="connsiteX23" fmla="*/ 1690576 w 6113721"/>
              <a:gd name="connsiteY23" fmla="*/ 86857 h 735443"/>
              <a:gd name="connsiteX24" fmla="*/ 1775637 w 6113721"/>
              <a:gd name="connsiteY24" fmla="*/ 65591 h 735443"/>
              <a:gd name="connsiteX25" fmla="*/ 1913860 w 6113721"/>
              <a:gd name="connsiteY25" fmla="*/ 86857 h 735443"/>
              <a:gd name="connsiteX26" fmla="*/ 1988288 w 6113721"/>
              <a:gd name="connsiteY26" fmla="*/ 129387 h 735443"/>
              <a:gd name="connsiteX27" fmla="*/ 2020186 w 6113721"/>
              <a:gd name="connsiteY27" fmla="*/ 140019 h 735443"/>
              <a:gd name="connsiteX28" fmla="*/ 2094614 w 6113721"/>
              <a:gd name="connsiteY28" fmla="*/ 182550 h 735443"/>
              <a:gd name="connsiteX29" fmla="*/ 2158409 w 6113721"/>
              <a:gd name="connsiteY29" fmla="*/ 225080 h 735443"/>
              <a:gd name="connsiteX30" fmla="*/ 2254102 w 6113721"/>
              <a:gd name="connsiteY30" fmla="*/ 267610 h 735443"/>
              <a:gd name="connsiteX31" fmla="*/ 2296632 w 6113721"/>
              <a:gd name="connsiteY31" fmla="*/ 288875 h 735443"/>
              <a:gd name="connsiteX32" fmla="*/ 2402958 w 6113721"/>
              <a:gd name="connsiteY32" fmla="*/ 320773 h 735443"/>
              <a:gd name="connsiteX33" fmla="*/ 2583711 w 6113721"/>
              <a:gd name="connsiteY33" fmla="*/ 299508 h 735443"/>
              <a:gd name="connsiteX34" fmla="*/ 2668772 w 6113721"/>
              <a:gd name="connsiteY34" fmla="*/ 278243 h 735443"/>
              <a:gd name="connsiteX35" fmla="*/ 2700669 w 6113721"/>
              <a:gd name="connsiteY35" fmla="*/ 246345 h 735443"/>
              <a:gd name="connsiteX36" fmla="*/ 2806995 w 6113721"/>
              <a:gd name="connsiteY36" fmla="*/ 193182 h 735443"/>
              <a:gd name="connsiteX37" fmla="*/ 2892055 w 6113721"/>
              <a:gd name="connsiteY37" fmla="*/ 182550 h 735443"/>
              <a:gd name="connsiteX38" fmla="*/ 2966483 w 6113721"/>
              <a:gd name="connsiteY38" fmla="*/ 150652 h 735443"/>
              <a:gd name="connsiteX39" fmla="*/ 3040911 w 6113721"/>
              <a:gd name="connsiteY39" fmla="*/ 129387 h 735443"/>
              <a:gd name="connsiteX40" fmla="*/ 3115339 w 6113721"/>
              <a:gd name="connsiteY40" fmla="*/ 108122 h 735443"/>
              <a:gd name="connsiteX41" fmla="*/ 3242930 w 6113721"/>
              <a:gd name="connsiteY41" fmla="*/ 86857 h 735443"/>
              <a:gd name="connsiteX42" fmla="*/ 3413051 w 6113721"/>
              <a:gd name="connsiteY42" fmla="*/ 65591 h 735443"/>
              <a:gd name="connsiteX43" fmla="*/ 3530009 w 6113721"/>
              <a:gd name="connsiteY43" fmla="*/ 86857 h 735443"/>
              <a:gd name="connsiteX44" fmla="*/ 3646967 w 6113721"/>
              <a:gd name="connsiteY44" fmla="*/ 150652 h 735443"/>
              <a:gd name="connsiteX45" fmla="*/ 3785190 w 6113721"/>
              <a:gd name="connsiteY45" fmla="*/ 182550 h 735443"/>
              <a:gd name="connsiteX46" fmla="*/ 3891516 w 6113721"/>
              <a:gd name="connsiteY46" fmla="*/ 171917 h 735443"/>
              <a:gd name="connsiteX47" fmla="*/ 3944679 w 6113721"/>
              <a:gd name="connsiteY47" fmla="*/ 140019 h 735443"/>
              <a:gd name="connsiteX48" fmla="*/ 3976576 w 6113721"/>
              <a:gd name="connsiteY48" fmla="*/ 129387 h 735443"/>
              <a:gd name="connsiteX49" fmla="*/ 4019107 w 6113721"/>
              <a:gd name="connsiteY49" fmla="*/ 118754 h 735443"/>
              <a:gd name="connsiteX50" fmla="*/ 4082902 w 6113721"/>
              <a:gd name="connsiteY50" fmla="*/ 97489 h 735443"/>
              <a:gd name="connsiteX51" fmla="*/ 4231758 w 6113721"/>
              <a:gd name="connsiteY51" fmla="*/ 118754 h 735443"/>
              <a:gd name="connsiteX52" fmla="*/ 4284921 w 6113721"/>
              <a:gd name="connsiteY52" fmla="*/ 129387 h 735443"/>
              <a:gd name="connsiteX53" fmla="*/ 4316818 w 6113721"/>
              <a:gd name="connsiteY53" fmla="*/ 140019 h 735443"/>
              <a:gd name="connsiteX54" fmla="*/ 4465674 w 6113721"/>
              <a:gd name="connsiteY54" fmla="*/ 161285 h 735443"/>
              <a:gd name="connsiteX55" fmla="*/ 4497572 w 6113721"/>
              <a:gd name="connsiteY55" fmla="*/ 182550 h 735443"/>
              <a:gd name="connsiteX56" fmla="*/ 4688958 w 6113721"/>
              <a:gd name="connsiteY56" fmla="*/ 225080 h 735443"/>
              <a:gd name="connsiteX57" fmla="*/ 4752753 w 6113721"/>
              <a:gd name="connsiteY57" fmla="*/ 246345 h 735443"/>
              <a:gd name="connsiteX58" fmla="*/ 4784651 w 6113721"/>
              <a:gd name="connsiteY58" fmla="*/ 267610 h 735443"/>
              <a:gd name="connsiteX59" fmla="*/ 4837814 w 6113721"/>
              <a:gd name="connsiteY59" fmla="*/ 320773 h 735443"/>
              <a:gd name="connsiteX60" fmla="*/ 4869711 w 6113721"/>
              <a:gd name="connsiteY60" fmla="*/ 331405 h 735443"/>
              <a:gd name="connsiteX61" fmla="*/ 4933507 w 6113721"/>
              <a:gd name="connsiteY61" fmla="*/ 363303 h 735443"/>
              <a:gd name="connsiteX62" fmla="*/ 5007934 w 6113721"/>
              <a:gd name="connsiteY62" fmla="*/ 395201 h 735443"/>
              <a:gd name="connsiteX63" fmla="*/ 5061097 w 6113721"/>
              <a:gd name="connsiteY63" fmla="*/ 384568 h 735443"/>
              <a:gd name="connsiteX64" fmla="*/ 5124893 w 6113721"/>
              <a:gd name="connsiteY64" fmla="*/ 363303 h 735443"/>
              <a:gd name="connsiteX65" fmla="*/ 5156790 w 6113721"/>
              <a:gd name="connsiteY65" fmla="*/ 331405 h 735443"/>
              <a:gd name="connsiteX66" fmla="*/ 5348176 w 6113721"/>
              <a:gd name="connsiteY66" fmla="*/ 299508 h 735443"/>
              <a:gd name="connsiteX67" fmla="*/ 5518297 w 6113721"/>
              <a:gd name="connsiteY67" fmla="*/ 299508 h 735443"/>
              <a:gd name="connsiteX68" fmla="*/ 5571460 w 6113721"/>
              <a:gd name="connsiteY68" fmla="*/ 320773 h 735443"/>
              <a:gd name="connsiteX69" fmla="*/ 5656521 w 6113721"/>
              <a:gd name="connsiteY69" fmla="*/ 342038 h 735443"/>
              <a:gd name="connsiteX70" fmla="*/ 5688418 w 6113721"/>
              <a:gd name="connsiteY70" fmla="*/ 352671 h 735443"/>
              <a:gd name="connsiteX71" fmla="*/ 5826641 w 6113721"/>
              <a:gd name="connsiteY71" fmla="*/ 342038 h 735443"/>
              <a:gd name="connsiteX72" fmla="*/ 5847907 w 6113721"/>
              <a:gd name="connsiteY72" fmla="*/ 320773 h 735443"/>
              <a:gd name="connsiteX73" fmla="*/ 5879804 w 6113721"/>
              <a:gd name="connsiteY73" fmla="*/ 310140 h 735443"/>
              <a:gd name="connsiteX74" fmla="*/ 5911702 w 6113721"/>
              <a:gd name="connsiteY74" fmla="*/ 288875 h 735443"/>
              <a:gd name="connsiteX75" fmla="*/ 5964865 w 6113721"/>
              <a:gd name="connsiteY75" fmla="*/ 299508 h 735443"/>
              <a:gd name="connsiteX76" fmla="*/ 6018028 w 6113721"/>
              <a:gd name="connsiteY76" fmla="*/ 352671 h 735443"/>
              <a:gd name="connsiteX77" fmla="*/ 6049925 w 6113721"/>
              <a:gd name="connsiteY77" fmla="*/ 373936 h 735443"/>
              <a:gd name="connsiteX78" fmla="*/ 6092455 w 6113721"/>
              <a:gd name="connsiteY78" fmla="*/ 437731 h 735443"/>
              <a:gd name="connsiteX79" fmla="*/ 6113721 w 6113721"/>
              <a:gd name="connsiteY79" fmla="*/ 501526 h 735443"/>
              <a:gd name="connsiteX80" fmla="*/ 6103088 w 6113721"/>
              <a:gd name="connsiteY80" fmla="*/ 544057 h 735443"/>
              <a:gd name="connsiteX81" fmla="*/ 6028660 w 6113721"/>
              <a:gd name="connsiteY81" fmla="*/ 575954 h 735443"/>
              <a:gd name="connsiteX82" fmla="*/ 5911702 w 6113721"/>
              <a:gd name="connsiteY82" fmla="*/ 607852 h 735443"/>
              <a:gd name="connsiteX83" fmla="*/ 5869172 w 6113721"/>
              <a:gd name="connsiteY83" fmla="*/ 597219 h 735443"/>
              <a:gd name="connsiteX84" fmla="*/ 5656521 w 6113721"/>
              <a:gd name="connsiteY84" fmla="*/ 586587 h 735443"/>
              <a:gd name="connsiteX85" fmla="*/ 5178055 w 6113721"/>
              <a:gd name="connsiteY85" fmla="*/ 575954 h 735443"/>
              <a:gd name="connsiteX86" fmla="*/ 5103628 w 6113721"/>
              <a:gd name="connsiteY86" fmla="*/ 565322 h 735443"/>
              <a:gd name="connsiteX87" fmla="*/ 4986669 w 6113721"/>
              <a:gd name="connsiteY87" fmla="*/ 533424 h 735443"/>
              <a:gd name="connsiteX88" fmla="*/ 4848446 w 6113721"/>
              <a:gd name="connsiteY88" fmla="*/ 522791 h 735443"/>
              <a:gd name="connsiteX89" fmla="*/ 4816548 w 6113721"/>
              <a:gd name="connsiteY89" fmla="*/ 512159 h 735443"/>
              <a:gd name="connsiteX90" fmla="*/ 4646428 w 6113721"/>
              <a:gd name="connsiteY90" fmla="*/ 533424 h 735443"/>
              <a:gd name="connsiteX91" fmla="*/ 4603897 w 6113721"/>
              <a:gd name="connsiteY91" fmla="*/ 554689 h 735443"/>
              <a:gd name="connsiteX92" fmla="*/ 4508204 w 6113721"/>
              <a:gd name="connsiteY92" fmla="*/ 586587 h 735443"/>
              <a:gd name="connsiteX93" fmla="*/ 4433776 w 6113721"/>
              <a:gd name="connsiteY93" fmla="*/ 607852 h 735443"/>
              <a:gd name="connsiteX94" fmla="*/ 4401879 w 6113721"/>
              <a:gd name="connsiteY94" fmla="*/ 629117 h 735443"/>
              <a:gd name="connsiteX95" fmla="*/ 4199860 w 6113721"/>
              <a:gd name="connsiteY95" fmla="*/ 650382 h 735443"/>
              <a:gd name="connsiteX96" fmla="*/ 4157330 w 6113721"/>
              <a:gd name="connsiteY96" fmla="*/ 639750 h 735443"/>
              <a:gd name="connsiteX97" fmla="*/ 4093534 w 6113721"/>
              <a:gd name="connsiteY97" fmla="*/ 618485 h 735443"/>
              <a:gd name="connsiteX98" fmla="*/ 4008474 w 6113721"/>
              <a:gd name="connsiteY98" fmla="*/ 597219 h 735443"/>
              <a:gd name="connsiteX99" fmla="*/ 3923414 w 6113721"/>
              <a:gd name="connsiteY99" fmla="*/ 565322 h 735443"/>
              <a:gd name="connsiteX100" fmla="*/ 3848986 w 6113721"/>
              <a:gd name="connsiteY100" fmla="*/ 554689 h 735443"/>
              <a:gd name="connsiteX101" fmla="*/ 3785190 w 6113721"/>
              <a:gd name="connsiteY101" fmla="*/ 533424 h 735443"/>
              <a:gd name="connsiteX102" fmla="*/ 3423683 w 6113721"/>
              <a:gd name="connsiteY102" fmla="*/ 544057 h 735443"/>
              <a:gd name="connsiteX103" fmla="*/ 3285460 w 6113721"/>
              <a:gd name="connsiteY103" fmla="*/ 565322 h 735443"/>
              <a:gd name="connsiteX104" fmla="*/ 3242930 w 6113721"/>
              <a:gd name="connsiteY104" fmla="*/ 575954 h 735443"/>
              <a:gd name="connsiteX105" fmla="*/ 3147237 w 6113721"/>
              <a:gd name="connsiteY105" fmla="*/ 586587 h 735443"/>
              <a:gd name="connsiteX106" fmla="*/ 3104707 w 6113721"/>
              <a:gd name="connsiteY106" fmla="*/ 597219 h 735443"/>
              <a:gd name="connsiteX107" fmla="*/ 3072809 w 6113721"/>
              <a:gd name="connsiteY107" fmla="*/ 607852 h 735443"/>
              <a:gd name="connsiteX108" fmla="*/ 2700669 w 6113721"/>
              <a:gd name="connsiteY108" fmla="*/ 629117 h 735443"/>
              <a:gd name="connsiteX109" fmla="*/ 2604976 w 6113721"/>
              <a:gd name="connsiteY109" fmla="*/ 650382 h 735443"/>
              <a:gd name="connsiteX110" fmla="*/ 2509283 w 6113721"/>
              <a:gd name="connsiteY110" fmla="*/ 671647 h 735443"/>
              <a:gd name="connsiteX111" fmla="*/ 2232837 w 6113721"/>
              <a:gd name="connsiteY111" fmla="*/ 650382 h 735443"/>
              <a:gd name="connsiteX112" fmla="*/ 1786269 w 6113721"/>
              <a:gd name="connsiteY112" fmla="*/ 639750 h 735443"/>
              <a:gd name="connsiteX113" fmla="*/ 1552353 w 6113721"/>
              <a:gd name="connsiteY113" fmla="*/ 650382 h 735443"/>
              <a:gd name="connsiteX114" fmla="*/ 1467293 w 6113721"/>
              <a:gd name="connsiteY114" fmla="*/ 661015 h 735443"/>
              <a:gd name="connsiteX115" fmla="*/ 1435395 w 6113721"/>
              <a:gd name="connsiteY115" fmla="*/ 682280 h 735443"/>
              <a:gd name="connsiteX116" fmla="*/ 1392865 w 6113721"/>
              <a:gd name="connsiteY116" fmla="*/ 692912 h 735443"/>
              <a:gd name="connsiteX117" fmla="*/ 1297172 w 6113721"/>
              <a:gd name="connsiteY117" fmla="*/ 714178 h 735443"/>
              <a:gd name="connsiteX118" fmla="*/ 1180214 w 6113721"/>
              <a:gd name="connsiteY118" fmla="*/ 735443 h 735443"/>
              <a:gd name="connsiteX119" fmla="*/ 765544 w 6113721"/>
              <a:gd name="connsiteY119" fmla="*/ 714178 h 735443"/>
              <a:gd name="connsiteX120" fmla="*/ 691116 w 6113721"/>
              <a:gd name="connsiteY120" fmla="*/ 692912 h 735443"/>
              <a:gd name="connsiteX121" fmla="*/ 627321 w 6113721"/>
              <a:gd name="connsiteY121" fmla="*/ 661015 h 735443"/>
              <a:gd name="connsiteX122" fmla="*/ 595423 w 6113721"/>
              <a:gd name="connsiteY122" fmla="*/ 639750 h 735443"/>
              <a:gd name="connsiteX123" fmla="*/ 478465 w 6113721"/>
              <a:gd name="connsiteY123" fmla="*/ 607852 h 735443"/>
              <a:gd name="connsiteX124" fmla="*/ 414669 w 6113721"/>
              <a:gd name="connsiteY124" fmla="*/ 565322 h 735443"/>
              <a:gd name="connsiteX125" fmla="*/ 372139 w 6113721"/>
              <a:gd name="connsiteY125" fmla="*/ 533424 h 735443"/>
              <a:gd name="connsiteX126" fmla="*/ 318976 w 6113721"/>
              <a:gd name="connsiteY126" fmla="*/ 512159 h 735443"/>
              <a:gd name="connsiteX127" fmla="*/ 276446 w 6113721"/>
              <a:gd name="connsiteY127" fmla="*/ 490894 h 735443"/>
              <a:gd name="connsiteX128" fmla="*/ 244548 w 6113721"/>
              <a:gd name="connsiteY128" fmla="*/ 469629 h 735443"/>
              <a:gd name="connsiteX129" fmla="*/ 202018 w 6113721"/>
              <a:gd name="connsiteY129" fmla="*/ 448364 h 735443"/>
              <a:gd name="connsiteX130" fmla="*/ 170121 w 6113721"/>
              <a:gd name="connsiteY130" fmla="*/ 427098 h 735443"/>
              <a:gd name="connsiteX131" fmla="*/ 95693 w 6113721"/>
              <a:gd name="connsiteY131" fmla="*/ 384568 h 735443"/>
              <a:gd name="connsiteX132" fmla="*/ 63795 w 6113721"/>
              <a:gd name="connsiteY132" fmla="*/ 352671 h 735443"/>
              <a:gd name="connsiteX133" fmla="*/ 0 w 6113721"/>
              <a:gd name="connsiteY133" fmla="*/ 299508 h 735443"/>
              <a:gd name="connsiteX134" fmla="*/ 164724 w 6113721"/>
              <a:gd name="connsiteY134" fmla="*/ 267610 h 73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</a:cxnLst>
            <a:rect l="l" t="t" r="r" b="b"/>
            <a:pathLst>
              <a:path w="6113721" h="735443">
                <a:moveTo>
                  <a:pt x="138223" y="267610"/>
                </a:moveTo>
                <a:cubicBezTo>
                  <a:pt x="166576" y="260522"/>
                  <a:pt x="197142" y="259415"/>
                  <a:pt x="223283" y="246345"/>
                </a:cubicBezTo>
                <a:cubicBezTo>
                  <a:pt x="241215" y="237379"/>
                  <a:pt x="250592" y="216863"/>
                  <a:pt x="265814" y="203815"/>
                </a:cubicBezTo>
                <a:cubicBezTo>
                  <a:pt x="275516" y="195499"/>
                  <a:pt x="287894" y="190731"/>
                  <a:pt x="297711" y="182550"/>
                </a:cubicBezTo>
                <a:cubicBezTo>
                  <a:pt x="379573" y="114331"/>
                  <a:pt x="282316" y="182180"/>
                  <a:pt x="361507" y="129387"/>
                </a:cubicBezTo>
                <a:cubicBezTo>
                  <a:pt x="377197" y="105851"/>
                  <a:pt x="390110" y="81963"/>
                  <a:pt x="414669" y="65591"/>
                </a:cubicBezTo>
                <a:cubicBezTo>
                  <a:pt x="423994" y="59374"/>
                  <a:pt x="435934" y="58503"/>
                  <a:pt x="446567" y="54959"/>
                </a:cubicBezTo>
                <a:cubicBezTo>
                  <a:pt x="453655" y="44326"/>
                  <a:pt x="458796" y="32097"/>
                  <a:pt x="467832" y="23061"/>
                </a:cubicBezTo>
                <a:cubicBezTo>
                  <a:pt x="507009" y="-16116"/>
                  <a:pt x="523936" y="4822"/>
                  <a:pt x="584790" y="12429"/>
                </a:cubicBezTo>
                <a:cubicBezTo>
                  <a:pt x="595423" y="19517"/>
                  <a:pt x="605593" y="27354"/>
                  <a:pt x="616688" y="33694"/>
                </a:cubicBezTo>
                <a:cubicBezTo>
                  <a:pt x="630450" y="41558"/>
                  <a:pt x="646320" y="45746"/>
                  <a:pt x="659218" y="54959"/>
                </a:cubicBezTo>
                <a:cubicBezTo>
                  <a:pt x="708874" y="90428"/>
                  <a:pt x="672926" y="88394"/>
                  <a:pt x="733646" y="118754"/>
                </a:cubicBezTo>
                <a:cubicBezTo>
                  <a:pt x="746716" y="125289"/>
                  <a:pt x="762493" y="124256"/>
                  <a:pt x="776176" y="129387"/>
                </a:cubicBezTo>
                <a:cubicBezTo>
                  <a:pt x="850746" y="157351"/>
                  <a:pt x="788904" y="141066"/>
                  <a:pt x="850604" y="171917"/>
                </a:cubicBezTo>
                <a:cubicBezTo>
                  <a:pt x="860629" y="176929"/>
                  <a:pt x="871689" y="179601"/>
                  <a:pt x="882502" y="182550"/>
                </a:cubicBezTo>
                <a:cubicBezTo>
                  <a:pt x="910698" y="190240"/>
                  <a:pt x="938904" y="198084"/>
                  <a:pt x="967562" y="203815"/>
                </a:cubicBezTo>
                <a:cubicBezTo>
                  <a:pt x="1031715" y="216645"/>
                  <a:pt x="1003581" y="208732"/>
                  <a:pt x="1052623" y="225080"/>
                </a:cubicBezTo>
                <a:cubicBezTo>
                  <a:pt x="1085489" y="222889"/>
                  <a:pt x="1294548" y="209836"/>
                  <a:pt x="1339702" y="203815"/>
                </a:cubicBezTo>
                <a:cubicBezTo>
                  <a:pt x="1393067" y="196700"/>
                  <a:pt x="1351621" y="190781"/>
                  <a:pt x="1403497" y="171917"/>
                </a:cubicBezTo>
                <a:cubicBezTo>
                  <a:pt x="1430964" y="161929"/>
                  <a:pt x="1460204" y="157740"/>
                  <a:pt x="1488558" y="150652"/>
                </a:cubicBezTo>
                <a:lnTo>
                  <a:pt x="1531088" y="140019"/>
                </a:lnTo>
                <a:lnTo>
                  <a:pt x="1573618" y="129387"/>
                </a:lnTo>
                <a:cubicBezTo>
                  <a:pt x="1587795" y="118754"/>
                  <a:pt x="1599494" y="103545"/>
                  <a:pt x="1616148" y="97489"/>
                </a:cubicBezTo>
                <a:cubicBezTo>
                  <a:pt x="1639700" y="88925"/>
                  <a:pt x="1665856" y="90977"/>
                  <a:pt x="1690576" y="86857"/>
                </a:cubicBezTo>
                <a:cubicBezTo>
                  <a:pt x="1741896" y="78304"/>
                  <a:pt x="1734553" y="79286"/>
                  <a:pt x="1775637" y="65591"/>
                </a:cubicBezTo>
                <a:cubicBezTo>
                  <a:pt x="1809221" y="69323"/>
                  <a:pt x="1875087" y="72317"/>
                  <a:pt x="1913860" y="86857"/>
                </a:cubicBezTo>
                <a:cubicBezTo>
                  <a:pt x="1988431" y="114821"/>
                  <a:pt x="1926585" y="98536"/>
                  <a:pt x="1988288" y="129387"/>
                </a:cubicBezTo>
                <a:cubicBezTo>
                  <a:pt x="1998313" y="134399"/>
                  <a:pt x="2009553" y="136475"/>
                  <a:pt x="2020186" y="140019"/>
                </a:cubicBezTo>
                <a:cubicBezTo>
                  <a:pt x="2130484" y="213556"/>
                  <a:pt x="1959765" y="101641"/>
                  <a:pt x="2094614" y="182550"/>
                </a:cubicBezTo>
                <a:cubicBezTo>
                  <a:pt x="2116529" y="195699"/>
                  <a:pt x="2135550" y="213650"/>
                  <a:pt x="2158409" y="225080"/>
                </a:cubicBezTo>
                <a:cubicBezTo>
                  <a:pt x="2263106" y="277428"/>
                  <a:pt x="2131920" y="213307"/>
                  <a:pt x="2254102" y="267610"/>
                </a:cubicBezTo>
                <a:cubicBezTo>
                  <a:pt x="2268586" y="274047"/>
                  <a:pt x="2281916" y="282989"/>
                  <a:pt x="2296632" y="288875"/>
                </a:cubicBezTo>
                <a:cubicBezTo>
                  <a:pt x="2339772" y="306131"/>
                  <a:pt x="2361185" y="310329"/>
                  <a:pt x="2402958" y="320773"/>
                </a:cubicBezTo>
                <a:cubicBezTo>
                  <a:pt x="2463209" y="313685"/>
                  <a:pt x="2523806" y="309093"/>
                  <a:pt x="2583711" y="299508"/>
                </a:cubicBezTo>
                <a:cubicBezTo>
                  <a:pt x="2612570" y="294891"/>
                  <a:pt x="2668772" y="278243"/>
                  <a:pt x="2668772" y="278243"/>
                </a:cubicBezTo>
                <a:cubicBezTo>
                  <a:pt x="2679404" y="267610"/>
                  <a:pt x="2688800" y="255577"/>
                  <a:pt x="2700669" y="246345"/>
                </a:cubicBezTo>
                <a:cubicBezTo>
                  <a:pt x="2746754" y="210501"/>
                  <a:pt x="2756749" y="201556"/>
                  <a:pt x="2806995" y="193182"/>
                </a:cubicBezTo>
                <a:cubicBezTo>
                  <a:pt x="2835180" y="188484"/>
                  <a:pt x="2863702" y="186094"/>
                  <a:pt x="2892055" y="182550"/>
                </a:cubicBezTo>
                <a:cubicBezTo>
                  <a:pt x="2966862" y="157614"/>
                  <a:pt x="2874512" y="190069"/>
                  <a:pt x="2966483" y="150652"/>
                </a:cubicBezTo>
                <a:cubicBezTo>
                  <a:pt x="2991982" y="139724"/>
                  <a:pt x="3013925" y="137097"/>
                  <a:pt x="3040911" y="129387"/>
                </a:cubicBezTo>
                <a:cubicBezTo>
                  <a:pt x="3082803" y="117418"/>
                  <a:pt x="3066980" y="117189"/>
                  <a:pt x="3115339" y="108122"/>
                </a:cubicBezTo>
                <a:cubicBezTo>
                  <a:pt x="3157718" y="100176"/>
                  <a:pt x="3200077" y="91619"/>
                  <a:pt x="3242930" y="86857"/>
                </a:cubicBezTo>
                <a:cubicBezTo>
                  <a:pt x="3363531" y="73456"/>
                  <a:pt x="3306852" y="80763"/>
                  <a:pt x="3413051" y="65591"/>
                </a:cubicBezTo>
                <a:cubicBezTo>
                  <a:pt x="3442376" y="69257"/>
                  <a:pt x="3497227" y="70466"/>
                  <a:pt x="3530009" y="86857"/>
                </a:cubicBezTo>
                <a:cubicBezTo>
                  <a:pt x="3588233" y="115969"/>
                  <a:pt x="3550602" y="126561"/>
                  <a:pt x="3646967" y="150652"/>
                </a:cubicBezTo>
                <a:cubicBezTo>
                  <a:pt x="3749560" y="176300"/>
                  <a:pt x="3703369" y="166185"/>
                  <a:pt x="3785190" y="182550"/>
                </a:cubicBezTo>
                <a:cubicBezTo>
                  <a:pt x="3820632" y="179006"/>
                  <a:pt x="3857100" y="181095"/>
                  <a:pt x="3891516" y="171917"/>
                </a:cubicBezTo>
                <a:cubicBezTo>
                  <a:pt x="3911484" y="166592"/>
                  <a:pt x="3926195" y="149261"/>
                  <a:pt x="3944679" y="140019"/>
                </a:cubicBezTo>
                <a:cubicBezTo>
                  <a:pt x="3954703" y="135007"/>
                  <a:pt x="3965800" y="132466"/>
                  <a:pt x="3976576" y="129387"/>
                </a:cubicBezTo>
                <a:cubicBezTo>
                  <a:pt x="3990627" y="125372"/>
                  <a:pt x="4005110" y="122953"/>
                  <a:pt x="4019107" y="118754"/>
                </a:cubicBezTo>
                <a:cubicBezTo>
                  <a:pt x="4040577" y="112313"/>
                  <a:pt x="4082902" y="97489"/>
                  <a:pt x="4082902" y="97489"/>
                </a:cubicBezTo>
                <a:lnTo>
                  <a:pt x="4231758" y="118754"/>
                </a:lnTo>
                <a:cubicBezTo>
                  <a:pt x="4249609" y="121573"/>
                  <a:pt x="4267389" y="125004"/>
                  <a:pt x="4284921" y="129387"/>
                </a:cubicBezTo>
                <a:cubicBezTo>
                  <a:pt x="4295794" y="132105"/>
                  <a:pt x="4305781" y="138071"/>
                  <a:pt x="4316818" y="140019"/>
                </a:cubicBezTo>
                <a:cubicBezTo>
                  <a:pt x="4366178" y="148730"/>
                  <a:pt x="4465674" y="161285"/>
                  <a:pt x="4465674" y="161285"/>
                </a:cubicBezTo>
                <a:cubicBezTo>
                  <a:pt x="4476307" y="168373"/>
                  <a:pt x="4485563" y="178183"/>
                  <a:pt x="4497572" y="182550"/>
                </a:cubicBezTo>
                <a:cubicBezTo>
                  <a:pt x="4647497" y="237068"/>
                  <a:pt x="4517120" y="167801"/>
                  <a:pt x="4688958" y="225080"/>
                </a:cubicBezTo>
                <a:cubicBezTo>
                  <a:pt x="4710223" y="232168"/>
                  <a:pt x="4734102" y="233911"/>
                  <a:pt x="4752753" y="246345"/>
                </a:cubicBezTo>
                <a:cubicBezTo>
                  <a:pt x="4763386" y="253433"/>
                  <a:pt x="4775034" y="259195"/>
                  <a:pt x="4784651" y="267610"/>
                </a:cubicBezTo>
                <a:cubicBezTo>
                  <a:pt x="4803512" y="284113"/>
                  <a:pt x="4814039" y="312848"/>
                  <a:pt x="4837814" y="320773"/>
                </a:cubicBezTo>
                <a:lnTo>
                  <a:pt x="4869711" y="331405"/>
                </a:lnTo>
                <a:cubicBezTo>
                  <a:pt x="4931011" y="372273"/>
                  <a:pt x="4871877" y="336891"/>
                  <a:pt x="4933507" y="363303"/>
                </a:cubicBezTo>
                <a:cubicBezTo>
                  <a:pt x="5025495" y="402726"/>
                  <a:pt x="4933117" y="370260"/>
                  <a:pt x="5007934" y="395201"/>
                </a:cubicBezTo>
                <a:cubicBezTo>
                  <a:pt x="5025655" y="391657"/>
                  <a:pt x="5043662" y="389323"/>
                  <a:pt x="5061097" y="384568"/>
                </a:cubicBezTo>
                <a:cubicBezTo>
                  <a:pt x="5082723" y="378670"/>
                  <a:pt x="5124893" y="363303"/>
                  <a:pt x="5124893" y="363303"/>
                </a:cubicBezTo>
                <a:cubicBezTo>
                  <a:pt x="5135525" y="352670"/>
                  <a:pt x="5143646" y="338707"/>
                  <a:pt x="5156790" y="331405"/>
                </a:cubicBezTo>
                <a:cubicBezTo>
                  <a:pt x="5211998" y="300734"/>
                  <a:pt x="5291684" y="304215"/>
                  <a:pt x="5348176" y="299508"/>
                </a:cubicBezTo>
                <a:cubicBezTo>
                  <a:pt x="5424196" y="284303"/>
                  <a:pt x="5416980" y="280511"/>
                  <a:pt x="5518297" y="299508"/>
                </a:cubicBezTo>
                <a:cubicBezTo>
                  <a:pt x="5537056" y="303025"/>
                  <a:pt x="5553218" y="315160"/>
                  <a:pt x="5571460" y="320773"/>
                </a:cubicBezTo>
                <a:cubicBezTo>
                  <a:pt x="5599394" y="329368"/>
                  <a:pt x="5628795" y="332795"/>
                  <a:pt x="5656521" y="342038"/>
                </a:cubicBezTo>
                <a:lnTo>
                  <a:pt x="5688418" y="352671"/>
                </a:lnTo>
                <a:cubicBezTo>
                  <a:pt x="5734492" y="349127"/>
                  <a:pt x="5781328" y="351101"/>
                  <a:pt x="5826641" y="342038"/>
                </a:cubicBezTo>
                <a:cubicBezTo>
                  <a:pt x="5836471" y="340072"/>
                  <a:pt x="5839311" y="325931"/>
                  <a:pt x="5847907" y="320773"/>
                </a:cubicBezTo>
                <a:cubicBezTo>
                  <a:pt x="5857517" y="315007"/>
                  <a:pt x="5869780" y="315152"/>
                  <a:pt x="5879804" y="310140"/>
                </a:cubicBezTo>
                <a:cubicBezTo>
                  <a:pt x="5891234" y="304425"/>
                  <a:pt x="5901069" y="295963"/>
                  <a:pt x="5911702" y="288875"/>
                </a:cubicBezTo>
                <a:cubicBezTo>
                  <a:pt x="5929423" y="292419"/>
                  <a:pt x="5947944" y="293162"/>
                  <a:pt x="5964865" y="299508"/>
                </a:cubicBezTo>
                <a:cubicBezTo>
                  <a:pt x="6010228" y="316519"/>
                  <a:pt x="5986840" y="321483"/>
                  <a:pt x="6018028" y="352671"/>
                </a:cubicBezTo>
                <a:cubicBezTo>
                  <a:pt x="6027064" y="361707"/>
                  <a:pt x="6039293" y="366848"/>
                  <a:pt x="6049925" y="373936"/>
                </a:cubicBezTo>
                <a:cubicBezTo>
                  <a:pt x="6085103" y="479463"/>
                  <a:pt x="6026083" y="318261"/>
                  <a:pt x="6092455" y="437731"/>
                </a:cubicBezTo>
                <a:cubicBezTo>
                  <a:pt x="6103341" y="457326"/>
                  <a:pt x="6113721" y="501526"/>
                  <a:pt x="6113721" y="501526"/>
                </a:cubicBezTo>
                <a:cubicBezTo>
                  <a:pt x="6110177" y="515703"/>
                  <a:pt x="6111194" y="531898"/>
                  <a:pt x="6103088" y="544057"/>
                </a:cubicBezTo>
                <a:cubicBezTo>
                  <a:pt x="6088402" y="566085"/>
                  <a:pt x="6050001" y="570619"/>
                  <a:pt x="6028660" y="575954"/>
                </a:cubicBezTo>
                <a:cubicBezTo>
                  <a:pt x="5981183" y="607605"/>
                  <a:pt x="5991115" y="607852"/>
                  <a:pt x="5911702" y="607852"/>
                </a:cubicBezTo>
                <a:cubicBezTo>
                  <a:pt x="5897089" y="607852"/>
                  <a:pt x="5883735" y="598433"/>
                  <a:pt x="5869172" y="597219"/>
                </a:cubicBezTo>
                <a:cubicBezTo>
                  <a:pt x="5798445" y="591325"/>
                  <a:pt x="5727460" y="588770"/>
                  <a:pt x="5656521" y="586587"/>
                </a:cubicBezTo>
                <a:lnTo>
                  <a:pt x="5178055" y="575954"/>
                </a:lnTo>
                <a:cubicBezTo>
                  <a:pt x="5153246" y="572410"/>
                  <a:pt x="5128047" y="570957"/>
                  <a:pt x="5103628" y="565322"/>
                </a:cubicBezTo>
                <a:cubicBezTo>
                  <a:pt x="5022550" y="546612"/>
                  <a:pt x="5061923" y="541786"/>
                  <a:pt x="4986669" y="533424"/>
                </a:cubicBezTo>
                <a:cubicBezTo>
                  <a:pt x="4940741" y="528321"/>
                  <a:pt x="4894520" y="526335"/>
                  <a:pt x="4848446" y="522791"/>
                </a:cubicBezTo>
                <a:cubicBezTo>
                  <a:pt x="4837813" y="519247"/>
                  <a:pt x="4827756" y="512159"/>
                  <a:pt x="4816548" y="512159"/>
                </a:cubicBezTo>
                <a:cubicBezTo>
                  <a:pt x="4787685" y="512159"/>
                  <a:pt x="4691570" y="516496"/>
                  <a:pt x="4646428" y="533424"/>
                </a:cubicBezTo>
                <a:cubicBezTo>
                  <a:pt x="4631587" y="538989"/>
                  <a:pt x="4618691" y="548999"/>
                  <a:pt x="4603897" y="554689"/>
                </a:cubicBezTo>
                <a:cubicBezTo>
                  <a:pt x="4572515" y="566759"/>
                  <a:pt x="4540102" y="575954"/>
                  <a:pt x="4508204" y="586587"/>
                </a:cubicBezTo>
                <a:cubicBezTo>
                  <a:pt x="4462449" y="601839"/>
                  <a:pt x="4487172" y="594503"/>
                  <a:pt x="4433776" y="607852"/>
                </a:cubicBezTo>
                <a:cubicBezTo>
                  <a:pt x="4423144" y="614940"/>
                  <a:pt x="4411696" y="620936"/>
                  <a:pt x="4401879" y="629117"/>
                </a:cubicBezTo>
                <a:cubicBezTo>
                  <a:pt x="4316396" y="700353"/>
                  <a:pt x="4435653" y="665120"/>
                  <a:pt x="4199860" y="650382"/>
                </a:cubicBezTo>
                <a:cubicBezTo>
                  <a:pt x="4185683" y="646838"/>
                  <a:pt x="4171327" y="643949"/>
                  <a:pt x="4157330" y="639750"/>
                </a:cubicBezTo>
                <a:cubicBezTo>
                  <a:pt x="4135860" y="633309"/>
                  <a:pt x="4115280" y="623922"/>
                  <a:pt x="4093534" y="618485"/>
                </a:cubicBezTo>
                <a:cubicBezTo>
                  <a:pt x="4065181" y="611396"/>
                  <a:pt x="4035610" y="608073"/>
                  <a:pt x="4008474" y="597219"/>
                </a:cubicBezTo>
                <a:cubicBezTo>
                  <a:pt x="4001672" y="594498"/>
                  <a:pt x="3940084" y="568656"/>
                  <a:pt x="3923414" y="565322"/>
                </a:cubicBezTo>
                <a:cubicBezTo>
                  <a:pt x="3898839" y="560407"/>
                  <a:pt x="3873795" y="558233"/>
                  <a:pt x="3848986" y="554689"/>
                </a:cubicBezTo>
                <a:cubicBezTo>
                  <a:pt x="3827721" y="547601"/>
                  <a:pt x="3807599" y="533984"/>
                  <a:pt x="3785190" y="533424"/>
                </a:cubicBezTo>
                <a:lnTo>
                  <a:pt x="3423683" y="544057"/>
                </a:lnTo>
                <a:cubicBezTo>
                  <a:pt x="3410165" y="544716"/>
                  <a:pt x="3303220" y="561770"/>
                  <a:pt x="3285460" y="565322"/>
                </a:cubicBezTo>
                <a:cubicBezTo>
                  <a:pt x="3271131" y="568188"/>
                  <a:pt x="3257373" y="573732"/>
                  <a:pt x="3242930" y="575954"/>
                </a:cubicBezTo>
                <a:cubicBezTo>
                  <a:pt x="3211209" y="580834"/>
                  <a:pt x="3179135" y="583043"/>
                  <a:pt x="3147237" y="586587"/>
                </a:cubicBezTo>
                <a:cubicBezTo>
                  <a:pt x="3133060" y="590131"/>
                  <a:pt x="3118758" y="593205"/>
                  <a:pt x="3104707" y="597219"/>
                </a:cubicBezTo>
                <a:cubicBezTo>
                  <a:pt x="3093930" y="600298"/>
                  <a:pt x="3083919" y="606371"/>
                  <a:pt x="3072809" y="607852"/>
                </a:cubicBezTo>
                <a:cubicBezTo>
                  <a:pt x="2980145" y="620208"/>
                  <a:pt x="2765625" y="626293"/>
                  <a:pt x="2700669" y="629117"/>
                </a:cubicBezTo>
                <a:cubicBezTo>
                  <a:pt x="2655149" y="640498"/>
                  <a:pt x="2654484" y="641381"/>
                  <a:pt x="2604976" y="650382"/>
                </a:cubicBezTo>
                <a:cubicBezTo>
                  <a:pt x="2522644" y="665351"/>
                  <a:pt x="2565523" y="652902"/>
                  <a:pt x="2509283" y="671647"/>
                </a:cubicBezTo>
                <a:lnTo>
                  <a:pt x="2232837" y="650382"/>
                </a:lnTo>
                <a:cubicBezTo>
                  <a:pt x="2084034" y="645068"/>
                  <a:pt x="1935125" y="643294"/>
                  <a:pt x="1786269" y="639750"/>
                </a:cubicBezTo>
                <a:cubicBezTo>
                  <a:pt x="1708297" y="643294"/>
                  <a:pt x="1630233" y="645190"/>
                  <a:pt x="1552353" y="650382"/>
                </a:cubicBezTo>
                <a:cubicBezTo>
                  <a:pt x="1523842" y="652283"/>
                  <a:pt x="1494860" y="653497"/>
                  <a:pt x="1467293" y="661015"/>
                </a:cubicBezTo>
                <a:cubicBezTo>
                  <a:pt x="1454964" y="664377"/>
                  <a:pt x="1447141" y="677246"/>
                  <a:pt x="1435395" y="682280"/>
                </a:cubicBezTo>
                <a:cubicBezTo>
                  <a:pt x="1421964" y="688036"/>
                  <a:pt x="1406916" y="688898"/>
                  <a:pt x="1392865" y="692912"/>
                </a:cubicBezTo>
                <a:cubicBezTo>
                  <a:pt x="1296295" y="720503"/>
                  <a:pt x="1457079" y="682197"/>
                  <a:pt x="1297172" y="714178"/>
                </a:cubicBezTo>
                <a:cubicBezTo>
                  <a:pt x="1171849" y="739242"/>
                  <a:pt x="1369397" y="708415"/>
                  <a:pt x="1180214" y="735443"/>
                </a:cubicBezTo>
                <a:cubicBezTo>
                  <a:pt x="1093840" y="732121"/>
                  <a:pt x="877327" y="727329"/>
                  <a:pt x="765544" y="714178"/>
                </a:cubicBezTo>
                <a:cubicBezTo>
                  <a:pt x="756634" y="713130"/>
                  <a:pt x="702752" y="698730"/>
                  <a:pt x="691116" y="692912"/>
                </a:cubicBezTo>
                <a:cubicBezTo>
                  <a:pt x="608675" y="651691"/>
                  <a:pt x="707491" y="687737"/>
                  <a:pt x="627321" y="661015"/>
                </a:cubicBezTo>
                <a:cubicBezTo>
                  <a:pt x="616688" y="653927"/>
                  <a:pt x="607100" y="644940"/>
                  <a:pt x="595423" y="639750"/>
                </a:cubicBezTo>
                <a:cubicBezTo>
                  <a:pt x="551275" y="620129"/>
                  <a:pt x="523945" y="616948"/>
                  <a:pt x="478465" y="607852"/>
                </a:cubicBezTo>
                <a:cubicBezTo>
                  <a:pt x="457200" y="593675"/>
                  <a:pt x="435115" y="580657"/>
                  <a:pt x="414669" y="565322"/>
                </a:cubicBezTo>
                <a:cubicBezTo>
                  <a:pt x="400492" y="554689"/>
                  <a:pt x="387630" y="542030"/>
                  <a:pt x="372139" y="533424"/>
                </a:cubicBezTo>
                <a:cubicBezTo>
                  <a:pt x="355455" y="524155"/>
                  <a:pt x="336417" y="519911"/>
                  <a:pt x="318976" y="512159"/>
                </a:cubicBezTo>
                <a:cubicBezTo>
                  <a:pt x="304492" y="505722"/>
                  <a:pt x="290208" y="498758"/>
                  <a:pt x="276446" y="490894"/>
                </a:cubicBezTo>
                <a:cubicBezTo>
                  <a:pt x="265351" y="484554"/>
                  <a:pt x="255643" y="475969"/>
                  <a:pt x="244548" y="469629"/>
                </a:cubicBezTo>
                <a:cubicBezTo>
                  <a:pt x="230786" y="461765"/>
                  <a:pt x="215780" y="456228"/>
                  <a:pt x="202018" y="448364"/>
                </a:cubicBezTo>
                <a:cubicBezTo>
                  <a:pt x="190923" y="442024"/>
                  <a:pt x="181216" y="433438"/>
                  <a:pt x="170121" y="427098"/>
                </a:cubicBezTo>
                <a:cubicBezTo>
                  <a:pt x="137024" y="408185"/>
                  <a:pt x="123958" y="408122"/>
                  <a:pt x="95693" y="384568"/>
                </a:cubicBezTo>
                <a:cubicBezTo>
                  <a:pt x="84141" y="374942"/>
                  <a:pt x="75346" y="362297"/>
                  <a:pt x="63795" y="352671"/>
                </a:cubicBezTo>
                <a:cubicBezTo>
                  <a:pt x="-25014" y="278664"/>
                  <a:pt x="93177" y="392685"/>
                  <a:pt x="0" y="299508"/>
                </a:cubicBezTo>
                <a:cubicBezTo>
                  <a:pt x="11753" y="264248"/>
                  <a:pt x="142883" y="267610"/>
                  <a:pt x="164724" y="26761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A23030E-FF0A-46B8-8E77-4D520F7C4B64}"/>
              </a:ext>
            </a:extLst>
          </p:cNvPr>
          <p:cNvCxnSpPr>
            <a:cxnSpLocks/>
          </p:cNvCxnSpPr>
          <p:nvPr/>
        </p:nvCxnSpPr>
        <p:spPr>
          <a:xfrm>
            <a:off x="6973126" y="3534540"/>
            <a:ext cx="484924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C982B1D2-CB7A-42FB-9A08-F43FCD780A02}"/>
              </a:ext>
            </a:extLst>
          </p:cNvPr>
          <p:cNvSpPr txBox="1">
            <a:spLocks/>
          </p:cNvSpPr>
          <p:nvPr/>
        </p:nvSpPr>
        <p:spPr>
          <a:xfrm>
            <a:off x="7464971" y="1490582"/>
            <a:ext cx="4133193" cy="8170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</a:t>
            </a:r>
            <a:r>
              <a:rPr lang="en-US" baseline="-25000" dirty="0"/>
              <a:t>D</a:t>
            </a:r>
            <a:r>
              <a:rPr lang="en-US" dirty="0"/>
              <a:t> = 10</a:t>
            </a:r>
            <a:r>
              <a:rPr lang="en-US" baseline="30000" dirty="0"/>
              <a:t>16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7253CCF8-9FF5-4413-9CB1-D8517AD53CD5}"/>
              </a:ext>
            </a:extLst>
          </p:cNvPr>
          <p:cNvSpPr txBox="1">
            <a:spLocks/>
          </p:cNvSpPr>
          <p:nvPr/>
        </p:nvSpPr>
        <p:spPr>
          <a:xfrm>
            <a:off x="727653" y="3384166"/>
            <a:ext cx="4133193" cy="44149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= 10</a:t>
            </a:r>
            <a:r>
              <a:rPr lang="en-US" baseline="30000" dirty="0"/>
              <a:t>15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8A49BB4-B7D2-4636-9D6C-63AA146F1767}"/>
              </a:ext>
            </a:extLst>
          </p:cNvPr>
          <p:cNvSpPr txBox="1">
            <a:spLocks/>
          </p:cNvSpPr>
          <p:nvPr/>
        </p:nvSpPr>
        <p:spPr>
          <a:xfrm>
            <a:off x="1952049" y="3790822"/>
            <a:ext cx="3099448" cy="590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err="1"/>
              <a:t>n</a:t>
            </a:r>
            <a:r>
              <a:rPr lang="en-US" baseline="-25000" dirty="0" err="1"/>
              <a:t>i</a:t>
            </a:r>
            <a:r>
              <a:rPr lang="en-US" dirty="0"/>
              <a:t> = 1.02 x 10</a:t>
            </a:r>
            <a:r>
              <a:rPr lang="en-US" baseline="30000" dirty="0"/>
              <a:t>10 </a:t>
            </a:r>
            <a:r>
              <a:rPr lang="en-US" dirty="0"/>
              <a:t>/cm</a:t>
            </a:r>
            <a:r>
              <a:rPr lang="en-US" baseline="30000" dirty="0"/>
              <a:t>3</a:t>
            </a:r>
            <a:r>
              <a:rPr lang="en-US" dirty="0"/>
              <a:t> 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CB355E1-600B-406D-AD31-C37A95B4F5EC}"/>
              </a:ext>
            </a:extLst>
          </p:cNvPr>
          <p:cNvSpPr txBox="1">
            <a:spLocks/>
          </p:cNvSpPr>
          <p:nvPr/>
        </p:nvSpPr>
        <p:spPr>
          <a:xfrm>
            <a:off x="1919998" y="4341869"/>
            <a:ext cx="3626164" cy="4517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n = 1.05 x 10</a:t>
            </a:r>
            <a:r>
              <a:rPr lang="en-US" baseline="30000" dirty="0"/>
              <a:t>5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0173F4BE-8E36-45E1-BCEA-D6A08C3B5BA5}"/>
              </a:ext>
            </a:extLst>
          </p:cNvPr>
          <p:cNvSpPr txBox="1">
            <a:spLocks/>
          </p:cNvSpPr>
          <p:nvPr/>
        </p:nvSpPr>
        <p:spPr>
          <a:xfrm>
            <a:off x="7383400" y="3574573"/>
            <a:ext cx="4133193" cy="44149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= 10</a:t>
            </a:r>
            <a:r>
              <a:rPr lang="en-US" baseline="30000" dirty="0"/>
              <a:t>16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644C5D31-4D99-4DE7-BD55-690AA987265D}"/>
              </a:ext>
            </a:extLst>
          </p:cNvPr>
          <p:cNvSpPr txBox="1">
            <a:spLocks/>
          </p:cNvSpPr>
          <p:nvPr/>
        </p:nvSpPr>
        <p:spPr>
          <a:xfrm>
            <a:off x="8308073" y="3914158"/>
            <a:ext cx="3099448" cy="590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err="1"/>
              <a:t>n</a:t>
            </a:r>
            <a:r>
              <a:rPr lang="en-US" baseline="-25000" dirty="0" err="1"/>
              <a:t>i</a:t>
            </a:r>
            <a:r>
              <a:rPr lang="en-US" dirty="0"/>
              <a:t> = 1.02 x 10</a:t>
            </a:r>
            <a:r>
              <a:rPr lang="en-US" baseline="30000" dirty="0"/>
              <a:t>10 </a:t>
            </a:r>
            <a:r>
              <a:rPr lang="en-US" dirty="0"/>
              <a:t>/cm</a:t>
            </a:r>
            <a:r>
              <a:rPr lang="en-US" baseline="30000" dirty="0"/>
              <a:t>3</a:t>
            </a:r>
            <a:r>
              <a:rPr lang="en-US" dirty="0"/>
              <a:t> 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447581-086A-4690-8869-85AC427F96FA}"/>
              </a:ext>
            </a:extLst>
          </p:cNvPr>
          <p:cNvSpPr txBox="1">
            <a:spLocks/>
          </p:cNvSpPr>
          <p:nvPr/>
        </p:nvSpPr>
        <p:spPr>
          <a:xfrm>
            <a:off x="7769992" y="4386972"/>
            <a:ext cx="4133193" cy="485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= 1.05 x 10</a:t>
            </a:r>
            <a:r>
              <a:rPr lang="en-US" baseline="30000" dirty="0"/>
              <a:t>4</a:t>
            </a:r>
            <a:r>
              <a:rPr lang="en-US" dirty="0"/>
              <a:t> /cm</a:t>
            </a:r>
            <a:r>
              <a:rPr lang="en-US" baseline="30000" dirty="0"/>
              <a:t>3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1361A757-1D20-4958-8160-A61E6156D1BE}"/>
              </a:ext>
            </a:extLst>
          </p:cNvPr>
          <p:cNvSpPr txBox="1">
            <a:spLocks/>
          </p:cNvSpPr>
          <p:nvPr/>
        </p:nvSpPr>
        <p:spPr>
          <a:xfrm>
            <a:off x="4665296" y="3323460"/>
            <a:ext cx="3300885" cy="555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Hole concentrations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9C4FEB5-F7CC-4015-99D9-DDADB4ADB235}"/>
              </a:ext>
            </a:extLst>
          </p:cNvPr>
          <p:cNvCxnSpPr>
            <a:cxnSpLocks/>
            <a:stCxn id="27" idx="1"/>
          </p:cNvCxnSpPr>
          <p:nvPr/>
        </p:nvCxnSpPr>
        <p:spPr>
          <a:xfrm flipH="1" flipV="1">
            <a:off x="3908894" y="3574095"/>
            <a:ext cx="756402" cy="2688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124B78D-1BF2-4FF1-9B96-929A43B148A6}"/>
              </a:ext>
            </a:extLst>
          </p:cNvPr>
          <p:cNvCxnSpPr>
            <a:cxnSpLocks/>
          </p:cNvCxnSpPr>
          <p:nvPr/>
        </p:nvCxnSpPr>
        <p:spPr>
          <a:xfrm>
            <a:off x="6885778" y="3867019"/>
            <a:ext cx="1313223" cy="76273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>
            <a:extLst>
              <a:ext uri="{FF2B5EF4-FFF2-40B4-BE49-F238E27FC236}">
                <a16:creationId xmlns:a16="http://schemas.microsoft.com/office/drawing/2014/main" id="{2546C0FF-21A8-4E98-AEB1-03B3A34396C6}"/>
              </a:ext>
            </a:extLst>
          </p:cNvPr>
          <p:cNvSpPr txBox="1">
            <a:spLocks/>
          </p:cNvSpPr>
          <p:nvPr/>
        </p:nvSpPr>
        <p:spPr>
          <a:xfrm>
            <a:off x="1007129" y="1005024"/>
            <a:ext cx="3474035" cy="555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FF0000"/>
                </a:solidFill>
              </a:rPr>
              <a:t>P type semiconductors have much higher hole concentrations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48ECB1FF-7344-47A8-8C9C-9DDB60DAB1D1}"/>
              </a:ext>
            </a:extLst>
          </p:cNvPr>
          <p:cNvSpPr txBox="1">
            <a:spLocks/>
          </p:cNvSpPr>
          <p:nvPr/>
        </p:nvSpPr>
        <p:spPr>
          <a:xfrm>
            <a:off x="7710836" y="996158"/>
            <a:ext cx="3474035" cy="555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7030A0"/>
                </a:solidFill>
              </a:rPr>
              <a:t>n type semiconductors have much higher electron concentrations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AEEEE6AA-717A-4F71-B76C-F8C87FC5CC69}"/>
              </a:ext>
            </a:extLst>
          </p:cNvPr>
          <p:cNvSpPr txBox="1">
            <a:spLocks/>
          </p:cNvSpPr>
          <p:nvPr/>
        </p:nvSpPr>
        <p:spPr>
          <a:xfrm>
            <a:off x="5344725" y="4079018"/>
            <a:ext cx="3300885" cy="8181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7030A0"/>
                </a:solidFill>
              </a:rPr>
              <a:t>Electron</a:t>
            </a:r>
          </a:p>
          <a:p>
            <a:r>
              <a:rPr lang="en-US" sz="2800" dirty="0">
                <a:solidFill>
                  <a:srgbClr val="7030A0"/>
                </a:solidFill>
              </a:rPr>
              <a:t> concentrations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9B2C8EE-366A-4D00-AC27-0AD4464FE6A4}"/>
              </a:ext>
            </a:extLst>
          </p:cNvPr>
          <p:cNvCxnSpPr>
            <a:cxnSpLocks/>
            <a:stCxn id="32" idx="1"/>
          </p:cNvCxnSpPr>
          <p:nvPr/>
        </p:nvCxnSpPr>
        <p:spPr>
          <a:xfrm flipH="1">
            <a:off x="4860846" y="4488115"/>
            <a:ext cx="483879" cy="28237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78406DE-DCB2-420B-9836-B48CD2F39B21}"/>
              </a:ext>
            </a:extLst>
          </p:cNvPr>
          <p:cNvCxnSpPr>
            <a:cxnSpLocks/>
          </p:cNvCxnSpPr>
          <p:nvPr/>
        </p:nvCxnSpPr>
        <p:spPr>
          <a:xfrm flipV="1">
            <a:off x="7499996" y="3889491"/>
            <a:ext cx="866614" cy="55032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5D86E48A-C8AB-4EE7-B829-ABEC7B23DE70}"/>
              </a:ext>
            </a:extLst>
          </p:cNvPr>
          <p:cNvSpPr txBox="1">
            <a:spLocks/>
          </p:cNvSpPr>
          <p:nvPr/>
        </p:nvSpPr>
        <p:spPr>
          <a:xfrm>
            <a:off x="117768" y="4079018"/>
            <a:ext cx="1739843" cy="4679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 * p = </a:t>
            </a:r>
            <a:r>
              <a:rPr lang="en-US" dirty="0" err="1"/>
              <a:t>n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4613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24" grpId="0"/>
      <p:bldP spid="25" grpId="0"/>
      <p:bldP spid="26" grpId="0"/>
      <p:bldP spid="27" grpId="0"/>
      <p:bldP spid="27" grpId="1"/>
      <p:bldP spid="30" grpId="0"/>
      <p:bldP spid="30" grpId="1"/>
      <p:bldP spid="31" grpId="0"/>
      <p:bldP spid="32" grpId="0"/>
      <p:bldP spid="3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85457"/>
            <a:ext cx="9144000" cy="3060700"/>
          </a:xfrm>
        </p:spPr>
        <p:txBody>
          <a:bodyPr/>
          <a:lstStyle/>
          <a:p>
            <a:pPr marL="914400" algn="l"/>
            <a:r>
              <a:rPr lang="en-US" dirty="0"/>
              <a:t>Semiconductor basics</a:t>
            </a:r>
          </a:p>
          <a:p>
            <a:pPr marL="17145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Difference between insulators, conductors, and semiconductors</a:t>
            </a:r>
          </a:p>
          <a:p>
            <a:pPr marL="17145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What doping of semiconductors is </a:t>
            </a:r>
          </a:p>
          <a:p>
            <a:pPr marL="17145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Effect of doping on semiconductors</a:t>
            </a:r>
          </a:p>
          <a:p>
            <a:pPr marL="17145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Types of semiconductors (P and N)</a:t>
            </a:r>
          </a:p>
          <a:p>
            <a:pPr marL="17145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Relative amounts of conductors in P and N semiconductors</a:t>
            </a:r>
          </a:p>
          <a:p>
            <a:pPr marL="914400" algn="l"/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CCFAF60-8697-43A2-9251-72602168BFBA}"/>
              </a:ext>
            </a:extLst>
          </p:cNvPr>
          <p:cNvSpPr txBox="1">
            <a:spLocks/>
          </p:cNvSpPr>
          <p:nvPr/>
        </p:nvSpPr>
        <p:spPr>
          <a:xfrm>
            <a:off x="1386037" y="1679748"/>
            <a:ext cx="9144000" cy="698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solidFill>
                  <a:srgbClr val="0070C0"/>
                </a:solidFill>
              </a:rPr>
              <a:t>What we discussed in this lecture</a:t>
            </a:r>
          </a:p>
          <a:p>
            <a:pPr marL="914400" algn="l"/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88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093871"/>
            <a:ext cx="9144000" cy="380816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marL="914400" algn="l"/>
            <a:r>
              <a:rPr lang="en-US" dirty="0"/>
              <a:t>Semiconductor basics</a:t>
            </a:r>
          </a:p>
          <a:p>
            <a:pPr marL="914400" algn="l"/>
            <a:r>
              <a:rPr lang="en-US" dirty="0"/>
              <a:t>Diode electrical characteristics</a:t>
            </a:r>
          </a:p>
          <a:p>
            <a:pPr marL="914400" algn="l"/>
            <a:r>
              <a:rPr lang="en-US" dirty="0"/>
              <a:t>Solving diode circuits</a:t>
            </a:r>
          </a:p>
          <a:p>
            <a:pPr marL="914400" algn="l"/>
            <a:r>
              <a:rPr lang="en-US" dirty="0"/>
              <a:t>Standard diode application circuits</a:t>
            </a:r>
          </a:p>
          <a:p>
            <a:pPr algn="l"/>
            <a:r>
              <a:rPr lang="en-US" dirty="0"/>
              <a:t>BJTs</a:t>
            </a:r>
          </a:p>
          <a:p>
            <a:pPr algn="l"/>
            <a:r>
              <a:rPr lang="en-US" dirty="0"/>
              <a:t>Op Amps</a:t>
            </a:r>
          </a:p>
          <a:p>
            <a:pPr marL="9144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38300" y="2641600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You Should Learn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093871"/>
            <a:ext cx="9144000" cy="4573629"/>
          </a:xfrm>
        </p:spPr>
        <p:txBody>
          <a:bodyPr/>
          <a:lstStyle/>
          <a:p>
            <a:pPr algn="l"/>
            <a:r>
              <a:rPr lang="en-US" dirty="0"/>
              <a:t>Diodes</a:t>
            </a:r>
          </a:p>
          <a:p>
            <a:pPr marL="914400" algn="l"/>
            <a:r>
              <a:rPr lang="en-US" dirty="0"/>
              <a:t>Semiconductor basics</a:t>
            </a:r>
          </a:p>
          <a:p>
            <a:pPr marL="17145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Difference between insulators, conductors, and semiconductors</a:t>
            </a:r>
          </a:p>
          <a:p>
            <a:pPr marL="17145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What doping of semiconductors is</a:t>
            </a:r>
          </a:p>
          <a:p>
            <a:pPr marL="17145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Effect of doping on semiconductors</a:t>
            </a:r>
          </a:p>
          <a:p>
            <a:pPr marL="17145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Types of semiconductors (P and N)</a:t>
            </a:r>
          </a:p>
          <a:p>
            <a:pPr marL="17145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Relative amounts of conductors in P and N semiconductors</a:t>
            </a:r>
          </a:p>
          <a:p>
            <a:pPr marL="914400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03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Semiconductor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202" y="1887301"/>
            <a:ext cx="8008917" cy="5850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Electrical Properties of Materials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5F2AB60-9B71-4765-BACB-208488415F95}"/>
              </a:ext>
            </a:extLst>
          </p:cNvPr>
          <p:cNvSpPr txBox="1">
            <a:spLocks/>
          </p:cNvSpPr>
          <p:nvPr/>
        </p:nvSpPr>
        <p:spPr>
          <a:xfrm>
            <a:off x="2139043" y="3639786"/>
            <a:ext cx="3347358" cy="585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Conductors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E76C08-DE21-4EEC-BBF7-3BDA64E078D5}"/>
              </a:ext>
            </a:extLst>
          </p:cNvPr>
          <p:cNvSpPr txBox="1">
            <a:spLocks/>
          </p:cNvSpPr>
          <p:nvPr/>
        </p:nvSpPr>
        <p:spPr>
          <a:xfrm>
            <a:off x="2139043" y="5190391"/>
            <a:ext cx="3347358" cy="585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Insulators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F0A9E9A-21ED-40FF-B0A8-8522359BB4DE}"/>
              </a:ext>
            </a:extLst>
          </p:cNvPr>
          <p:cNvSpPr txBox="1">
            <a:spLocks/>
          </p:cNvSpPr>
          <p:nvPr/>
        </p:nvSpPr>
        <p:spPr>
          <a:xfrm>
            <a:off x="2139043" y="2843934"/>
            <a:ext cx="3347358" cy="585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Superconductors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DDE0EA6-F439-4F82-9723-F460FE63AAA1}"/>
              </a:ext>
            </a:extLst>
          </p:cNvPr>
          <p:cNvSpPr txBox="1">
            <a:spLocks/>
          </p:cNvSpPr>
          <p:nvPr/>
        </p:nvSpPr>
        <p:spPr>
          <a:xfrm>
            <a:off x="2139043" y="4394539"/>
            <a:ext cx="3347358" cy="585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Semiconductors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C752A9C-8549-412E-BB16-33CC406860BE}"/>
              </a:ext>
            </a:extLst>
          </p:cNvPr>
          <p:cNvSpPr txBox="1">
            <a:spLocks/>
          </p:cNvSpPr>
          <p:nvPr/>
        </p:nvSpPr>
        <p:spPr>
          <a:xfrm>
            <a:off x="7207827" y="3526258"/>
            <a:ext cx="1971799" cy="406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sz="2000" dirty="0"/>
              <a:t>Copper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B49CE0C-5FF5-4623-904F-E6D3A2BC121B}"/>
              </a:ext>
            </a:extLst>
          </p:cNvPr>
          <p:cNvSpPr txBox="1">
            <a:spLocks/>
          </p:cNvSpPr>
          <p:nvPr/>
        </p:nvSpPr>
        <p:spPr>
          <a:xfrm>
            <a:off x="7207826" y="3979573"/>
            <a:ext cx="1971799" cy="406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sz="2000" dirty="0"/>
              <a:t>Aluminum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8083EA1-EA9C-46E4-A4D3-92EA61A7B599}"/>
              </a:ext>
            </a:extLst>
          </p:cNvPr>
          <p:cNvSpPr txBox="1">
            <a:spLocks/>
          </p:cNvSpPr>
          <p:nvPr/>
        </p:nvSpPr>
        <p:spPr>
          <a:xfrm>
            <a:off x="7207826" y="4394539"/>
            <a:ext cx="1971799" cy="406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sz="2000" dirty="0"/>
              <a:t>Gold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75F713A-BE89-467A-8D24-F396B132CB77}"/>
              </a:ext>
            </a:extLst>
          </p:cNvPr>
          <p:cNvSpPr txBox="1">
            <a:spLocks/>
          </p:cNvSpPr>
          <p:nvPr/>
        </p:nvSpPr>
        <p:spPr>
          <a:xfrm>
            <a:off x="7207825" y="5236494"/>
            <a:ext cx="1971799" cy="406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sz="2000" dirty="0"/>
              <a:t>Rubber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DC5CE2B-E06E-470B-A0A6-B190A642B600}"/>
              </a:ext>
            </a:extLst>
          </p:cNvPr>
          <p:cNvSpPr txBox="1">
            <a:spLocks/>
          </p:cNvSpPr>
          <p:nvPr/>
        </p:nvSpPr>
        <p:spPr>
          <a:xfrm>
            <a:off x="7219700" y="5707619"/>
            <a:ext cx="1971799" cy="406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sz="2000" dirty="0"/>
              <a:t>Plastic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C38BD54-369C-4347-8627-3724A026ECD7}"/>
              </a:ext>
            </a:extLst>
          </p:cNvPr>
          <p:cNvSpPr txBox="1">
            <a:spLocks/>
          </p:cNvSpPr>
          <p:nvPr/>
        </p:nvSpPr>
        <p:spPr>
          <a:xfrm>
            <a:off x="7219700" y="6178744"/>
            <a:ext cx="1971799" cy="406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sz="2000" dirty="0"/>
              <a:t>Ceramic</a:t>
            </a:r>
          </a:p>
        </p:txBody>
      </p:sp>
    </p:spTree>
    <p:extLst>
      <p:ext uri="{BB962C8B-B14F-4D97-AF65-F5344CB8AC3E}">
        <p14:creationId xmlns:p14="http://schemas.microsoft.com/office/powerpoint/2010/main" val="270640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1499" y="1489227"/>
            <a:ext cx="896566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A Quantum Mechanical Principle: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8242" y="2843934"/>
            <a:ext cx="8008917" cy="58506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Electrons can only reside in specific energy states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513D4FB-8D8A-4BEA-AE39-3DCD71CBD22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Semiconductor Basics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D97B681-7CD0-4221-A56C-FA990225BC1F}"/>
              </a:ext>
            </a:extLst>
          </p:cNvPr>
          <p:cNvSpPr txBox="1">
            <a:spLocks/>
          </p:cNvSpPr>
          <p:nvPr/>
        </p:nvSpPr>
        <p:spPr>
          <a:xfrm>
            <a:off x="2940133" y="3730717"/>
            <a:ext cx="8008917" cy="1088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Some energy levels have many possible states where electrons can reside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87B890-F9E1-4F51-80A9-0CFF1860E610}"/>
              </a:ext>
            </a:extLst>
          </p:cNvPr>
          <p:cNvSpPr txBox="1">
            <a:spLocks/>
          </p:cNvSpPr>
          <p:nvPr/>
        </p:nvSpPr>
        <p:spPr>
          <a:xfrm>
            <a:off x="2940133" y="4932527"/>
            <a:ext cx="8008917" cy="1088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At other energy levels there are no states in which electrons can reside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66B8BCDD-2175-4E64-99F7-0F02DED6D624}"/>
              </a:ext>
            </a:extLst>
          </p:cNvPr>
          <p:cNvSpPr/>
          <p:nvPr/>
        </p:nvSpPr>
        <p:spPr>
          <a:xfrm>
            <a:off x="7722139" y="1373105"/>
            <a:ext cx="1927699" cy="1169112"/>
          </a:xfrm>
          <a:prstGeom prst="triangle">
            <a:avLst>
              <a:gd name="adj" fmla="val 0"/>
            </a:avLst>
          </a:prstGeom>
          <a:pattFill prst="pct50">
            <a:fgClr>
              <a:schemeClr val="bg2">
                <a:lumMod val="75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8F01907-B022-4A8B-BB01-B9F56546D0E7}"/>
              </a:ext>
            </a:extLst>
          </p:cNvPr>
          <p:cNvSpPr/>
          <p:nvPr/>
        </p:nvSpPr>
        <p:spPr>
          <a:xfrm>
            <a:off x="8920777" y="1877688"/>
            <a:ext cx="274320" cy="274320"/>
          </a:xfrm>
          <a:prstGeom prst="ellipse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167E1C3-8D7F-4F62-978A-0F8A333C9DB7}"/>
              </a:ext>
            </a:extLst>
          </p:cNvPr>
          <p:cNvSpPr txBox="1">
            <a:spLocks/>
          </p:cNvSpPr>
          <p:nvPr/>
        </p:nvSpPr>
        <p:spPr>
          <a:xfrm>
            <a:off x="7557197" y="552592"/>
            <a:ext cx="1363580" cy="5857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Classical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0DF17F19-8E1B-4C75-9B4A-DEFC1E2EBEEA}"/>
              </a:ext>
            </a:extLst>
          </p:cNvPr>
          <p:cNvSpPr/>
          <p:nvPr/>
        </p:nvSpPr>
        <p:spPr>
          <a:xfrm>
            <a:off x="10051033" y="1399864"/>
            <a:ext cx="1624148" cy="1172860"/>
          </a:xfrm>
          <a:custGeom>
            <a:avLst/>
            <a:gdLst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1927699 w 1927699"/>
              <a:gd name="connsiteY2" fmla="*/ 1169112 h 1169112"/>
              <a:gd name="connsiteX3" fmla="*/ 0 w 1927699"/>
              <a:gd name="connsiteY3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901889 w 1927699"/>
              <a:gd name="connsiteY2" fmla="*/ 257983 h 1169112"/>
              <a:gd name="connsiteX3" fmla="*/ 1927699 w 1927699"/>
              <a:gd name="connsiteY3" fmla="*/ 1169112 h 1169112"/>
              <a:gd name="connsiteX4" fmla="*/ 0 w 1927699"/>
              <a:gd name="connsiteY4" fmla="*/ 1169112 h 1169112"/>
              <a:gd name="connsiteX0" fmla="*/ 0 w 1945263"/>
              <a:gd name="connsiteY0" fmla="*/ 1169112 h 1169112"/>
              <a:gd name="connsiteX1" fmla="*/ 0 w 1945263"/>
              <a:gd name="connsiteY1" fmla="*/ 0 h 1169112"/>
              <a:gd name="connsiteX2" fmla="*/ 901889 w 1945263"/>
              <a:gd name="connsiteY2" fmla="*/ 257983 h 1169112"/>
              <a:gd name="connsiteX3" fmla="*/ 1927699 w 1945263"/>
              <a:gd name="connsiteY3" fmla="*/ 1169112 h 1169112"/>
              <a:gd name="connsiteX4" fmla="*/ 0 w 1945263"/>
              <a:gd name="connsiteY4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901889 w 1927699"/>
              <a:gd name="connsiteY2" fmla="*/ 257983 h 1169112"/>
              <a:gd name="connsiteX3" fmla="*/ 1927699 w 1927699"/>
              <a:gd name="connsiteY3" fmla="*/ 1169112 h 1169112"/>
              <a:gd name="connsiteX4" fmla="*/ 0 w 1927699"/>
              <a:gd name="connsiteY4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901889 w 1927699"/>
              <a:gd name="connsiteY2" fmla="*/ 257983 h 1169112"/>
              <a:gd name="connsiteX3" fmla="*/ 1927699 w 1927699"/>
              <a:gd name="connsiteY3" fmla="*/ 1169112 h 1169112"/>
              <a:gd name="connsiteX4" fmla="*/ 0 w 1927699"/>
              <a:gd name="connsiteY4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16859 w 1927699"/>
              <a:gd name="connsiteY2" fmla="*/ 114859 h 1169112"/>
              <a:gd name="connsiteX3" fmla="*/ 901889 w 1927699"/>
              <a:gd name="connsiteY3" fmla="*/ 257983 h 1169112"/>
              <a:gd name="connsiteX4" fmla="*/ 1927699 w 1927699"/>
              <a:gd name="connsiteY4" fmla="*/ 1169112 h 1169112"/>
              <a:gd name="connsiteX5" fmla="*/ 0 w 1927699"/>
              <a:gd name="connsiteY5" fmla="*/ 1169112 h 1169112"/>
              <a:gd name="connsiteX0" fmla="*/ 0 w 1927699"/>
              <a:gd name="connsiteY0" fmla="*/ 1173522 h 1173522"/>
              <a:gd name="connsiteX1" fmla="*/ 0 w 1927699"/>
              <a:gd name="connsiteY1" fmla="*/ 4410 h 1173522"/>
              <a:gd name="connsiteX2" fmla="*/ 432761 w 1927699"/>
              <a:gd name="connsiteY2" fmla="*/ 0 h 1173522"/>
              <a:gd name="connsiteX3" fmla="*/ 901889 w 1927699"/>
              <a:gd name="connsiteY3" fmla="*/ 262393 h 1173522"/>
              <a:gd name="connsiteX4" fmla="*/ 1927699 w 1927699"/>
              <a:gd name="connsiteY4" fmla="*/ 1173522 h 1173522"/>
              <a:gd name="connsiteX5" fmla="*/ 0 w 1927699"/>
              <a:gd name="connsiteY5" fmla="*/ 1173522 h 117352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901889 w 1927699"/>
              <a:gd name="connsiteY3" fmla="*/ 257983 h 1169112"/>
              <a:gd name="connsiteX4" fmla="*/ 1927699 w 1927699"/>
              <a:gd name="connsiteY4" fmla="*/ 1169112 h 1169112"/>
              <a:gd name="connsiteX5" fmla="*/ 0 w 1927699"/>
              <a:gd name="connsiteY5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1927699 w 1927699"/>
              <a:gd name="connsiteY4" fmla="*/ 1169112 h 1169112"/>
              <a:gd name="connsiteX5" fmla="*/ 0 w 1927699"/>
              <a:gd name="connsiteY5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5593 w 1927699"/>
              <a:gd name="connsiteY4" fmla="*/ 316510 h 1169112"/>
              <a:gd name="connsiteX5" fmla="*/ 1927699 w 1927699"/>
              <a:gd name="connsiteY5" fmla="*/ 1169112 h 1169112"/>
              <a:gd name="connsiteX6" fmla="*/ 0 w 1927699"/>
              <a:gd name="connsiteY6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5593 w 1927699"/>
              <a:gd name="connsiteY4" fmla="*/ 316510 h 1169112"/>
              <a:gd name="connsiteX5" fmla="*/ 1927699 w 1927699"/>
              <a:gd name="connsiteY5" fmla="*/ 1169112 h 1169112"/>
              <a:gd name="connsiteX6" fmla="*/ 0 w 1927699"/>
              <a:gd name="connsiteY6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5593 w 1927699"/>
              <a:gd name="connsiteY4" fmla="*/ 316510 h 1169112"/>
              <a:gd name="connsiteX5" fmla="*/ 1927699 w 1927699"/>
              <a:gd name="connsiteY5" fmla="*/ 1169112 h 1169112"/>
              <a:gd name="connsiteX6" fmla="*/ 0 w 1927699"/>
              <a:gd name="connsiteY6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9341 w 1927699"/>
              <a:gd name="connsiteY4" fmla="*/ 297772 h 1169112"/>
              <a:gd name="connsiteX5" fmla="*/ 1927699 w 1927699"/>
              <a:gd name="connsiteY5" fmla="*/ 1169112 h 1169112"/>
              <a:gd name="connsiteX6" fmla="*/ 0 w 1927699"/>
              <a:gd name="connsiteY6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9341 w 1927699"/>
              <a:gd name="connsiteY4" fmla="*/ 297772 h 1169112"/>
              <a:gd name="connsiteX5" fmla="*/ 1708751 w 1927699"/>
              <a:gd name="connsiteY5" fmla="*/ 998562 h 1169112"/>
              <a:gd name="connsiteX6" fmla="*/ 1927699 w 1927699"/>
              <a:gd name="connsiteY6" fmla="*/ 1169112 h 1169112"/>
              <a:gd name="connsiteX7" fmla="*/ 0 w 1927699"/>
              <a:gd name="connsiteY7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9341 w 1927699"/>
              <a:gd name="connsiteY4" fmla="*/ 297772 h 1169112"/>
              <a:gd name="connsiteX5" fmla="*/ 1060426 w 1927699"/>
              <a:gd name="connsiteY5" fmla="*/ 488897 h 1169112"/>
              <a:gd name="connsiteX6" fmla="*/ 1708751 w 1927699"/>
              <a:gd name="connsiteY6" fmla="*/ 998562 h 1169112"/>
              <a:gd name="connsiteX7" fmla="*/ 1927699 w 1927699"/>
              <a:gd name="connsiteY7" fmla="*/ 1169112 h 1169112"/>
              <a:gd name="connsiteX8" fmla="*/ 0 w 1927699"/>
              <a:gd name="connsiteY8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9341 w 1927699"/>
              <a:gd name="connsiteY4" fmla="*/ 297772 h 1169112"/>
              <a:gd name="connsiteX5" fmla="*/ 1060426 w 1927699"/>
              <a:gd name="connsiteY5" fmla="*/ 488897 h 1169112"/>
              <a:gd name="connsiteX6" fmla="*/ 1495141 w 1927699"/>
              <a:gd name="connsiteY6" fmla="*/ 833670 h 1169112"/>
              <a:gd name="connsiteX7" fmla="*/ 1708751 w 1927699"/>
              <a:gd name="connsiteY7" fmla="*/ 998562 h 1169112"/>
              <a:gd name="connsiteX8" fmla="*/ 1927699 w 1927699"/>
              <a:gd name="connsiteY8" fmla="*/ 1169112 h 1169112"/>
              <a:gd name="connsiteX9" fmla="*/ 0 w 1927699"/>
              <a:gd name="connsiteY9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9341 w 1927699"/>
              <a:gd name="connsiteY4" fmla="*/ 297772 h 1169112"/>
              <a:gd name="connsiteX5" fmla="*/ 1060426 w 1927699"/>
              <a:gd name="connsiteY5" fmla="*/ 488897 h 1169112"/>
              <a:gd name="connsiteX6" fmla="*/ 1244056 w 1927699"/>
              <a:gd name="connsiteY6" fmla="*/ 638798 h 1169112"/>
              <a:gd name="connsiteX7" fmla="*/ 1495141 w 1927699"/>
              <a:gd name="connsiteY7" fmla="*/ 833670 h 1169112"/>
              <a:gd name="connsiteX8" fmla="*/ 1708751 w 1927699"/>
              <a:gd name="connsiteY8" fmla="*/ 998562 h 1169112"/>
              <a:gd name="connsiteX9" fmla="*/ 1927699 w 1927699"/>
              <a:gd name="connsiteY9" fmla="*/ 1169112 h 1169112"/>
              <a:gd name="connsiteX10" fmla="*/ 0 w 1927699"/>
              <a:gd name="connsiteY10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9341 w 1927699"/>
              <a:gd name="connsiteY4" fmla="*/ 297772 h 1169112"/>
              <a:gd name="connsiteX5" fmla="*/ 816835 w 1927699"/>
              <a:gd name="connsiteY5" fmla="*/ 616314 h 1169112"/>
              <a:gd name="connsiteX6" fmla="*/ 1244056 w 1927699"/>
              <a:gd name="connsiteY6" fmla="*/ 638798 h 1169112"/>
              <a:gd name="connsiteX7" fmla="*/ 1495141 w 1927699"/>
              <a:gd name="connsiteY7" fmla="*/ 833670 h 1169112"/>
              <a:gd name="connsiteX8" fmla="*/ 1708751 w 1927699"/>
              <a:gd name="connsiteY8" fmla="*/ 998562 h 1169112"/>
              <a:gd name="connsiteX9" fmla="*/ 1927699 w 1927699"/>
              <a:gd name="connsiteY9" fmla="*/ 1169112 h 1169112"/>
              <a:gd name="connsiteX10" fmla="*/ 0 w 1927699"/>
              <a:gd name="connsiteY10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9341 w 1927699"/>
              <a:gd name="connsiteY4" fmla="*/ 297772 h 1169112"/>
              <a:gd name="connsiteX5" fmla="*/ 816835 w 1927699"/>
              <a:gd name="connsiteY5" fmla="*/ 616314 h 1169112"/>
              <a:gd name="connsiteX6" fmla="*/ 1244056 w 1927699"/>
              <a:gd name="connsiteY6" fmla="*/ 638798 h 1169112"/>
              <a:gd name="connsiteX7" fmla="*/ 1495141 w 1927699"/>
              <a:gd name="connsiteY7" fmla="*/ 833670 h 1169112"/>
              <a:gd name="connsiteX8" fmla="*/ 1708751 w 1927699"/>
              <a:gd name="connsiteY8" fmla="*/ 998562 h 1169112"/>
              <a:gd name="connsiteX9" fmla="*/ 1927699 w 1927699"/>
              <a:gd name="connsiteY9" fmla="*/ 1169112 h 1169112"/>
              <a:gd name="connsiteX10" fmla="*/ 0 w 1927699"/>
              <a:gd name="connsiteY10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9341 w 1927699"/>
              <a:gd name="connsiteY4" fmla="*/ 297772 h 1169112"/>
              <a:gd name="connsiteX5" fmla="*/ 816835 w 1927699"/>
              <a:gd name="connsiteY5" fmla="*/ 616314 h 1169112"/>
              <a:gd name="connsiteX6" fmla="*/ 1244056 w 1927699"/>
              <a:gd name="connsiteY6" fmla="*/ 638798 h 1169112"/>
              <a:gd name="connsiteX7" fmla="*/ 1495141 w 1927699"/>
              <a:gd name="connsiteY7" fmla="*/ 833670 h 1169112"/>
              <a:gd name="connsiteX8" fmla="*/ 1708751 w 1927699"/>
              <a:gd name="connsiteY8" fmla="*/ 998562 h 1169112"/>
              <a:gd name="connsiteX9" fmla="*/ 1927699 w 1927699"/>
              <a:gd name="connsiteY9" fmla="*/ 1169112 h 1169112"/>
              <a:gd name="connsiteX10" fmla="*/ 0 w 1927699"/>
              <a:gd name="connsiteY10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5594 w 1927699"/>
              <a:gd name="connsiteY4" fmla="*/ 290276 h 1169112"/>
              <a:gd name="connsiteX5" fmla="*/ 816835 w 1927699"/>
              <a:gd name="connsiteY5" fmla="*/ 616314 h 1169112"/>
              <a:gd name="connsiteX6" fmla="*/ 1244056 w 1927699"/>
              <a:gd name="connsiteY6" fmla="*/ 638798 h 1169112"/>
              <a:gd name="connsiteX7" fmla="*/ 1495141 w 1927699"/>
              <a:gd name="connsiteY7" fmla="*/ 833670 h 1169112"/>
              <a:gd name="connsiteX8" fmla="*/ 1708751 w 1927699"/>
              <a:gd name="connsiteY8" fmla="*/ 998562 h 1169112"/>
              <a:gd name="connsiteX9" fmla="*/ 1927699 w 1927699"/>
              <a:gd name="connsiteY9" fmla="*/ 1169112 h 1169112"/>
              <a:gd name="connsiteX10" fmla="*/ 0 w 1927699"/>
              <a:gd name="connsiteY10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5594 w 1927699"/>
              <a:gd name="connsiteY4" fmla="*/ 290276 h 1169112"/>
              <a:gd name="connsiteX5" fmla="*/ 816835 w 1927699"/>
              <a:gd name="connsiteY5" fmla="*/ 616314 h 1169112"/>
              <a:gd name="connsiteX6" fmla="*/ 1169105 w 1927699"/>
              <a:gd name="connsiteY6" fmla="*/ 623808 h 1169112"/>
              <a:gd name="connsiteX7" fmla="*/ 1495141 w 1927699"/>
              <a:gd name="connsiteY7" fmla="*/ 833670 h 1169112"/>
              <a:gd name="connsiteX8" fmla="*/ 1708751 w 1927699"/>
              <a:gd name="connsiteY8" fmla="*/ 998562 h 1169112"/>
              <a:gd name="connsiteX9" fmla="*/ 1927699 w 1927699"/>
              <a:gd name="connsiteY9" fmla="*/ 1169112 h 1169112"/>
              <a:gd name="connsiteX10" fmla="*/ 0 w 1927699"/>
              <a:gd name="connsiteY10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5594 w 1927699"/>
              <a:gd name="connsiteY4" fmla="*/ 290276 h 1169112"/>
              <a:gd name="connsiteX5" fmla="*/ 816835 w 1927699"/>
              <a:gd name="connsiteY5" fmla="*/ 616314 h 1169112"/>
              <a:gd name="connsiteX6" fmla="*/ 1169105 w 1927699"/>
              <a:gd name="connsiteY6" fmla="*/ 623808 h 1169112"/>
              <a:gd name="connsiteX7" fmla="*/ 1176600 w 1927699"/>
              <a:gd name="connsiteY7" fmla="*/ 904873 h 1169112"/>
              <a:gd name="connsiteX8" fmla="*/ 1708751 w 1927699"/>
              <a:gd name="connsiteY8" fmla="*/ 998562 h 1169112"/>
              <a:gd name="connsiteX9" fmla="*/ 1927699 w 1927699"/>
              <a:gd name="connsiteY9" fmla="*/ 1169112 h 1169112"/>
              <a:gd name="connsiteX10" fmla="*/ 0 w 1927699"/>
              <a:gd name="connsiteY10" fmla="*/ 1169112 h 1169112"/>
              <a:gd name="connsiteX0" fmla="*/ 0 w 1927699"/>
              <a:gd name="connsiteY0" fmla="*/ 1169112 h 1169112"/>
              <a:gd name="connsiteX1" fmla="*/ 0 w 1927699"/>
              <a:gd name="connsiteY1" fmla="*/ 0 h 1169112"/>
              <a:gd name="connsiteX2" fmla="*/ 432761 w 1927699"/>
              <a:gd name="connsiteY2" fmla="*/ 3085 h 1169112"/>
              <a:gd name="connsiteX3" fmla="*/ 440941 w 1927699"/>
              <a:gd name="connsiteY3" fmla="*/ 287963 h 1169112"/>
              <a:gd name="connsiteX4" fmla="*/ 805594 w 1927699"/>
              <a:gd name="connsiteY4" fmla="*/ 290276 h 1169112"/>
              <a:gd name="connsiteX5" fmla="*/ 816835 w 1927699"/>
              <a:gd name="connsiteY5" fmla="*/ 616314 h 1169112"/>
              <a:gd name="connsiteX6" fmla="*/ 1169105 w 1927699"/>
              <a:gd name="connsiteY6" fmla="*/ 623808 h 1169112"/>
              <a:gd name="connsiteX7" fmla="*/ 1176600 w 1927699"/>
              <a:gd name="connsiteY7" fmla="*/ 904873 h 1169112"/>
              <a:gd name="connsiteX8" fmla="*/ 1618810 w 1927699"/>
              <a:gd name="connsiteY8" fmla="*/ 912369 h 1169112"/>
              <a:gd name="connsiteX9" fmla="*/ 1927699 w 1927699"/>
              <a:gd name="connsiteY9" fmla="*/ 1169112 h 1169112"/>
              <a:gd name="connsiteX10" fmla="*/ 0 w 1927699"/>
              <a:gd name="connsiteY10" fmla="*/ 1169112 h 1169112"/>
              <a:gd name="connsiteX0" fmla="*/ 0 w 1635391"/>
              <a:gd name="connsiteY0" fmla="*/ 1169112 h 1172860"/>
              <a:gd name="connsiteX1" fmla="*/ 0 w 1635391"/>
              <a:gd name="connsiteY1" fmla="*/ 0 h 1172860"/>
              <a:gd name="connsiteX2" fmla="*/ 432761 w 1635391"/>
              <a:gd name="connsiteY2" fmla="*/ 3085 h 1172860"/>
              <a:gd name="connsiteX3" fmla="*/ 440941 w 1635391"/>
              <a:gd name="connsiteY3" fmla="*/ 287963 h 1172860"/>
              <a:gd name="connsiteX4" fmla="*/ 805594 w 1635391"/>
              <a:gd name="connsiteY4" fmla="*/ 290276 h 1172860"/>
              <a:gd name="connsiteX5" fmla="*/ 816835 w 1635391"/>
              <a:gd name="connsiteY5" fmla="*/ 616314 h 1172860"/>
              <a:gd name="connsiteX6" fmla="*/ 1169105 w 1635391"/>
              <a:gd name="connsiteY6" fmla="*/ 623808 h 1172860"/>
              <a:gd name="connsiteX7" fmla="*/ 1176600 w 1635391"/>
              <a:gd name="connsiteY7" fmla="*/ 904873 h 1172860"/>
              <a:gd name="connsiteX8" fmla="*/ 1618810 w 1635391"/>
              <a:gd name="connsiteY8" fmla="*/ 912369 h 1172860"/>
              <a:gd name="connsiteX9" fmla="*/ 1635391 w 1635391"/>
              <a:gd name="connsiteY9" fmla="*/ 1172860 h 1172860"/>
              <a:gd name="connsiteX10" fmla="*/ 0 w 1635391"/>
              <a:gd name="connsiteY10" fmla="*/ 1169112 h 1172860"/>
              <a:gd name="connsiteX0" fmla="*/ 0 w 1624148"/>
              <a:gd name="connsiteY0" fmla="*/ 1169112 h 1172860"/>
              <a:gd name="connsiteX1" fmla="*/ 0 w 1624148"/>
              <a:gd name="connsiteY1" fmla="*/ 0 h 1172860"/>
              <a:gd name="connsiteX2" fmla="*/ 432761 w 1624148"/>
              <a:gd name="connsiteY2" fmla="*/ 3085 h 1172860"/>
              <a:gd name="connsiteX3" fmla="*/ 440941 w 1624148"/>
              <a:gd name="connsiteY3" fmla="*/ 287963 h 1172860"/>
              <a:gd name="connsiteX4" fmla="*/ 805594 w 1624148"/>
              <a:gd name="connsiteY4" fmla="*/ 290276 h 1172860"/>
              <a:gd name="connsiteX5" fmla="*/ 816835 w 1624148"/>
              <a:gd name="connsiteY5" fmla="*/ 616314 h 1172860"/>
              <a:gd name="connsiteX6" fmla="*/ 1169105 w 1624148"/>
              <a:gd name="connsiteY6" fmla="*/ 623808 h 1172860"/>
              <a:gd name="connsiteX7" fmla="*/ 1176600 w 1624148"/>
              <a:gd name="connsiteY7" fmla="*/ 904873 h 1172860"/>
              <a:gd name="connsiteX8" fmla="*/ 1618810 w 1624148"/>
              <a:gd name="connsiteY8" fmla="*/ 912369 h 1172860"/>
              <a:gd name="connsiteX9" fmla="*/ 1624148 w 1624148"/>
              <a:gd name="connsiteY9" fmla="*/ 1172860 h 1172860"/>
              <a:gd name="connsiteX10" fmla="*/ 0 w 1624148"/>
              <a:gd name="connsiteY10" fmla="*/ 1169112 h 1172860"/>
              <a:gd name="connsiteX0" fmla="*/ 0 w 1624148"/>
              <a:gd name="connsiteY0" fmla="*/ 1169112 h 1172860"/>
              <a:gd name="connsiteX1" fmla="*/ 0 w 1624148"/>
              <a:gd name="connsiteY1" fmla="*/ 0 h 1172860"/>
              <a:gd name="connsiteX2" fmla="*/ 432761 w 1624148"/>
              <a:gd name="connsiteY2" fmla="*/ 3085 h 1172860"/>
              <a:gd name="connsiteX3" fmla="*/ 440941 w 1624148"/>
              <a:gd name="connsiteY3" fmla="*/ 287963 h 1172860"/>
              <a:gd name="connsiteX4" fmla="*/ 805594 w 1624148"/>
              <a:gd name="connsiteY4" fmla="*/ 290276 h 1172860"/>
              <a:gd name="connsiteX5" fmla="*/ 816835 w 1624148"/>
              <a:gd name="connsiteY5" fmla="*/ 616314 h 1172860"/>
              <a:gd name="connsiteX6" fmla="*/ 1169105 w 1624148"/>
              <a:gd name="connsiteY6" fmla="*/ 612565 h 1172860"/>
              <a:gd name="connsiteX7" fmla="*/ 1176600 w 1624148"/>
              <a:gd name="connsiteY7" fmla="*/ 904873 h 1172860"/>
              <a:gd name="connsiteX8" fmla="*/ 1618810 w 1624148"/>
              <a:gd name="connsiteY8" fmla="*/ 912369 h 1172860"/>
              <a:gd name="connsiteX9" fmla="*/ 1624148 w 1624148"/>
              <a:gd name="connsiteY9" fmla="*/ 1172860 h 1172860"/>
              <a:gd name="connsiteX10" fmla="*/ 0 w 1624148"/>
              <a:gd name="connsiteY10" fmla="*/ 1169112 h 1172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24148" h="1172860">
                <a:moveTo>
                  <a:pt x="0" y="1169112"/>
                </a:moveTo>
                <a:lnTo>
                  <a:pt x="0" y="0"/>
                </a:lnTo>
                <a:lnTo>
                  <a:pt x="432761" y="3085"/>
                </a:lnTo>
                <a:lnTo>
                  <a:pt x="440941" y="287963"/>
                </a:lnTo>
                <a:lnTo>
                  <a:pt x="805594" y="290276"/>
                </a:lnTo>
                <a:lnTo>
                  <a:pt x="816835" y="616314"/>
                </a:lnTo>
                <a:lnTo>
                  <a:pt x="1169105" y="612565"/>
                </a:lnTo>
                <a:lnTo>
                  <a:pt x="1176600" y="904873"/>
                </a:lnTo>
                <a:lnTo>
                  <a:pt x="1618810" y="912369"/>
                </a:lnTo>
                <a:lnTo>
                  <a:pt x="1624148" y="1172860"/>
                </a:lnTo>
                <a:lnTo>
                  <a:pt x="0" y="1169112"/>
                </a:lnTo>
                <a:close/>
              </a:path>
            </a:pathLst>
          </a:custGeom>
          <a:pattFill prst="pct50">
            <a:fgClr>
              <a:schemeClr val="bg2">
                <a:lumMod val="75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65FADE9-6F7E-42E3-ABF5-EEAB096C930F}"/>
              </a:ext>
            </a:extLst>
          </p:cNvPr>
          <p:cNvSpPr/>
          <p:nvPr/>
        </p:nvSpPr>
        <p:spPr>
          <a:xfrm>
            <a:off x="11326186" y="2028122"/>
            <a:ext cx="274320" cy="274320"/>
          </a:xfrm>
          <a:prstGeom prst="ellipse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8440953-1D67-41AB-8516-DCE49A92121A}"/>
              </a:ext>
            </a:extLst>
          </p:cNvPr>
          <p:cNvSpPr txBox="1">
            <a:spLocks/>
          </p:cNvSpPr>
          <p:nvPr/>
        </p:nvSpPr>
        <p:spPr>
          <a:xfrm>
            <a:off x="10051033" y="544955"/>
            <a:ext cx="1363580" cy="585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Q.M.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7FF56C4-D761-4136-9B22-E7A16C0146A1}"/>
              </a:ext>
            </a:extLst>
          </p:cNvPr>
          <p:cNvSpPr/>
          <p:nvPr/>
        </p:nvSpPr>
        <p:spPr>
          <a:xfrm>
            <a:off x="10884010" y="1740528"/>
            <a:ext cx="274320" cy="274320"/>
          </a:xfrm>
          <a:prstGeom prst="ellipse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1718AAB-A53B-45DC-B16E-8E5262E7BA51}"/>
              </a:ext>
            </a:extLst>
          </p:cNvPr>
          <p:cNvSpPr/>
          <p:nvPr/>
        </p:nvSpPr>
        <p:spPr>
          <a:xfrm>
            <a:off x="10516181" y="1413805"/>
            <a:ext cx="274320" cy="274320"/>
          </a:xfrm>
          <a:prstGeom prst="ellipse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77A7886-AF72-43E3-BF13-2D01A30F626D}"/>
              </a:ext>
            </a:extLst>
          </p:cNvPr>
          <p:cNvSpPr/>
          <p:nvPr/>
        </p:nvSpPr>
        <p:spPr>
          <a:xfrm>
            <a:off x="10051033" y="4274827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56ADE20-98BA-481E-ABF9-528E533B74FA}"/>
              </a:ext>
            </a:extLst>
          </p:cNvPr>
          <p:cNvSpPr/>
          <p:nvPr/>
        </p:nvSpPr>
        <p:spPr>
          <a:xfrm>
            <a:off x="10834982" y="4285277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9F17B1E-2E89-420C-983E-C24A988EE680}"/>
              </a:ext>
            </a:extLst>
          </p:cNvPr>
          <p:cNvSpPr/>
          <p:nvPr/>
        </p:nvSpPr>
        <p:spPr>
          <a:xfrm>
            <a:off x="9161618" y="4285277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E63A4F8-A034-44FD-A225-2218E91E6344}"/>
              </a:ext>
            </a:extLst>
          </p:cNvPr>
          <p:cNvSpPr/>
          <p:nvPr/>
        </p:nvSpPr>
        <p:spPr>
          <a:xfrm>
            <a:off x="9675422" y="4400121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69B6392-57C4-47A3-B582-52DEA04CB23D}"/>
              </a:ext>
            </a:extLst>
          </p:cNvPr>
          <p:cNvSpPr/>
          <p:nvPr/>
        </p:nvSpPr>
        <p:spPr>
          <a:xfrm>
            <a:off x="8074828" y="4274827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41751D-C7D9-4A80-B72D-CD48C556C04B}"/>
              </a:ext>
            </a:extLst>
          </p:cNvPr>
          <p:cNvSpPr/>
          <p:nvPr/>
        </p:nvSpPr>
        <p:spPr>
          <a:xfrm>
            <a:off x="11513434" y="4285277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BA36594-BE35-4F39-A07B-9A7D5D153403}"/>
              </a:ext>
            </a:extLst>
          </p:cNvPr>
          <p:cNvSpPr/>
          <p:nvPr/>
        </p:nvSpPr>
        <p:spPr>
          <a:xfrm>
            <a:off x="11157711" y="4400121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82BB010-38AC-4486-A0B5-FADB133D748E}"/>
              </a:ext>
            </a:extLst>
          </p:cNvPr>
          <p:cNvSpPr/>
          <p:nvPr/>
        </p:nvSpPr>
        <p:spPr>
          <a:xfrm>
            <a:off x="8901759" y="5394894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4A5DBF-F96F-43C2-A5C9-CAC7AEDD0BB9}"/>
              </a:ext>
            </a:extLst>
          </p:cNvPr>
          <p:cNvSpPr/>
          <p:nvPr/>
        </p:nvSpPr>
        <p:spPr>
          <a:xfrm>
            <a:off x="9685708" y="5405344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C168592-510F-4F5F-8A8D-AE4CBB17B27B}"/>
              </a:ext>
            </a:extLst>
          </p:cNvPr>
          <p:cNvSpPr/>
          <p:nvPr/>
        </p:nvSpPr>
        <p:spPr>
          <a:xfrm>
            <a:off x="8012344" y="5405344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CCC9368-6A2C-41FC-B6D9-31AE9976C920}"/>
              </a:ext>
            </a:extLst>
          </p:cNvPr>
          <p:cNvSpPr/>
          <p:nvPr/>
        </p:nvSpPr>
        <p:spPr>
          <a:xfrm>
            <a:off x="8526148" y="5520188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133895-FD31-443A-9244-EF7BA905EB0C}"/>
              </a:ext>
            </a:extLst>
          </p:cNvPr>
          <p:cNvSpPr/>
          <p:nvPr/>
        </p:nvSpPr>
        <p:spPr>
          <a:xfrm>
            <a:off x="6925554" y="5394894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265A5BB-2F0D-4086-AF67-6D52DE16BFFC}"/>
              </a:ext>
            </a:extLst>
          </p:cNvPr>
          <p:cNvSpPr/>
          <p:nvPr/>
        </p:nvSpPr>
        <p:spPr>
          <a:xfrm>
            <a:off x="10364160" y="5405344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DB4E09B-F86D-4D71-A301-322DDEB9EC0E}"/>
              </a:ext>
            </a:extLst>
          </p:cNvPr>
          <p:cNvSpPr/>
          <p:nvPr/>
        </p:nvSpPr>
        <p:spPr>
          <a:xfrm>
            <a:off x="10008437" y="5520188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6D9DD87-EA3D-4869-B089-D51665DF57BC}"/>
              </a:ext>
            </a:extLst>
          </p:cNvPr>
          <p:cNvSpPr/>
          <p:nvPr/>
        </p:nvSpPr>
        <p:spPr>
          <a:xfrm>
            <a:off x="11069284" y="5423086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E934DF3-2F25-4A6F-BFB3-449602EAB36C}"/>
              </a:ext>
            </a:extLst>
          </p:cNvPr>
          <p:cNvSpPr/>
          <p:nvPr/>
        </p:nvSpPr>
        <p:spPr>
          <a:xfrm>
            <a:off x="8937670" y="6319253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2BC098C-6DD8-44C9-B81E-581F94BF38F0}"/>
              </a:ext>
            </a:extLst>
          </p:cNvPr>
          <p:cNvSpPr/>
          <p:nvPr/>
        </p:nvSpPr>
        <p:spPr>
          <a:xfrm>
            <a:off x="9721619" y="6329703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BBE80D1-FCEE-44CB-B907-BCCCEAE8C877}"/>
              </a:ext>
            </a:extLst>
          </p:cNvPr>
          <p:cNvSpPr/>
          <p:nvPr/>
        </p:nvSpPr>
        <p:spPr>
          <a:xfrm>
            <a:off x="8048255" y="6329703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D7921E1-37F0-42B0-9E48-163F203F780C}"/>
              </a:ext>
            </a:extLst>
          </p:cNvPr>
          <p:cNvSpPr/>
          <p:nvPr/>
        </p:nvSpPr>
        <p:spPr>
          <a:xfrm>
            <a:off x="8562059" y="6444547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A5608DD-A3F9-472E-9818-4246ACADF3F1}"/>
              </a:ext>
            </a:extLst>
          </p:cNvPr>
          <p:cNvSpPr/>
          <p:nvPr/>
        </p:nvSpPr>
        <p:spPr>
          <a:xfrm>
            <a:off x="7561024" y="6468661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9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0 L -0.06992 -0.0768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03" y="-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 animBg="1"/>
      <p:bldP spid="8" grpId="0" animBg="1"/>
      <p:bldP spid="8" grpId="1" animBg="1"/>
      <p:bldP spid="9" grpId="0" build="p"/>
      <p:bldP spid="10" grpId="0" animBg="1"/>
      <p:bldP spid="11" grpId="0" animBg="1"/>
      <p:bldP spid="11" grpId="1" animBg="1"/>
      <p:bldP spid="12" grpId="0" build="p"/>
      <p:bldP spid="13" grpId="0" animBg="1"/>
      <p:bldP spid="13" grpId="1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7528614A-04D1-4529-BA59-3AC69282878C}"/>
              </a:ext>
            </a:extLst>
          </p:cNvPr>
          <p:cNvSpPr/>
          <p:nvPr/>
        </p:nvSpPr>
        <p:spPr>
          <a:xfrm>
            <a:off x="3298447" y="4690451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70A3AD3-DB3E-4988-BD2A-E6BA5593C12B}"/>
              </a:ext>
            </a:extLst>
          </p:cNvPr>
          <p:cNvSpPr/>
          <p:nvPr/>
        </p:nvSpPr>
        <p:spPr>
          <a:xfrm>
            <a:off x="3298447" y="2337567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CB784B3-A724-471F-A0FC-B04C915F9F5A}"/>
              </a:ext>
            </a:extLst>
          </p:cNvPr>
          <p:cNvSpPr txBox="1"/>
          <p:nvPr/>
        </p:nvSpPr>
        <p:spPr>
          <a:xfrm>
            <a:off x="3919351" y="2736320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8197C5-1AC1-43AA-8430-45C3D4E25B27}"/>
              </a:ext>
            </a:extLst>
          </p:cNvPr>
          <p:cNvSpPr txBox="1"/>
          <p:nvPr/>
        </p:nvSpPr>
        <p:spPr>
          <a:xfrm>
            <a:off x="3919351" y="4945727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EDF0624-DE16-42A7-8105-92506E55AAE4}"/>
              </a:ext>
            </a:extLst>
          </p:cNvPr>
          <p:cNvSpPr txBox="1">
            <a:spLocks/>
          </p:cNvSpPr>
          <p:nvPr/>
        </p:nvSpPr>
        <p:spPr>
          <a:xfrm>
            <a:off x="339245" y="456779"/>
            <a:ext cx="114648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Available Energy States for Electrons as a Function of Energy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D3B365-C9E4-4CB5-AAE5-F9B3CF1B9DBC}"/>
              </a:ext>
            </a:extLst>
          </p:cNvPr>
          <p:cNvSpPr txBox="1"/>
          <p:nvPr/>
        </p:nvSpPr>
        <p:spPr>
          <a:xfrm>
            <a:off x="3943101" y="3887438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 electrons can be here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8612C80-CAEE-437F-A875-2D4CAB318375}"/>
              </a:ext>
            </a:extLst>
          </p:cNvPr>
          <p:cNvGrpSpPr/>
          <p:nvPr/>
        </p:nvGrpSpPr>
        <p:grpSpPr>
          <a:xfrm>
            <a:off x="2065127" y="3655077"/>
            <a:ext cx="535569" cy="612037"/>
            <a:chOff x="1344785" y="3201683"/>
            <a:chExt cx="535569" cy="612037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A967B07C-30AA-4519-A9D9-B38BE9EBF564}"/>
                </a:ext>
              </a:extLst>
            </p:cNvPr>
            <p:cNvSpPr txBox="1"/>
            <p:nvPr/>
          </p:nvSpPr>
          <p:spPr>
            <a:xfrm>
              <a:off x="1344785" y="3201683"/>
              <a:ext cx="5355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0070C0"/>
                  </a:solidFill>
                </a:rPr>
                <a:t>E</a:t>
              </a:r>
            </a:p>
          </p:txBody>
        </p: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E75F6DDA-7C4F-4220-9168-DBAE22CD7CCF}"/>
                </a:ext>
              </a:extLst>
            </p:cNvPr>
            <p:cNvCxnSpPr/>
            <p:nvPr/>
          </p:nvCxnSpPr>
          <p:spPr>
            <a:xfrm flipV="1">
              <a:off x="1793174" y="3206338"/>
              <a:ext cx="0" cy="60738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5349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7C216-BB5C-4DCA-8F7E-118D8AFE5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44573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More Quantum Mechanical Principles: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1B4B7-2649-4DA4-B0C6-39997A2E9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8242" y="2843933"/>
            <a:ext cx="8721436" cy="185869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/>
              <a:t>Unless excited, electrons reside in the lowest possible energy state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/>
              <a:t>Only two electrons can reside in a given energy state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513D4FB-8D8A-4BEA-AE39-3DCD71CBD22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Semiconductor Basics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87B890-F9E1-4F51-80A9-0CFF1860E610}"/>
              </a:ext>
            </a:extLst>
          </p:cNvPr>
          <p:cNvSpPr txBox="1">
            <a:spLocks/>
          </p:cNvSpPr>
          <p:nvPr/>
        </p:nvSpPr>
        <p:spPr>
          <a:xfrm>
            <a:off x="3657600" y="5028447"/>
            <a:ext cx="7196447" cy="767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There are three possible outcomes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867734-D899-47D3-9307-5BE7B928E65C}"/>
              </a:ext>
            </a:extLst>
          </p:cNvPr>
          <p:cNvSpPr/>
          <p:nvPr/>
        </p:nvSpPr>
        <p:spPr>
          <a:xfrm>
            <a:off x="10340243" y="4632528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EFFCC6-E7B6-48DB-8213-EAFC80807E7B}"/>
              </a:ext>
            </a:extLst>
          </p:cNvPr>
          <p:cNvSpPr/>
          <p:nvPr/>
        </p:nvSpPr>
        <p:spPr>
          <a:xfrm>
            <a:off x="11124192" y="4642978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F298B3-0829-4B5A-8211-FFE665002C02}"/>
              </a:ext>
            </a:extLst>
          </p:cNvPr>
          <p:cNvSpPr/>
          <p:nvPr/>
        </p:nvSpPr>
        <p:spPr>
          <a:xfrm>
            <a:off x="9450828" y="4642978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B70C74-4217-458C-A2AA-CD020924A7C7}"/>
              </a:ext>
            </a:extLst>
          </p:cNvPr>
          <p:cNvSpPr/>
          <p:nvPr/>
        </p:nvSpPr>
        <p:spPr>
          <a:xfrm>
            <a:off x="8888096" y="4781936"/>
            <a:ext cx="513804" cy="70100"/>
          </a:xfrm>
          <a:prstGeom prst="rect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6BFC620-0F57-4A98-95CD-25590E048A81}"/>
              </a:ext>
            </a:extLst>
          </p:cNvPr>
          <p:cNvSpPr/>
          <p:nvPr/>
        </p:nvSpPr>
        <p:spPr>
          <a:xfrm>
            <a:off x="9155277" y="4539900"/>
            <a:ext cx="228600" cy="228600"/>
          </a:xfrm>
          <a:prstGeom prst="ellipse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8506742-4A2A-49F6-B191-DDD7105B85F5}"/>
              </a:ext>
            </a:extLst>
          </p:cNvPr>
          <p:cNvSpPr/>
          <p:nvPr/>
        </p:nvSpPr>
        <p:spPr>
          <a:xfrm>
            <a:off x="8893202" y="4543597"/>
            <a:ext cx="228600" cy="228600"/>
          </a:xfrm>
          <a:prstGeom prst="ellipse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BAA59D2-D92D-43B2-9ACA-26CFECCCA83A}"/>
              </a:ext>
            </a:extLst>
          </p:cNvPr>
          <p:cNvSpPr/>
          <p:nvPr/>
        </p:nvSpPr>
        <p:spPr>
          <a:xfrm>
            <a:off x="10647704" y="4403070"/>
            <a:ext cx="228600" cy="228600"/>
          </a:xfrm>
          <a:prstGeom prst="ellipse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3DBBA9B-108D-461A-9705-EB0DFD4150AD}"/>
              </a:ext>
            </a:extLst>
          </p:cNvPr>
          <p:cNvSpPr/>
          <p:nvPr/>
        </p:nvSpPr>
        <p:spPr>
          <a:xfrm>
            <a:off x="11113153" y="4401519"/>
            <a:ext cx="228600" cy="228600"/>
          </a:xfrm>
          <a:prstGeom prst="ellipse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3E37240-CB0C-4FB1-8452-3377476782F8}"/>
              </a:ext>
            </a:extLst>
          </p:cNvPr>
          <p:cNvSpPr/>
          <p:nvPr/>
        </p:nvSpPr>
        <p:spPr>
          <a:xfrm>
            <a:off x="9462738" y="4409832"/>
            <a:ext cx="228600" cy="228600"/>
          </a:xfrm>
          <a:prstGeom prst="ellipse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B4F2215-EF38-4E07-9370-288C04DDBB1C}"/>
              </a:ext>
            </a:extLst>
          </p:cNvPr>
          <p:cNvSpPr/>
          <p:nvPr/>
        </p:nvSpPr>
        <p:spPr>
          <a:xfrm>
            <a:off x="11388652" y="4409832"/>
            <a:ext cx="228600" cy="228600"/>
          </a:xfrm>
          <a:prstGeom prst="ellipse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0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7528614A-04D1-4529-BA59-3AC69282878C}"/>
              </a:ext>
            </a:extLst>
          </p:cNvPr>
          <p:cNvSpPr/>
          <p:nvPr/>
        </p:nvSpPr>
        <p:spPr>
          <a:xfrm>
            <a:off x="3298447" y="4690451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70A3AD3-DB3E-4988-BD2A-E6BA5593C12B}"/>
              </a:ext>
            </a:extLst>
          </p:cNvPr>
          <p:cNvSpPr/>
          <p:nvPr/>
        </p:nvSpPr>
        <p:spPr>
          <a:xfrm>
            <a:off x="3298447" y="2337567"/>
            <a:ext cx="3931920" cy="1317812"/>
          </a:xfrm>
          <a:prstGeom prst="rect">
            <a:avLst/>
          </a:prstGeom>
          <a:pattFill prst="narHorz">
            <a:fgClr>
              <a:srgbClr val="C2D1EC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CB784B3-A724-471F-A0FC-B04C915F9F5A}"/>
              </a:ext>
            </a:extLst>
          </p:cNvPr>
          <p:cNvSpPr txBox="1"/>
          <p:nvPr/>
        </p:nvSpPr>
        <p:spPr>
          <a:xfrm>
            <a:off x="3919351" y="2736320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C622F3-19C6-4AE8-B47E-7E5EEAF16CBA}"/>
              </a:ext>
            </a:extLst>
          </p:cNvPr>
          <p:cNvSpPr/>
          <p:nvPr/>
        </p:nvSpPr>
        <p:spPr>
          <a:xfrm>
            <a:off x="3298447" y="5268893"/>
            <a:ext cx="3931920" cy="754945"/>
          </a:xfrm>
          <a:prstGeom prst="rect">
            <a:avLst/>
          </a:prstGeom>
          <a:solidFill>
            <a:srgbClr val="C2D1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8197C5-1AC1-43AA-8430-45C3D4E25B27}"/>
              </a:ext>
            </a:extLst>
          </p:cNvPr>
          <p:cNvSpPr txBox="1"/>
          <p:nvPr/>
        </p:nvSpPr>
        <p:spPr>
          <a:xfrm>
            <a:off x="3919351" y="4945727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Places where electrons can be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83DF9A-FAB4-4F4D-B84B-C9B45CBD0D88}"/>
              </a:ext>
            </a:extLst>
          </p:cNvPr>
          <p:cNvSpPr txBox="1"/>
          <p:nvPr/>
        </p:nvSpPr>
        <p:spPr>
          <a:xfrm>
            <a:off x="624444" y="4945726"/>
            <a:ext cx="1976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Electrons partially fill the area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EDF0624-DE16-42A7-8105-92506E55AAE4}"/>
              </a:ext>
            </a:extLst>
          </p:cNvPr>
          <p:cNvSpPr txBox="1">
            <a:spLocks/>
          </p:cNvSpPr>
          <p:nvPr/>
        </p:nvSpPr>
        <p:spPr>
          <a:xfrm>
            <a:off x="339246" y="456780"/>
            <a:ext cx="10415190" cy="889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Outcome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D3B365-C9E4-4CB5-AAE5-F9B3CF1B9DBC}"/>
              </a:ext>
            </a:extLst>
          </p:cNvPr>
          <p:cNvSpPr txBox="1"/>
          <p:nvPr/>
        </p:nvSpPr>
        <p:spPr>
          <a:xfrm>
            <a:off x="4071751" y="4028766"/>
            <a:ext cx="2405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 electrons can be here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8612C80-CAEE-437F-A875-2D4CAB318375}"/>
              </a:ext>
            </a:extLst>
          </p:cNvPr>
          <p:cNvGrpSpPr/>
          <p:nvPr/>
        </p:nvGrpSpPr>
        <p:grpSpPr>
          <a:xfrm>
            <a:off x="2065127" y="3655077"/>
            <a:ext cx="535569" cy="612037"/>
            <a:chOff x="1344785" y="3201683"/>
            <a:chExt cx="535569" cy="612037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A967B07C-30AA-4519-A9D9-B38BE9EBF564}"/>
                </a:ext>
              </a:extLst>
            </p:cNvPr>
            <p:cNvSpPr txBox="1"/>
            <p:nvPr/>
          </p:nvSpPr>
          <p:spPr>
            <a:xfrm>
              <a:off x="1344785" y="3201683"/>
              <a:ext cx="5355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0070C0"/>
                  </a:solidFill>
                </a:rPr>
                <a:t>E</a:t>
              </a:r>
            </a:p>
          </p:txBody>
        </p: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E75F6DDA-7C4F-4220-9168-DBAE22CD7CCF}"/>
                </a:ext>
              </a:extLst>
            </p:cNvPr>
            <p:cNvCxnSpPr/>
            <p:nvPr/>
          </p:nvCxnSpPr>
          <p:spPr>
            <a:xfrm flipV="1">
              <a:off x="1793174" y="3206338"/>
              <a:ext cx="0" cy="60738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4EDD67F2-EE39-44A8-9B3C-B63C6BF77D42}"/>
              </a:ext>
            </a:extLst>
          </p:cNvPr>
          <p:cNvSpPr txBox="1">
            <a:spLocks/>
          </p:cNvSpPr>
          <p:nvPr/>
        </p:nvSpPr>
        <p:spPr>
          <a:xfrm>
            <a:off x="339246" y="1373703"/>
            <a:ext cx="10515600" cy="7938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Conductor</a:t>
            </a:r>
          </a:p>
        </p:txBody>
      </p:sp>
    </p:spTree>
    <p:extLst>
      <p:ext uri="{BB962C8B-B14F-4D97-AF65-F5344CB8AC3E}">
        <p14:creationId xmlns:p14="http://schemas.microsoft.com/office/powerpoint/2010/main" val="84283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16041</TotalTime>
  <Words>1053</Words>
  <Application>Microsoft Office PowerPoint</Application>
  <PresentationFormat>Widescreen</PresentationFormat>
  <Paragraphs>385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Analog Electronics Technology</vt:lpstr>
      <vt:lpstr>Analog Electronics Technology</vt:lpstr>
      <vt:lpstr>Analog Electronics Technology</vt:lpstr>
      <vt:lpstr>What You Should Learn Today</vt:lpstr>
      <vt:lpstr>Semiconductor Basics</vt:lpstr>
      <vt:lpstr>A Quantum Mechanical Principle:</vt:lpstr>
      <vt:lpstr>PowerPoint Presentation</vt:lpstr>
      <vt:lpstr>More Quantum Mechanical Principles:</vt:lpstr>
      <vt:lpstr>PowerPoint Presentation</vt:lpstr>
      <vt:lpstr>Conductor</vt:lpstr>
      <vt:lpstr>Insulator</vt:lpstr>
      <vt:lpstr>Insulator</vt:lpstr>
      <vt:lpstr>Semiconductor</vt:lpstr>
      <vt:lpstr>Comparison of Electronic Structures</vt:lpstr>
      <vt:lpstr>Semiconductor At Room Temperature</vt:lpstr>
      <vt:lpstr>2-d Crystal Representation of Valence Band</vt:lpstr>
      <vt:lpstr>Crystal Representation with Electron Hole Pair</vt:lpstr>
      <vt:lpstr>Crystal Representation with Electron Hole Pair</vt:lpstr>
      <vt:lpstr>Crystal Representation with Electron Hole Pair</vt:lpstr>
      <vt:lpstr>Doped Semiconductors </vt:lpstr>
      <vt:lpstr>Crystal Representation of Doping</vt:lpstr>
      <vt:lpstr>Crystal Representation of Doping</vt:lpstr>
      <vt:lpstr>Crystal Representation of Doping</vt:lpstr>
      <vt:lpstr>Crystal Representation of Doping</vt:lpstr>
      <vt:lpstr>Crystal Representation of Doping</vt:lpstr>
      <vt:lpstr>Typical Carrier Concentrations (Low Level Injection)</vt:lpstr>
      <vt:lpstr>Analog Electronics Technology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298</cp:revision>
  <dcterms:created xsi:type="dcterms:W3CDTF">2018-11-17T00:51:02Z</dcterms:created>
  <dcterms:modified xsi:type="dcterms:W3CDTF">2020-09-30T01:15:37Z</dcterms:modified>
</cp:coreProperties>
</file>