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17" r:id="rId3"/>
    <p:sldId id="427" r:id="rId4"/>
    <p:sldId id="308" r:id="rId5"/>
    <p:sldId id="304" r:id="rId6"/>
    <p:sldId id="301" r:id="rId7"/>
    <p:sldId id="429" r:id="rId8"/>
    <p:sldId id="419" r:id="rId9"/>
    <p:sldId id="418" r:id="rId10"/>
    <p:sldId id="290" r:id="rId11"/>
    <p:sldId id="426" r:id="rId12"/>
    <p:sldId id="346" r:id="rId13"/>
    <p:sldId id="430" r:id="rId14"/>
    <p:sldId id="312" r:id="rId15"/>
    <p:sldId id="424" r:id="rId16"/>
    <p:sldId id="314" r:id="rId17"/>
    <p:sldId id="423" r:id="rId18"/>
    <p:sldId id="326" r:id="rId19"/>
    <p:sldId id="422" r:id="rId20"/>
    <p:sldId id="432" r:id="rId21"/>
    <p:sldId id="433" r:id="rId22"/>
    <p:sldId id="420" r:id="rId23"/>
    <p:sldId id="421" r:id="rId24"/>
    <p:sldId id="425" r:id="rId25"/>
    <p:sldId id="431" r:id="rId26"/>
    <p:sldId id="428" r:id="rId27"/>
    <p:sldId id="339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B2DD"/>
    <a:srgbClr val="A568D2"/>
    <a:srgbClr val="66CCFF"/>
    <a:srgbClr val="75C4FF"/>
    <a:srgbClr val="96B0DE"/>
    <a:srgbClr val="C2D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284" autoAdjust="0"/>
    <p:restoredTop sz="94660"/>
  </p:normalViewPr>
  <p:slideViewPr>
    <p:cSldViewPr snapToGrid="0">
      <p:cViewPr>
        <p:scale>
          <a:sx n="70" d="100"/>
          <a:sy n="70" d="100"/>
        </p:scale>
        <p:origin x="29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0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Energy Distribution of Conductors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Sheet1!$C$8:$C$20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xVal>
          <c:yVal>
            <c:numRef>
              <c:f>Sheet1!$D$8:$D$20</c:f>
              <c:numCache>
                <c:formatCode>General</c:formatCode>
                <c:ptCount val="13"/>
                <c:pt idx="0">
                  <c:v>30</c:v>
                </c:pt>
                <c:pt idx="1">
                  <c:v>24.561922592339453</c:v>
                </c:pt>
                <c:pt idx="2">
                  <c:v>20.109601381069179</c:v>
                </c:pt>
                <c:pt idx="3">
                  <c:v>16.464349082820792</c:v>
                </c:pt>
                <c:pt idx="4">
                  <c:v>13.479868923516648</c:v>
                </c:pt>
                <c:pt idx="5">
                  <c:v>11.036383235143269</c:v>
                </c:pt>
                <c:pt idx="6">
                  <c:v>9.0358263573660604</c:v>
                </c:pt>
                <c:pt idx="7">
                  <c:v>7.3979089182481932</c:v>
                </c:pt>
                <c:pt idx="8">
                  <c:v>6.0568955398396618</c:v>
                </c:pt>
                <c:pt idx="9">
                  <c:v>4.9589666466475961</c:v>
                </c:pt>
                <c:pt idx="10">
                  <c:v>4.0600584970983808</c:v>
                </c:pt>
                <c:pt idx="11">
                  <c:v>3.324094750870016</c:v>
                </c:pt>
                <c:pt idx="12">
                  <c:v>2.7215385986823741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A86-4E2B-A528-38736123FF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5034655"/>
        <c:axId val="595035135"/>
      </c:scatterChart>
      <c:valAx>
        <c:axId val="595034655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Energy Difference</a:t>
                </a:r>
                <a:r>
                  <a:rPr lang="en-US" baseline="0"/>
                  <a:t> from Fermi Level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595035135"/>
        <c:crosses val="autoZero"/>
        <c:crossBetween val="midCat"/>
      </c:valAx>
      <c:valAx>
        <c:axId val="59503513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Particles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59503465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Energy Distribution of Conductors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Sheet1!$D$8:$D$20</c:f>
              <c:numCache>
                <c:formatCode>General</c:formatCode>
                <c:ptCount val="13"/>
                <c:pt idx="0">
                  <c:v>30</c:v>
                </c:pt>
                <c:pt idx="1">
                  <c:v>24.561922592339453</c:v>
                </c:pt>
                <c:pt idx="2">
                  <c:v>20.109601381069179</c:v>
                </c:pt>
                <c:pt idx="3">
                  <c:v>16.464349082820792</c:v>
                </c:pt>
                <c:pt idx="4">
                  <c:v>13.479868923516648</c:v>
                </c:pt>
                <c:pt idx="5">
                  <c:v>11.036383235143269</c:v>
                </c:pt>
                <c:pt idx="6">
                  <c:v>9.0358263573660604</c:v>
                </c:pt>
                <c:pt idx="7">
                  <c:v>7.3979089182481932</c:v>
                </c:pt>
                <c:pt idx="8">
                  <c:v>6.0568955398396618</c:v>
                </c:pt>
                <c:pt idx="9">
                  <c:v>4.9589666466475961</c:v>
                </c:pt>
                <c:pt idx="10">
                  <c:v>4.0600584970983808</c:v>
                </c:pt>
                <c:pt idx="11">
                  <c:v>3.324094750870016</c:v>
                </c:pt>
                <c:pt idx="12">
                  <c:v>2.7215385986823741</c:v>
                </c:pt>
              </c:numCache>
            </c:numRef>
          </c:xVal>
          <c:yVal>
            <c:numRef>
              <c:f>Sheet1!$C$8:$C$20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D73-45A6-84E6-DF118E1781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5034655"/>
        <c:axId val="595035135"/>
      </c:scatterChart>
      <c:valAx>
        <c:axId val="595034655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595035135"/>
        <c:crosses val="autoZero"/>
        <c:crossBetween val="midCat"/>
      </c:valAx>
      <c:valAx>
        <c:axId val="59503513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Energy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59503465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Energy Distribution of Conductors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Sheet1!$D$8:$D$20</c:f>
              <c:numCache>
                <c:formatCode>General</c:formatCode>
                <c:ptCount val="13"/>
                <c:pt idx="0">
                  <c:v>30</c:v>
                </c:pt>
                <c:pt idx="1">
                  <c:v>24.561922592339453</c:v>
                </c:pt>
                <c:pt idx="2">
                  <c:v>20.109601381069179</c:v>
                </c:pt>
                <c:pt idx="3">
                  <c:v>16.464349082820792</c:v>
                </c:pt>
                <c:pt idx="4">
                  <c:v>13.479868923516648</c:v>
                </c:pt>
                <c:pt idx="5">
                  <c:v>11.036383235143269</c:v>
                </c:pt>
                <c:pt idx="6">
                  <c:v>9.0358263573660604</c:v>
                </c:pt>
                <c:pt idx="7">
                  <c:v>7.3979089182481932</c:v>
                </c:pt>
                <c:pt idx="8">
                  <c:v>6.0568955398396618</c:v>
                </c:pt>
                <c:pt idx="9">
                  <c:v>4.9589666466475961</c:v>
                </c:pt>
                <c:pt idx="10">
                  <c:v>4.0600584970983808</c:v>
                </c:pt>
                <c:pt idx="11">
                  <c:v>3.324094750870016</c:v>
                </c:pt>
                <c:pt idx="12">
                  <c:v>2.7215385986823741</c:v>
                </c:pt>
              </c:numCache>
            </c:numRef>
          </c:xVal>
          <c:yVal>
            <c:numRef>
              <c:f>Sheet1!$C$8:$C$20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ED5-48AC-973B-43FFCF6640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5034655"/>
        <c:axId val="595035135"/>
      </c:scatterChart>
      <c:valAx>
        <c:axId val="595034655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595035135"/>
        <c:crosses val="autoZero"/>
        <c:crossBetween val="midCat"/>
      </c:valAx>
      <c:valAx>
        <c:axId val="59503513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Energy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59503465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Energy Distribution of Conductors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Sheet1!$D$8:$D$20</c:f>
              <c:numCache>
                <c:formatCode>General</c:formatCode>
                <c:ptCount val="13"/>
                <c:pt idx="0">
                  <c:v>30</c:v>
                </c:pt>
                <c:pt idx="1">
                  <c:v>24.561922592339453</c:v>
                </c:pt>
                <c:pt idx="2">
                  <c:v>20.109601381069179</c:v>
                </c:pt>
                <c:pt idx="3">
                  <c:v>16.464349082820792</c:v>
                </c:pt>
                <c:pt idx="4">
                  <c:v>13.479868923516648</c:v>
                </c:pt>
                <c:pt idx="5">
                  <c:v>11.036383235143269</c:v>
                </c:pt>
                <c:pt idx="6">
                  <c:v>9.0358263573660604</c:v>
                </c:pt>
                <c:pt idx="7">
                  <c:v>7.3979089182481932</c:v>
                </c:pt>
                <c:pt idx="8">
                  <c:v>6.0568955398396618</c:v>
                </c:pt>
                <c:pt idx="9">
                  <c:v>4.9589666466475961</c:v>
                </c:pt>
                <c:pt idx="10">
                  <c:v>4.0600584970983808</c:v>
                </c:pt>
                <c:pt idx="11">
                  <c:v>3.324094750870016</c:v>
                </c:pt>
                <c:pt idx="12">
                  <c:v>2.7215385986823741</c:v>
                </c:pt>
              </c:numCache>
            </c:numRef>
          </c:xVal>
          <c:yVal>
            <c:numRef>
              <c:f>Sheet1!$C$8:$C$20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CB2-4D6A-9B7E-5B24273E19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5034655"/>
        <c:axId val="595035135"/>
      </c:scatterChart>
      <c:valAx>
        <c:axId val="595034655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595035135"/>
        <c:crosses val="autoZero"/>
        <c:crossBetween val="midCat"/>
      </c:valAx>
      <c:valAx>
        <c:axId val="59503513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Energy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59503465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Diodes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Crystal Representation of Doping</a:t>
            </a:r>
          </a:p>
        </p:txBody>
      </p:sp>
      <p:sp>
        <p:nvSpPr>
          <p:cNvPr id="236" name="Title 1">
            <a:extLst>
              <a:ext uri="{FF2B5EF4-FFF2-40B4-BE49-F238E27FC236}">
                <a16:creationId xmlns:a16="http://schemas.microsoft.com/office/drawing/2014/main" id="{64919275-66FF-45F1-B4B3-4D9EE44D7028}"/>
              </a:ext>
            </a:extLst>
          </p:cNvPr>
          <p:cNvSpPr txBox="1">
            <a:spLocks/>
          </p:cNvSpPr>
          <p:nvPr/>
        </p:nvSpPr>
        <p:spPr>
          <a:xfrm>
            <a:off x="3033087" y="1197076"/>
            <a:ext cx="1647001" cy="7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p-type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C1D458F-6387-4203-9A9D-74D344DAAA0F}"/>
              </a:ext>
            </a:extLst>
          </p:cNvPr>
          <p:cNvGrpSpPr/>
          <p:nvPr/>
        </p:nvGrpSpPr>
        <p:grpSpPr>
          <a:xfrm>
            <a:off x="1194113" y="1812436"/>
            <a:ext cx="9956317" cy="4483159"/>
            <a:chOff x="1194113" y="1812436"/>
            <a:chExt cx="9956317" cy="448315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4DDA33D-C332-4D71-B493-E0AE92A00FD5}"/>
                </a:ext>
              </a:extLst>
            </p:cNvPr>
            <p:cNvGrpSpPr/>
            <p:nvPr/>
          </p:nvGrpSpPr>
          <p:grpSpPr>
            <a:xfrm>
              <a:off x="1194113" y="1875729"/>
              <a:ext cx="4901887" cy="4419866"/>
              <a:chOff x="1194113" y="1875729"/>
              <a:chExt cx="4901887" cy="4419866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149886B-0ED8-4DDC-8B74-EE60CE9673BB}"/>
                  </a:ext>
                </a:extLst>
              </p:cNvPr>
              <p:cNvSpPr txBox="1"/>
              <p:nvPr/>
            </p:nvSpPr>
            <p:spPr>
              <a:xfrm>
                <a:off x="1205164" y="189922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37CFF44-DB02-4927-BBC1-15B695F20D6B}"/>
                  </a:ext>
                </a:extLst>
              </p:cNvPr>
              <p:cNvSpPr txBox="1"/>
              <p:nvPr/>
            </p:nvSpPr>
            <p:spPr>
              <a:xfrm>
                <a:off x="2067427" y="187572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C7E1ECD-25B1-4BF3-A29D-57B5BE68B3FC}"/>
                  </a:ext>
                </a:extLst>
              </p:cNvPr>
              <p:cNvSpPr txBox="1"/>
              <p:nvPr/>
            </p:nvSpPr>
            <p:spPr>
              <a:xfrm>
                <a:off x="1205164" y="263153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9352BE7-7DE3-494C-B603-5DE49A424BED}"/>
                  </a:ext>
                </a:extLst>
              </p:cNvPr>
              <p:cNvSpPr txBox="1"/>
              <p:nvPr/>
            </p:nvSpPr>
            <p:spPr>
              <a:xfrm>
                <a:off x="2067426" y="263153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DD4E32A-213D-4CE6-80AE-287B85A89192}"/>
                  </a:ext>
                </a:extLst>
              </p:cNvPr>
              <p:cNvSpPr txBox="1"/>
              <p:nvPr/>
            </p:nvSpPr>
            <p:spPr>
              <a:xfrm>
                <a:off x="2765257" y="189922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7824FF2-2230-468F-A1A5-ADDD458A42C4}"/>
                  </a:ext>
                </a:extLst>
              </p:cNvPr>
              <p:cNvSpPr txBox="1"/>
              <p:nvPr/>
            </p:nvSpPr>
            <p:spPr>
              <a:xfrm>
                <a:off x="3627520" y="187572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D7EDCB8-AABE-4424-B349-2AAD2D86706E}"/>
                  </a:ext>
                </a:extLst>
              </p:cNvPr>
              <p:cNvSpPr txBox="1"/>
              <p:nvPr/>
            </p:nvSpPr>
            <p:spPr>
              <a:xfrm>
                <a:off x="3627519" y="263153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D3E7969-DB48-494C-B27C-BC16F04D2AC2}"/>
                  </a:ext>
                </a:extLst>
              </p:cNvPr>
              <p:cNvSpPr txBox="1"/>
              <p:nvPr/>
            </p:nvSpPr>
            <p:spPr>
              <a:xfrm>
                <a:off x="5398169" y="187572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9F4D046-B732-489F-9D27-359655288403}"/>
                  </a:ext>
                </a:extLst>
              </p:cNvPr>
              <p:cNvSpPr txBox="1"/>
              <p:nvPr/>
            </p:nvSpPr>
            <p:spPr>
              <a:xfrm>
                <a:off x="4535906" y="263153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CE3D79A-1741-44E4-AA5E-51F6802077DA}"/>
                  </a:ext>
                </a:extLst>
              </p:cNvPr>
              <p:cNvSpPr txBox="1"/>
              <p:nvPr/>
            </p:nvSpPr>
            <p:spPr>
              <a:xfrm>
                <a:off x="5398168" y="263153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6D24B65-DFD8-4E58-8A9A-C65E218A7178}"/>
                  </a:ext>
                </a:extLst>
              </p:cNvPr>
              <p:cNvSpPr txBox="1"/>
              <p:nvPr/>
            </p:nvSpPr>
            <p:spPr>
              <a:xfrm>
                <a:off x="1205164" y="3387343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A3ECD1E-DB39-4D75-89A8-C06406299495}"/>
                  </a:ext>
                </a:extLst>
              </p:cNvPr>
              <p:cNvSpPr txBox="1"/>
              <p:nvPr/>
            </p:nvSpPr>
            <p:spPr>
              <a:xfrm>
                <a:off x="2067427" y="336384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56AAA8B-E621-4B5E-8CF5-BF78F0F5EEF0}"/>
                  </a:ext>
                </a:extLst>
              </p:cNvPr>
              <p:cNvSpPr txBox="1"/>
              <p:nvPr/>
            </p:nvSpPr>
            <p:spPr>
              <a:xfrm>
                <a:off x="2067426" y="4119653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F3E73D6-78B2-450C-8F7B-F46B34DACC2A}"/>
                  </a:ext>
                </a:extLst>
              </p:cNvPr>
              <p:cNvSpPr txBox="1"/>
              <p:nvPr/>
            </p:nvSpPr>
            <p:spPr>
              <a:xfrm>
                <a:off x="3627520" y="338037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DED4D61-FF68-4C75-8136-586C6C39B436}"/>
                  </a:ext>
                </a:extLst>
              </p:cNvPr>
              <p:cNvSpPr txBox="1"/>
              <p:nvPr/>
            </p:nvSpPr>
            <p:spPr>
              <a:xfrm>
                <a:off x="2765257" y="413618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8C9230A-CF19-4A97-A9DA-9F9180006876}"/>
                  </a:ext>
                </a:extLst>
              </p:cNvPr>
              <p:cNvSpPr txBox="1"/>
              <p:nvPr/>
            </p:nvSpPr>
            <p:spPr>
              <a:xfrm>
                <a:off x="3627519" y="413618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434EC54-30FF-4F37-B7DA-933EA94E164A}"/>
                  </a:ext>
                </a:extLst>
              </p:cNvPr>
              <p:cNvSpPr txBox="1"/>
              <p:nvPr/>
            </p:nvSpPr>
            <p:spPr>
              <a:xfrm>
                <a:off x="4535906" y="3373234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BFECBA8-DB2A-44BF-A076-78084151F96A}"/>
                  </a:ext>
                </a:extLst>
              </p:cNvPr>
              <p:cNvSpPr txBox="1"/>
              <p:nvPr/>
            </p:nvSpPr>
            <p:spPr>
              <a:xfrm>
                <a:off x="5398169" y="334973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35F91E2-543A-4F88-A77D-0CD450A937AC}"/>
                  </a:ext>
                </a:extLst>
              </p:cNvPr>
              <p:cNvSpPr txBox="1"/>
              <p:nvPr/>
            </p:nvSpPr>
            <p:spPr>
              <a:xfrm>
                <a:off x="5398168" y="4105544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7123AF25-DB2F-4360-BEA8-29898311613C}"/>
                  </a:ext>
                </a:extLst>
              </p:cNvPr>
              <p:cNvGrpSpPr/>
              <p:nvPr/>
            </p:nvGrpSpPr>
            <p:grpSpPr>
              <a:xfrm>
                <a:off x="1322347" y="2371183"/>
                <a:ext cx="206545" cy="349675"/>
                <a:chOff x="1602739" y="3640892"/>
                <a:chExt cx="206545" cy="349675"/>
              </a:xfrm>
            </p:grpSpPr>
            <p:sp>
              <p:nvSpPr>
                <p:cNvPr id="76" name="Oval 75">
                  <a:extLst>
                    <a:ext uri="{FF2B5EF4-FFF2-40B4-BE49-F238E27FC236}">
                      <a16:creationId xmlns:a16="http://schemas.microsoft.com/office/drawing/2014/main" id="{02F6A2F4-911D-4D21-BA99-9FF109E2FDB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Oval 76">
                  <a:extLst>
                    <a:ext uri="{FF2B5EF4-FFF2-40B4-BE49-F238E27FC236}">
                      <a16:creationId xmlns:a16="http://schemas.microsoft.com/office/drawing/2014/main" id="{83123D5F-9B32-4B7D-A51B-4E0D2119624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Oval 77">
                  <a:extLst>
                    <a:ext uri="{FF2B5EF4-FFF2-40B4-BE49-F238E27FC236}">
                      <a16:creationId xmlns:a16="http://schemas.microsoft.com/office/drawing/2014/main" id="{7CB53EF8-D8C5-4C4F-ACB8-EA0C8632EF2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A1844864-AE45-43C2-A2CE-EBE72A3C2268}"/>
                  </a:ext>
                </a:extLst>
              </p:cNvPr>
              <p:cNvGrpSpPr/>
              <p:nvPr/>
            </p:nvGrpSpPr>
            <p:grpSpPr>
              <a:xfrm>
                <a:off x="1333265" y="3138738"/>
                <a:ext cx="206545" cy="349675"/>
                <a:chOff x="1602739" y="3640892"/>
                <a:chExt cx="206545" cy="349675"/>
              </a:xfrm>
            </p:grpSpPr>
            <p:sp>
              <p:nvSpPr>
                <p:cNvPr id="81" name="Oval 80">
                  <a:extLst>
                    <a:ext uri="{FF2B5EF4-FFF2-40B4-BE49-F238E27FC236}">
                      <a16:creationId xmlns:a16="http://schemas.microsoft.com/office/drawing/2014/main" id="{742A5FCE-61B6-4DF1-85A4-AECA739502A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Oval 81">
                  <a:extLst>
                    <a:ext uri="{FF2B5EF4-FFF2-40B4-BE49-F238E27FC236}">
                      <a16:creationId xmlns:a16="http://schemas.microsoft.com/office/drawing/2014/main" id="{F1EAF034-1FE1-4BBF-B05B-47D54FF2675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Oval 82">
                  <a:extLst>
                    <a:ext uri="{FF2B5EF4-FFF2-40B4-BE49-F238E27FC236}">
                      <a16:creationId xmlns:a16="http://schemas.microsoft.com/office/drawing/2014/main" id="{E50E9A6F-7C30-43DD-825E-082B82B5311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F696F5D6-357D-46A5-AD11-9BC12C405F10}"/>
                  </a:ext>
                </a:extLst>
              </p:cNvPr>
              <p:cNvGrpSpPr/>
              <p:nvPr/>
            </p:nvGrpSpPr>
            <p:grpSpPr>
              <a:xfrm>
                <a:off x="1322344" y="3868881"/>
                <a:ext cx="206545" cy="349675"/>
                <a:chOff x="1602739" y="3640892"/>
                <a:chExt cx="206545" cy="349675"/>
              </a:xfrm>
            </p:grpSpPr>
            <p:sp>
              <p:nvSpPr>
                <p:cNvPr id="85" name="Oval 84">
                  <a:extLst>
                    <a:ext uri="{FF2B5EF4-FFF2-40B4-BE49-F238E27FC236}">
                      <a16:creationId xmlns:a16="http://schemas.microsoft.com/office/drawing/2014/main" id="{5DA4FD4E-3B1C-450B-B9A8-AF82BA0333C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Oval 85">
                  <a:extLst>
                    <a:ext uri="{FF2B5EF4-FFF2-40B4-BE49-F238E27FC236}">
                      <a16:creationId xmlns:a16="http://schemas.microsoft.com/office/drawing/2014/main" id="{3701C168-7415-4342-93D8-5172760C476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Oval 86">
                  <a:extLst>
                    <a:ext uri="{FF2B5EF4-FFF2-40B4-BE49-F238E27FC236}">
                      <a16:creationId xmlns:a16="http://schemas.microsoft.com/office/drawing/2014/main" id="{EA20214D-B696-4000-90B7-CE61BE469BC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F5C85283-C867-421C-8791-7666D6386FF5}"/>
                  </a:ext>
                </a:extLst>
              </p:cNvPr>
              <p:cNvGrpSpPr/>
              <p:nvPr/>
            </p:nvGrpSpPr>
            <p:grpSpPr>
              <a:xfrm rot="16200000">
                <a:off x="1767409" y="2016775"/>
                <a:ext cx="206545" cy="349675"/>
                <a:chOff x="1602739" y="3640892"/>
                <a:chExt cx="206545" cy="349675"/>
              </a:xfrm>
            </p:grpSpPr>
            <p:sp>
              <p:nvSpPr>
                <p:cNvPr id="89" name="Oval 88">
                  <a:extLst>
                    <a:ext uri="{FF2B5EF4-FFF2-40B4-BE49-F238E27FC236}">
                      <a16:creationId xmlns:a16="http://schemas.microsoft.com/office/drawing/2014/main" id="{A1D7B983-BF8C-40B7-AFAC-B026F9D9D06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Oval 89">
                  <a:extLst>
                    <a:ext uri="{FF2B5EF4-FFF2-40B4-BE49-F238E27FC236}">
                      <a16:creationId xmlns:a16="http://schemas.microsoft.com/office/drawing/2014/main" id="{54CF87D1-922A-42A4-B522-0B1566823B9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Oval 90">
                  <a:extLst>
                    <a:ext uri="{FF2B5EF4-FFF2-40B4-BE49-F238E27FC236}">
                      <a16:creationId xmlns:a16="http://schemas.microsoft.com/office/drawing/2014/main" id="{3F947B62-4F6F-4F61-9370-D6DE2B28DDE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EFB4DF7E-20FF-47E6-B967-9384BC4E9CE9}"/>
                  </a:ext>
                </a:extLst>
              </p:cNvPr>
              <p:cNvGrpSpPr/>
              <p:nvPr/>
            </p:nvGrpSpPr>
            <p:grpSpPr>
              <a:xfrm rot="16200000">
                <a:off x="1781626" y="2749085"/>
                <a:ext cx="206545" cy="349675"/>
                <a:chOff x="1602739" y="3640892"/>
                <a:chExt cx="206545" cy="349675"/>
              </a:xfrm>
            </p:grpSpPr>
            <p:sp>
              <p:nvSpPr>
                <p:cNvPr id="93" name="Oval 92">
                  <a:extLst>
                    <a:ext uri="{FF2B5EF4-FFF2-40B4-BE49-F238E27FC236}">
                      <a16:creationId xmlns:a16="http://schemas.microsoft.com/office/drawing/2014/main" id="{D179E924-026B-41F0-A380-F77F9800DD0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Oval 93">
                  <a:extLst>
                    <a:ext uri="{FF2B5EF4-FFF2-40B4-BE49-F238E27FC236}">
                      <a16:creationId xmlns:a16="http://schemas.microsoft.com/office/drawing/2014/main" id="{1EA3B0E9-F0AF-484D-B7BB-C166948D42C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Oval 94">
                  <a:extLst>
                    <a:ext uri="{FF2B5EF4-FFF2-40B4-BE49-F238E27FC236}">
                      <a16:creationId xmlns:a16="http://schemas.microsoft.com/office/drawing/2014/main" id="{EEFCBDFF-46A5-4F29-A476-CC6F3948268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CC37818A-5515-4CEA-B2C0-A13BFF51DA8C}"/>
                  </a:ext>
                </a:extLst>
              </p:cNvPr>
              <p:cNvGrpSpPr/>
              <p:nvPr/>
            </p:nvGrpSpPr>
            <p:grpSpPr>
              <a:xfrm rot="16200000">
                <a:off x="1771623" y="3521421"/>
                <a:ext cx="206545" cy="349675"/>
                <a:chOff x="1602739" y="3640892"/>
                <a:chExt cx="206545" cy="349675"/>
              </a:xfrm>
            </p:grpSpPr>
            <p:sp>
              <p:nvSpPr>
                <p:cNvPr id="97" name="Oval 96">
                  <a:extLst>
                    <a:ext uri="{FF2B5EF4-FFF2-40B4-BE49-F238E27FC236}">
                      <a16:creationId xmlns:a16="http://schemas.microsoft.com/office/drawing/2014/main" id="{573A7999-5E10-4954-AFDD-04B42C332E9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33B82CAC-09E6-472A-B4B6-FFD3DBCE467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Oval 98">
                  <a:extLst>
                    <a:ext uri="{FF2B5EF4-FFF2-40B4-BE49-F238E27FC236}">
                      <a16:creationId xmlns:a16="http://schemas.microsoft.com/office/drawing/2014/main" id="{C2B01493-7780-4E9A-AFB4-DCC0837E80B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AA07CCA0-E272-4E35-958D-AA1E534DC502}"/>
                  </a:ext>
                </a:extLst>
              </p:cNvPr>
              <p:cNvGrpSpPr/>
              <p:nvPr/>
            </p:nvGrpSpPr>
            <p:grpSpPr>
              <a:xfrm rot="16200000">
                <a:off x="1765228" y="4237202"/>
                <a:ext cx="206545" cy="349675"/>
                <a:chOff x="1602739" y="3640892"/>
                <a:chExt cx="206545" cy="349675"/>
              </a:xfrm>
            </p:grpSpPr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A31171F7-ECD6-4A5F-9028-D0EBF8E55F8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D00E45A7-9098-4741-AF92-59F9706702B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Oval 102">
                  <a:extLst>
                    <a:ext uri="{FF2B5EF4-FFF2-40B4-BE49-F238E27FC236}">
                      <a16:creationId xmlns:a16="http://schemas.microsoft.com/office/drawing/2014/main" id="{366C4A08-E3C8-418A-997B-706035810BB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4" name="Group 103">
                <a:extLst>
                  <a:ext uri="{FF2B5EF4-FFF2-40B4-BE49-F238E27FC236}">
                    <a16:creationId xmlns:a16="http://schemas.microsoft.com/office/drawing/2014/main" id="{7EA9DDE6-7D36-4D49-99FC-4E4D0713A85C}"/>
                  </a:ext>
                </a:extLst>
              </p:cNvPr>
              <p:cNvGrpSpPr/>
              <p:nvPr/>
            </p:nvGrpSpPr>
            <p:grpSpPr>
              <a:xfrm rot="16200000">
                <a:off x="2522313" y="2016774"/>
                <a:ext cx="206545" cy="349675"/>
                <a:chOff x="1602739" y="3640892"/>
                <a:chExt cx="206545" cy="349675"/>
              </a:xfrm>
            </p:grpSpPr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F62E1972-FF47-42CC-9EC7-F6D9B2429D2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Oval 105">
                  <a:extLst>
                    <a:ext uri="{FF2B5EF4-FFF2-40B4-BE49-F238E27FC236}">
                      <a16:creationId xmlns:a16="http://schemas.microsoft.com/office/drawing/2014/main" id="{CBA6832E-91BA-4BED-931D-9D667AF369FC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Oval 106">
                  <a:extLst>
                    <a:ext uri="{FF2B5EF4-FFF2-40B4-BE49-F238E27FC236}">
                      <a16:creationId xmlns:a16="http://schemas.microsoft.com/office/drawing/2014/main" id="{392EECE5-7F22-4693-B83B-D0B11A46046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F458E792-F64E-44DE-B9F1-5A570C20BE4D}"/>
                  </a:ext>
                </a:extLst>
              </p:cNvPr>
              <p:cNvGrpSpPr/>
              <p:nvPr/>
            </p:nvGrpSpPr>
            <p:grpSpPr>
              <a:xfrm rot="16200000">
                <a:off x="2536530" y="2749084"/>
                <a:ext cx="206545" cy="349675"/>
                <a:chOff x="1602739" y="3640892"/>
                <a:chExt cx="206545" cy="349675"/>
              </a:xfrm>
            </p:grpSpPr>
            <p:sp>
              <p:nvSpPr>
                <p:cNvPr id="109" name="Oval 108">
                  <a:extLst>
                    <a:ext uri="{FF2B5EF4-FFF2-40B4-BE49-F238E27FC236}">
                      <a16:creationId xmlns:a16="http://schemas.microsoft.com/office/drawing/2014/main" id="{211E3F1D-EA46-4B6F-BD78-87FEF35BE6B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7D3B56D6-F009-4DD0-BDCC-6E3329868B1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Oval 110">
                  <a:extLst>
                    <a:ext uri="{FF2B5EF4-FFF2-40B4-BE49-F238E27FC236}">
                      <a16:creationId xmlns:a16="http://schemas.microsoft.com/office/drawing/2014/main" id="{9ACFE1A6-08B6-4875-9B0A-EB228AD9C87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610247AE-F624-4368-A4C8-3E47775DFEF9}"/>
                  </a:ext>
                </a:extLst>
              </p:cNvPr>
              <p:cNvGrpSpPr/>
              <p:nvPr/>
            </p:nvGrpSpPr>
            <p:grpSpPr>
              <a:xfrm rot="16200000">
                <a:off x="2526527" y="3521420"/>
                <a:ext cx="206545" cy="349675"/>
                <a:chOff x="1602739" y="3640892"/>
                <a:chExt cx="206545" cy="349675"/>
              </a:xfrm>
            </p:grpSpPr>
            <p:sp>
              <p:nvSpPr>
                <p:cNvPr id="113" name="Oval 112">
                  <a:extLst>
                    <a:ext uri="{FF2B5EF4-FFF2-40B4-BE49-F238E27FC236}">
                      <a16:creationId xmlns:a16="http://schemas.microsoft.com/office/drawing/2014/main" id="{8F32948D-4091-4F35-8C43-D5CC57DDECE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CDFBA72A-2486-4515-9B93-685AF5A4862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Oval 114">
                  <a:extLst>
                    <a:ext uri="{FF2B5EF4-FFF2-40B4-BE49-F238E27FC236}">
                      <a16:creationId xmlns:a16="http://schemas.microsoft.com/office/drawing/2014/main" id="{22DAE98F-3C6D-4A3B-81EE-E996B8609F6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48A63E29-623D-483A-BEFD-6C1AF3349894}"/>
                  </a:ext>
                </a:extLst>
              </p:cNvPr>
              <p:cNvGrpSpPr/>
              <p:nvPr/>
            </p:nvGrpSpPr>
            <p:grpSpPr>
              <a:xfrm rot="16200000">
                <a:off x="2520132" y="4237201"/>
                <a:ext cx="206545" cy="349675"/>
                <a:chOff x="1602739" y="3640892"/>
                <a:chExt cx="206545" cy="349675"/>
              </a:xfrm>
            </p:grpSpPr>
            <p:sp>
              <p:nvSpPr>
                <p:cNvPr id="117" name="Oval 116">
                  <a:extLst>
                    <a:ext uri="{FF2B5EF4-FFF2-40B4-BE49-F238E27FC236}">
                      <a16:creationId xmlns:a16="http://schemas.microsoft.com/office/drawing/2014/main" id="{2D3D2429-B09F-4CE8-9474-E89D351AC72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Oval 117">
                  <a:extLst>
                    <a:ext uri="{FF2B5EF4-FFF2-40B4-BE49-F238E27FC236}">
                      <a16:creationId xmlns:a16="http://schemas.microsoft.com/office/drawing/2014/main" id="{A123CD5F-BDB8-4627-A569-EF25594B3246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Oval 118">
                  <a:extLst>
                    <a:ext uri="{FF2B5EF4-FFF2-40B4-BE49-F238E27FC236}">
                      <a16:creationId xmlns:a16="http://schemas.microsoft.com/office/drawing/2014/main" id="{7AAAF120-086F-48CB-B251-E6D4C0BCC94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05BECDD2-49A3-4C32-81E9-87F41FD75E15}"/>
                  </a:ext>
                </a:extLst>
              </p:cNvPr>
              <p:cNvGrpSpPr/>
              <p:nvPr/>
            </p:nvGrpSpPr>
            <p:grpSpPr>
              <a:xfrm rot="16200000">
                <a:off x="3295053" y="2016774"/>
                <a:ext cx="206545" cy="349675"/>
                <a:chOff x="1602739" y="3640892"/>
                <a:chExt cx="206545" cy="349675"/>
              </a:xfrm>
            </p:grpSpPr>
            <p:sp>
              <p:nvSpPr>
                <p:cNvPr id="121" name="Oval 120">
                  <a:extLst>
                    <a:ext uri="{FF2B5EF4-FFF2-40B4-BE49-F238E27FC236}">
                      <a16:creationId xmlns:a16="http://schemas.microsoft.com/office/drawing/2014/main" id="{A32AA4AA-1E8E-4558-BDDF-32C4B6ED5526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Oval 121">
                  <a:extLst>
                    <a:ext uri="{FF2B5EF4-FFF2-40B4-BE49-F238E27FC236}">
                      <a16:creationId xmlns:a16="http://schemas.microsoft.com/office/drawing/2014/main" id="{8F98FD16-0EFB-4DB9-8808-1F6F06C8147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Oval 122">
                  <a:extLst>
                    <a:ext uri="{FF2B5EF4-FFF2-40B4-BE49-F238E27FC236}">
                      <a16:creationId xmlns:a16="http://schemas.microsoft.com/office/drawing/2014/main" id="{86AA3F99-87C6-4B0B-AE51-FF079434BFD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D2F4DE13-13F7-482A-8112-F0EA3B4A36AD}"/>
                  </a:ext>
                </a:extLst>
              </p:cNvPr>
              <p:cNvGrpSpPr/>
              <p:nvPr/>
            </p:nvGrpSpPr>
            <p:grpSpPr>
              <a:xfrm rot="16200000">
                <a:off x="3309270" y="2749084"/>
                <a:ext cx="206545" cy="349675"/>
                <a:chOff x="1602739" y="3640892"/>
                <a:chExt cx="206545" cy="349675"/>
              </a:xfrm>
            </p:grpSpPr>
            <p:sp>
              <p:nvSpPr>
                <p:cNvPr id="125" name="Oval 124">
                  <a:extLst>
                    <a:ext uri="{FF2B5EF4-FFF2-40B4-BE49-F238E27FC236}">
                      <a16:creationId xmlns:a16="http://schemas.microsoft.com/office/drawing/2014/main" id="{0538E523-BC73-4D21-BD73-8CEBBEE1A47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Oval 125">
                  <a:extLst>
                    <a:ext uri="{FF2B5EF4-FFF2-40B4-BE49-F238E27FC236}">
                      <a16:creationId xmlns:a16="http://schemas.microsoft.com/office/drawing/2014/main" id="{A27F5BC5-34AB-4DD5-BF6C-CCB2750F5C2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Oval 126">
                  <a:extLst>
                    <a:ext uri="{FF2B5EF4-FFF2-40B4-BE49-F238E27FC236}">
                      <a16:creationId xmlns:a16="http://schemas.microsoft.com/office/drawing/2014/main" id="{CFE3D140-B4F3-4FD4-8919-FC25A80733F4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A98947B6-B579-42F8-B64F-664C1D7AEB5C}"/>
                  </a:ext>
                </a:extLst>
              </p:cNvPr>
              <p:cNvGrpSpPr/>
              <p:nvPr/>
            </p:nvGrpSpPr>
            <p:grpSpPr>
              <a:xfrm rot="16200000">
                <a:off x="3292872" y="4237201"/>
                <a:ext cx="206545" cy="349675"/>
                <a:chOff x="1602739" y="3640892"/>
                <a:chExt cx="206545" cy="349675"/>
              </a:xfrm>
            </p:grpSpPr>
            <p:sp>
              <p:nvSpPr>
                <p:cNvPr id="133" name="Oval 132">
                  <a:extLst>
                    <a:ext uri="{FF2B5EF4-FFF2-40B4-BE49-F238E27FC236}">
                      <a16:creationId xmlns:a16="http://schemas.microsoft.com/office/drawing/2014/main" id="{BF5CEFE3-0D37-422A-9FA2-D80038DB294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Oval 133">
                  <a:extLst>
                    <a:ext uri="{FF2B5EF4-FFF2-40B4-BE49-F238E27FC236}">
                      <a16:creationId xmlns:a16="http://schemas.microsoft.com/office/drawing/2014/main" id="{B89946D8-A425-419D-B76A-9EDC3090AB7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Oval 134">
                  <a:extLst>
                    <a:ext uri="{FF2B5EF4-FFF2-40B4-BE49-F238E27FC236}">
                      <a16:creationId xmlns:a16="http://schemas.microsoft.com/office/drawing/2014/main" id="{F133C7E9-4DCD-4130-8EC4-6217F6160EF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225049D3-960B-4998-8291-39826E3DEE56}"/>
                  </a:ext>
                </a:extLst>
              </p:cNvPr>
              <p:cNvGrpSpPr/>
              <p:nvPr/>
            </p:nvGrpSpPr>
            <p:grpSpPr>
              <a:xfrm rot="16200000">
                <a:off x="4172613" y="2016774"/>
                <a:ext cx="206545" cy="349675"/>
                <a:chOff x="1602739" y="3640892"/>
                <a:chExt cx="206545" cy="349675"/>
              </a:xfrm>
            </p:grpSpPr>
            <p:sp>
              <p:nvSpPr>
                <p:cNvPr id="137" name="Oval 136">
                  <a:extLst>
                    <a:ext uri="{FF2B5EF4-FFF2-40B4-BE49-F238E27FC236}">
                      <a16:creationId xmlns:a16="http://schemas.microsoft.com/office/drawing/2014/main" id="{06AC3484-ECA4-4F5B-92F4-C62AEC14071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Oval 137">
                  <a:extLst>
                    <a:ext uri="{FF2B5EF4-FFF2-40B4-BE49-F238E27FC236}">
                      <a16:creationId xmlns:a16="http://schemas.microsoft.com/office/drawing/2014/main" id="{49D9D8B0-ED19-4A7F-B0DB-158F1C233A6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Oval 138">
                  <a:extLst>
                    <a:ext uri="{FF2B5EF4-FFF2-40B4-BE49-F238E27FC236}">
                      <a16:creationId xmlns:a16="http://schemas.microsoft.com/office/drawing/2014/main" id="{E0813FD6-FAEE-4E73-AD2E-FFC8A7D44B5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29382ED7-E3FB-43CE-8869-8EC857B5FDE6}"/>
                  </a:ext>
                </a:extLst>
              </p:cNvPr>
              <p:cNvGrpSpPr/>
              <p:nvPr/>
            </p:nvGrpSpPr>
            <p:grpSpPr>
              <a:xfrm rot="16200000">
                <a:off x="4186830" y="2749084"/>
                <a:ext cx="206545" cy="349675"/>
                <a:chOff x="1602739" y="3640892"/>
                <a:chExt cx="206545" cy="349675"/>
              </a:xfrm>
            </p:grpSpPr>
            <p:sp>
              <p:nvSpPr>
                <p:cNvPr id="141" name="Oval 140">
                  <a:extLst>
                    <a:ext uri="{FF2B5EF4-FFF2-40B4-BE49-F238E27FC236}">
                      <a16:creationId xmlns:a16="http://schemas.microsoft.com/office/drawing/2014/main" id="{DE728E22-9B4C-48D2-86C8-717B7248379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" name="Oval 141">
                  <a:extLst>
                    <a:ext uri="{FF2B5EF4-FFF2-40B4-BE49-F238E27FC236}">
                      <a16:creationId xmlns:a16="http://schemas.microsoft.com/office/drawing/2014/main" id="{54FC1754-62ED-4E76-A0F6-1CCED37C9AC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Oval 142">
                  <a:extLst>
                    <a:ext uri="{FF2B5EF4-FFF2-40B4-BE49-F238E27FC236}">
                      <a16:creationId xmlns:a16="http://schemas.microsoft.com/office/drawing/2014/main" id="{5777B7A8-FE5E-4B76-B55A-F0D76FE745A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CD9479FD-6DE8-4B56-B607-E37BC8E5F45A}"/>
                  </a:ext>
                </a:extLst>
              </p:cNvPr>
              <p:cNvGrpSpPr/>
              <p:nvPr/>
            </p:nvGrpSpPr>
            <p:grpSpPr>
              <a:xfrm rot="16200000">
                <a:off x="4176827" y="3521420"/>
                <a:ext cx="206545" cy="349675"/>
                <a:chOff x="1602739" y="3640892"/>
                <a:chExt cx="206545" cy="349675"/>
              </a:xfrm>
            </p:grpSpPr>
            <p:sp>
              <p:nvSpPr>
                <p:cNvPr id="145" name="Oval 144">
                  <a:extLst>
                    <a:ext uri="{FF2B5EF4-FFF2-40B4-BE49-F238E27FC236}">
                      <a16:creationId xmlns:a16="http://schemas.microsoft.com/office/drawing/2014/main" id="{A8A0603F-DEC9-4875-B502-F0C01FD768A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Oval 145">
                  <a:extLst>
                    <a:ext uri="{FF2B5EF4-FFF2-40B4-BE49-F238E27FC236}">
                      <a16:creationId xmlns:a16="http://schemas.microsoft.com/office/drawing/2014/main" id="{93DF4AF6-C0BE-4C81-9CD3-EC107815C12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Oval 146">
                  <a:extLst>
                    <a:ext uri="{FF2B5EF4-FFF2-40B4-BE49-F238E27FC236}">
                      <a16:creationId xmlns:a16="http://schemas.microsoft.com/office/drawing/2014/main" id="{A755C0A3-8699-4E62-958C-F2B03A03880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D7076A30-38B9-4355-A8CF-C813570D33CB}"/>
                  </a:ext>
                </a:extLst>
              </p:cNvPr>
              <p:cNvGrpSpPr/>
              <p:nvPr/>
            </p:nvGrpSpPr>
            <p:grpSpPr>
              <a:xfrm rot="16200000">
                <a:off x="4170432" y="4237201"/>
                <a:ext cx="206545" cy="349675"/>
                <a:chOff x="1602739" y="3640892"/>
                <a:chExt cx="206545" cy="349675"/>
              </a:xfrm>
            </p:grpSpPr>
            <p:sp>
              <p:nvSpPr>
                <p:cNvPr id="149" name="Oval 148">
                  <a:extLst>
                    <a:ext uri="{FF2B5EF4-FFF2-40B4-BE49-F238E27FC236}">
                      <a16:creationId xmlns:a16="http://schemas.microsoft.com/office/drawing/2014/main" id="{2B0186C3-C12D-4CB8-BD49-CC7B986C8A5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Oval 149">
                  <a:extLst>
                    <a:ext uri="{FF2B5EF4-FFF2-40B4-BE49-F238E27FC236}">
                      <a16:creationId xmlns:a16="http://schemas.microsoft.com/office/drawing/2014/main" id="{992EC9C8-B9C3-43DA-AF85-6773D78DC65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Oval 150">
                  <a:extLst>
                    <a:ext uri="{FF2B5EF4-FFF2-40B4-BE49-F238E27FC236}">
                      <a16:creationId xmlns:a16="http://schemas.microsoft.com/office/drawing/2014/main" id="{D1618EA0-9FCD-409F-AE55-FF194E638B3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035BBF02-BD33-4714-9E78-6BF391051A4E}"/>
                  </a:ext>
                </a:extLst>
              </p:cNvPr>
              <p:cNvGrpSpPr/>
              <p:nvPr/>
            </p:nvGrpSpPr>
            <p:grpSpPr>
              <a:xfrm rot="16200000">
                <a:off x="5107495" y="2016773"/>
                <a:ext cx="206545" cy="349675"/>
                <a:chOff x="1602739" y="3640892"/>
                <a:chExt cx="206545" cy="349675"/>
              </a:xfrm>
            </p:grpSpPr>
            <p:sp>
              <p:nvSpPr>
                <p:cNvPr id="153" name="Oval 152">
                  <a:extLst>
                    <a:ext uri="{FF2B5EF4-FFF2-40B4-BE49-F238E27FC236}">
                      <a16:creationId xmlns:a16="http://schemas.microsoft.com/office/drawing/2014/main" id="{00A12239-64A0-47B4-A906-7660A3F6DA0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Oval 153">
                  <a:extLst>
                    <a:ext uri="{FF2B5EF4-FFF2-40B4-BE49-F238E27FC236}">
                      <a16:creationId xmlns:a16="http://schemas.microsoft.com/office/drawing/2014/main" id="{4A205C32-D9FF-4A11-ADEF-F09EB40D017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Oval 154">
                  <a:extLst>
                    <a:ext uri="{FF2B5EF4-FFF2-40B4-BE49-F238E27FC236}">
                      <a16:creationId xmlns:a16="http://schemas.microsoft.com/office/drawing/2014/main" id="{30A97714-9A5F-4D08-ABF9-F7600975A8C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64566FA2-375D-4823-8A55-8FE0A31836CD}"/>
                  </a:ext>
                </a:extLst>
              </p:cNvPr>
              <p:cNvGrpSpPr/>
              <p:nvPr/>
            </p:nvGrpSpPr>
            <p:grpSpPr>
              <a:xfrm rot="16200000">
                <a:off x="5121712" y="2749083"/>
                <a:ext cx="206545" cy="349675"/>
                <a:chOff x="1602739" y="3640892"/>
                <a:chExt cx="206545" cy="349675"/>
              </a:xfrm>
            </p:grpSpPr>
            <p:sp>
              <p:nvSpPr>
                <p:cNvPr id="157" name="Oval 156">
                  <a:extLst>
                    <a:ext uri="{FF2B5EF4-FFF2-40B4-BE49-F238E27FC236}">
                      <a16:creationId xmlns:a16="http://schemas.microsoft.com/office/drawing/2014/main" id="{765B6CBF-DC8A-4F56-A077-C214425C092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Oval 157">
                  <a:extLst>
                    <a:ext uri="{FF2B5EF4-FFF2-40B4-BE49-F238E27FC236}">
                      <a16:creationId xmlns:a16="http://schemas.microsoft.com/office/drawing/2014/main" id="{065092A6-B11D-414D-8B78-C0B1A0889BC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Oval 158">
                  <a:extLst>
                    <a:ext uri="{FF2B5EF4-FFF2-40B4-BE49-F238E27FC236}">
                      <a16:creationId xmlns:a16="http://schemas.microsoft.com/office/drawing/2014/main" id="{99D49EA0-CA47-4026-A4DB-B8AFBC5EEBE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ED77AD2F-9D4C-4C07-8C28-A698591B6E5E}"/>
                  </a:ext>
                </a:extLst>
              </p:cNvPr>
              <p:cNvGrpSpPr/>
              <p:nvPr/>
            </p:nvGrpSpPr>
            <p:grpSpPr>
              <a:xfrm rot="16200000">
                <a:off x="5111709" y="3521419"/>
                <a:ext cx="206545" cy="349675"/>
                <a:chOff x="1602739" y="3640892"/>
                <a:chExt cx="206545" cy="349675"/>
              </a:xfrm>
            </p:grpSpPr>
            <p:sp>
              <p:nvSpPr>
                <p:cNvPr id="161" name="Oval 160">
                  <a:extLst>
                    <a:ext uri="{FF2B5EF4-FFF2-40B4-BE49-F238E27FC236}">
                      <a16:creationId xmlns:a16="http://schemas.microsoft.com/office/drawing/2014/main" id="{3138A360-0A92-4A09-8908-2FF71C53EAE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Oval 161">
                  <a:extLst>
                    <a:ext uri="{FF2B5EF4-FFF2-40B4-BE49-F238E27FC236}">
                      <a16:creationId xmlns:a16="http://schemas.microsoft.com/office/drawing/2014/main" id="{66A1891E-4E01-4236-87F2-F8AF84E6644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3" name="Oval 162">
                  <a:extLst>
                    <a:ext uri="{FF2B5EF4-FFF2-40B4-BE49-F238E27FC236}">
                      <a16:creationId xmlns:a16="http://schemas.microsoft.com/office/drawing/2014/main" id="{8B7B52A9-35DF-40A9-A30E-75C83D329EB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7FDCFA61-7C61-4843-8BAB-4942349467BD}"/>
                  </a:ext>
                </a:extLst>
              </p:cNvPr>
              <p:cNvGrpSpPr/>
              <p:nvPr/>
            </p:nvGrpSpPr>
            <p:grpSpPr>
              <a:xfrm rot="16200000">
                <a:off x="5105314" y="4237200"/>
                <a:ext cx="206545" cy="349675"/>
                <a:chOff x="1602739" y="3640892"/>
                <a:chExt cx="206545" cy="349675"/>
              </a:xfrm>
            </p:grpSpPr>
            <p:sp>
              <p:nvSpPr>
                <p:cNvPr id="165" name="Oval 164">
                  <a:extLst>
                    <a:ext uri="{FF2B5EF4-FFF2-40B4-BE49-F238E27FC236}">
                      <a16:creationId xmlns:a16="http://schemas.microsoft.com/office/drawing/2014/main" id="{A9EF5FDE-A5A3-4F31-9B83-5B8C0BB9068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4599CBA5-CD8F-4A28-BD49-8B6C6DCCD60B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D349CB08-1F5D-4D31-BE1D-45DA8BEC5D4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id="{35340A00-4601-46B6-A784-0AABD1ABA398}"/>
                  </a:ext>
                </a:extLst>
              </p:cNvPr>
              <p:cNvGrpSpPr/>
              <p:nvPr/>
            </p:nvGrpSpPr>
            <p:grpSpPr>
              <a:xfrm>
                <a:off x="2201849" y="2371183"/>
                <a:ext cx="206545" cy="349675"/>
                <a:chOff x="1602739" y="3640892"/>
                <a:chExt cx="206545" cy="349675"/>
              </a:xfrm>
            </p:grpSpPr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9F716209-C216-462D-A2E7-AA3C5B19675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0" name="Oval 169">
                  <a:extLst>
                    <a:ext uri="{FF2B5EF4-FFF2-40B4-BE49-F238E27FC236}">
                      <a16:creationId xmlns:a16="http://schemas.microsoft.com/office/drawing/2014/main" id="{04BC2AB8-A321-4278-AA26-A3056D38255B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02428867-6181-4B58-B2A3-EFF4B5AF9A1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9237F588-90B2-48AD-9417-6AB7D81F8D3E}"/>
                  </a:ext>
                </a:extLst>
              </p:cNvPr>
              <p:cNvGrpSpPr/>
              <p:nvPr/>
            </p:nvGrpSpPr>
            <p:grpSpPr>
              <a:xfrm>
                <a:off x="2212767" y="3138738"/>
                <a:ext cx="206545" cy="349675"/>
                <a:chOff x="1602739" y="3640892"/>
                <a:chExt cx="206545" cy="349675"/>
              </a:xfrm>
            </p:grpSpPr>
            <p:sp>
              <p:nvSpPr>
                <p:cNvPr id="173" name="Oval 172">
                  <a:extLst>
                    <a:ext uri="{FF2B5EF4-FFF2-40B4-BE49-F238E27FC236}">
                      <a16:creationId xmlns:a16="http://schemas.microsoft.com/office/drawing/2014/main" id="{E65B1302-391D-4677-B5B2-7D5272C7B73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4" name="Oval 173">
                  <a:extLst>
                    <a:ext uri="{FF2B5EF4-FFF2-40B4-BE49-F238E27FC236}">
                      <a16:creationId xmlns:a16="http://schemas.microsoft.com/office/drawing/2014/main" id="{641FFE77-60F9-43A1-8327-56E866D10C7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5" name="Oval 174">
                  <a:extLst>
                    <a:ext uri="{FF2B5EF4-FFF2-40B4-BE49-F238E27FC236}">
                      <a16:creationId xmlns:a16="http://schemas.microsoft.com/office/drawing/2014/main" id="{53047D08-1106-4632-B4AB-B14BE226659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DD1C89EB-97F2-4206-BEB3-2F821C234AF6}"/>
                  </a:ext>
                </a:extLst>
              </p:cNvPr>
              <p:cNvGrpSpPr/>
              <p:nvPr/>
            </p:nvGrpSpPr>
            <p:grpSpPr>
              <a:xfrm>
                <a:off x="2201846" y="3868881"/>
                <a:ext cx="206545" cy="349675"/>
                <a:chOff x="1602739" y="3640892"/>
                <a:chExt cx="206545" cy="349675"/>
              </a:xfrm>
            </p:grpSpPr>
            <p:sp>
              <p:nvSpPr>
                <p:cNvPr id="177" name="Oval 176">
                  <a:extLst>
                    <a:ext uri="{FF2B5EF4-FFF2-40B4-BE49-F238E27FC236}">
                      <a16:creationId xmlns:a16="http://schemas.microsoft.com/office/drawing/2014/main" id="{989E25F3-2B17-4625-8397-8FFF409EF1D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8" name="Oval 177">
                  <a:extLst>
                    <a:ext uri="{FF2B5EF4-FFF2-40B4-BE49-F238E27FC236}">
                      <a16:creationId xmlns:a16="http://schemas.microsoft.com/office/drawing/2014/main" id="{032D1E1A-9E7D-4F6C-873C-A778FFBB58F7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9" name="Oval 178">
                  <a:extLst>
                    <a:ext uri="{FF2B5EF4-FFF2-40B4-BE49-F238E27FC236}">
                      <a16:creationId xmlns:a16="http://schemas.microsoft.com/office/drawing/2014/main" id="{F68E0D36-B580-4119-A230-7A8A0F46FCA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95BCCF9C-E9A3-403C-8AE8-4EB04C2DF528}"/>
                  </a:ext>
                </a:extLst>
              </p:cNvPr>
              <p:cNvGrpSpPr/>
              <p:nvPr/>
            </p:nvGrpSpPr>
            <p:grpSpPr>
              <a:xfrm>
                <a:off x="2911447" y="3143290"/>
                <a:ext cx="206545" cy="349675"/>
                <a:chOff x="1602739" y="3640892"/>
                <a:chExt cx="206545" cy="349675"/>
              </a:xfrm>
            </p:grpSpPr>
            <p:sp>
              <p:nvSpPr>
                <p:cNvPr id="185" name="Oval 184">
                  <a:extLst>
                    <a:ext uri="{FF2B5EF4-FFF2-40B4-BE49-F238E27FC236}">
                      <a16:creationId xmlns:a16="http://schemas.microsoft.com/office/drawing/2014/main" id="{5049DFFF-31D3-4854-91F4-6C407260BFA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6" name="Oval 185">
                  <a:extLst>
                    <a:ext uri="{FF2B5EF4-FFF2-40B4-BE49-F238E27FC236}">
                      <a16:creationId xmlns:a16="http://schemas.microsoft.com/office/drawing/2014/main" id="{2E7B1B5F-F96F-499A-B02F-EF22A066614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Oval 186">
                  <a:extLst>
                    <a:ext uri="{FF2B5EF4-FFF2-40B4-BE49-F238E27FC236}">
                      <a16:creationId xmlns:a16="http://schemas.microsoft.com/office/drawing/2014/main" id="{19F6A763-623E-4586-8860-660BA355FC9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8" name="Group 187">
                <a:extLst>
                  <a:ext uri="{FF2B5EF4-FFF2-40B4-BE49-F238E27FC236}">
                    <a16:creationId xmlns:a16="http://schemas.microsoft.com/office/drawing/2014/main" id="{E3E5B237-D301-47F2-8EB5-2EB42B2E7277}"/>
                  </a:ext>
                </a:extLst>
              </p:cNvPr>
              <p:cNvGrpSpPr/>
              <p:nvPr/>
            </p:nvGrpSpPr>
            <p:grpSpPr>
              <a:xfrm>
                <a:off x="2900526" y="3873433"/>
                <a:ext cx="206545" cy="349675"/>
                <a:chOff x="1602739" y="3640892"/>
                <a:chExt cx="206545" cy="349675"/>
              </a:xfrm>
            </p:grpSpPr>
            <p:sp>
              <p:nvSpPr>
                <p:cNvPr id="189" name="Oval 188">
                  <a:extLst>
                    <a:ext uri="{FF2B5EF4-FFF2-40B4-BE49-F238E27FC236}">
                      <a16:creationId xmlns:a16="http://schemas.microsoft.com/office/drawing/2014/main" id="{DB287A5F-E92F-4AD7-8BF1-FFE6744B8B0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Oval 189">
                  <a:extLst>
                    <a:ext uri="{FF2B5EF4-FFF2-40B4-BE49-F238E27FC236}">
                      <a16:creationId xmlns:a16="http://schemas.microsoft.com/office/drawing/2014/main" id="{858FCDA8-5235-499D-976C-82356CDB964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Oval 190">
                  <a:extLst>
                    <a:ext uri="{FF2B5EF4-FFF2-40B4-BE49-F238E27FC236}">
                      <a16:creationId xmlns:a16="http://schemas.microsoft.com/office/drawing/2014/main" id="{1C7AF3F7-D8FD-4CC7-A8B8-DFD349101C1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E00DE060-CF56-40B6-A181-ED27A9939AA8}"/>
                  </a:ext>
                </a:extLst>
              </p:cNvPr>
              <p:cNvGrpSpPr/>
              <p:nvPr/>
            </p:nvGrpSpPr>
            <p:grpSpPr>
              <a:xfrm>
                <a:off x="3739412" y="2371183"/>
                <a:ext cx="206545" cy="349675"/>
                <a:chOff x="1602739" y="3640892"/>
                <a:chExt cx="206545" cy="349675"/>
              </a:xfrm>
            </p:grpSpPr>
            <p:sp>
              <p:nvSpPr>
                <p:cNvPr id="193" name="Oval 192">
                  <a:extLst>
                    <a:ext uri="{FF2B5EF4-FFF2-40B4-BE49-F238E27FC236}">
                      <a16:creationId xmlns:a16="http://schemas.microsoft.com/office/drawing/2014/main" id="{410F4F24-DD50-4AAF-9B40-519E30AFA7C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Oval 193">
                  <a:extLst>
                    <a:ext uri="{FF2B5EF4-FFF2-40B4-BE49-F238E27FC236}">
                      <a16:creationId xmlns:a16="http://schemas.microsoft.com/office/drawing/2014/main" id="{630B781A-CDDF-4600-B507-783D60F98A3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Oval 194">
                  <a:extLst>
                    <a:ext uri="{FF2B5EF4-FFF2-40B4-BE49-F238E27FC236}">
                      <a16:creationId xmlns:a16="http://schemas.microsoft.com/office/drawing/2014/main" id="{3FD1EF15-3525-483B-86D7-C3853DBD376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F5348211-2131-43AB-9816-828A1EBC2C1D}"/>
                  </a:ext>
                </a:extLst>
              </p:cNvPr>
              <p:cNvGrpSpPr/>
              <p:nvPr/>
            </p:nvGrpSpPr>
            <p:grpSpPr>
              <a:xfrm>
                <a:off x="3750330" y="3138738"/>
                <a:ext cx="206545" cy="349675"/>
                <a:chOff x="1602739" y="3640892"/>
                <a:chExt cx="206545" cy="349675"/>
              </a:xfrm>
            </p:grpSpPr>
            <p:sp>
              <p:nvSpPr>
                <p:cNvPr id="197" name="Oval 196">
                  <a:extLst>
                    <a:ext uri="{FF2B5EF4-FFF2-40B4-BE49-F238E27FC236}">
                      <a16:creationId xmlns:a16="http://schemas.microsoft.com/office/drawing/2014/main" id="{14913D2B-9CCC-45E8-B8A3-8E10B95FF2A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Oval 197">
                  <a:extLst>
                    <a:ext uri="{FF2B5EF4-FFF2-40B4-BE49-F238E27FC236}">
                      <a16:creationId xmlns:a16="http://schemas.microsoft.com/office/drawing/2014/main" id="{77E1CE85-2C2B-42E5-BEAE-8265A89EFB4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Oval 198">
                  <a:extLst>
                    <a:ext uri="{FF2B5EF4-FFF2-40B4-BE49-F238E27FC236}">
                      <a16:creationId xmlns:a16="http://schemas.microsoft.com/office/drawing/2014/main" id="{A0C7412B-9F83-4C34-B488-8DFC30459A6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id="{2825F83E-0ED6-4AFC-95E8-E4E13F778850}"/>
                  </a:ext>
                </a:extLst>
              </p:cNvPr>
              <p:cNvGrpSpPr/>
              <p:nvPr/>
            </p:nvGrpSpPr>
            <p:grpSpPr>
              <a:xfrm>
                <a:off x="3739409" y="3868881"/>
                <a:ext cx="206545" cy="349675"/>
                <a:chOff x="1602739" y="3640892"/>
                <a:chExt cx="206545" cy="349675"/>
              </a:xfrm>
            </p:grpSpPr>
            <p:sp>
              <p:nvSpPr>
                <p:cNvPr id="201" name="Oval 200">
                  <a:extLst>
                    <a:ext uri="{FF2B5EF4-FFF2-40B4-BE49-F238E27FC236}">
                      <a16:creationId xmlns:a16="http://schemas.microsoft.com/office/drawing/2014/main" id="{2F278D33-A24B-4A8A-ACD7-23EC0B3C8C0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Oval 201">
                  <a:extLst>
                    <a:ext uri="{FF2B5EF4-FFF2-40B4-BE49-F238E27FC236}">
                      <a16:creationId xmlns:a16="http://schemas.microsoft.com/office/drawing/2014/main" id="{1A0CF01E-EAFE-4777-A7A2-A46CFE18266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Oval 202">
                  <a:extLst>
                    <a:ext uri="{FF2B5EF4-FFF2-40B4-BE49-F238E27FC236}">
                      <a16:creationId xmlns:a16="http://schemas.microsoft.com/office/drawing/2014/main" id="{22118279-5DF6-4574-BFE1-2385D2CEAF5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DE913212-6E48-4CA0-AE8D-D2824DEFE470}"/>
                  </a:ext>
                </a:extLst>
              </p:cNvPr>
              <p:cNvGrpSpPr/>
              <p:nvPr/>
            </p:nvGrpSpPr>
            <p:grpSpPr>
              <a:xfrm>
                <a:off x="4669170" y="2393564"/>
                <a:ext cx="206545" cy="349675"/>
                <a:chOff x="1602739" y="3640892"/>
                <a:chExt cx="206545" cy="349675"/>
              </a:xfrm>
            </p:grpSpPr>
            <p:sp>
              <p:nvSpPr>
                <p:cNvPr id="205" name="Oval 204">
                  <a:extLst>
                    <a:ext uri="{FF2B5EF4-FFF2-40B4-BE49-F238E27FC236}">
                      <a16:creationId xmlns:a16="http://schemas.microsoft.com/office/drawing/2014/main" id="{A6B2DA25-D024-4348-8649-3D86D44B920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Oval 205">
                  <a:extLst>
                    <a:ext uri="{FF2B5EF4-FFF2-40B4-BE49-F238E27FC236}">
                      <a16:creationId xmlns:a16="http://schemas.microsoft.com/office/drawing/2014/main" id="{3B4599BD-94CD-4083-AB3D-31CDA869A3D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Oval 206">
                  <a:extLst>
                    <a:ext uri="{FF2B5EF4-FFF2-40B4-BE49-F238E27FC236}">
                      <a16:creationId xmlns:a16="http://schemas.microsoft.com/office/drawing/2014/main" id="{D331461A-EF27-4FA4-8633-91FD691B5F1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2F067C6C-EDD6-4415-B451-618D5590DC53}"/>
                  </a:ext>
                </a:extLst>
              </p:cNvPr>
              <p:cNvGrpSpPr/>
              <p:nvPr/>
            </p:nvGrpSpPr>
            <p:grpSpPr>
              <a:xfrm>
                <a:off x="4680088" y="3161119"/>
                <a:ext cx="206545" cy="349675"/>
                <a:chOff x="1602739" y="3640892"/>
                <a:chExt cx="206545" cy="349675"/>
              </a:xfrm>
            </p:grpSpPr>
            <p:sp>
              <p:nvSpPr>
                <p:cNvPr id="209" name="Oval 208">
                  <a:extLst>
                    <a:ext uri="{FF2B5EF4-FFF2-40B4-BE49-F238E27FC236}">
                      <a16:creationId xmlns:a16="http://schemas.microsoft.com/office/drawing/2014/main" id="{18F05E9B-93AB-46C4-BAE9-9C66496016E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Oval 209">
                  <a:extLst>
                    <a:ext uri="{FF2B5EF4-FFF2-40B4-BE49-F238E27FC236}">
                      <a16:creationId xmlns:a16="http://schemas.microsoft.com/office/drawing/2014/main" id="{0F4FD71B-9895-443F-85D8-BDB404ECA60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Oval 210">
                  <a:extLst>
                    <a:ext uri="{FF2B5EF4-FFF2-40B4-BE49-F238E27FC236}">
                      <a16:creationId xmlns:a16="http://schemas.microsoft.com/office/drawing/2014/main" id="{3839D791-1554-4559-9C68-36453A8DD12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2" name="Group 211">
                <a:extLst>
                  <a:ext uri="{FF2B5EF4-FFF2-40B4-BE49-F238E27FC236}">
                    <a16:creationId xmlns:a16="http://schemas.microsoft.com/office/drawing/2014/main" id="{358E0D95-810C-436F-A4C4-C9484D35CF43}"/>
                  </a:ext>
                </a:extLst>
              </p:cNvPr>
              <p:cNvGrpSpPr/>
              <p:nvPr/>
            </p:nvGrpSpPr>
            <p:grpSpPr>
              <a:xfrm>
                <a:off x="4669167" y="3891262"/>
                <a:ext cx="206545" cy="349675"/>
                <a:chOff x="1602739" y="3640892"/>
                <a:chExt cx="206545" cy="349675"/>
              </a:xfrm>
            </p:grpSpPr>
            <p:sp>
              <p:nvSpPr>
                <p:cNvPr id="213" name="Oval 212">
                  <a:extLst>
                    <a:ext uri="{FF2B5EF4-FFF2-40B4-BE49-F238E27FC236}">
                      <a16:creationId xmlns:a16="http://schemas.microsoft.com/office/drawing/2014/main" id="{7E48C893-72A6-4C6C-8847-F5E4E0ADAAA4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Oval 213">
                  <a:extLst>
                    <a:ext uri="{FF2B5EF4-FFF2-40B4-BE49-F238E27FC236}">
                      <a16:creationId xmlns:a16="http://schemas.microsoft.com/office/drawing/2014/main" id="{C38722F9-1304-45B8-99FC-ACB60BEA05A7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Oval 214">
                  <a:extLst>
                    <a:ext uri="{FF2B5EF4-FFF2-40B4-BE49-F238E27FC236}">
                      <a16:creationId xmlns:a16="http://schemas.microsoft.com/office/drawing/2014/main" id="{DC5349A1-06C3-48DF-8286-940637B9E664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4C90EA68-5B4F-4F79-910B-92C80BBDA2B1}"/>
                  </a:ext>
                </a:extLst>
              </p:cNvPr>
              <p:cNvGrpSpPr/>
              <p:nvPr/>
            </p:nvGrpSpPr>
            <p:grpSpPr>
              <a:xfrm>
                <a:off x="5524660" y="2333838"/>
                <a:ext cx="206545" cy="349675"/>
                <a:chOff x="1602739" y="3640892"/>
                <a:chExt cx="206545" cy="349675"/>
              </a:xfrm>
            </p:grpSpPr>
            <p:sp>
              <p:nvSpPr>
                <p:cNvPr id="217" name="Oval 216">
                  <a:extLst>
                    <a:ext uri="{FF2B5EF4-FFF2-40B4-BE49-F238E27FC236}">
                      <a16:creationId xmlns:a16="http://schemas.microsoft.com/office/drawing/2014/main" id="{4B94081D-3805-4E48-8F1F-7231D1EE653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Oval 217">
                  <a:extLst>
                    <a:ext uri="{FF2B5EF4-FFF2-40B4-BE49-F238E27FC236}">
                      <a16:creationId xmlns:a16="http://schemas.microsoft.com/office/drawing/2014/main" id="{36264D12-A6FD-43F5-8D05-15E79A955EC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Oval 218">
                  <a:extLst>
                    <a:ext uri="{FF2B5EF4-FFF2-40B4-BE49-F238E27FC236}">
                      <a16:creationId xmlns:a16="http://schemas.microsoft.com/office/drawing/2014/main" id="{152BC7B0-777D-4222-BD7B-098482BC66A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818E679D-DAF2-45E0-99D5-876DF3DCD613}"/>
                  </a:ext>
                </a:extLst>
              </p:cNvPr>
              <p:cNvGrpSpPr/>
              <p:nvPr/>
            </p:nvGrpSpPr>
            <p:grpSpPr>
              <a:xfrm>
                <a:off x="5535578" y="3101393"/>
                <a:ext cx="206545" cy="349675"/>
                <a:chOff x="1602739" y="3640892"/>
                <a:chExt cx="206545" cy="349675"/>
              </a:xfrm>
            </p:grpSpPr>
            <p:sp>
              <p:nvSpPr>
                <p:cNvPr id="221" name="Oval 220">
                  <a:extLst>
                    <a:ext uri="{FF2B5EF4-FFF2-40B4-BE49-F238E27FC236}">
                      <a16:creationId xmlns:a16="http://schemas.microsoft.com/office/drawing/2014/main" id="{D1CE880B-DA96-4EF3-BBDA-49BE3DBF8CBB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Oval 221">
                  <a:extLst>
                    <a:ext uri="{FF2B5EF4-FFF2-40B4-BE49-F238E27FC236}">
                      <a16:creationId xmlns:a16="http://schemas.microsoft.com/office/drawing/2014/main" id="{172E1456-6839-4577-B73C-5A14A1C7D5B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Oval 222">
                  <a:extLst>
                    <a:ext uri="{FF2B5EF4-FFF2-40B4-BE49-F238E27FC236}">
                      <a16:creationId xmlns:a16="http://schemas.microsoft.com/office/drawing/2014/main" id="{19E4C6B7-0F9A-47D3-95AC-D403D639AD0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4" name="Group 223">
                <a:extLst>
                  <a:ext uri="{FF2B5EF4-FFF2-40B4-BE49-F238E27FC236}">
                    <a16:creationId xmlns:a16="http://schemas.microsoft.com/office/drawing/2014/main" id="{9E27F7A3-AB2E-449D-80E7-DBE8B5E42F3A}"/>
                  </a:ext>
                </a:extLst>
              </p:cNvPr>
              <p:cNvGrpSpPr/>
              <p:nvPr/>
            </p:nvGrpSpPr>
            <p:grpSpPr>
              <a:xfrm>
                <a:off x="5524657" y="3831536"/>
                <a:ext cx="206545" cy="349675"/>
                <a:chOff x="1602739" y="3640892"/>
                <a:chExt cx="206545" cy="349675"/>
              </a:xfrm>
            </p:grpSpPr>
            <p:sp>
              <p:nvSpPr>
                <p:cNvPr id="225" name="Oval 224">
                  <a:extLst>
                    <a:ext uri="{FF2B5EF4-FFF2-40B4-BE49-F238E27FC236}">
                      <a16:creationId xmlns:a16="http://schemas.microsoft.com/office/drawing/2014/main" id="{DDB1D486-7BBA-4A98-9F9A-FED88C947A8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Oval 225">
                  <a:extLst>
                    <a:ext uri="{FF2B5EF4-FFF2-40B4-BE49-F238E27FC236}">
                      <a16:creationId xmlns:a16="http://schemas.microsoft.com/office/drawing/2014/main" id="{8B3FF66E-2988-485E-A15E-3F712A814A1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Oval 226">
                  <a:extLst>
                    <a:ext uri="{FF2B5EF4-FFF2-40B4-BE49-F238E27FC236}">
                      <a16:creationId xmlns:a16="http://schemas.microsoft.com/office/drawing/2014/main" id="{22501A78-0628-4102-B491-3DCFEB7A0FF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id="{1E17780D-3009-44E9-914B-069C22A0B503}"/>
                  </a:ext>
                </a:extLst>
              </p:cNvPr>
              <p:cNvGrpSpPr/>
              <p:nvPr/>
            </p:nvGrpSpPr>
            <p:grpSpPr>
              <a:xfrm rot="16200000">
                <a:off x="3297499" y="3504892"/>
                <a:ext cx="206545" cy="349675"/>
                <a:chOff x="1602739" y="3640892"/>
                <a:chExt cx="206545" cy="349675"/>
              </a:xfrm>
            </p:grpSpPr>
            <p:sp>
              <p:nvSpPr>
                <p:cNvPr id="230" name="Oval 229">
                  <a:extLst>
                    <a:ext uri="{FF2B5EF4-FFF2-40B4-BE49-F238E27FC236}">
                      <a16:creationId xmlns:a16="http://schemas.microsoft.com/office/drawing/2014/main" id="{C56004E9-A44D-4AC7-952A-7A9ACBB13164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Oval 230">
                  <a:extLst>
                    <a:ext uri="{FF2B5EF4-FFF2-40B4-BE49-F238E27FC236}">
                      <a16:creationId xmlns:a16="http://schemas.microsoft.com/office/drawing/2014/main" id="{31EBBA4C-02E4-4E86-A250-E02AE7F2A7E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Oval 231">
                  <a:extLst>
                    <a:ext uri="{FF2B5EF4-FFF2-40B4-BE49-F238E27FC236}">
                      <a16:creationId xmlns:a16="http://schemas.microsoft.com/office/drawing/2014/main" id="{4EDAECB5-B099-49F0-97EE-AA61136FEA01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38" name="TextBox 237">
                <a:extLst>
                  <a:ext uri="{FF2B5EF4-FFF2-40B4-BE49-F238E27FC236}">
                    <a16:creationId xmlns:a16="http://schemas.microsoft.com/office/drawing/2014/main" id="{4ADC6DC8-003C-42CB-BE26-9DAA0D8D2560}"/>
                  </a:ext>
                </a:extLst>
              </p:cNvPr>
              <p:cNvSpPr txBox="1"/>
              <p:nvPr/>
            </p:nvSpPr>
            <p:spPr>
              <a:xfrm>
                <a:off x="1194113" y="4961981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39" name="TextBox 238">
                <a:extLst>
                  <a:ext uri="{FF2B5EF4-FFF2-40B4-BE49-F238E27FC236}">
                    <a16:creationId xmlns:a16="http://schemas.microsoft.com/office/drawing/2014/main" id="{3D7943BA-AD63-45FB-A2E6-A46DF1090DF2}"/>
                  </a:ext>
                </a:extLst>
              </p:cNvPr>
              <p:cNvSpPr txBox="1"/>
              <p:nvPr/>
            </p:nvSpPr>
            <p:spPr>
              <a:xfrm>
                <a:off x="2056376" y="4938484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0" name="TextBox 239">
                <a:extLst>
                  <a:ext uri="{FF2B5EF4-FFF2-40B4-BE49-F238E27FC236}">
                    <a16:creationId xmlns:a16="http://schemas.microsoft.com/office/drawing/2014/main" id="{EF7D46A2-88E6-4A8E-AFA0-7D004D98E11B}"/>
                  </a:ext>
                </a:extLst>
              </p:cNvPr>
              <p:cNvSpPr txBox="1"/>
              <p:nvPr/>
            </p:nvSpPr>
            <p:spPr>
              <a:xfrm>
                <a:off x="1194113" y="5694291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2" name="TextBox 241">
                <a:extLst>
                  <a:ext uri="{FF2B5EF4-FFF2-40B4-BE49-F238E27FC236}">
                    <a16:creationId xmlns:a16="http://schemas.microsoft.com/office/drawing/2014/main" id="{7FA7AF79-44CE-4123-85D1-9076A206580B}"/>
                  </a:ext>
                </a:extLst>
              </p:cNvPr>
              <p:cNvSpPr txBox="1"/>
              <p:nvPr/>
            </p:nvSpPr>
            <p:spPr>
              <a:xfrm>
                <a:off x="2754206" y="497851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3" name="TextBox 242">
                <a:extLst>
                  <a:ext uri="{FF2B5EF4-FFF2-40B4-BE49-F238E27FC236}">
                    <a16:creationId xmlns:a16="http://schemas.microsoft.com/office/drawing/2014/main" id="{59A101AC-4579-4728-B4B8-6873E1FFFA9D}"/>
                  </a:ext>
                </a:extLst>
              </p:cNvPr>
              <p:cNvSpPr txBox="1"/>
              <p:nvPr/>
            </p:nvSpPr>
            <p:spPr>
              <a:xfrm>
                <a:off x="3616469" y="4955013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44" name="TextBox 243">
                <a:extLst>
                  <a:ext uri="{FF2B5EF4-FFF2-40B4-BE49-F238E27FC236}">
                    <a16:creationId xmlns:a16="http://schemas.microsoft.com/office/drawing/2014/main" id="{E3282806-1D8C-4966-A5FA-3E823D32ABCA}"/>
                  </a:ext>
                </a:extLst>
              </p:cNvPr>
              <p:cNvSpPr txBox="1"/>
              <p:nvPr/>
            </p:nvSpPr>
            <p:spPr>
              <a:xfrm>
                <a:off x="2754206" y="571082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5" name="TextBox 244">
                <a:extLst>
                  <a:ext uri="{FF2B5EF4-FFF2-40B4-BE49-F238E27FC236}">
                    <a16:creationId xmlns:a16="http://schemas.microsoft.com/office/drawing/2014/main" id="{0FC72A1B-5D78-4B97-8AB2-D8C995D7347B}"/>
                  </a:ext>
                </a:extLst>
              </p:cNvPr>
              <p:cNvSpPr txBox="1"/>
              <p:nvPr/>
            </p:nvSpPr>
            <p:spPr>
              <a:xfrm>
                <a:off x="3616468" y="571082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6" name="TextBox 245">
                <a:extLst>
                  <a:ext uri="{FF2B5EF4-FFF2-40B4-BE49-F238E27FC236}">
                    <a16:creationId xmlns:a16="http://schemas.microsoft.com/office/drawing/2014/main" id="{D0DC5A53-CA5A-4EC9-8E02-7D44A288DB24}"/>
                  </a:ext>
                </a:extLst>
              </p:cNvPr>
              <p:cNvSpPr txBox="1"/>
              <p:nvPr/>
            </p:nvSpPr>
            <p:spPr>
              <a:xfrm>
                <a:off x="4524855" y="494787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7" name="TextBox 246">
                <a:extLst>
                  <a:ext uri="{FF2B5EF4-FFF2-40B4-BE49-F238E27FC236}">
                    <a16:creationId xmlns:a16="http://schemas.microsoft.com/office/drawing/2014/main" id="{893FBCC0-8871-4EDC-B645-E05DBD9805CA}"/>
                  </a:ext>
                </a:extLst>
              </p:cNvPr>
              <p:cNvSpPr txBox="1"/>
              <p:nvPr/>
            </p:nvSpPr>
            <p:spPr>
              <a:xfrm>
                <a:off x="5387118" y="492437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8" name="TextBox 247">
                <a:extLst>
                  <a:ext uri="{FF2B5EF4-FFF2-40B4-BE49-F238E27FC236}">
                    <a16:creationId xmlns:a16="http://schemas.microsoft.com/office/drawing/2014/main" id="{3D0943BF-57BF-4014-8F25-AA92A82E4488}"/>
                  </a:ext>
                </a:extLst>
              </p:cNvPr>
              <p:cNvSpPr txBox="1"/>
              <p:nvPr/>
            </p:nvSpPr>
            <p:spPr>
              <a:xfrm>
                <a:off x="4524855" y="568018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9" name="TextBox 248">
                <a:extLst>
                  <a:ext uri="{FF2B5EF4-FFF2-40B4-BE49-F238E27FC236}">
                    <a16:creationId xmlns:a16="http://schemas.microsoft.com/office/drawing/2014/main" id="{F8EA7F9B-2113-45DF-B7E2-D57540F80797}"/>
                  </a:ext>
                </a:extLst>
              </p:cNvPr>
              <p:cNvSpPr txBox="1"/>
              <p:nvPr/>
            </p:nvSpPr>
            <p:spPr>
              <a:xfrm>
                <a:off x="5387117" y="568018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B7E8F057-FD35-4AB4-915F-A9B2B104908B}"/>
                  </a:ext>
                </a:extLst>
              </p:cNvPr>
              <p:cNvGrpSpPr/>
              <p:nvPr/>
            </p:nvGrpSpPr>
            <p:grpSpPr>
              <a:xfrm>
                <a:off x="1311293" y="5443519"/>
                <a:ext cx="206545" cy="349675"/>
                <a:chOff x="1602739" y="3640892"/>
                <a:chExt cx="206545" cy="349675"/>
              </a:xfrm>
            </p:grpSpPr>
            <p:sp>
              <p:nvSpPr>
                <p:cNvPr id="251" name="Oval 250">
                  <a:extLst>
                    <a:ext uri="{FF2B5EF4-FFF2-40B4-BE49-F238E27FC236}">
                      <a16:creationId xmlns:a16="http://schemas.microsoft.com/office/drawing/2014/main" id="{F7914DFD-DFFE-49E2-AB65-50F43EA79A5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Oval 251">
                  <a:extLst>
                    <a:ext uri="{FF2B5EF4-FFF2-40B4-BE49-F238E27FC236}">
                      <a16:creationId xmlns:a16="http://schemas.microsoft.com/office/drawing/2014/main" id="{1A20A71A-55EA-4774-AB2E-03F670CAA3C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Oval 252">
                  <a:extLst>
                    <a:ext uri="{FF2B5EF4-FFF2-40B4-BE49-F238E27FC236}">
                      <a16:creationId xmlns:a16="http://schemas.microsoft.com/office/drawing/2014/main" id="{43491503-17FF-4715-B1B0-FFE1BE83486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id="{74E11932-80B3-4165-ADFD-26C3DB0E6642}"/>
                  </a:ext>
                </a:extLst>
              </p:cNvPr>
              <p:cNvGrpSpPr/>
              <p:nvPr/>
            </p:nvGrpSpPr>
            <p:grpSpPr>
              <a:xfrm rot="16200000">
                <a:off x="1760572" y="5096059"/>
                <a:ext cx="206545" cy="349675"/>
                <a:chOff x="1602739" y="3640892"/>
                <a:chExt cx="206545" cy="349675"/>
              </a:xfrm>
            </p:grpSpPr>
            <p:sp>
              <p:nvSpPr>
                <p:cNvPr id="255" name="Oval 254">
                  <a:extLst>
                    <a:ext uri="{FF2B5EF4-FFF2-40B4-BE49-F238E27FC236}">
                      <a16:creationId xmlns:a16="http://schemas.microsoft.com/office/drawing/2014/main" id="{5348F780-A8F7-4637-9CED-8877836F784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Oval 255">
                  <a:extLst>
                    <a:ext uri="{FF2B5EF4-FFF2-40B4-BE49-F238E27FC236}">
                      <a16:creationId xmlns:a16="http://schemas.microsoft.com/office/drawing/2014/main" id="{A2EEA260-17BF-4752-B528-B4F69728F12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Oval 256">
                  <a:extLst>
                    <a:ext uri="{FF2B5EF4-FFF2-40B4-BE49-F238E27FC236}">
                      <a16:creationId xmlns:a16="http://schemas.microsoft.com/office/drawing/2014/main" id="{8C1B3052-F257-474A-A7ED-4DB3CFBD0FB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8" name="Group 257">
                <a:extLst>
                  <a:ext uri="{FF2B5EF4-FFF2-40B4-BE49-F238E27FC236}">
                    <a16:creationId xmlns:a16="http://schemas.microsoft.com/office/drawing/2014/main" id="{DBD44368-ACD5-4666-9B25-7CDC5D928E4E}"/>
                  </a:ext>
                </a:extLst>
              </p:cNvPr>
              <p:cNvGrpSpPr/>
              <p:nvPr/>
            </p:nvGrpSpPr>
            <p:grpSpPr>
              <a:xfrm rot="16200000">
                <a:off x="1754177" y="5811840"/>
                <a:ext cx="206545" cy="349675"/>
                <a:chOff x="1602739" y="3640892"/>
                <a:chExt cx="206545" cy="349675"/>
              </a:xfrm>
            </p:grpSpPr>
            <p:sp>
              <p:nvSpPr>
                <p:cNvPr id="259" name="Oval 258">
                  <a:extLst>
                    <a:ext uri="{FF2B5EF4-FFF2-40B4-BE49-F238E27FC236}">
                      <a16:creationId xmlns:a16="http://schemas.microsoft.com/office/drawing/2014/main" id="{7450E7FA-C3B8-4625-87A7-3EC5015A439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Oval 259">
                  <a:extLst>
                    <a:ext uri="{FF2B5EF4-FFF2-40B4-BE49-F238E27FC236}">
                      <a16:creationId xmlns:a16="http://schemas.microsoft.com/office/drawing/2014/main" id="{8EF2191E-E9E3-4FE4-80F1-058BB52B678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Oval 260">
                  <a:extLst>
                    <a:ext uri="{FF2B5EF4-FFF2-40B4-BE49-F238E27FC236}">
                      <a16:creationId xmlns:a16="http://schemas.microsoft.com/office/drawing/2014/main" id="{5CE6C57E-68E9-4786-A84E-F5BCCA98EAD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62" name="Group 261">
                <a:extLst>
                  <a:ext uri="{FF2B5EF4-FFF2-40B4-BE49-F238E27FC236}">
                    <a16:creationId xmlns:a16="http://schemas.microsoft.com/office/drawing/2014/main" id="{58DE5235-F057-46F1-A204-E6E5C81DA32C}"/>
                  </a:ext>
                </a:extLst>
              </p:cNvPr>
              <p:cNvGrpSpPr/>
              <p:nvPr/>
            </p:nvGrpSpPr>
            <p:grpSpPr>
              <a:xfrm rot="16200000">
                <a:off x="2515476" y="5096058"/>
                <a:ext cx="206545" cy="349675"/>
                <a:chOff x="1602739" y="3640892"/>
                <a:chExt cx="206545" cy="349675"/>
              </a:xfrm>
            </p:grpSpPr>
            <p:sp>
              <p:nvSpPr>
                <p:cNvPr id="263" name="Oval 262">
                  <a:extLst>
                    <a:ext uri="{FF2B5EF4-FFF2-40B4-BE49-F238E27FC236}">
                      <a16:creationId xmlns:a16="http://schemas.microsoft.com/office/drawing/2014/main" id="{AFF8A51B-B5E8-4134-806F-7979DF47894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Oval 263">
                  <a:extLst>
                    <a:ext uri="{FF2B5EF4-FFF2-40B4-BE49-F238E27FC236}">
                      <a16:creationId xmlns:a16="http://schemas.microsoft.com/office/drawing/2014/main" id="{53915124-BA83-4506-AEC0-684A78DFEB2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5" name="Oval 264">
                  <a:extLst>
                    <a:ext uri="{FF2B5EF4-FFF2-40B4-BE49-F238E27FC236}">
                      <a16:creationId xmlns:a16="http://schemas.microsoft.com/office/drawing/2014/main" id="{CBEC27B6-D82E-4181-9FC4-5302319D5A7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6765458A-BBC4-4DB3-B3A8-414874036545}"/>
                  </a:ext>
                </a:extLst>
              </p:cNvPr>
              <p:cNvGrpSpPr/>
              <p:nvPr/>
            </p:nvGrpSpPr>
            <p:grpSpPr>
              <a:xfrm rot="16200000">
                <a:off x="3281821" y="5811839"/>
                <a:ext cx="206545" cy="349675"/>
                <a:chOff x="1602739" y="3640892"/>
                <a:chExt cx="206545" cy="349675"/>
              </a:xfrm>
            </p:grpSpPr>
            <p:sp>
              <p:nvSpPr>
                <p:cNvPr id="267" name="Oval 266">
                  <a:extLst>
                    <a:ext uri="{FF2B5EF4-FFF2-40B4-BE49-F238E27FC236}">
                      <a16:creationId xmlns:a16="http://schemas.microsoft.com/office/drawing/2014/main" id="{59D5AE58-650C-4B7B-BB5D-726DB68AF086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Oval 267">
                  <a:extLst>
                    <a:ext uri="{FF2B5EF4-FFF2-40B4-BE49-F238E27FC236}">
                      <a16:creationId xmlns:a16="http://schemas.microsoft.com/office/drawing/2014/main" id="{CD7AF03F-851B-4D16-BD48-CD1F81DC36F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Oval 268">
                  <a:extLst>
                    <a:ext uri="{FF2B5EF4-FFF2-40B4-BE49-F238E27FC236}">
                      <a16:creationId xmlns:a16="http://schemas.microsoft.com/office/drawing/2014/main" id="{BA18A032-4D1D-44EC-A44A-890D80A320E2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0" name="Group 269">
                <a:extLst>
                  <a:ext uri="{FF2B5EF4-FFF2-40B4-BE49-F238E27FC236}">
                    <a16:creationId xmlns:a16="http://schemas.microsoft.com/office/drawing/2014/main" id="{61BB3A4C-7836-4E07-ADE3-60207CCD17AA}"/>
                  </a:ext>
                </a:extLst>
              </p:cNvPr>
              <p:cNvGrpSpPr/>
              <p:nvPr/>
            </p:nvGrpSpPr>
            <p:grpSpPr>
              <a:xfrm rot="16200000">
                <a:off x="4165776" y="5096058"/>
                <a:ext cx="206545" cy="349675"/>
                <a:chOff x="1602739" y="3640892"/>
                <a:chExt cx="206545" cy="349675"/>
              </a:xfrm>
            </p:grpSpPr>
            <p:sp>
              <p:nvSpPr>
                <p:cNvPr id="271" name="Oval 270">
                  <a:extLst>
                    <a:ext uri="{FF2B5EF4-FFF2-40B4-BE49-F238E27FC236}">
                      <a16:creationId xmlns:a16="http://schemas.microsoft.com/office/drawing/2014/main" id="{696FA258-DF10-48B9-8E07-92CEBAA69A2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2" name="Oval 271">
                  <a:extLst>
                    <a:ext uri="{FF2B5EF4-FFF2-40B4-BE49-F238E27FC236}">
                      <a16:creationId xmlns:a16="http://schemas.microsoft.com/office/drawing/2014/main" id="{AD95C9F8-82C0-4E7D-9008-87A81A6670C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Oval 272">
                  <a:extLst>
                    <a:ext uri="{FF2B5EF4-FFF2-40B4-BE49-F238E27FC236}">
                      <a16:creationId xmlns:a16="http://schemas.microsoft.com/office/drawing/2014/main" id="{0724FC5C-A322-4531-A61D-B461F1B5AC4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4" name="Group 273">
                <a:extLst>
                  <a:ext uri="{FF2B5EF4-FFF2-40B4-BE49-F238E27FC236}">
                    <a16:creationId xmlns:a16="http://schemas.microsoft.com/office/drawing/2014/main" id="{E061B15D-27B0-40E4-8640-EEDFE9001302}"/>
                  </a:ext>
                </a:extLst>
              </p:cNvPr>
              <p:cNvGrpSpPr/>
              <p:nvPr/>
            </p:nvGrpSpPr>
            <p:grpSpPr>
              <a:xfrm rot="16200000">
                <a:off x="4159381" y="5811839"/>
                <a:ext cx="206545" cy="349675"/>
                <a:chOff x="1602739" y="3640892"/>
                <a:chExt cx="206545" cy="349675"/>
              </a:xfrm>
            </p:grpSpPr>
            <p:sp>
              <p:nvSpPr>
                <p:cNvPr id="275" name="Oval 274">
                  <a:extLst>
                    <a:ext uri="{FF2B5EF4-FFF2-40B4-BE49-F238E27FC236}">
                      <a16:creationId xmlns:a16="http://schemas.microsoft.com/office/drawing/2014/main" id="{9862F092-DC14-4317-AF87-E5CB9A91D62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Oval 275">
                  <a:extLst>
                    <a:ext uri="{FF2B5EF4-FFF2-40B4-BE49-F238E27FC236}">
                      <a16:creationId xmlns:a16="http://schemas.microsoft.com/office/drawing/2014/main" id="{4B34B1F7-779E-4686-B790-5AF91EEC760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Oval 276">
                  <a:extLst>
                    <a:ext uri="{FF2B5EF4-FFF2-40B4-BE49-F238E27FC236}">
                      <a16:creationId xmlns:a16="http://schemas.microsoft.com/office/drawing/2014/main" id="{7D36DC1C-E107-46DC-B3FD-E4817FE3E67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8" name="Group 277">
                <a:extLst>
                  <a:ext uri="{FF2B5EF4-FFF2-40B4-BE49-F238E27FC236}">
                    <a16:creationId xmlns:a16="http://schemas.microsoft.com/office/drawing/2014/main" id="{04F7F426-1418-462D-8723-4C54A6DC06A4}"/>
                  </a:ext>
                </a:extLst>
              </p:cNvPr>
              <p:cNvGrpSpPr/>
              <p:nvPr/>
            </p:nvGrpSpPr>
            <p:grpSpPr>
              <a:xfrm rot="16200000">
                <a:off x="5100658" y="5096057"/>
                <a:ext cx="206545" cy="349675"/>
                <a:chOff x="1602739" y="3640892"/>
                <a:chExt cx="206545" cy="349675"/>
              </a:xfrm>
            </p:grpSpPr>
            <p:sp>
              <p:nvSpPr>
                <p:cNvPr id="279" name="Oval 278">
                  <a:extLst>
                    <a:ext uri="{FF2B5EF4-FFF2-40B4-BE49-F238E27FC236}">
                      <a16:creationId xmlns:a16="http://schemas.microsoft.com/office/drawing/2014/main" id="{A88641F8-871C-4179-8EE7-268F7DEDA3AB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Oval 279">
                  <a:extLst>
                    <a:ext uri="{FF2B5EF4-FFF2-40B4-BE49-F238E27FC236}">
                      <a16:creationId xmlns:a16="http://schemas.microsoft.com/office/drawing/2014/main" id="{6AD56804-4EDE-4D79-8AD0-4CF9CAF1ED5B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Oval 280">
                  <a:extLst>
                    <a:ext uri="{FF2B5EF4-FFF2-40B4-BE49-F238E27FC236}">
                      <a16:creationId xmlns:a16="http://schemas.microsoft.com/office/drawing/2014/main" id="{0E0EB3EF-434F-4CDA-AD94-E278A4FD59E1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2" name="Group 281">
                <a:extLst>
                  <a:ext uri="{FF2B5EF4-FFF2-40B4-BE49-F238E27FC236}">
                    <a16:creationId xmlns:a16="http://schemas.microsoft.com/office/drawing/2014/main" id="{42FF7D9D-438F-4F4B-A59B-7C6E0169A9C9}"/>
                  </a:ext>
                </a:extLst>
              </p:cNvPr>
              <p:cNvGrpSpPr/>
              <p:nvPr/>
            </p:nvGrpSpPr>
            <p:grpSpPr>
              <a:xfrm rot="16200000">
                <a:off x="5094263" y="5811838"/>
                <a:ext cx="206545" cy="349675"/>
                <a:chOff x="1602739" y="3640892"/>
                <a:chExt cx="206545" cy="349675"/>
              </a:xfrm>
            </p:grpSpPr>
            <p:sp>
              <p:nvSpPr>
                <p:cNvPr id="283" name="Oval 282">
                  <a:extLst>
                    <a:ext uri="{FF2B5EF4-FFF2-40B4-BE49-F238E27FC236}">
                      <a16:creationId xmlns:a16="http://schemas.microsoft.com/office/drawing/2014/main" id="{006D2383-C1C1-4475-A5A6-CF88E063A41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Oval 283">
                  <a:extLst>
                    <a:ext uri="{FF2B5EF4-FFF2-40B4-BE49-F238E27FC236}">
                      <a16:creationId xmlns:a16="http://schemas.microsoft.com/office/drawing/2014/main" id="{48110B8C-FC76-464C-BBFB-D91B5720F2D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Oval 284">
                  <a:extLst>
                    <a:ext uri="{FF2B5EF4-FFF2-40B4-BE49-F238E27FC236}">
                      <a16:creationId xmlns:a16="http://schemas.microsoft.com/office/drawing/2014/main" id="{46D9846A-5E1A-4768-9EDE-F0A3D0A994C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E50B37E5-CC84-4450-BA98-792CA6752DBD}"/>
                  </a:ext>
                </a:extLst>
              </p:cNvPr>
              <p:cNvGrpSpPr/>
              <p:nvPr/>
            </p:nvGrpSpPr>
            <p:grpSpPr>
              <a:xfrm>
                <a:off x="2190795" y="5443519"/>
                <a:ext cx="206545" cy="349675"/>
                <a:chOff x="1602739" y="3640892"/>
                <a:chExt cx="206545" cy="349675"/>
              </a:xfrm>
            </p:grpSpPr>
            <p:sp>
              <p:nvSpPr>
                <p:cNvPr id="287" name="Oval 286">
                  <a:extLst>
                    <a:ext uri="{FF2B5EF4-FFF2-40B4-BE49-F238E27FC236}">
                      <a16:creationId xmlns:a16="http://schemas.microsoft.com/office/drawing/2014/main" id="{00017C3A-E34D-4C3D-A700-3AD10D94B96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8" name="Oval 287">
                  <a:extLst>
                    <a:ext uri="{FF2B5EF4-FFF2-40B4-BE49-F238E27FC236}">
                      <a16:creationId xmlns:a16="http://schemas.microsoft.com/office/drawing/2014/main" id="{12E12251-22C1-440A-BB05-C1AAC0F1BC0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9" name="Oval 288">
                  <a:extLst>
                    <a:ext uri="{FF2B5EF4-FFF2-40B4-BE49-F238E27FC236}">
                      <a16:creationId xmlns:a16="http://schemas.microsoft.com/office/drawing/2014/main" id="{11F165DA-8346-4B23-9803-1C9023A9C2F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0" name="Group 289">
                <a:extLst>
                  <a:ext uri="{FF2B5EF4-FFF2-40B4-BE49-F238E27FC236}">
                    <a16:creationId xmlns:a16="http://schemas.microsoft.com/office/drawing/2014/main" id="{3BF9C3C1-7576-40A5-B5A6-7BDFAF2DBB2E}"/>
                  </a:ext>
                </a:extLst>
              </p:cNvPr>
              <p:cNvGrpSpPr/>
              <p:nvPr/>
            </p:nvGrpSpPr>
            <p:grpSpPr>
              <a:xfrm>
                <a:off x="2889475" y="5448071"/>
                <a:ext cx="206545" cy="349675"/>
                <a:chOff x="1602739" y="3640892"/>
                <a:chExt cx="206545" cy="349675"/>
              </a:xfrm>
            </p:grpSpPr>
            <p:sp>
              <p:nvSpPr>
                <p:cNvPr id="291" name="Oval 290">
                  <a:extLst>
                    <a:ext uri="{FF2B5EF4-FFF2-40B4-BE49-F238E27FC236}">
                      <a16:creationId xmlns:a16="http://schemas.microsoft.com/office/drawing/2014/main" id="{4B2AACDE-219B-4FA0-B52E-C120A0EB1E3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Oval 291">
                  <a:extLst>
                    <a:ext uri="{FF2B5EF4-FFF2-40B4-BE49-F238E27FC236}">
                      <a16:creationId xmlns:a16="http://schemas.microsoft.com/office/drawing/2014/main" id="{EAF51F32-1021-406D-923C-5A1B11AD747C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3" name="Oval 292">
                  <a:extLst>
                    <a:ext uri="{FF2B5EF4-FFF2-40B4-BE49-F238E27FC236}">
                      <a16:creationId xmlns:a16="http://schemas.microsoft.com/office/drawing/2014/main" id="{2BC170C2-E4C0-48A8-AD58-70C12C17EB0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4" name="Group 293">
                <a:extLst>
                  <a:ext uri="{FF2B5EF4-FFF2-40B4-BE49-F238E27FC236}">
                    <a16:creationId xmlns:a16="http://schemas.microsoft.com/office/drawing/2014/main" id="{2B1846BD-DA92-4704-A83E-91BE7487A713}"/>
                  </a:ext>
                </a:extLst>
              </p:cNvPr>
              <p:cNvGrpSpPr/>
              <p:nvPr/>
            </p:nvGrpSpPr>
            <p:grpSpPr>
              <a:xfrm>
                <a:off x="3735449" y="4653510"/>
                <a:ext cx="206545" cy="349675"/>
                <a:chOff x="1602739" y="3640892"/>
                <a:chExt cx="206545" cy="349675"/>
              </a:xfrm>
            </p:grpSpPr>
            <p:sp>
              <p:nvSpPr>
                <p:cNvPr id="295" name="Oval 294">
                  <a:extLst>
                    <a:ext uri="{FF2B5EF4-FFF2-40B4-BE49-F238E27FC236}">
                      <a16:creationId xmlns:a16="http://schemas.microsoft.com/office/drawing/2014/main" id="{378F24EC-2ACA-43BC-AFC5-9B8DED0085A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6" name="Oval 295">
                  <a:extLst>
                    <a:ext uri="{FF2B5EF4-FFF2-40B4-BE49-F238E27FC236}">
                      <a16:creationId xmlns:a16="http://schemas.microsoft.com/office/drawing/2014/main" id="{B4C4B27B-5C61-44B7-9CE6-E31F5CBD955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7" name="Oval 296">
                  <a:extLst>
                    <a:ext uri="{FF2B5EF4-FFF2-40B4-BE49-F238E27FC236}">
                      <a16:creationId xmlns:a16="http://schemas.microsoft.com/office/drawing/2014/main" id="{7ADEF1AA-7939-4F53-946E-527D9F2ECE3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8" name="Group 297">
                <a:extLst>
                  <a:ext uri="{FF2B5EF4-FFF2-40B4-BE49-F238E27FC236}">
                    <a16:creationId xmlns:a16="http://schemas.microsoft.com/office/drawing/2014/main" id="{0A6135FA-A3B4-46BA-8938-4604D43773AC}"/>
                  </a:ext>
                </a:extLst>
              </p:cNvPr>
              <p:cNvGrpSpPr/>
              <p:nvPr/>
            </p:nvGrpSpPr>
            <p:grpSpPr>
              <a:xfrm>
                <a:off x="3728358" y="5443519"/>
                <a:ext cx="206545" cy="349675"/>
                <a:chOff x="1602739" y="3640892"/>
                <a:chExt cx="206545" cy="349675"/>
              </a:xfrm>
            </p:grpSpPr>
            <p:sp>
              <p:nvSpPr>
                <p:cNvPr id="299" name="Oval 298">
                  <a:extLst>
                    <a:ext uri="{FF2B5EF4-FFF2-40B4-BE49-F238E27FC236}">
                      <a16:creationId xmlns:a16="http://schemas.microsoft.com/office/drawing/2014/main" id="{1E68BB9D-5C33-401D-A46A-BEC1BBE8482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0" name="Oval 299">
                  <a:extLst>
                    <a:ext uri="{FF2B5EF4-FFF2-40B4-BE49-F238E27FC236}">
                      <a16:creationId xmlns:a16="http://schemas.microsoft.com/office/drawing/2014/main" id="{94FE8C03-0A0E-421A-854B-8CD70A90494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1" name="Oval 300">
                  <a:extLst>
                    <a:ext uri="{FF2B5EF4-FFF2-40B4-BE49-F238E27FC236}">
                      <a16:creationId xmlns:a16="http://schemas.microsoft.com/office/drawing/2014/main" id="{DF8986B2-E690-4ED8-88CA-A5EB8877BDC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02" name="Group 301">
                <a:extLst>
                  <a:ext uri="{FF2B5EF4-FFF2-40B4-BE49-F238E27FC236}">
                    <a16:creationId xmlns:a16="http://schemas.microsoft.com/office/drawing/2014/main" id="{358BE820-296C-4ED2-B04B-413FB913917A}"/>
                  </a:ext>
                </a:extLst>
              </p:cNvPr>
              <p:cNvGrpSpPr/>
              <p:nvPr/>
            </p:nvGrpSpPr>
            <p:grpSpPr>
              <a:xfrm>
                <a:off x="4658116" y="5465900"/>
                <a:ext cx="206545" cy="349675"/>
                <a:chOff x="1602739" y="3640892"/>
                <a:chExt cx="206545" cy="349675"/>
              </a:xfrm>
            </p:grpSpPr>
            <p:sp>
              <p:nvSpPr>
                <p:cNvPr id="303" name="Oval 302">
                  <a:extLst>
                    <a:ext uri="{FF2B5EF4-FFF2-40B4-BE49-F238E27FC236}">
                      <a16:creationId xmlns:a16="http://schemas.microsoft.com/office/drawing/2014/main" id="{080CAAF8-5805-45C5-873F-CEFB82F79C8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Oval 303">
                  <a:extLst>
                    <a:ext uri="{FF2B5EF4-FFF2-40B4-BE49-F238E27FC236}">
                      <a16:creationId xmlns:a16="http://schemas.microsoft.com/office/drawing/2014/main" id="{AB1CF9FE-2801-4886-8D43-13E694947EE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Oval 304">
                  <a:extLst>
                    <a:ext uri="{FF2B5EF4-FFF2-40B4-BE49-F238E27FC236}">
                      <a16:creationId xmlns:a16="http://schemas.microsoft.com/office/drawing/2014/main" id="{84A9EBF1-7680-40CC-9F4A-8926F607EAE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06" name="Group 305">
                <a:extLst>
                  <a:ext uri="{FF2B5EF4-FFF2-40B4-BE49-F238E27FC236}">
                    <a16:creationId xmlns:a16="http://schemas.microsoft.com/office/drawing/2014/main" id="{68BA2ADE-C74F-4345-A80F-7AD255A66F07}"/>
                  </a:ext>
                </a:extLst>
              </p:cNvPr>
              <p:cNvGrpSpPr/>
              <p:nvPr/>
            </p:nvGrpSpPr>
            <p:grpSpPr>
              <a:xfrm>
                <a:off x="5524527" y="4676031"/>
                <a:ext cx="206545" cy="349675"/>
                <a:chOff x="1602739" y="3640892"/>
                <a:chExt cx="206545" cy="349675"/>
              </a:xfrm>
            </p:grpSpPr>
            <p:sp>
              <p:nvSpPr>
                <p:cNvPr id="307" name="Oval 306">
                  <a:extLst>
                    <a:ext uri="{FF2B5EF4-FFF2-40B4-BE49-F238E27FC236}">
                      <a16:creationId xmlns:a16="http://schemas.microsoft.com/office/drawing/2014/main" id="{4FC9DB6B-9579-41EF-AD11-4A539650C8BB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Oval 307">
                  <a:extLst>
                    <a:ext uri="{FF2B5EF4-FFF2-40B4-BE49-F238E27FC236}">
                      <a16:creationId xmlns:a16="http://schemas.microsoft.com/office/drawing/2014/main" id="{D4D6C2B1-4D4D-4AE0-A525-946B7B8015C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9" name="Oval 308">
                  <a:extLst>
                    <a:ext uri="{FF2B5EF4-FFF2-40B4-BE49-F238E27FC236}">
                      <a16:creationId xmlns:a16="http://schemas.microsoft.com/office/drawing/2014/main" id="{354AFF71-D07A-4774-8AF9-620CA6D785B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0" name="Group 309">
                <a:extLst>
                  <a:ext uri="{FF2B5EF4-FFF2-40B4-BE49-F238E27FC236}">
                    <a16:creationId xmlns:a16="http://schemas.microsoft.com/office/drawing/2014/main" id="{BF5B3E0F-318D-4FAF-A0AC-7E6E330BC916}"/>
                  </a:ext>
                </a:extLst>
              </p:cNvPr>
              <p:cNvGrpSpPr/>
              <p:nvPr/>
            </p:nvGrpSpPr>
            <p:grpSpPr>
              <a:xfrm>
                <a:off x="5513606" y="5406174"/>
                <a:ext cx="206545" cy="349675"/>
                <a:chOff x="1602739" y="3640892"/>
                <a:chExt cx="206545" cy="349675"/>
              </a:xfrm>
            </p:grpSpPr>
            <p:sp>
              <p:nvSpPr>
                <p:cNvPr id="311" name="Oval 310">
                  <a:extLst>
                    <a:ext uri="{FF2B5EF4-FFF2-40B4-BE49-F238E27FC236}">
                      <a16:creationId xmlns:a16="http://schemas.microsoft.com/office/drawing/2014/main" id="{F277344B-9519-4DCB-9BE3-34BB762A1B0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Oval 311">
                  <a:extLst>
                    <a:ext uri="{FF2B5EF4-FFF2-40B4-BE49-F238E27FC236}">
                      <a16:creationId xmlns:a16="http://schemas.microsoft.com/office/drawing/2014/main" id="{876FE1E1-2882-478B-8D6A-8178321A699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Oval 312">
                  <a:extLst>
                    <a:ext uri="{FF2B5EF4-FFF2-40B4-BE49-F238E27FC236}">
                      <a16:creationId xmlns:a16="http://schemas.microsoft.com/office/drawing/2014/main" id="{B0C0E642-A7D2-4FD3-83EA-D988A97E686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id="{A9AEF03F-E7AD-486C-897A-25D34E4D7C1D}"/>
                  </a:ext>
                </a:extLst>
              </p:cNvPr>
              <p:cNvGrpSpPr/>
              <p:nvPr/>
            </p:nvGrpSpPr>
            <p:grpSpPr>
              <a:xfrm rot="16200000">
                <a:off x="3286448" y="5079530"/>
                <a:ext cx="206545" cy="349675"/>
                <a:chOff x="1602739" y="3640892"/>
                <a:chExt cx="206545" cy="349675"/>
              </a:xfrm>
            </p:grpSpPr>
            <p:sp>
              <p:nvSpPr>
                <p:cNvPr id="315" name="Oval 314">
                  <a:extLst>
                    <a:ext uri="{FF2B5EF4-FFF2-40B4-BE49-F238E27FC236}">
                      <a16:creationId xmlns:a16="http://schemas.microsoft.com/office/drawing/2014/main" id="{3EEE9936-B20D-48DD-8163-7017175355C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6" name="Oval 315">
                  <a:extLst>
                    <a:ext uri="{FF2B5EF4-FFF2-40B4-BE49-F238E27FC236}">
                      <a16:creationId xmlns:a16="http://schemas.microsoft.com/office/drawing/2014/main" id="{8E466FBA-C30E-4A8D-9999-9C06A6AFF06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Oval 316">
                  <a:extLst>
                    <a:ext uri="{FF2B5EF4-FFF2-40B4-BE49-F238E27FC236}">
                      <a16:creationId xmlns:a16="http://schemas.microsoft.com/office/drawing/2014/main" id="{18233F1F-7EBE-42F1-8BB9-AA1B90EFE0B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D762EF26-9D07-4B01-AAE5-9376C49CCCCC}"/>
                  </a:ext>
                </a:extLst>
              </p:cNvPr>
              <p:cNvGrpSpPr/>
              <p:nvPr/>
            </p:nvGrpSpPr>
            <p:grpSpPr>
              <a:xfrm>
                <a:off x="2878121" y="4661775"/>
                <a:ext cx="206545" cy="349675"/>
                <a:chOff x="1602739" y="3640892"/>
                <a:chExt cx="206545" cy="349675"/>
              </a:xfrm>
            </p:grpSpPr>
            <p:sp>
              <p:nvSpPr>
                <p:cNvPr id="319" name="Oval 318">
                  <a:extLst>
                    <a:ext uri="{FF2B5EF4-FFF2-40B4-BE49-F238E27FC236}">
                      <a16:creationId xmlns:a16="http://schemas.microsoft.com/office/drawing/2014/main" id="{5DCCE011-0180-45E9-94FA-B1D676B8ADB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Oval 319">
                  <a:extLst>
                    <a:ext uri="{FF2B5EF4-FFF2-40B4-BE49-F238E27FC236}">
                      <a16:creationId xmlns:a16="http://schemas.microsoft.com/office/drawing/2014/main" id="{293E1282-0CA6-407E-A439-42E811162E07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Oval 320">
                  <a:extLst>
                    <a:ext uri="{FF2B5EF4-FFF2-40B4-BE49-F238E27FC236}">
                      <a16:creationId xmlns:a16="http://schemas.microsoft.com/office/drawing/2014/main" id="{CAF0AFB4-D1DD-4B33-B7ED-398B7C3A3FB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2" name="Group 321">
                <a:extLst>
                  <a:ext uri="{FF2B5EF4-FFF2-40B4-BE49-F238E27FC236}">
                    <a16:creationId xmlns:a16="http://schemas.microsoft.com/office/drawing/2014/main" id="{7AA76D40-E2A1-48A8-BB17-9DC9C3DD474B}"/>
                  </a:ext>
                </a:extLst>
              </p:cNvPr>
              <p:cNvGrpSpPr/>
              <p:nvPr/>
            </p:nvGrpSpPr>
            <p:grpSpPr>
              <a:xfrm>
                <a:off x="4663369" y="4624430"/>
                <a:ext cx="206545" cy="349675"/>
                <a:chOff x="1602739" y="3640892"/>
                <a:chExt cx="206545" cy="349675"/>
              </a:xfrm>
            </p:grpSpPr>
            <p:sp>
              <p:nvSpPr>
                <p:cNvPr id="323" name="Oval 322">
                  <a:extLst>
                    <a:ext uri="{FF2B5EF4-FFF2-40B4-BE49-F238E27FC236}">
                      <a16:creationId xmlns:a16="http://schemas.microsoft.com/office/drawing/2014/main" id="{AD195B07-DEF4-4219-BD5D-7CBBCA2F0B0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Oval 323">
                  <a:extLst>
                    <a:ext uri="{FF2B5EF4-FFF2-40B4-BE49-F238E27FC236}">
                      <a16:creationId xmlns:a16="http://schemas.microsoft.com/office/drawing/2014/main" id="{83771AC0-2AD9-4C23-BE7D-463E041FDFD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Oval 324">
                  <a:extLst>
                    <a:ext uri="{FF2B5EF4-FFF2-40B4-BE49-F238E27FC236}">
                      <a16:creationId xmlns:a16="http://schemas.microsoft.com/office/drawing/2014/main" id="{2133DB73-253D-43A5-9B42-EA5D3C99F66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6" name="Group 325">
                <a:extLst>
                  <a:ext uri="{FF2B5EF4-FFF2-40B4-BE49-F238E27FC236}">
                    <a16:creationId xmlns:a16="http://schemas.microsoft.com/office/drawing/2014/main" id="{13D944E8-4B9A-4D70-9496-008261675EAC}"/>
                  </a:ext>
                </a:extLst>
              </p:cNvPr>
              <p:cNvGrpSpPr/>
              <p:nvPr/>
            </p:nvGrpSpPr>
            <p:grpSpPr>
              <a:xfrm>
                <a:off x="2178487" y="4641937"/>
                <a:ext cx="206545" cy="349675"/>
                <a:chOff x="1602739" y="3640892"/>
                <a:chExt cx="206545" cy="349675"/>
              </a:xfrm>
            </p:grpSpPr>
            <p:sp>
              <p:nvSpPr>
                <p:cNvPr id="327" name="Oval 326">
                  <a:extLst>
                    <a:ext uri="{FF2B5EF4-FFF2-40B4-BE49-F238E27FC236}">
                      <a16:creationId xmlns:a16="http://schemas.microsoft.com/office/drawing/2014/main" id="{F9229287-E9B7-4DCD-942E-DA70CA5EC59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Oval 327">
                  <a:extLst>
                    <a:ext uri="{FF2B5EF4-FFF2-40B4-BE49-F238E27FC236}">
                      <a16:creationId xmlns:a16="http://schemas.microsoft.com/office/drawing/2014/main" id="{D2F6A134-FDCA-4097-80BB-15FFF3EFBB5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Oval 328">
                  <a:extLst>
                    <a:ext uri="{FF2B5EF4-FFF2-40B4-BE49-F238E27FC236}">
                      <a16:creationId xmlns:a16="http://schemas.microsoft.com/office/drawing/2014/main" id="{51A59099-4F8C-4E85-95EE-706544F7174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30" name="Group 329">
                <a:extLst>
                  <a:ext uri="{FF2B5EF4-FFF2-40B4-BE49-F238E27FC236}">
                    <a16:creationId xmlns:a16="http://schemas.microsoft.com/office/drawing/2014/main" id="{AC0DF173-307C-4019-B7E1-499DE209BAA4}"/>
                  </a:ext>
                </a:extLst>
              </p:cNvPr>
              <p:cNvGrpSpPr/>
              <p:nvPr/>
            </p:nvGrpSpPr>
            <p:grpSpPr>
              <a:xfrm>
                <a:off x="1329078" y="4661774"/>
                <a:ext cx="206545" cy="349675"/>
                <a:chOff x="1602739" y="3640892"/>
                <a:chExt cx="206545" cy="349675"/>
              </a:xfrm>
            </p:grpSpPr>
            <p:sp>
              <p:nvSpPr>
                <p:cNvPr id="331" name="Oval 330">
                  <a:extLst>
                    <a:ext uri="{FF2B5EF4-FFF2-40B4-BE49-F238E27FC236}">
                      <a16:creationId xmlns:a16="http://schemas.microsoft.com/office/drawing/2014/main" id="{A1941875-8073-4CE9-B364-450D315218E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Oval 331">
                  <a:extLst>
                    <a:ext uri="{FF2B5EF4-FFF2-40B4-BE49-F238E27FC236}">
                      <a16:creationId xmlns:a16="http://schemas.microsoft.com/office/drawing/2014/main" id="{FDDA26E8-4F4A-4B4B-A257-47A29D74A2C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Oval 332">
                  <a:extLst>
                    <a:ext uri="{FF2B5EF4-FFF2-40B4-BE49-F238E27FC236}">
                      <a16:creationId xmlns:a16="http://schemas.microsoft.com/office/drawing/2014/main" id="{F452E259-3C5A-4C43-B68B-6FA1DADC15F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34" name="TextBox 333">
                <a:extLst>
                  <a:ext uri="{FF2B5EF4-FFF2-40B4-BE49-F238E27FC236}">
                    <a16:creationId xmlns:a16="http://schemas.microsoft.com/office/drawing/2014/main" id="{9B8377EF-0669-41DA-9620-57C851FFC06A}"/>
                  </a:ext>
                </a:extLst>
              </p:cNvPr>
              <p:cNvSpPr txBox="1"/>
              <p:nvPr/>
            </p:nvSpPr>
            <p:spPr>
              <a:xfrm>
                <a:off x="4574332" y="4123886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335" name="TextBox 334">
                <a:extLst>
                  <a:ext uri="{FF2B5EF4-FFF2-40B4-BE49-F238E27FC236}">
                    <a16:creationId xmlns:a16="http://schemas.microsoft.com/office/drawing/2014/main" id="{60404D10-810D-4DC4-8D29-2DF9B462D070}"/>
                  </a:ext>
                </a:extLst>
              </p:cNvPr>
              <p:cNvSpPr txBox="1"/>
              <p:nvPr/>
            </p:nvSpPr>
            <p:spPr>
              <a:xfrm>
                <a:off x="4576809" y="1882924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BFEED8E7-2A23-4013-8DA6-D1BF269BC8BA}"/>
                  </a:ext>
                </a:extLst>
              </p:cNvPr>
              <p:cNvGrpSpPr/>
              <p:nvPr/>
            </p:nvGrpSpPr>
            <p:grpSpPr>
              <a:xfrm>
                <a:off x="2884217" y="2389658"/>
                <a:ext cx="206545" cy="349675"/>
                <a:chOff x="1602739" y="3640892"/>
                <a:chExt cx="206545" cy="349675"/>
              </a:xfrm>
            </p:grpSpPr>
            <p:sp>
              <p:nvSpPr>
                <p:cNvPr id="337" name="Oval 336">
                  <a:extLst>
                    <a:ext uri="{FF2B5EF4-FFF2-40B4-BE49-F238E27FC236}">
                      <a16:creationId xmlns:a16="http://schemas.microsoft.com/office/drawing/2014/main" id="{40F9862A-1F14-4640-B6B8-FF4E38ABFA5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Oval 337">
                  <a:extLst>
                    <a:ext uri="{FF2B5EF4-FFF2-40B4-BE49-F238E27FC236}">
                      <a16:creationId xmlns:a16="http://schemas.microsoft.com/office/drawing/2014/main" id="{4DF93335-A25F-49FD-8110-EDA58D42C06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Oval 338">
                  <a:extLst>
                    <a:ext uri="{FF2B5EF4-FFF2-40B4-BE49-F238E27FC236}">
                      <a16:creationId xmlns:a16="http://schemas.microsoft.com/office/drawing/2014/main" id="{95B39D81-6BE4-43A4-B481-8D5327C2FCB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40" name="TextBox 339">
                <a:extLst>
                  <a:ext uri="{FF2B5EF4-FFF2-40B4-BE49-F238E27FC236}">
                    <a16:creationId xmlns:a16="http://schemas.microsoft.com/office/drawing/2014/main" id="{DE20E9E2-4E10-4A23-A5D1-DE8EEE535DF8}"/>
                  </a:ext>
                </a:extLst>
              </p:cNvPr>
              <p:cNvSpPr txBox="1"/>
              <p:nvPr/>
            </p:nvSpPr>
            <p:spPr>
              <a:xfrm>
                <a:off x="2800323" y="2635087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341" name="TextBox 340">
                <a:extLst>
                  <a:ext uri="{FF2B5EF4-FFF2-40B4-BE49-F238E27FC236}">
                    <a16:creationId xmlns:a16="http://schemas.microsoft.com/office/drawing/2014/main" id="{B350B941-33EB-4616-8E02-35514BE78980}"/>
                  </a:ext>
                </a:extLst>
              </p:cNvPr>
              <p:cNvSpPr txBox="1"/>
              <p:nvPr/>
            </p:nvSpPr>
            <p:spPr>
              <a:xfrm>
                <a:off x="2803223" y="3353147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342" name="TextBox 341">
                <a:extLst>
                  <a:ext uri="{FF2B5EF4-FFF2-40B4-BE49-F238E27FC236}">
                    <a16:creationId xmlns:a16="http://schemas.microsoft.com/office/drawing/2014/main" id="{6D4080A3-0B31-4ABF-87B0-A0A0F6A93274}"/>
                  </a:ext>
                </a:extLst>
              </p:cNvPr>
              <p:cNvSpPr txBox="1"/>
              <p:nvPr/>
            </p:nvSpPr>
            <p:spPr>
              <a:xfrm>
                <a:off x="1206215" y="4126467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343" name="TextBox 342">
                <a:extLst>
                  <a:ext uri="{FF2B5EF4-FFF2-40B4-BE49-F238E27FC236}">
                    <a16:creationId xmlns:a16="http://schemas.microsoft.com/office/drawing/2014/main" id="{C6A136AA-B6CB-4C94-AF2D-BABBA296AE0C}"/>
                  </a:ext>
                </a:extLst>
              </p:cNvPr>
              <p:cNvSpPr txBox="1"/>
              <p:nvPr/>
            </p:nvSpPr>
            <p:spPr>
              <a:xfrm>
                <a:off x="2118097" y="5709077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grpSp>
            <p:nvGrpSpPr>
              <p:cNvPr id="344" name="Group 343">
                <a:extLst>
                  <a:ext uri="{FF2B5EF4-FFF2-40B4-BE49-F238E27FC236}">
                    <a16:creationId xmlns:a16="http://schemas.microsoft.com/office/drawing/2014/main" id="{4A7E4A9C-2C0B-49E8-ABB3-AB438DAA323D}"/>
                  </a:ext>
                </a:extLst>
              </p:cNvPr>
              <p:cNvGrpSpPr/>
              <p:nvPr/>
            </p:nvGrpSpPr>
            <p:grpSpPr>
              <a:xfrm rot="16200000">
                <a:off x="2543039" y="5814894"/>
                <a:ext cx="206545" cy="349675"/>
                <a:chOff x="1602739" y="3640892"/>
                <a:chExt cx="206545" cy="349675"/>
              </a:xfrm>
            </p:grpSpPr>
            <p:sp>
              <p:nvSpPr>
                <p:cNvPr id="345" name="Oval 344">
                  <a:extLst>
                    <a:ext uri="{FF2B5EF4-FFF2-40B4-BE49-F238E27FC236}">
                      <a16:creationId xmlns:a16="http://schemas.microsoft.com/office/drawing/2014/main" id="{23158F02-F978-4686-88D2-4D43C6DE968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6" name="Oval 345">
                  <a:extLst>
                    <a:ext uri="{FF2B5EF4-FFF2-40B4-BE49-F238E27FC236}">
                      <a16:creationId xmlns:a16="http://schemas.microsoft.com/office/drawing/2014/main" id="{749180BA-871C-4EE9-9A1A-D5066F69EBA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7" name="Oval 346">
                  <a:extLst>
                    <a:ext uri="{FF2B5EF4-FFF2-40B4-BE49-F238E27FC236}">
                      <a16:creationId xmlns:a16="http://schemas.microsoft.com/office/drawing/2014/main" id="{DCA23445-EB0B-4F82-8352-C3BF103EC98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48" name="Group 347">
              <a:extLst>
                <a:ext uri="{FF2B5EF4-FFF2-40B4-BE49-F238E27FC236}">
                  <a16:creationId xmlns:a16="http://schemas.microsoft.com/office/drawing/2014/main" id="{4DD86477-AA68-4EBD-8756-F8B0201061C2}"/>
                </a:ext>
              </a:extLst>
            </p:cNvPr>
            <p:cNvGrpSpPr/>
            <p:nvPr/>
          </p:nvGrpSpPr>
          <p:grpSpPr>
            <a:xfrm>
              <a:off x="5867498" y="1812436"/>
              <a:ext cx="5282932" cy="4475262"/>
              <a:chOff x="5750028" y="1483884"/>
              <a:chExt cx="5282932" cy="4475262"/>
            </a:xfrm>
          </p:grpSpPr>
          <p:sp>
            <p:nvSpPr>
              <p:cNvPr id="349" name="TextBox 348">
                <a:extLst>
                  <a:ext uri="{FF2B5EF4-FFF2-40B4-BE49-F238E27FC236}">
                    <a16:creationId xmlns:a16="http://schemas.microsoft.com/office/drawing/2014/main" id="{90724B26-3DB9-4726-BB80-7D64C45390EB}"/>
                  </a:ext>
                </a:extLst>
              </p:cNvPr>
              <p:cNvSpPr txBox="1"/>
              <p:nvPr/>
            </p:nvSpPr>
            <p:spPr>
              <a:xfrm>
                <a:off x="6096000" y="313661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0" name="TextBox 349">
                <a:extLst>
                  <a:ext uri="{FF2B5EF4-FFF2-40B4-BE49-F238E27FC236}">
                    <a16:creationId xmlns:a16="http://schemas.microsoft.com/office/drawing/2014/main" id="{879CC0C8-E18D-4879-8609-6E4865B899A1}"/>
                  </a:ext>
                </a:extLst>
              </p:cNvPr>
              <p:cNvSpPr txBox="1"/>
              <p:nvPr/>
            </p:nvSpPr>
            <p:spPr>
              <a:xfrm>
                <a:off x="6958263" y="311311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1" name="TextBox 350">
                <a:extLst>
                  <a:ext uri="{FF2B5EF4-FFF2-40B4-BE49-F238E27FC236}">
                    <a16:creationId xmlns:a16="http://schemas.microsoft.com/office/drawing/2014/main" id="{51DF4DFF-CCB2-41C8-853F-D77659283CD5}"/>
                  </a:ext>
                </a:extLst>
              </p:cNvPr>
              <p:cNvSpPr txBox="1"/>
              <p:nvPr/>
            </p:nvSpPr>
            <p:spPr>
              <a:xfrm>
                <a:off x="6096000" y="386892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2" name="TextBox 351">
                <a:extLst>
                  <a:ext uri="{FF2B5EF4-FFF2-40B4-BE49-F238E27FC236}">
                    <a16:creationId xmlns:a16="http://schemas.microsoft.com/office/drawing/2014/main" id="{EA71B8F4-507A-4C25-923C-52C7DD5F268A}"/>
                  </a:ext>
                </a:extLst>
              </p:cNvPr>
              <p:cNvSpPr txBox="1"/>
              <p:nvPr/>
            </p:nvSpPr>
            <p:spPr>
              <a:xfrm>
                <a:off x="8518356" y="311311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3" name="TextBox 352">
                <a:extLst>
                  <a:ext uri="{FF2B5EF4-FFF2-40B4-BE49-F238E27FC236}">
                    <a16:creationId xmlns:a16="http://schemas.microsoft.com/office/drawing/2014/main" id="{9A8CE6DD-3B3C-4031-BFFC-2AF3AAEF03A1}"/>
                  </a:ext>
                </a:extLst>
              </p:cNvPr>
              <p:cNvSpPr txBox="1"/>
              <p:nvPr/>
            </p:nvSpPr>
            <p:spPr>
              <a:xfrm>
                <a:off x="7656093" y="386892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4" name="TextBox 353">
                <a:extLst>
                  <a:ext uri="{FF2B5EF4-FFF2-40B4-BE49-F238E27FC236}">
                    <a16:creationId xmlns:a16="http://schemas.microsoft.com/office/drawing/2014/main" id="{7B107D11-B585-48AA-9BC2-3E5B4F861A00}"/>
                  </a:ext>
                </a:extLst>
              </p:cNvPr>
              <p:cNvSpPr txBox="1"/>
              <p:nvPr/>
            </p:nvSpPr>
            <p:spPr>
              <a:xfrm>
                <a:off x="8518355" y="386892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5" name="TextBox 354">
                <a:extLst>
                  <a:ext uri="{FF2B5EF4-FFF2-40B4-BE49-F238E27FC236}">
                    <a16:creationId xmlns:a16="http://schemas.microsoft.com/office/drawing/2014/main" id="{77E2AFA3-C0FA-4BF2-A9F0-A9BB46B02D4F}"/>
                  </a:ext>
                </a:extLst>
              </p:cNvPr>
              <p:cNvSpPr txBox="1"/>
              <p:nvPr/>
            </p:nvSpPr>
            <p:spPr>
              <a:xfrm>
                <a:off x="9426742" y="313661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6" name="TextBox 355">
                <a:extLst>
                  <a:ext uri="{FF2B5EF4-FFF2-40B4-BE49-F238E27FC236}">
                    <a16:creationId xmlns:a16="http://schemas.microsoft.com/office/drawing/2014/main" id="{27F484EE-83FF-4F00-98DD-8B40BB317257}"/>
                  </a:ext>
                </a:extLst>
              </p:cNvPr>
              <p:cNvSpPr txBox="1"/>
              <p:nvPr/>
            </p:nvSpPr>
            <p:spPr>
              <a:xfrm>
                <a:off x="10289005" y="311311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7" name="TextBox 356">
                <a:extLst>
                  <a:ext uri="{FF2B5EF4-FFF2-40B4-BE49-F238E27FC236}">
                    <a16:creationId xmlns:a16="http://schemas.microsoft.com/office/drawing/2014/main" id="{A6D54A46-FC13-42E1-8352-F9C03ED6E3D5}"/>
                  </a:ext>
                </a:extLst>
              </p:cNvPr>
              <p:cNvSpPr txBox="1"/>
              <p:nvPr/>
            </p:nvSpPr>
            <p:spPr>
              <a:xfrm>
                <a:off x="9426742" y="386892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8" name="TextBox 357">
                <a:extLst>
                  <a:ext uri="{FF2B5EF4-FFF2-40B4-BE49-F238E27FC236}">
                    <a16:creationId xmlns:a16="http://schemas.microsoft.com/office/drawing/2014/main" id="{C24B203A-1829-48B0-8980-4EF2840C6CC3}"/>
                  </a:ext>
                </a:extLst>
              </p:cNvPr>
              <p:cNvSpPr txBox="1"/>
              <p:nvPr/>
            </p:nvSpPr>
            <p:spPr>
              <a:xfrm>
                <a:off x="6096000" y="462472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9" name="TextBox 358">
                <a:extLst>
                  <a:ext uri="{FF2B5EF4-FFF2-40B4-BE49-F238E27FC236}">
                    <a16:creationId xmlns:a16="http://schemas.microsoft.com/office/drawing/2014/main" id="{155D9126-C242-41EE-8125-323D1136A263}"/>
                  </a:ext>
                </a:extLst>
              </p:cNvPr>
              <p:cNvSpPr txBox="1"/>
              <p:nvPr/>
            </p:nvSpPr>
            <p:spPr>
              <a:xfrm>
                <a:off x="6958263" y="460123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0" name="TextBox 359">
                <a:extLst>
                  <a:ext uri="{FF2B5EF4-FFF2-40B4-BE49-F238E27FC236}">
                    <a16:creationId xmlns:a16="http://schemas.microsoft.com/office/drawing/2014/main" id="{EE4A7F3A-C93B-4352-BA38-40FD8C0DC5A6}"/>
                  </a:ext>
                </a:extLst>
              </p:cNvPr>
              <p:cNvSpPr txBox="1"/>
              <p:nvPr/>
            </p:nvSpPr>
            <p:spPr>
              <a:xfrm>
                <a:off x="6096000" y="535703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1" name="TextBox 360">
                <a:extLst>
                  <a:ext uri="{FF2B5EF4-FFF2-40B4-BE49-F238E27FC236}">
                    <a16:creationId xmlns:a16="http://schemas.microsoft.com/office/drawing/2014/main" id="{4A145408-B60E-4534-8D87-9356EBC67852}"/>
                  </a:ext>
                </a:extLst>
              </p:cNvPr>
              <p:cNvSpPr txBox="1"/>
              <p:nvPr/>
            </p:nvSpPr>
            <p:spPr>
              <a:xfrm>
                <a:off x="6958262" y="535703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2" name="TextBox 361">
                <a:extLst>
                  <a:ext uri="{FF2B5EF4-FFF2-40B4-BE49-F238E27FC236}">
                    <a16:creationId xmlns:a16="http://schemas.microsoft.com/office/drawing/2014/main" id="{F580BDF8-14E8-4C0A-B267-277EDE9E7976}"/>
                  </a:ext>
                </a:extLst>
              </p:cNvPr>
              <p:cNvSpPr txBox="1"/>
              <p:nvPr/>
            </p:nvSpPr>
            <p:spPr>
              <a:xfrm>
                <a:off x="7656093" y="4641258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3" name="TextBox 362">
                <a:extLst>
                  <a:ext uri="{FF2B5EF4-FFF2-40B4-BE49-F238E27FC236}">
                    <a16:creationId xmlns:a16="http://schemas.microsoft.com/office/drawing/2014/main" id="{1554C9CC-C3AA-4836-A3F2-123ED37D2CEB}"/>
                  </a:ext>
                </a:extLst>
              </p:cNvPr>
              <p:cNvSpPr txBox="1"/>
              <p:nvPr/>
            </p:nvSpPr>
            <p:spPr>
              <a:xfrm>
                <a:off x="8518356" y="4617761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364" name="TextBox 363">
                <a:extLst>
                  <a:ext uri="{FF2B5EF4-FFF2-40B4-BE49-F238E27FC236}">
                    <a16:creationId xmlns:a16="http://schemas.microsoft.com/office/drawing/2014/main" id="{BD553CE7-3F5E-469A-80E8-39A69CCEC6DA}"/>
                  </a:ext>
                </a:extLst>
              </p:cNvPr>
              <p:cNvSpPr txBox="1"/>
              <p:nvPr/>
            </p:nvSpPr>
            <p:spPr>
              <a:xfrm>
                <a:off x="8518355" y="5373568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5" name="TextBox 364">
                <a:extLst>
                  <a:ext uri="{FF2B5EF4-FFF2-40B4-BE49-F238E27FC236}">
                    <a16:creationId xmlns:a16="http://schemas.microsoft.com/office/drawing/2014/main" id="{D384159C-6B43-4F7D-8538-DA2F82184467}"/>
                  </a:ext>
                </a:extLst>
              </p:cNvPr>
              <p:cNvSpPr txBox="1"/>
              <p:nvPr/>
            </p:nvSpPr>
            <p:spPr>
              <a:xfrm>
                <a:off x="9426742" y="461062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6" name="TextBox 365">
                <a:extLst>
                  <a:ext uri="{FF2B5EF4-FFF2-40B4-BE49-F238E27FC236}">
                    <a16:creationId xmlns:a16="http://schemas.microsoft.com/office/drawing/2014/main" id="{B2644D72-CF7A-4EAA-8EAD-07A3B0504352}"/>
                  </a:ext>
                </a:extLst>
              </p:cNvPr>
              <p:cNvSpPr txBox="1"/>
              <p:nvPr/>
            </p:nvSpPr>
            <p:spPr>
              <a:xfrm>
                <a:off x="10289005" y="4587123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7" name="TextBox 366">
                <a:extLst>
                  <a:ext uri="{FF2B5EF4-FFF2-40B4-BE49-F238E27FC236}">
                    <a16:creationId xmlns:a16="http://schemas.microsoft.com/office/drawing/2014/main" id="{4C406B14-61CC-46DD-97D6-B16F7596AE41}"/>
                  </a:ext>
                </a:extLst>
              </p:cNvPr>
              <p:cNvSpPr txBox="1"/>
              <p:nvPr/>
            </p:nvSpPr>
            <p:spPr>
              <a:xfrm>
                <a:off x="9426742" y="534293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8" name="TextBox 367">
                <a:extLst>
                  <a:ext uri="{FF2B5EF4-FFF2-40B4-BE49-F238E27FC236}">
                    <a16:creationId xmlns:a16="http://schemas.microsoft.com/office/drawing/2014/main" id="{E779CC89-2C3D-4123-BD53-DBABB08A501F}"/>
                  </a:ext>
                </a:extLst>
              </p:cNvPr>
              <p:cNvSpPr txBox="1"/>
              <p:nvPr/>
            </p:nvSpPr>
            <p:spPr>
              <a:xfrm>
                <a:off x="10289004" y="534293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grpSp>
            <p:nvGrpSpPr>
              <p:cNvPr id="369" name="Group 368">
                <a:extLst>
                  <a:ext uri="{FF2B5EF4-FFF2-40B4-BE49-F238E27FC236}">
                    <a16:creationId xmlns:a16="http://schemas.microsoft.com/office/drawing/2014/main" id="{5A572D4C-E3EA-49B6-BBCD-A622FC9B3B0C}"/>
                  </a:ext>
                </a:extLst>
              </p:cNvPr>
              <p:cNvGrpSpPr/>
              <p:nvPr/>
            </p:nvGrpSpPr>
            <p:grpSpPr>
              <a:xfrm>
                <a:off x="6213183" y="3608569"/>
                <a:ext cx="206545" cy="349675"/>
                <a:chOff x="1602739" y="3640892"/>
                <a:chExt cx="206545" cy="349675"/>
              </a:xfrm>
            </p:grpSpPr>
            <p:sp>
              <p:nvSpPr>
                <p:cNvPr id="654" name="Oval 653">
                  <a:extLst>
                    <a:ext uri="{FF2B5EF4-FFF2-40B4-BE49-F238E27FC236}">
                      <a16:creationId xmlns:a16="http://schemas.microsoft.com/office/drawing/2014/main" id="{4AB5B5FC-257E-4A81-9C1B-48C5EC8D631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5" name="Oval 654">
                  <a:extLst>
                    <a:ext uri="{FF2B5EF4-FFF2-40B4-BE49-F238E27FC236}">
                      <a16:creationId xmlns:a16="http://schemas.microsoft.com/office/drawing/2014/main" id="{BB763D89-78D6-43FF-8E0A-C975D096495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6" name="Oval 655">
                  <a:extLst>
                    <a:ext uri="{FF2B5EF4-FFF2-40B4-BE49-F238E27FC236}">
                      <a16:creationId xmlns:a16="http://schemas.microsoft.com/office/drawing/2014/main" id="{D6C03D45-4A06-46B8-BF49-D43A6C95026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0" name="Group 369">
                <a:extLst>
                  <a:ext uri="{FF2B5EF4-FFF2-40B4-BE49-F238E27FC236}">
                    <a16:creationId xmlns:a16="http://schemas.microsoft.com/office/drawing/2014/main" id="{49D2CDDF-E73C-46AB-9B2D-5C8CA837F60D}"/>
                  </a:ext>
                </a:extLst>
              </p:cNvPr>
              <p:cNvGrpSpPr/>
              <p:nvPr/>
            </p:nvGrpSpPr>
            <p:grpSpPr>
              <a:xfrm>
                <a:off x="6224101" y="4376124"/>
                <a:ext cx="206545" cy="349675"/>
                <a:chOff x="1602739" y="3640892"/>
                <a:chExt cx="206545" cy="349675"/>
              </a:xfrm>
            </p:grpSpPr>
            <p:sp>
              <p:nvSpPr>
                <p:cNvPr id="651" name="Oval 650">
                  <a:extLst>
                    <a:ext uri="{FF2B5EF4-FFF2-40B4-BE49-F238E27FC236}">
                      <a16:creationId xmlns:a16="http://schemas.microsoft.com/office/drawing/2014/main" id="{2BB5CA4B-84F1-49DB-823B-B62F035C722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2" name="Oval 651">
                  <a:extLst>
                    <a:ext uri="{FF2B5EF4-FFF2-40B4-BE49-F238E27FC236}">
                      <a16:creationId xmlns:a16="http://schemas.microsoft.com/office/drawing/2014/main" id="{3629C317-D9AE-4541-98B4-BF0BA970AB1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3" name="Oval 652">
                  <a:extLst>
                    <a:ext uri="{FF2B5EF4-FFF2-40B4-BE49-F238E27FC236}">
                      <a16:creationId xmlns:a16="http://schemas.microsoft.com/office/drawing/2014/main" id="{29938C6D-C5AA-4F83-B3C7-7A5B134A581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1" name="Group 370">
                <a:extLst>
                  <a:ext uri="{FF2B5EF4-FFF2-40B4-BE49-F238E27FC236}">
                    <a16:creationId xmlns:a16="http://schemas.microsoft.com/office/drawing/2014/main" id="{017C2136-8D3D-4C54-B944-1A9E7D465C9B}"/>
                  </a:ext>
                </a:extLst>
              </p:cNvPr>
              <p:cNvGrpSpPr/>
              <p:nvPr/>
            </p:nvGrpSpPr>
            <p:grpSpPr>
              <a:xfrm>
                <a:off x="6213180" y="5106267"/>
                <a:ext cx="206545" cy="349675"/>
                <a:chOff x="1602739" y="3640892"/>
                <a:chExt cx="206545" cy="349675"/>
              </a:xfrm>
            </p:grpSpPr>
            <p:sp>
              <p:nvSpPr>
                <p:cNvPr id="648" name="Oval 647">
                  <a:extLst>
                    <a:ext uri="{FF2B5EF4-FFF2-40B4-BE49-F238E27FC236}">
                      <a16:creationId xmlns:a16="http://schemas.microsoft.com/office/drawing/2014/main" id="{CF21FEC2-ADAD-45CD-B536-1803986D0D6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9" name="Oval 648">
                  <a:extLst>
                    <a:ext uri="{FF2B5EF4-FFF2-40B4-BE49-F238E27FC236}">
                      <a16:creationId xmlns:a16="http://schemas.microsoft.com/office/drawing/2014/main" id="{60DF1C00-DC1F-4603-9CA4-30584487D09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0" name="Oval 649">
                  <a:extLst>
                    <a:ext uri="{FF2B5EF4-FFF2-40B4-BE49-F238E27FC236}">
                      <a16:creationId xmlns:a16="http://schemas.microsoft.com/office/drawing/2014/main" id="{ADFC5209-012A-4B4F-A5C9-79A6225EF50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2" name="Group 371">
                <a:extLst>
                  <a:ext uri="{FF2B5EF4-FFF2-40B4-BE49-F238E27FC236}">
                    <a16:creationId xmlns:a16="http://schemas.microsoft.com/office/drawing/2014/main" id="{FB30F9F5-40C4-4D76-A3BB-86729A28FF91}"/>
                  </a:ext>
                </a:extLst>
              </p:cNvPr>
              <p:cNvGrpSpPr/>
              <p:nvPr/>
            </p:nvGrpSpPr>
            <p:grpSpPr>
              <a:xfrm rot="16200000">
                <a:off x="6658245" y="3254161"/>
                <a:ext cx="206545" cy="349675"/>
                <a:chOff x="1602739" y="3640892"/>
                <a:chExt cx="206545" cy="349675"/>
              </a:xfrm>
            </p:grpSpPr>
            <p:sp>
              <p:nvSpPr>
                <p:cNvPr id="645" name="Oval 644">
                  <a:extLst>
                    <a:ext uri="{FF2B5EF4-FFF2-40B4-BE49-F238E27FC236}">
                      <a16:creationId xmlns:a16="http://schemas.microsoft.com/office/drawing/2014/main" id="{00FF42AF-1E4D-4060-9B55-A67EFFAB8576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6" name="Oval 645">
                  <a:extLst>
                    <a:ext uri="{FF2B5EF4-FFF2-40B4-BE49-F238E27FC236}">
                      <a16:creationId xmlns:a16="http://schemas.microsoft.com/office/drawing/2014/main" id="{80AECA28-8BDA-4358-A6BE-92E79C4F708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7" name="Oval 646">
                  <a:extLst>
                    <a:ext uri="{FF2B5EF4-FFF2-40B4-BE49-F238E27FC236}">
                      <a16:creationId xmlns:a16="http://schemas.microsoft.com/office/drawing/2014/main" id="{C7049EF5-9E13-4903-9DDF-60D3EA4D5D5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3" name="Group 372">
                <a:extLst>
                  <a:ext uri="{FF2B5EF4-FFF2-40B4-BE49-F238E27FC236}">
                    <a16:creationId xmlns:a16="http://schemas.microsoft.com/office/drawing/2014/main" id="{6DF3928D-14C0-46D6-8A00-BE17000524CE}"/>
                  </a:ext>
                </a:extLst>
              </p:cNvPr>
              <p:cNvGrpSpPr/>
              <p:nvPr/>
            </p:nvGrpSpPr>
            <p:grpSpPr>
              <a:xfrm rot="16200000">
                <a:off x="6672462" y="3986471"/>
                <a:ext cx="206545" cy="349675"/>
                <a:chOff x="1602739" y="3640892"/>
                <a:chExt cx="206545" cy="349675"/>
              </a:xfrm>
            </p:grpSpPr>
            <p:sp>
              <p:nvSpPr>
                <p:cNvPr id="642" name="Oval 641">
                  <a:extLst>
                    <a:ext uri="{FF2B5EF4-FFF2-40B4-BE49-F238E27FC236}">
                      <a16:creationId xmlns:a16="http://schemas.microsoft.com/office/drawing/2014/main" id="{1E36AC23-6066-4774-BE56-E7D559E63E4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3" name="Oval 642">
                  <a:extLst>
                    <a:ext uri="{FF2B5EF4-FFF2-40B4-BE49-F238E27FC236}">
                      <a16:creationId xmlns:a16="http://schemas.microsoft.com/office/drawing/2014/main" id="{690A3577-041A-41F2-B7E9-A83B1A5D770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4" name="Oval 643">
                  <a:extLst>
                    <a:ext uri="{FF2B5EF4-FFF2-40B4-BE49-F238E27FC236}">
                      <a16:creationId xmlns:a16="http://schemas.microsoft.com/office/drawing/2014/main" id="{0896B2E3-EDCE-4618-A195-7FF47EB2D7E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4" name="Group 373">
                <a:extLst>
                  <a:ext uri="{FF2B5EF4-FFF2-40B4-BE49-F238E27FC236}">
                    <a16:creationId xmlns:a16="http://schemas.microsoft.com/office/drawing/2014/main" id="{A76577A4-C9A9-4D97-B182-B2260C08DFB4}"/>
                  </a:ext>
                </a:extLst>
              </p:cNvPr>
              <p:cNvGrpSpPr/>
              <p:nvPr/>
            </p:nvGrpSpPr>
            <p:grpSpPr>
              <a:xfrm rot="16200000">
                <a:off x="6662459" y="4758807"/>
                <a:ext cx="206545" cy="349675"/>
                <a:chOff x="1602739" y="3640892"/>
                <a:chExt cx="206545" cy="349675"/>
              </a:xfrm>
            </p:grpSpPr>
            <p:sp>
              <p:nvSpPr>
                <p:cNvPr id="639" name="Oval 638">
                  <a:extLst>
                    <a:ext uri="{FF2B5EF4-FFF2-40B4-BE49-F238E27FC236}">
                      <a16:creationId xmlns:a16="http://schemas.microsoft.com/office/drawing/2014/main" id="{78107860-8782-4A8B-884C-1A8CB38E35C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0" name="Oval 639">
                  <a:extLst>
                    <a:ext uri="{FF2B5EF4-FFF2-40B4-BE49-F238E27FC236}">
                      <a16:creationId xmlns:a16="http://schemas.microsoft.com/office/drawing/2014/main" id="{A9EE61F1-74D5-4BC7-BD68-73D36F6419E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1" name="Oval 640">
                  <a:extLst>
                    <a:ext uri="{FF2B5EF4-FFF2-40B4-BE49-F238E27FC236}">
                      <a16:creationId xmlns:a16="http://schemas.microsoft.com/office/drawing/2014/main" id="{BBAEB340-DA31-4DA6-8016-C40BE042E20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5" name="Group 374">
                <a:extLst>
                  <a:ext uri="{FF2B5EF4-FFF2-40B4-BE49-F238E27FC236}">
                    <a16:creationId xmlns:a16="http://schemas.microsoft.com/office/drawing/2014/main" id="{6B2A32BE-3587-4A9F-8141-F65465BC0DCF}"/>
                  </a:ext>
                </a:extLst>
              </p:cNvPr>
              <p:cNvGrpSpPr/>
              <p:nvPr/>
            </p:nvGrpSpPr>
            <p:grpSpPr>
              <a:xfrm rot="16200000">
                <a:off x="6656064" y="5474588"/>
                <a:ext cx="206545" cy="349675"/>
                <a:chOff x="1602739" y="3640892"/>
                <a:chExt cx="206545" cy="349675"/>
              </a:xfrm>
            </p:grpSpPr>
            <p:sp>
              <p:nvSpPr>
                <p:cNvPr id="636" name="Oval 635">
                  <a:extLst>
                    <a:ext uri="{FF2B5EF4-FFF2-40B4-BE49-F238E27FC236}">
                      <a16:creationId xmlns:a16="http://schemas.microsoft.com/office/drawing/2014/main" id="{19009475-CD15-4DE5-833A-371CF60FA45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7" name="Oval 636">
                  <a:extLst>
                    <a:ext uri="{FF2B5EF4-FFF2-40B4-BE49-F238E27FC236}">
                      <a16:creationId xmlns:a16="http://schemas.microsoft.com/office/drawing/2014/main" id="{806CE9FE-FC80-47F2-9835-64CCBE416AD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8" name="Oval 637">
                  <a:extLst>
                    <a:ext uri="{FF2B5EF4-FFF2-40B4-BE49-F238E27FC236}">
                      <a16:creationId xmlns:a16="http://schemas.microsoft.com/office/drawing/2014/main" id="{D596D4DE-6F46-4BB2-A5A4-5CBD65DF665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6" name="Group 375">
                <a:extLst>
                  <a:ext uri="{FF2B5EF4-FFF2-40B4-BE49-F238E27FC236}">
                    <a16:creationId xmlns:a16="http://schemas.microsoft.com/office/drawing/2014/main" id="{F039D914-9EFE-4ED0-BD34-D50CDB00E649}"/>
                  </a:ext>
                </a:extLst>
              </p:cNvPr>
              <p:cNvGrpSpPr/>
              <p:nvPr/>
            </p:nvGrpSpPr>
            <p:grpSpPr>
              <a:xfrm rot="16200000">
                <a:off x="7413149" y="3254160"/>
                <a:ext cx="206545" cy="349675"/>
                <a:chOff x="1602739" y="3640892"/>
                <a:chExt cx="206545" cy="349675"/>
              </a:xfrm>
            </p:grpSpPr>
            <p:sp>
              <p:nvSpPr>
                <p:cNvPr id="633" name="Oval 632">
                  <a:extLst>
                    <a:ext uri="{FF2B5EF4-FFF2-40B4-BE49-F238E27FC236}">
                      <a16:creationId xmlns:a16="http://schemas.microsoft.com/office/drawing/2014/main" id="{06274B86-3422-4804-89DB-9320D073322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4" name="Oval 633">
                  <a:extLst>
                    <a:ext uri="{FF2B5EF4-FFF2-40B4-BE49-F238E27FC236}">
                      <a16:creationId xmlns:a16="http://schemas.microsoft.com/office/drawing/2014/main" id="{3A6F40B0-53D1-47FD-8FDC-911E6F4C0E0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5" name="Oval 634">
                  <a:extLst>
                    <a:ext uri="{FF2B5EF4-FFF2-40B4-BE49-F238E27FC236}">
                      <a16:creationId xmlns:a16="http://schemas.microsoft.com/office/drawing/2014/main" id="{D3DF31B0-3F20-4256-8F77-595118FA810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7" name="Group 376">
                <a:extLst>
                  <a:ext uri="{FF2B5EF4-FFF2-40B4-BE49-F238E27FC236}">
                    <a16:creationId xmlns:a16="http://schemas.microsoft.com/office/drawing/2014/main" id="{6AA4E189-11A6-46B2-B929-C34B270BB638}"/>
                  </a:ext>
                </a:extLst>
              </p:cNvPr>
              <p:cNvGrpSpPr/>
              <p:nvPr/>
            </p:nvGrpSpPr>
            <p:grpSpPr>
              <a:xfrm rot="16200000">
                <a:off x="7427366" y="3986470"/>
                <a:ext cx="206545" cy="349675"/>
                <a:chOff x="1602739" y="3640892"/>
                <a:chExt cx="206545" cy="349675"/>
              </a:xfrm>
            </p:grpSpPr>
            <p:sp>
              <p:nvSpPr>
                <p:cNvPr id="630" name="Oval 629">
                  <a:extLst>
                    <a:ext uri="{FF2B5EF4-FFF2-40B4-BE49-F238E27FC236}">
                      <a16:creationId xmlns:a16="http://schemas.microsoft.com/office/drawing/2014/main" id="{383D1F11-3088-4F29-95AF-79C86661211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1" name="Oval 630">
                  <a:extLst>
                    <a:ext uri="{FF2B5EF4-FFF2-40B4-BE49-F238E27FC236}">
                      <a16:creationId xmlns:a16="http://schemas.microsoft.com/office/drawing/2014/main" id="{424D38F7-1C75-40CC-8C22-C1E5EEBE313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2" name="Oval 631">
                  <a:extLst>
                    <a:ext uri="{FF2B5EF4-FFF2-40B4-BE49-F238E27FC236}">
                      <a16:creationId xmlns:a16="http://schemas.microsoft.com/office/drawing/2014/main" id="{B5FC3C63-136C-4586-A342-948114C35A0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8" name="Group 377">
                <a:extLst>
                  <a:ext uri="{FF2B5EF4-FFF2-40B4-BE49-F238E27FC236}">
                    <a16:creationId xmlns:a16="http://schemas.microsoft.com/office/drawing/2014/main" id="{1F55BBF7-A94F-4127-86D3-B71F2A1F0618}"/>
                  </a:ext>
                </a:extLst>
              </p:cNvPr>
              <p:cNvGrpSpPr/>
              <p:nvPr/>
            </p:nvGrpSpPr>
            <p:grpSpPr>
              <a:xfrm rot="16200000">
                <a:off x="7417363" y="4758806"/>
                <a:ext cx="206545" cy="349675"/>
                <a:chOff x="1602739" y="3640892"/>
                <a:chExt cx="206545" cy="349675"/>
              </a:xfrm>
            </p:grpSpPr>
            <p:sp>
              <p:nvSpPr>
                <p:cNvPr id="627" name="Oval 626">
                  <a:extLst>
                    <a:ext uri="{FF2B5EF4-FFF2-40B4-BE49-F238E27FC236}">
                      <a16:creationId xmlns:a16="http://schemas.microsoft.com/office/drawing/2014/main" id="{782AF42E-C9DA-4E7D-A54A-C58DBAF3754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8" name="Oval 627">
                  <a:extLst>
                    <a:ext uri="{FF2B5EF4-FFF2-40B4-BE49-F238E27FC236}">
                      <a16:creationId xmlns:a16="http://schemas.microsoft.com/office/drawing/2014/main" id="{1E4741CF-4045-4C79-A0EA-1869402AEA6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9" name="Oval 628">
                  <a:extLst>
                    <a:ext uri="{FF2B5EF4-FFF2-40B4-BE49-F238E27FC236}">
                      <a16:creationId xmlns:a16="http://schemas.microsoft.com/office/drawing/2014/main" id="{CD39040E-CA38-4C57-984E-E1F555798F8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9" name="Group 378">
                <a:extLst>
                  <a:ext uri="{FF2B5EF4-FFF2-40B4-BE49-F238E27FC236}">
                    <a16:creationId xmlns:a16="http://schemas.microsoft.com/office/drawing/2014/main" id="{811F4FCD-7B3E-4EF5-B5CD-8E4BCA24AF87}"/>
                  </a:ext>
                </a:extLst>
              </p:cNvPr>
              <p:cNvGrpSpPr/>
              <p:nvPr/>
            </p:nvGrpSpPr>
            <p:grpSpPr>
              <a:xfrm rot="16200000">
                <a:off x="7410968" y="5474587"/>
                <a:ext cx="206545" cy="349675"/>
                <a:chOff x="1602739" y="3640892"/>
                <a:chExt cx="206545" cy="349675"/>
              </a:xfrm>
            </p:grpSpPr>
            <p:sp>
              <p:nvSpPr>
                <p:cNvPr id="624" name="Oval 623">
                  <a:extLst>
                    <a:ext uri="{FF2B5EF4-FFF2-40B4-BE49-F238E27FC236}">
                      <a16:creationId xmlns:a16="http://schemas.microsoft.com/office/drawing/2014/main" id="{BD1B1B27-A771-4559-A79B-126255A4FAA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5" name="Oval 624">
                  <a:extLst>
                    <a:ext uri="{FF2B5EF4-FFF2-40B4-BE49-F238E27FC236}">
                      <a16:creationId xmlns:a16="http://schemas.microsoft.com/office/drawing/2014/main" id="{AC0AA624-B31D-4F11-8919-BAA1A119ABB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6" name="Oval 625">
                  <a:extLst>
                    <a:ext uri="{FF2B5EF4-FFF2-40B4-BE49-F238E27FC236}">
                      <a16:creationId xmlns:a16="http://schemas.microsoft.com/office/drawing/2014/main" id="{8ACA7F4A-EEDC-4C23-B4FF-2E03D5306B2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0" name="Group 379">
                <a:extLst>
                  <a:ext uri="{FF2B5EF4-FFF2-40B4-BE49-F238E27FC236}">
                    <a16:creationId xmlns:a16="http://schemas.microsoft.com/office/drawing/2014/main" id="{C60D1FD5-B1F6-4B9D-AD5F-7D1BB3B18D7A}"/>
                  </a:ext>
                </a:extLst>
              </p:cNvPr>
              <p:cNvGrpSpPr/>
              <p:nvPr/>
            </p:nvGrpSpPr>
            <p:grpSpPr>
              <a:xfrm rot="16200000">
                <a:off x="8185889" y="3254160"/>
                <a:ext cx="206545" cy="349675"/>
                <a:chOff x="1602739" y="3640892"/>
                <a:chExt cx="206545" cy="349675"/>
              </a:xfrm>
            </p:grpSpPr>
            <p:sp>
              <p:nvSpPr>
                <p:cNvPr id="621" name="Oval 620">
                  <a:extLst>
                    <a:ext uri="{FF2B5EF4-FFF2-40B4-BE49-F238E27FC236}">
                      <a16:creationId xmlns:a16="http://schemas.microsoft.com/office/drawing/2014/main" id="{810E15BF-68FE-43D5-978D-A3AD5950B02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2" name="Oval 621">
                  <a:extLst>
                    <a:ext uri="{FF2B5EF4-FFF2-40B4-BE49-F238E27FC236}">
                      <a16:creationId xmlns:a16="http://schemas.microsoft.com/office/drawing/2014/main" id="{4163014B-B21C-492A-A2E4-745FEE2DA94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3" name="Oval 622">
                  <a:extLst>
                    <a:ext uri="{FF2B5EF4-FFF2-40B4-BE49-F238E27FC236}">
                      <a16:creationId xmlns:a16="http://schemas.microsoft.com/office/drawing/2014/main" id="{3AFF8279-ED90-4DBC-BEB8-D6054A232E7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1" name="Group 380">
                <a:extLst>
                  <a:ext uri="{FF2B5EF4-FFF2-40B4-BE49-F238E27FC236}">
                    <a16:creationId xmlns:a16="http://schemas.microsoft.com/office/drawing/2014/main" id="{3DE682B6-8140-4F25-B1B8-76066CC34417}"/>
                  </a:ext>
                </a:extLst>
              </p:cNvPr>
              <p:cNvGrpSpPr/>
              <p:nvPr/>
            </p:nvGrpSpPr>
            <p:grpSpPr>
              <a:xfrm rot="16200000">
                <a:off x="8200106" y="3986470"/>
                <a:ext cx="206545" cy="349675"/>
                <a:chOff x="1602739" y="3640892"/>
                <a:chExt cx="206545" cy="349675"/>
              </a:xfrm>
            </p:grpSpPr>
            <p:sp>
              <p:nvSpPr>
                <p:cNvPr id="618" name="Oval 617">
                  <a:extLst>
                    <a:ext uri="{FF2B5EF4-FFF2-40B4-BE49-F238E27FC236}">
                      <a16:creationId xmlns:a16="http://schemas.microsoft.com/office/drawing/2014/main" id="{C3758AC2-1544-4B7A-96D6-D3EEFFE0423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9" name="Oval 618">
                  <a:extLst>
                    <a:ext uri="{FF2B5EF4-FFF2-40B4-BE49-F238E27FC236}">
                      <a16:creationId xmlns:a16="http://schemas.microsoft.com/office/drawing/2014/main" id="{143CBD91-AA7F-45DB-B4C2-30EFFC3CB2A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0" name="Oval 619">
                  <a:extLst>
                    <a:ext uri="{FF2B5EF4-FFF2-40B4-BE49-F238E27FC236}">
                      <a16:creationId xmlns:a16="http://schemas.microsoft.com/office/drawing/2014/main" id="{4C35FE2A-DE5A-4007-8259-8373C7ED6C9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2" name="Group 381">
                <a:extLst>
                  <a:ext uri="{FF2B5EF4-FFF2-40B4-BE49-F238E27FC236}">
                    <a16:creationId xmlns:a16="http://schemas.microsoft.com/office/drawing/2014/main" id="{559294A2-78A1-4F50-AB22-84446D79E18E}"/>
                  </a:ext>
                </a:extLst>
              </p:cNvPr>
              <p:cNvGrpSpPr/>
              <p:nvPr/>
            </p:nvGrpSpPr>
            <p:grpSpPr>
              <a:xfrm rot="16200000">
                <a:off x="8190103" y="4758806"/>
                <a:ext cx="206545" cy="349675"/>
                <a:chOff x="1602739" y="3640892"/>
                <a:chExt cx="206545" cy="349675"/>
              </a:xfrm>
            </p:grpSpPr>
            <p:sp>
              <p:nvSpPr>
                <p:cNvPr id="615" name="Oval 614">
                  <a:extLst>
                    <a:ext uri="{FF2B5EF4-FFF2-40B4-BE49-F238E27FC236}">
                      <a16:creationId xmlns:a16="http://schemas.microsoft.com/office/drawing/2014/main" id="{09493DD2-9714-47D3-AA0A-B2BF18F016D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6" name="Oval 615">
                  <a:extLst>
                    <a:ext uri="{FF2B5EF4-FFF2-40B4-BE49-F238E27FC236}">
                      <a16:creationId xmlns:a16="http://schemas.microsoft.com/office/drawing/2014/main" id="{5E048CCB-8F7D-448F-B6D8-EB251364943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7" name="Oval 616">
                  <a:extLst>
                    <a:ext uri="{FF2B5EF4-FFF2-40B4-BE49-F238E27FC236}">
                      <a16:creationId xmlns:a16="http://schemas.microsoft.com/office/drawing/2014/main" id="{EAE4988A-45A8-422A-940D-9C09A01C528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3" name="Group 382">
                <a:extLst>
                  <a:ext uri="{FF2B5EF4-FFF2-40B4-BE49-F238E27FC236}">
                    <a16:creationId xmlns:a16="http://schemas.microsoft.com/office/drawing/2014/main" id="{317B78E9-92BD-407B-9918-338261575BD5}"/>
                  </a:ext>
                </a:extLst>
              </p:cNvPr>
              <p:cNvGrpSpPr/>
              <p:nvPr/>
            </p:nvGrpSpPr>
            <p:grpSpPr>
              <a:xfrm rot="16200000">
                <a:off x="8183708" y="5474587"/>
                <a:ext cx="206545" cy="349675"/>
                <a:chOff x="1602739" y="3640892"/>
                <a:chExt cx="206545" cy="349675"/>
              </a:xfrm>
            </p:grpSpPr>
            <p:sp>
              <p:nvSpPr>
                <p:cNvPr id="612" name="Oval 611">
                  <a:extLst>
                    <a:ext uri="{FF2B5EF4-FFF2-40B4-BE49-F238E27FC236}">
                      <a16:creationId xmlns:a16="http://schemas.microsoft.com/office/drawing/2014/main" id="{749C25BE-2071-4AA5-82BF-362EA01C8BB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3" name="Oval 612">
                  <a:extLst>
                    <a:ext uri="{FF2B5EF4-FFF2-40B4-BE49-F238E27FC236}">
                      <a16:creationId xmlns:a16="http://schemas.microsoft.com/office/drawing/2014/main" id="{AB76E3F2-79CD-48BF-8C49-0A9260E22176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4" name="Oval 613">
                  <a:extLst>
                    <a:ext uri="{FF2B5EF4-FFF2-40B4-BE49-F238E27FC236}">
                      <a16:creationId xmlns:a16="http://schemas.microsoft.com/office/drawing/2014/main" id="{03B04B71-505E-4E2B-BC3F-1C3FAF9729B7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4" name="Group 383">
                <a:extLst>
                  <a:ext uri="{FF2B5EF4-FFF2-40B4-BE49-F238E27FC236}">
                    <a16:creationId xmlns:a16="http://schemas.microsoft.com/office/drawing/2014/main" id="{E478870F-DF8C-448D-9CED-37FB5A057B52}"/>
                  </a:ext>
                </a:extLst>
              </p:cNvPr>
              <p:cNvGrpSpPr/>
              <p:nvPr/>
            </p:nvGrpSpPr>
            <p:grpSpPr>
              <a:xfrm rot="16200000">
                <a:off x="9063449" y="3254160"/>
                <a:ext cx="206545" cy="349675"/>
                <a:chOff x="1602739" y="3640892"/>
                <a:chExt cx="206545" cy="349675"/>
              </a:xfrm>
            </p:grpSpPr>
            <p:sp>
              <p:nvSpPr>
                <p:cNvPr id="609" name="Oval 608">
                  <a:extLst>
                    <a:ext uri="{FF2B5EF4-FFF2-40B4-BE49-F238E27FC236}">
                      <a16:creationId xmlns:a16="http://schemas.microsoft.com/office/drawing/2014/main" id="{DDA0078B-2948-4683-BE78-6250D3DF95F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0" name="Oval 609">
                  <a:extLst>
                    <a:ext uri="{FF2B5EF4-FFF2-40B4-BE49-F238E27FC236}">
                      <a16:creationId xmlns:a16="http://schemas.microsoft.com/office/drawing/2014/main" id="{60F22C74-9C98-45E7-8ACB-6181C90EBC0B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1" name="Oval 610">
                  <a:extLst>
                    <a:ext uri="{FF2B5EF4-FFF2-40B4-BE49-F238E27FC236}">
                      <a16:creationId xmlns:a16="http://schemas.microsoft.com/office/drawing/2014/main" id="{D6D35F2F-87FA-43BB-9157-63BCAA8455B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5" name="Group 384">
                <a:extLst>
                  <a:ext uri="{FF2B5EF4-FFF2-40B4-BE49-F238E27FC236}">
                    <a16:creationId xmlns:a16="http://schemas.microsoft.com/office/drawing/2014/main" id="{F6935C0F-AE02-4F59-8D3D-9CFCA475FB37}"/>
                  </a:ext>
                </a:extLst>
              </p:cNvPr>
              <p:cNvGrpSpPr/>
              <p:nvPr/>
            </p:nvGrpSpPr>
            <p:grpSpPr>
              <a:xfrm rot="16200000">
                <a:off x="9077666" y="3986470"/>
                <a:ext cx="206545" cy="349675"/>
                <a:chOff x="1602739" y="3640892"/>
                <a:chExt cx="206545" cy="349675"/>
              </a:xfrm>
            </p:grpSpPr>
            <p:sp>
              <p:nvSpPr>
                <p:cNvPr id="606" name="Oval 605">
                  <a:extLst>
                    <a:ext uri="{FF2B5EF4-FFF2-40B4-BE49-F238E27FC236}">
                      <a16:creationId xmlns:a16="http://schemas.microsoft.com/office/drawing/2014/main" id="{EFEB050B-88DC-495F-9502-8C8BD436163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7" name="Oval 606">
                  <a:extLst>
                    <a:ext uri="{FF2B5EF4-FFF2-40B4-BE49-F238E27FC236}">
                      <a16:creationId xmlns:a16="http://schemas.microsoft.com/office/drawing/2014/main" id="{904D1B4E-3A74-4141-875E-370988AD457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8" name="Oval 607">
                  <a:extLst>
                    <a:ext uri="{FF2B5EF4-FFF2-40B4-BE49-F238E27FC236}">
                      <a16:creationId xmlns:a16="http://schemas.microsoft.com/office/drawing/2014/main" id="{83BA43A8-5ED3-4680-8795-9B058807218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6" name="Group 385">
                <a:extLst>
                  <a:ext uri="{FF2B5EF4-FFF2-40B4-BE49-F238E27FC236}">
                    <a16:creationId xmlns:a16="http://schemas.microsoft.com/office/drawing/2014/main" id="{8339DC40-7167-43B7-BEAC-60822CBD25B3}"/>
                  </a:ext>
                </a:extLst>
              </p:cNvPr>
              <p:cNvGrpSpPr/>
              <p:nvPr/>
            </p:nvGrpSpPr>
            <p:grpSpPr>
              <a:xfrm rot="16200000">
                <a:off x="9067663" y="4758806"/>
                <a:ext cx="206545" cy="349675"/>
                <a:chOff x="1602739" y="3640892"/>
                <a:chExt cx="206545" cy="349675"/>
              </a:xfrm>
            </p:grpSpPr>
            <p:sp>
              <p:nvSpPr>
                <p:cNvPr id="603" name="Oval 602">
                  <a:extLst>
                    <a:ext uri="{FF2B5EF4-FFF2-40B4-BE49-F238E27FC236}">
                      <a16:creationId xmlns:a16="http://schemas.microsoft.com/office/drawing/2014/main" id="{B77C93AE-CF56-44AB-8F84-815AE8FCF9F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4" name="Oval 603">
                  <a:extLst>
                    <a:ext uri="{FF2B5EF4-FFF2-40B4-BE49-F238E27FC236}">
                      <a16:creationId xmlns:a16="http://schemas.microsoft.com/office/drawing/2014/main" id="{4F7C23D9-F3BC-4638-BDE4-F9D7DDE35D7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5" name="Oval 604">
                  <a:extLst>
                    <a:ext uri="{FF2B5EF4-FFF2-40B4-BE49-F238E27FC236}">
                      <a16:creationId xmlns:a16="http://schemas.microsoft.com/office/drawing/2014/main" id="{AF95AD41-6152-4658-9366-D69B146ED07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7" name="Group 386">
                <a:extLst>
                  <a:ext uri="{FF2B5EF4-FFF2-40B4-BE49-F238E27FC236}">
                    <a16:creationId xmlns:a16="http://schemas.microsoft.com/office/drawing/2014/main" id="{D45CF791-C8C1-4191-9827-2BEA4BA05458}"/>
                  </a:ext>
                </a:extLst>
              </p:cNvPr>
              <p:cNvGrpSpPr/>
              <p:nvPr/>
            </p:nvGrpSpPr>
            <p:grpSpPr>
              <a:xfrm rot="16200000">
                <a:off x="9061268" y="5474587"/>
                <a:ext cx="206545" cy="349675"/>
                <a:chOff x="1602739" y="3640892"/>
                <a:chExt cx="206545" cy="349675"/>
              </a:xfrm>
            </p:grpSpPr>
            <p:sp>
              <p:nvSpPr>
                <p:cNvPr id="600" name="Oval 599">
                  <a:extLst>
                    <a:ext uri="{FF2B5EF4-FFF2-40B4-BE49-F238E27FC236}">
                      <a16:creationId xmlns:a16="http://schemas.microsoft.com/office/drawing/2014/main" id="{1FDA86B9-DAC2-433E-8FBD-B70D42A32FD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1" name="Oval 600">
                  <a:extLst>
                    <a:ext uri="{FF2B5EF4-FFF2-40B4-BE49-F238E27FC236}">
                      <a16:creationId xmlns:a16="http://schemas.microsoft.com/office/drawing/2014/main" id="{9802183E-2010-4E59-B961-BA7BA56237C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2" name="Oval 601">
                  <a:extLst>
                    <a:ext uri="{FF2B5EF4-FFF2-40B4-BE49-F238E27FC236}">
                      <a16:creationId xmlns:a16="http://schemas.microsoft.com/office/drawing/2014/main" id="{29340BE7-1571-4621-9CB5-3A86B1A119C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8" name="Group 387">
                <a:extLst>
                  <a:ext uri="{FF2B5EF4-FFF2-40B4-BE49-F238E27FC236}">
                    <a16:creationId xmlns:a16="http://schemas.microsoft.com/office/drawing/2014/main" id="{6B7671C0-DDFE-400C-BECE-CBFD3D8D13F1}"/>
                  </a:ext>
                </a:extLst>
              </p:cNvPr>
              <p:cNvGrpSpPr/>
              <p:nvPr/>
            </p:nvGrpSpPr>
            <p:grpSpPr>
              <a:xfrm rot="16200000">
                <a:off x="9998331" y="3254159"/>
                <a:ext cx="206545" cy="349675"/>
                <a:chOff x="1602739" y="3640892"/>
                <a:chExt cx="206545" cy="349675"/>
              </a:xfrm>
            </p:grpSpPr>
            <p:sp>
              <p:nvSpPr>
                <p:cNvPr id="597" name="Oval 596">
                  <a:extLst>
                    <a:ext uri="{FF2B5EF4-FFF2-40B4-BE49-F238E27FC236}">
                      <a16:creationId xmlns:a16="http://schemas.microsoft.com/office/drawing/2014/main" id="{A16C2F4A-E9EC-48D6-A217-81D2BC445704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8" name="Oval 597">
                  <a:extLst>
                    <a:ext uri="{FF2B5EF4-FFF2-40B4-BE49-F238E27FC236}">
                      <a16:creationId xmlns:a16="http://schemas.microsoft.com/office/drawing/2014/main" id="{BEB3DEC4-B35C-4437-82D2-8C7E74E5B7B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9" name="Oval 598">
                  <a:extLst>
                    <a:ext uri="{FF2B5EF4-FFF2-40B4-BE49-F238E27FC236}">
                      <a16:creationId xmlns:a16="http://schemas.microsoft.com/office/drawing/2014/main" id="{F647A844-AB79-4B50-A15B-0BA1AF9AFD6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9" name="Group 388">
                <a:extLst>
                  <a:ext uri="{FF2B5EF4-FFF2-40B4-BE49-F238E27FC236}">
                    <a16:creationId xmlns:a16="http://schemas.microsoft.com/office/drawing/2014/main" id="{1BC6A1B8-DC23-4AD0-8917-040616A0B5DB}"/>
                  </a:ext>
                </a:extLst>
              </p:cNvPr>
              <p:cNvGrpSpPr/>
              <p:nvPr/>
            </p:nvGrpSpPr>
            <p:grpSpPr>
              <a:xfrm rot="16200000">
                <a:off x="10012548" y="3986469"/>
                <a:ext cx="206545" cy="349675"/>
                <a:chOff x="1602739" y="3640892"/>
                <a:chExt cx="206545" cy="349675"/>
              </a:xfrm>
            </p:grpSpPr>
            <p:sp>
              <p:nvSpPr>
                <p:cNvPr id="594" name="Oval 593">
                  <a:extLst>
                    <a:ext uri="{FF2B5EF4-FFF2-40B4-BE49-F238E27FC236}">
                      <a16:creationId xmlns:a16="http://schemas.microsoft.com/office/drawing/2014/main" id="{7CBC9E77-B2CF-4CE5-8A38-EF9B0BFEFCE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5" name="Oval 594">
                  <a:extLst>
                    <a:ext uri="{FF2B5EF4-FFF2-40B4-BE49-F238E27FC236}">
                      <a16:creationId xmlns:a16="http://schemas.microsoft.com/office/drawing/2014/main" id="{C4B7EC31-98B0-4742-838A-BAA13C80B71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6" name="Oval 595">
                  <a:extLst>
                    <a:ext uri="{FF2B5EF4-FFF2-40B4-BE49-F238E27FC236}">
                      <a16:creationId xmlns:a16="http://schemas.microsoft.com/office/drawing/2014/main" id="{B9157D80-EDCA-4438-ACDD-1A264794914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0" name="Group 389">
                <a:extLst>
                  <a:ext uri="{FF2B5EF4-FFF2-40B4-BE49-F238E27FC236}">
                    <a16:creationId xmlns:a16="http://schemas.microsoft.com/office/drawing/2014/main" id="{97662DD5-F500-4C06-86D6-903C6C85DC61}"/>
                  </a:ext>
                </a:extLst>
              </p:cNvPr>
              <p:cNvGrpSpPr/>
              <p:nvPr/>
            </p:nvGrpSpPr>
            <p:grpSpPr>
              <a:xfrm rot="16200000">
                <a:off x="10002545" y="4758805"/>
                <a:ext cx="206545" cy="349675"/>
                <a:chOff x="1602739" y="3640892"/>
                <a:chExt cx="206545" cy="349675"/>
              </a:xfrm>
            </p:grpSpPr>
            <p:sp>
              <p:nvSpPr>
                <p:cNvPr id="591" name="Oval 590">
                  <a:extLst>
                    <a:ext uri="{FF2B5EF4-FFF2-40B4-BE49-F238E27FC236}">
                      <a16:creationId xmlns:a16="http://schemas.microsoft.com/office/drawing/2014/main" id="{943E4780-9605-4F9A-AA45-D8E8D0FEE99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2" name="Oval 591">
                  <a:extLst>
                    <a:ext uri="{FF2B5EF4-FFF2-40B4-BE49-F238E27FC236}">
                      <a16:creationId xmlns:a16="http://schemas.microsoft.com/office/drawing/2014/main" id="{AE6B08A8-6EC4-48AF-8CE2-80943BB2E80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3" name="Oval 592">
                  <a:extLst>
                    <a:ext uri="{FF2B5EF4-FFF2-40B4-BE49-F238E27FC236}">
                      <a16:creationId xmlns:a16="http://schemas.microsoft.com/office/drawing/2014/main" id="{44C9F1F1-5763-41B5-AE15-DC6DC003680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1" name="Group 390">
                <a:extLst>
                  <a:ext uri="{FF2B5EF4-FFF2-40B4-BE49-F238E27FC236}">
                    <a16:creationId xmlns:a16="http://schemas.microsoft.com/office/drawing/2014/main" id="{A71F956F-EC73-4195-98C5-3AB8F9DE9DE9}"/>
                  </a:ext>
                </a:extLst>
              </p:cNvPr>
              <p:cNvGrpSpPr/>
              <p:nvPr/>
            </p:nvGrpSpPr>
            <p:grpSpPr>
              <a:xfrm rot="16200000">
                <a:off x="9996150" y="5474586"/>
                <a:ext cx="206545" cy="349675"/>
                <a:chOff x="1602739" y="3640892"/>
                <a:chExt cx="206545" cy="349675"/>
              </a:xfrm>
            </p:grpSpPr>
            <p:sp>
              <p:nvSpPr>
                <p:cNvPr id="588" name="Oval 587">
                  <a:extLst>
                    <a:ext uri="{FF2B5EF4-FFF2-40B4-BE49-F238E27FC236}">
                      <a16:creationId xmlns:a16="http://schemas.microsoft.com/office/drawing/2014/main" id="{59093417-EFB3-4FB2-8CF8-183075AA635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9" name="Oval 588">
                  <a:extLst>
                    <a:ext uri="{FF2B5EF4-FFF2-40B4-BE49-F238E27FC236}">
                      <a16:creationId xmlns:a16="http://schemas.microsoft.com/office/drawing/2014/main" id="{DF195B9D-D2DB-4D99-87C5-E2A089A9F62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0" name="Oval 589">
                  <a:extLst>
                    <a:ext uri="{FF2B5EF4-FFF2-40B4-BE49-F238E27FC236}">
                      <a16:creationId xmlns:a16="http://schemas.microsoft.com/office/drawing/2014/main" id="{84FF124A-6703-49D4-9619-65B58B1CCBF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2" name="Group 391">
                <a:extLst>
                  <a:ext uri="{FF2B5EF4-FFF2-40B4-BE49-F238E27FC236}">
                    <a16:creationId xmlns:a16="http://schemas.microsoft.com/office/drawing/2014/main" id="{E27E647D-3B89-4978-9C8D-9A928FC966D7}"/>
                  </a:ext>
                </a:extLst>
              </p:cNvPr>
              <p:cNvGrpSpPr/>
              <p:nvPr/>
            </p:nvGrpSpPr>
            <p:grpSpPr>
              <a:xfrm>
                <a:off x="7092685" y="3608569"/>
                <a:ext cx="206545" cy="349675"/>
                <a:chOff x="1602739" y="3640892"/>
                <a:chExt cx="206545" cy="349675"/>
              </a:xfrm>
            </p:grpSpPr>
            <p:sp>
              <p:nvSpPr>
                <p:cNvPr id="585" name="Oval 584">
                  <a:extLst>
                    <a:ext uri="{FF2B5EF4-FFF2-40B4-BE49-F238E27FC236}">
                      <a16:creationId xmlns:a16="http://schemas.microsoft.com/office/drawing/2014/main" id="{28483F42-C872-4081-9937-ACCDBB8A882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6" name="Oval 585">
                  <a:extLst>
                    <a:ext uri="{FF2B5EF4-FFF2-40B4-BE49-F238E27FC236}">
                      <a16:creationId xmlns:a16="http://schemas.microsoft.com/office/drawing/2014/main" id="{49D8032E-E4A6-4AB7-BF77-7F83EA8D961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7" name="Oval 586">
                  <a:extLst>
                    <a:ext uri="{FF2B5EF4-FFF2-40B4-BE49-F238E27FC236}">
                      <a16:creationId xmlns:a16="http://schemas.microsoft.com/office/drawing/2014/main" id="{8AF0D6D2-CCC3-427E-A6E0-D18227500DC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3" name="Group 392">
                <a:extLst>
                  <a:ext uri="{FF2B5EF4-FFF2-40B4-BE49-F238E27FC236}">
                    <a16:creationId xmlns:a16="http://schemas.microsoft.com/office/drawing/2014/main" id="{F181610D-4D5B-4A90-AEB9-4EB6E2C94C9F}"/>
                  </a:ext>
                </a:extLst>
              </p:cNvPr>
              <p:cNvGrpSpPr/>
              <p:nvPr/>
            </p:nvGrpSpPr>
            <p:grpSpPr>
              <a:xfrm>
                <a:off x="7103603" y="4376124"/>
                <a:ext cx="206545" cy="349675"/>
                <a:chOff x="1602739" y="3640892"/>
                <a:chExt cx="206545" cy="349675"/>
              </a:xfrm>
            </p:grpSpPr>
            <p:sp>
              <p:nvSpPr>
                <p:cNvPr id="582" name="Oval 581">
                  <a:extLst>
                    <a:ext uri="{FF2B5EF4-FFF2-40B4-BE49-F238E27FC236}">
                      <a16:creationId xmlns:a16="http://schemas.microsoft.com/office/drawing/2014/main" id="{673FB30D-E872-4879-BF98-4813B78EE10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3" name="Oval 582">
                  <a:extLst>
                    <a:ext uri="{FF2B5EF4-FFF2-40B4-BE49-F238E27FC236}">
                      <a16:creationId xmlns:a16="http://schemas.microsoft.com/office/drawing/2014/main" id="{0D7582CD-0739-49A7-9AC8-786E60CD601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4" name="Oval 583">
                  <a:extLst>
                    <a:ext uri="{FF2B5EF4-FFF2-40B4-BE49-F238E27FC236}">
                      <a16:creationId xmlns:a16="http://schemas.microsoft.com/office/drawing/2014/main" id="{E686FC88-77D8-4382-9AF6-1FB8AFD7EF6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4" name="Group 393">
                <a:extLst>
                  <a:ext uri="{FF2B5EF4-FFF2-40B4-BE49-F238E27FC236}">
                    <a16:creationId xmlns:a16="http://schemas.microsoft.com/office/drawing/2014/main" id="{2F2B8680-ACE5-4894-AF29-03109872B56B}"/>
                  </a:ext>
                </a:extLst>
              </p:cNvPr>
              <p:cNvGrpSpPr/>
              <p:nvPr/>
            </p:nvGrpSpPr>
            <p:grpSpPr>
              <a:xfrm>
                <a:off x="7092682" y="5106267"/>
                <a:ext cx="206545" cy="349675"/>
                <a:chOff x="1602739" y="3640892"/>
                <a:chExt cx="206545" cy="349675"/>
              </a:xfrm>
            </p:grpSpPr>
            <p:sp>
              <p:nvSpPr>
                <p:cNvPr id="579" name="Oval 578">
                  <a:extLst>
                    <a:ext uri="{FF2B5EF4-FFF2-40B4-BE49-F238E27FC236}">
                      <a16:creationId xmlns:a16="http://schemas.microsoft.com/office/drawing/2014/main" id="{28571967-DE9B-4EDE-B13C-A6D0530CCBD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0" name="Oval 579">
                  <a:extLst>
                    <a:ext uri="{FF2B5EF4-FFF2-40B4-BE49-F238E27FC236}">
                      <a16:creationId xmlns:a16="http://schemas.microsoft.com/office/drawing/2014/main" id="{89AFA3AF-165C-4FCC-B506-DBD540CF552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1" name="Oval 580">
                  <a:extLst>
                    <a:ext uri="{FF2B5EF4-FFF2-40B4-BE49-F238E27FC236}">
                      <a16:creationId xmlns:a16="http://schemas.microsoft.com/office/drawing/2014/main" id="{A4A5F0AD-87F7-4A01-9763-4266DD67E0C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5" name="Group 394">
                <a:extLst>
                  <a:ext uri="{FF2B5EF4-FFF2-40B4-BE49-F238E27FC236}">
                    <a16:creationId xmlns:a16="http://schemas.microsoft.com/office/drawing/2014/main" id="{D12EFD25-4DF7-4177-8A10-E2FADED41F2F}"/>
                  </a:ext>
                </a:extLst>
              </p:cNvPr>
              <p:cNvGrpSpPr/>
              <p:nvPr/>
            </p:nvGrpSpPr>
            <p:grpSpPr>
              <a:xfrm>
                <a:off x="7791365" y="3613121"/>
                <a:ext cx="206545" cy="349675"/>
                <a:chOff x="1602739" y="3640892"/>
                <a:chExt cx="206545" cy="349675"/>
              </a:xfrm>
            </p:grpSpPr>
            <p:sp>
              <p:nvSpPr>
                <p:cNvPr id="576" name="Oval 575">
                  <a:extLst>
                    <a:ext uri="{FF2B5EF4-FFF2-40B4-BE49-F238E27FC236}">
                      <a16:creationId xmlns:a16="http://schemas.microsoft.com/office/drawing/2014/main" id="{0967E3D2-83C9-4D5C-9C8D-47F7EA8BB8A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7" name="Oval 576">
                  <a:extLst>
                    <a:ext uri="{FF2B5EF4-FFF2-40B4-BE49-F238E27FC236}">
                      <a16:creationId xmlns:a16="http://schemas.microsoft.com/office/drawing/2014/main" id="{3E1A2AEA-A321-41D2-961F-9ABA2EDC4AC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8" name="Oval 577">
                  <a:extLst>
                    <a:ext uri="{FF2B5EF4-FFF2-40B4-BE49-F238E27FC236}">
                      <a16:creationId xmlns:a16="http://schemas.microsoft.com/office/drawing/2014/main" id="{7618C29E-D468-444D-9AAF-9E191E2E174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6" name="Group 395">
                <a:extLst>
                  <a:ext uri="{FF2B5EF4-FFF2-40B4-BE49-F238E27FC236}">
                    <a16:creationId xmlns:a16="http://schemas.microsoft.com/office/drawing/2014/main" id="{5C295721-A4BE-443C-B05D-B4D4787CFAF6}"/>
                  </a:ext>
                </a:extLst>
              </p:cNvPr>
              <p:cNvGrpSpPr/>
              <p:nvPr/>
            </p:nvGrpSpPr>
            <p:grpSpPr>
              <a:xfrm>
                <a:off x="7802283" y="4380676"/>
                <a:ext cx="206545" cy="349675"/>
                <a:chOff x="1602739" y="3640892"/>
                <a:chExt cx="206545" cy="349675"/>
              </a:xfrm>
            </p:grpSpPr>
            <p:sp>
              <p:nvSpPr>
                <p:cNvPr id="573" name="Oval 572">
                  <a:extLst>
                    <a:ext uri="{FF2B5EF4-FFF2-40B4-BE49-F238E27FC236}">
                      <a16:creationId xmlns:a16="http://schemas.microsoft.com/office/drawing/2014/main" id="{1AB293D7-A531-44C3-9FB2-F5E45D13D97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4" name="Oval 573">
                  <a:extLst>
                    <a:ext uri="{FF2B5EF4-FFF2-40B4-BE49-F238E27FC236}">
                      <a16:creationId xmlns:a16="http://schemas.microsoft.com/office/drawing/2014/main" id="{03DD521E-E5BE-48F4-AA7E-965203CC17A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5" name="Oval 574">
                  <a:extLst>
                    <a:ext uri="{FF2B5EF4-FFF2-40B4-BE49-F238E27FC236}">
                      <a16:creationId xmlns:a16="http://schemas.microsoft.com/office/drawing/2014/main" id="{7FE36F99-5DB2-4898-BE8B-031A09DD210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7" name="Group 396">
                <a:extLst>
                  <a:ext uri="{FF2B5EF4-FFF2-40B4-BE49-F238E27FC236}">
                    <a16:creationId xmlns:a16="http://schemas.microsoft.com/office/drawing/2014/main" id="{B7F4CBB0-840E-4D17-A761-407271B47A2E}"/>
                  </a:ext>
                </a:extLst>
              </p:cNvPr>
              <p:cNvGrpSpPr/>
              <p:nvPr/>
            </p:nvGrpSpPr>
            <p:grpSpPr>
              <a:xfrm>
                <a:off x="7791362" y="5110819"/>
                <a:ext cx="206545" cy="349675"/>
                <a:chOff x="1602739" y="3640892"/>
                <a:chExt cx="206545" cy="349675"/>
              </a:xfrm>
            </p:grpSpPr>
            <p:sp>
              <p:nvSpPr>
                <p:cNvPr id="570" name="Oval 569">
                  <a:extLst>
                    <a:ext uri="{FF2B5EF4-FFF2-40B4-BE49-F238E27FC236}">
                      <a16:creationId xmlns:a16="http://schemas.microsoft.com/office/drawing/2014/main" id="{E5EECD24-78B7-42FD-B548-8B38C7012AB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1" name="Oval 570">
                  <a:extLst>
                    <a:ext uri="{FF2B5EF4-FFF2-40B4-BE49-F238E27FC236}">
                      <a16:creationId xmlns:a16="http://schemas.microsoft.com/office/drawing/2014/main" id="{65AE0804-FDAC-4C76-A51A-E74714F4485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2" name="Oval 571">
                  <a:extLst>
                    <a:ext uri="{FF2B5EF4-FFF2-40B4-BE49-F238E27FC236}">
                      <a16:creationId xmlns:a16="http://schemas.microsoft.com/office/drawing/2014/main" id="{873C637F-A87C-4837-9A0D-076B14FFB48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8" name="Group 397">
                <a:extLst>
                  <a:ext uri="{FF2B5EF4-FFF2-40B4-BE49-F238E27FC236}">
                    <a16:creationId xmlns:a16="http://schemas.microsoft.com/office/drawing/2014/main" id="{D841EFF4-B9CA-4AD2-B740-F5DA1FDEE13E}"/>
                  </a:ext>
                </a:extLst>
              </p:cNvPr>
              <p:cNvGrpSpPr/>
              <p:nvPr/>
            </p:nvGrpSpPr>
            <p:grpSpPr>
              <a:xfrm>
                <a:off x="8630248" y="3608569"/>
                <a:ext cx="206545" cy="349675"/>
                <a:chOff x="1602739" y="3640892"/>
                <a:chExt cx="206545" cy="349675"/>
              </a:xfrm>
            </p:grpSpPr>
            <p:sp>
              <p:nvSpPr>
                <p:cNvPr id="567" name="Oval 566">
                  <a:extLst>
                    <a:ext uri="{FF2B5EF4-FFF2-40B4-BE49-F238E27FC236}">
                      <a16:creationId xmlns:a16="http://schemas.microsoft.com/office/drawing/2014/main" id="{E2A07C55-3941-41E1-BB79-BD89E3BCA4A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8" name="Oval 567">
                  <a:extLst>
                    <a:ext uri="{FF2B5EF4-FFF2-40B4-BE49-F238E27FC236}">
                      <a16:creationId xmlns:a16="http://schemas.microsoft.com/office/drawing/2014/main" id="{091F59A4-880F-4DB9-818D-3C2BFE81654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9" name="Oval 568">
                  <a:extLst>
                    <a:ext uri="{FF2B5EF4-FFF2-40B4-BE49-F238E27FC236}">
                      <a16:creationId xmlns:a16="http://schemas.microsoft.com/office/drawing/2014/main" id="{7D40C5B0-E66C-4662-8D9B-FB4E496A2A7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9" name="Group 398">
                <a:extLst>
                  <a:ext uri="{FF2B5EF4-FFF2-40B4-BE49-F238E27FC236}">
                    <a16:creationId xmlns:a16="http://schemas.microsoft.com/office/drawing/2014/main" id="{BE258379-4FC8-4ACC-96E4-4124F1E8101F}"/>
                  </a:ext>
                </a:extLst>
              </p:cNvPr>
              <p:cNvGrpSpPr/>
              <p:nvPr/>
            </p:nvGrpSpPr>
            <p:grpSpPr>
              <a:xfrm>
                <a:off x="8641166" y="4376124"/>
                <a:ext cx="206545" cy="349675"/>
                <a:chOff x="1602739" y="3640892"/>
                <a:chExt cx="206545" cy="349675"/>
              </a:xfrm>
            </p:grpSpPr>
            <p:sp>
              <p:nvSpPr>
                <p:cNvPr id="564" name="Oval 563">
                  <a:extLst>
                    <a:ext uri="{FF2B5EF4-FFF2-40B4-BE49-F238E27FC236}">
                      <a16:creationId xmlns:a16="http://schemas.microsoft.com/office/drawing/2014/main" id="{7C73B8E5-677B-4BBB-8933-3AC9ABA808B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5" name="Oval 564">
                  <a:extLst>
                    <a:ext uri="{FF2B5EF4-FFF2-40B4-BE49-F238E27FC236}">
                      <a16:creationId xmlns:a16="http://schemas.microsoft.com/office/drawing/2014/main" id="{8162E45D-9D50-4E49-8195-AC317816BBD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6" name="Oval 565">
                  <a:extLst>
                    <a:ext uri="{FF2B5EF4-FFF2-40B4-BE49-F238E27FC236}">
                      <a16:creationId xmlns:a16="http://schemas.microsoft.com/office/drawing/2014/main" id="{F821E665-E03D-4E40-80C4-5AF0268AC01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0" name="Group 399">
                <a:extLst>
                  <a:ext uri="{FF2B5EF4-FFF2-40B4-BE49-F238E27FC236}">
                    <a16:creationId xmlns:a16="http://schemas.microsoft.com/office/drawing/2014/main" id="{6E99BC50-D14C-42C3-BC4B-D891284BD409}"/>
                  </a:ext>
                </a:extLst>
              </p:cNvPr>
              <p:cNvGrpSpPr/>
              <p:nvPr/>
            </p:nvGrpSpPr>
            <p:grpSpPr>
              <a:xfrm>
                <a:off x="8630245" y="5106267"/>
                <a:ext cx="206545" cy="349675"/>
                <a:chOff x="1602739" y="3640892"/>
                <a:chExt cx="206545" cy="349675"/>
              </a:xfrm>
            </p:grpSpPr>
            <p:sp>
              <p:nvSpPr>
                <p:cNvPr id="561" name="Oval 560">
                  <a:extLst>
                    <a:ext uri="{FF2B5EF4-FFF2-40B4-BE49-F238E27FC236}">
                      <a16:creationId xmlns:a16="http://schemas.microsoft.com/office/drawing/2014/main" id="{EDA1D2F0-FD10-45EA-9F71-27EC76A6995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2" name="Oval 561">
                  <a:extLst>
                    <a:ext uri="{FF2B5EF4-FFF2-40B4-BE49-F238E27FC236}">
                      <a16:creationId xmlns:a16="http://schemas.microsoft.com/office/drawing/2014/main" id="{29C236BF-36E7-435E-8A79-A7E2AD35801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3" name="Oval 562">
                  <a:extLst>
                    <a:ext uri="{FF2B5EF4-FFF2-40B4-BE49-F238E27FC236}">
                      <a16:creationId xmlns:a16="http://schemas.microsoft.com/office/drawing/2014/main" id="{E89ECC14-E4CE-4807-8D66-B50A04720524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1" name="Group 400">
                <a:extLst>
                  <a:ext uri="{FF2B5EF4-FFF2-40B4-BE49-F238E27FC236}">
                    <a16:creationId xmlns:a16="http://schemas.microsoft.com/office/drawing/2014/main" id="{C573ED65-67F7-42E3-8363-8EA6BC0891B2}"/>
                  </a:ext>
                </a:extLst>
              </p:cNvPr>
              <p:cNvGrpSpPr/>
              <p:nvPr/>
            </p:nvGrpSpPr>
            <p:grpSpPr>
              <a:xfrm>
                <a:off x="9560006" y="3630950"/>
                <a:ext cx="206545" cy="349675"/>
                <a:chOff x="1602739" y="3640892"/>
                <a:chExt cx="206545" cy="349675"/>
              </a:xfrm>
            </p:grpSpPr>
            <p:sp>
              <p:nvSpPr>
                <p:cNvPr id="558" name="Oval 557">
                  <a:extLst>
                    <a:ext uri="{FF2B5EF4-FFF2-40B4-BE49-F238E27FC236}">
                      <a16:creationId xmlns:a16="http://schemas.microsoft.com/office/drawing/2014/main" id="{D6A26331-65F5-489C-8618-5257EDA1A22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9" name="Oval 558">
                  <a:extLst>
                    <a:ext uri="{FF2B5EF4-FFF2-40B4-BE49-F238E27FC236}">
                      <a16:creationId xmlns:a16="http://schemas.microsoft.com/office/drawing/2014/main" id="{3F9045F9-3B6D-4D25-8286-CE5BF57CAFF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0" name="Oval 559">
                  <a:extLst>
                    <a:ext uri="{FF2B5EF4-FFF2-40B4-BE49-F238E27FC236}">
                      <a16:creationId xmlns:a16="http://schemas.microsoft.com/office/drawing/2014/main" id="{744ECF2A-7800-4901-BF01-1B51C1AC1B7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2" name="Group 401">
                <a:extLst>
                  <a:ext uri="{FF2B5EF4-FFF2-40B4-BE49-F238E27FC236}">
                    <a16:creationId xmlns:a16="http://schemas.microsoft.com/office/drawing/2014/main" id="{FA6F9FEF-4A15-4486-A1F5-0594552BDD22}"/>
                  </a:ext>
                </a:extLst>
              </p:cNvPr>
              <p:cNvGrpSpPr/>
              <p:nvPr/>
            </p:nvGrpSpPr>
            <p:grpSpPr>
              <a:xfrm>
                <a:off x="9570924" y="4398505"/>
                <a:ext cx="206545" cy="349675"/>
                <a:chOff x="1602739" y="3640892"/>
                <a:chExt cx="206545" cy="349675"/>
              </a:xfrm>
            </p:grpSpPr>
            <p:sp>
              <p:nvSpPr>
                <p:cNvPr id="555" name="Oval 554">
                  <a:extLst>
                    <a:ext uri="{FF2B5EF4-FFF2-40B4-BE49-F238E27FC236}">
                      <a16:creationId xmlns:a16="http://schemas.microsoft.com/office/drawing/2014/main" id="{697FC283-EF7E-42E3-BB17-5535822BF46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6" name="Oval 555">
                  <a:extLst>
                    <a:ext uri="{FF2B5EF4-FFF2-40B4-BE49-F238E27FC236}">
                      <a16:creationId xmlns:a16="http://schemas.microsoft.com/office/drawing/2014/main" id="{224D9F01-267C-49BB-B9E1-D19DA7E8A67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7" name="Oval 556">
                  <a:extLst>
                    <a:ext uri="{FF2B5EF4-FFF2-40B4-BE49-F238E27FC236}">
                      <a16:creationId xmlns:a16="http://schemas.microsoft.com/office/drawing/2014/main" id="{F9242081-9934-44A2-8236-BD0FBD68285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3" name="Group 402">
                <a:extLst>
                  <a:ext uri="{FF2B5EF4-FFF2-40B4-BE49-F238E27FC236}">
                    <a16:creationId xmlns:a16="http://schemas.microsoft.com/office/drawing/2014/main" id="{C5A9B2A5-7557-4477-8608-167A2DD83703}"/>
                  </a:ext>
                </a:extLst>
              </p:cNvPr>
              <p:cNvGrpSpPr/>
              <p:nvPr/>
            </p:nvGrpSpPr>
            <p:grpSpPr>
              <a:xfrm>
                <a:off x="9560003" y="5128648"/>
                <a:ext cx="206545" cy="349675"/>
                <a:chOff x="1602739" y="3640892"/>
                <a:chExt cx="206545" cy="349675"/>
              </a:xfrm>
            </p:grpSpPr>
            <p:sp>
              <p:nvSpPr>
                <p:cNvPr id="552" name="Oval 551">
                  <a:extLst>
                    <a:ext uri="{FF2B5EF4-FFF2-40B4-BE49-F238E27FC236}">
                      <a16:creationId xmlns:a16="http://schemas.microsoft.com/office/drawing/2014/main" id="{E48732D1-D34B-4505-8F74-76D2B4C2980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3" name="Oval 552">
                  <a:extLst>
                    <a:ext uri="{FF2B5EF4-FFF2-40B4-BE49-F238E27FC236}">
                      <a16:creationId xmlns:a16="http://schemas.microsoft.com/office/drawing/2014/main" id="{DB90C43A-0C1F-4580-9002-ED46FC3B5A46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4" name="Oval 553">
                  <a:extLst>
                    <a:ext uri="{FF2B5EF4-FFF2-40B4-BE49-F238E27FC236}">
                      <a16:creationId xmlns:a16="http://schemas.microsoft.com/office/drawing/2014/main" id="{742E6EB7-F77A-43EF-9686-429ABA20EF6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4" name="Group 403">
                <a:extLst>
                  <a:ext uri="{FF2B5EF4-FFF2-40B4-BE49-F238E27FC236}">
                    <a16:creationId xmlns:a16="http://schemas.microsoft.com/office/drawing/2014/main" id="{EA17377C-28D9-4DF1-A78D-08CD17702B1B}"/>
                  </a:ext>
                </a:extLst>
              </p:cNvPr>
              <p:cNvGrpSpPr/>
              <p:nvPr/>
            </p:nvGrpSpPr>
            <p:grpSpPr>
              <a:xfrm>
                <a:off x="10415496" y="3571224"/>
                <a:ext cx="206545" cy="349675"/>
                <a:chOff x="1602739" y="3640892"/>
                <a:chExt cx="206545" cy="349675"/>
              </a:xfrm>
            </p:grpSpPr>
            <p:sp>
              <p:nvSpPr>
                <p:cNvPr id="549" name="Oval 548">
                  <a:extLst>
                    <a:ext uri="{FF2B5EF4-FFF2-40B4-BE49-F238E27FC236}">
                      <a16:creationId xmlns:a16="http://schemas.microsoft.com/office/drawing/2014/main" id="{8C5B953F-CADF-4AFE-84F3-31D12C4370F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0" name="Oval 549">
                  <a:extLst>
                    <a:ext uri="{FF2B5EF4-FFF2-40B4-BE49-F238E27FC236}">
                      <a16:creationId xmlns:a16="http://schemas.microsoft.com/office/drawing/2014/main" id="{D794EE44-3F92-450D-94CB-0144ADECD02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1" name="Oval 550">
                  <a:extLst>
                    <a:ext uri="{FF2B5EF4-FFF2-40B4-BE49-F238E27FC236}">
                      <a16:creationId xmlns:a16="http://schemas.microsoft.com/office/drawing/2014/main" id="{DEDAF7D9-FCC1-45BA-942A-2883CEEE17A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5" name="Group 404">
                <a:extLst>
                  <a:ext uri="{FF2B5EF4-FFF2-40B4-BE49-F238E27FC236}">
                    <a16:creationId xmlns:a16="http://schemas.microsoft.com/office/drawing/2014/main" id="{2BFBEC79-425C-4949-AD6D-385C5D9E463E}"/>
                  </a:ext>
                </a:extLst>
              </p:cNvPr>
              <p:cNvGrpSpPr/>
              <p:nvPr/>
            </p:nvGrpSpPr>
            <p:grpSpPr>
              <a:xfrm>
                <a:off x="10426414" y="4338779"/>
                <a:ext cx="206545" cy="349675"/>
                <a:chOff x="1602739" y="3640892"/>
                <a:chExt cx="206545" cy="349675"/>
              </a:xfrm>
            </p:grpSpPr>
            <p:sp>
              <p:nvSpPr>
                <p:cNvPr id="546" name="Oval 545">
                  <a:extLst>
                    <a:ext uri="{FF2B5EF4-FFF2-40B4-BE49-F238E27FC236}">
                      <a16:creationId xmlns:a16="http://schemas.microsoft.com/office/drawing/2014/main" id="{D73E18A3-B8DA-481A-BF2D-09F96BC7154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7" name="Oval 546">
                  <a:extLst>
                    <a:ext uri="{FF2B5EF4-FFF2-40B4-BE49-F238E27FC236}">
                      <a16:creationId xmlns:a16="http://schemas.microsoft.com/office/drawing/2014/main" id="{859BD145-AEBC-49C1-9F5E-B2C364605B96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8" name="Oval 547">
                  <a:extLst>
                    <a:ext uri="{FF2B5EF4-FFF2-40B4-BE49-F238E27FC236}">
                      <a16:creationId xmlns:a16="http://schemas.microsoft.com/office/drawing/2014/main" id="{8CBE6B79-0D8E-4818-BF71-74E26AC8BD81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6" name="Group 405">
                <a:extLst>
                  <a:ext uri="{FF2B5EF4-FFF2-40B4-BE49-F238E27FC236}">
                    <a16:creationId xmlns:a16="http://schemas.microsoft.com/office/drawing/2014/main" id="{661F2A52-F1D9-40B8-BA78-1188595D3AB7}"/>
                  </a:ext>
                </a:extLst>
              </p:cNvPr>
              <p:cNvGrpSpPr/>
              <p:nvPr/>
            </p:nvGrpSpPr>
            <p:grpSpPr>
              <a:xfrm>
                <a:off x="10415493" y="5068922"/>
                <a:ext cx="206545" cy="349675"/>
                <a:chOff x="1602739" y="3640892"/>
                <a:chExt cx="206545" cy="349675"/>
              </a:xfrm>
            </p:grpSpPr>
            <p:sp>
              <p:nvSpPr>
                <p:cNvPr id="543" name="Oval 542">
                  <a:extLst>
                    <a:ext uri="{FF2B5EF4-FFF2-40B4-BE49-F238E27FC236}">
                      <a16:creationId xmlns:a16="http://schemas.microsoft.com/office/drawing/2014/main" id="{D9160A49-66BE-45B4-8E66-493B797216B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4" name="Oval 543">
                  <a:extLst>
                    <a:ext uri="{FF2B5EF4-FFF2-40B4-BE49-F238E27FC236}">
                      <a16:creationId xmlns:a16="http://schemas.microsoft.com/office/drawing/2014/main" id="{AAA62454-9EC0-461E-9A4E-9D66FAA803C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5" name="Oval 544">
                  <a:extLst>
                    <a:ext uri="{FF2B5EF4-FFF2-40B4-BE49-F238E27FC236}">
                      <a16:creationId xmlns:a16="http://schemas.microsoft.com/office/drawing/2014/main" id="{D0490545-E60F-420E-97E6-57A1868BEC5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07" name="Oval 406">
                <a:extLst>
                  <a:ext uri="{FF2B5EF4-FFF2-40B4-BE49-F238E27FC236}">
                    <a16:creationId xmlns:a16="http://schemas.microsoft.com/office/drawing/2014/main" id="{2303E5FA-5C9A-41C0-AB4B-2FA6BFF9150E}"/>
                  </a:ext>
                </a:extLst>
              </p:cNvPr>
              <p:cNvSpPr/>
              <p:nvPr/>
            </p:nvSpPr>
            <p:spPr>
              <a:xfrm rot="16200000">
                <a:off x="8967797" y="4619603"/>
                <a:ext cx="80683" cy="56998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TextBox 407">
                <a:extLst>
                  <a:ext uri="{FF2B5EF4-FFF2-40B4-BE49-F238E27FC236}">
                    <a16:creationId xmlns:a16="http://schemas.microsoft.com/office/drawing/2014/main" id="{6249ADF1-5EC2-4ED9-8E44-0CA5689541C3}"/>
                  </a:ext>
                </a:extLst>
              </p:cNvPr>
              <p:cNvSpPr txBox="1"/>
              <p:nvPr/>
            </p:nvSpPr>
            <p:spPr>
              <a:xfrm>
                <a:off x="6095999" y="156972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09" name="TextBox 408">
                <a:extLst>
                  <a:ext uri="{FF2B5EF4-FFF2-40B4-BE49-F238E27FC236}">
                    <a16:creationId xmlns:a16="http://schemas.microsoft.com/office/drawing/2014/main" id="{23EEC4E6-B15A-4623-826D-A98A316F85A1}"/>
                  </a:ext>
                </a:extLst>
              </p:cNvPr>
              <p:cNvSpPr txBox="1"/>
              <p:nvPr/>
            </p:nvSpPr>
            <p:spPr>
              <a:xfrm>
                <a:off x="6958262" y="154623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0" name="TextBox 409">
                <a:extLst>
                  <a:ext uri="{FF2B5EF4-FFF2-40B4-BE49-F238E27FC236}">
                    <a16:creationId xmlns:a16="http://schemas.microsoft.com/office/drawing/2014/main" id="{328EBED5-7890-4043-A57C-58AA6C8D8CE5}"/>
                  </a:ext>
                </a:extLst>
              </p:cNvPr>
              <p:cNvSpPr txBox="1"/>
              <p:nvPr/>
            </p:nvSpPr>
            <p:spPr>
              <a:xfrm>
                <a:off x="6095999" y="230203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1" name="TextBox 410">
                <a:extLst>
                  <a:ext uri="{FF2B5EF4-FFF2-40B4-BE49-F238E27FC236}">
                    <a16:creationId xmlns:a16="http://schemas.microsoft.com/office/drawing/2014/main" id="{68069E38-8F01-4AE7-8A80-85A0EF0CEB32}"/>
                  </a:ext>
                </a:extLst>
              </p:cNvPr>
              <p:cNvSpPr txBox="1"/>
              <p:nvPr/>
            </p:nvSpPr>
            <p:spPr>
              <a:xfrm>
                <a:off x="7656092" y="156972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2" name="TextBox 411">
                <a:extLst>
                  <a:ext uri="{FF2B5EF4-FFF2-40B4-BE49-F238E27FC236}">
                    <a16:creationId xmlns:a16="http://schemas.microsoft.com/office/drawing/2014/main" id="{44538D5B-8467-418E-B465-8AC5AE0A3035}"/>
                  </a:ext>
                </a:extLst>
              </p:cNvPr>
              <p:cNvSpPr txBox="1"/>
              <p:nvPr/>
            </p:nvSpPr>
            <p:spPr>
              <a:xfrm>
                <a:off x="7656092" y="230203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3" name="TextBox 412">
                <a:extLst>
                  <a:ext uri="{FF2B5EF4-FFF2-40B4-BE49-F238E27FC236}">
                    <a16:creationId xmlns:a16="http://schemas.microsoft.com/office/drawing/2014/main" id="{7313A60F-9206-4CF2-8EE6-9B68CDDF52B7}"/>
                  </a:ext>
                </a:extLst>
              </p:cNvPr>
              <p:cNvSpPr txBox="1"/>
              <p:nvPr/>
            </p:nvSpPr>
            <p:spPr>
              <a:xfrm>
                <a:off x="8518354" y="230203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4" name="TextBox 413">
                <a:extLst>
                  <a:ext uri="{FF2B5EF4-FFF2-40B4-BE49-F238E27FC236}">
                    <a16:creationId xmlns:a16="http://schemas.microsoft.com/office/drawing/2014/main" id="{4CAF9C3D-310B-40BD-9C49-22EDACEB7DD1}"/>
                  </a:ext>
                </a:extLst>
              </p:cNvPr>
              <p:cNvSpPr txBox="1"/>
              <p:nvPr/>
            </p:nvSpPr>
            <p:spPr>
              <a:xfrm>
                <a:off x="9426741" y="156972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5" name="TextBox 414">
                <a:extLst>
                  <a:ext uri="{FF2B5EF4-FFF2-40B4-BE49-F238E27FC236}">
                    <a16:creationId xmlns:a16="http://schemas.microsoft.com/office/drawing/2014/main" id="{747FD4A5-5360-41EF-AACD-1D7CFE9F6094}"/>
                  </a:ext>
                </a:extLst>
              </p:cNvPr>
              <p:cNvSpPr txBox="1"/>
              <p:nvPr/>
            </p:nvSpPr>
            <p:spPr>
              <a:xfrm>
                <a:off x="10289004" y="154623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6" name="TextBox 415">
                <a:extLst>
                  <a:ext uri="{FF2B5EF4-FFF2-40B4-BE49-F238E27FC236}">
                    <a16:creationId xmlns:a16="http://schemas.microsoft.com/office/drawing/2014/main" id="{70FC2E90-CE96-498F-BDA1-49F5D177FF45}"/>
                  </a:ext>
                </a:extLst>
              </p:cNvPr>
              <p:cNvSpPr txBox="1"/>
              <p:nvPr/>
            </p:nvSpPr>
            <p:spPr>
              <a:xfrm>
                <a:off x="10289003" y="230203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grpSp>
            <p:nvGrpSpPr>
              <p:cNvPr id="417" name="Group 416">
                <a:extLst>
                  <a:ext uri="{FF2B5EF4-FFF2-40B4-BE49-F238E27FC236}">
                    <a16:creationId xmlns:a16="http://schemas.microsoft.com/office/drawing/2014/main" id="{302AE973-DAAC-45C4-B026-F9763220D20C}"/>
                  </a:ext>
                </a:extLst>
              </p:cNvPr>
              <p:cNvGrpSpPr/>
              <p:nvPr/>
            </p:nvGrpSpPr>
            <p:grpSpPr>
              <a:xfrm>
                <a:off x="6213182" y="2041684"/>
                <a:ext cx="206545" cy="349675"/>
                <a:chOff x="1602739" y="3640892"/>
                <a:chExt cx="206545" cy="349675"/>
              </a:xfrm>
            </p:grpSpPr>
            <p:sp>
              <p:nvSpPr>
                <p:cNvPr id="540" name="Oval 539">
                  <a:extLst>
                    <a:ext uri="{FF2B5EF4-FFF2-40B4-BE49-F238E27FC236}">
                      <a16:creationId xmlns:a16="http://schemas.microsoft.com/office/drawing/2014/main" id="{EEF2B4D9-145F-4B26-94A8-F6B10EF43F8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1" name="Oval 540">
                  <a:extLst>
                    <a:ext uri="{FF2B5EF4-FFF2-40B4-BE49-F238E27FC236}">
                      <a16:creationId xmlns:a16="http://schemas.microsoft.com/office/drawing/2014/main" id="{5DEC5F97-E479-4026-B10F-1D4E8D703BC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2" name="Oval 541">
                  <a:extLst>
                    <a:ext uri="{FF2B5EF4-FFF2-40B4-BE49-F238E27FC236}">
                      <a16:creationId xmlns:a16="http://schemas.microsoft.com/office/drawing/2014/main" id="{E118EE17-1A6A-4E52-A82F-81F953F5B74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8" name="Group 417">
                <a:extLst>
                  <a:ext uri="{FF2B5EF4-FFF2-40B4-BE49-F238E27FC236}">
                    <a16:creationId xmlns:a16="http://schemas.microsoft.com/office/drawing/2014/main" id="{6010708E-CB38-482C-9CDB-289CE9FAD6C0}"/>
                  </a:ext>
                </a:extLst>
              </p:cNvPr>
              <p:cNvGrpSpPr/>
              <p:nvPr/>
            </p:nvGrpSpPr>
            <p:grpSpPr>
              <a:xfrm>
                <a:off x="6224100" y="2809239"/>
                <a:ext cx="206545" cy="349675"/>
                <a:chOff x="1602739" y="3640892"/>
                <a:chExt cx="206545" cy="349675"/>
              </a:xfrm>
            </p:grpSpPr>
            <p:sp>
              <p:nvSpPr>
                <p:cNvPr id="537" name="Oval 536">
                  <a:extLst>
                    <a:ext uri="{FF2B5EF4-FFF2-40B4-BE49-F238E27FC236}">
                      <a16:creationId xmlns:a16="http://schemas.microsoft.com/office/drawing/2014/main" id="{75E540B9-FAC1-4463-A009-E0914815BE8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8" name="Oval 537">
                  <a:extLst>
                    <a:ext uri="{FF2B5EF4-FFF2-40B4-BE49-F238E27FC236}">
                      <a16:creationId xmlns:a16="http://schemas.microsoft.com/office/drawing/2014/main" id="{443D8C78-1BC8-440F-8BA5-A6C898113A16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9" name="Oval 538">
                  <a:extLst>
                    <a:ext uri="{FF2B5EF4-FFF2-40B4-BE49-F238E27FC236}">
                      <a16:creationId xmlns:a16="http://schemas.microsoft.com/office/drawing/2014/main" id="{362224DB-31DD-49B8-8316-579934CDF42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9" name="Group 418">
                <a:extLst>
                  <a:ext uri="{FF2B5EF4-FFF2-40B4-BE49-F238E27FC236}">
                    <a16:creationId xmlns:a16="http://schemas.microsoft.com/office/drawing/2014/main" id="{82864BF3-FFB4-4DE5-8ACB-05727DD237F8}"/>
                  </a:ext>
                </a:extLst>
              </p:cNvPr>
              <p:cNvGrpSpPr/>
              <p:nvPr/>
            </p:nvGrpSpPr>
            <p:grpSpPr>
              <a:xfrm rot="16200000">
                <a:off x="6658244" y="1687276"/>
                <a:ext cx="206545" cy="349675"/>
                <a:chOff x="1602739" y="3640892"/>
                <a:chExt cx="206545" cy="349675"/>
              </a:xfrm>
            </p:grpSpPr>
            <p:sp>
              <p:nvSpPr>
                <p:cNvPr id="534" name="Oval 533">
                  <a:extLst>
                    <a:ext uri="{FF2B5EF4-FFF2-40B4-BE49-F238E27FC236}">
                      <a16:creationId xmlns:a16="http://schemas.microsoft.com/office/drawing/2014/main" id="{4E9CA3EA-2B86-42A4-ABB1-2A45BCFAAF9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5" name="Oval 534">
                  <a:extLst>
                    <a:ext uri="{FF2B5EF4-FFF2-40B4-BE49-F238E27FC236}">
                      <a16:creationId xmlns:a16="http://schemas.microsoft.com/office/drawing/2014/main" id="{F16B0413-1397-48F8-B760-F92E4AC136B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6" name="Oval 535">
                  <a:extLst>
                    <a:ext uri="{FF2B5EF4-FFF2-40B4-BE49-F238E27FC236}">
                      <a16:creationId xmlns:a16="http://schemas.microsoft.com/office/drawing/2014/main" id="{FBB07B6C-0CF0-42E8-B7EC-D0DE9775AD5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0" name="Group 419">
                <a:extLst>
                  <a:ext uri="{FF2B5EF4-FFF2-40B4-BE49-F238E27FC236}">
                    <a16:creationId xmlns:a16="http://schemas.microsoft.com/office/drawing/2014/main" id="{5E0FD933-B0E5-4613-9A9F-ADBA052642FA}"/>
                  </a:ext>
                </a:extLst>
              </p:cNvPr>
              <p:cNvGrpSpPr/>
              <p:nvPr/>
            </p:nvGrpSpPr>
            <p:grpSpPr>
              <a:xfrm rot="16200000">
                <a:off x="6672461" y="2419586"/>
                <a:ext cx="206545" cy="349675"/>
                <a:chOff x="1602739" y="3640892"/>
                <a:chExt cx="206545" cy="349675"/>
              </a:xfrm>
            </p:grpSpPr>
            <p:sp>
              <p:nvSpPr>
                <p:cNvPr id="531" name="Oval 530">
                  <a:extLst>
                    <a:ext uri="{FF2B5EF4-FFF2-40B4-BE49-F238E27FC236}">
                      <a16:creationId xmlns:a16="http://schemas.microsoft.com/office/drawing/2014/main" id="{51C610C3-2E2B-42AD-A0B8-F97F910F339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2" name="Oval 531">
                  <a:extLst>
                    <a:ext uri="{FF2B5EF4-FFF2-40B4-BE49-F238E27FC236}">
                      <a16:creationId xmlns:a16="http://schemas.microsoft.com/office/drawing/2014/main" id="{9454C9CC-7AC9-4F9B-8C0E-D1BB0FE3B53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3" name="Oval 532">
                  <a:extLst>
                    <a:ext uri="{FF2B5EF4-FFF2-40B4-BE49-F238E27FC236}">
                      <a16:creationId xmlns:a16="http://schemas.microsoft.com/office/drawing/2014/main" id="{255B3411-9AA6-46E1-AE7D-6785784E1ED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1" name="Group 420">
                <a:extLst>
                  <a:ext uri="{FF2B5EF4-FFF2-40B4-BE49-F238E27FC236}">
                    <a16:creationId xmlns:a16="http://schemas.microsoft.com/office/drawing/2014/main" id="{0A837B71-12D3-4BA4-917A-4C999FF8AC58}"/>
                  </a:ext>
                </a:extLst>
              </p:cNvPr>
              <p:cNvGrpSpPr/>
              <p:nvPr/>
            </p:nvGrpSpPr>
            <p:grpSpPr>
              <a:xfrm rot="16200000">
                <a:off x="7413148" y="1687275"/>
                <a:ext cx="206545" cy="349675"/>
                <a:chOff x="1602739" y="3640892"/>
                <a:chExt cx="206545" cy="349675"/>
              </a:xfrm>
            </p:grpSpPr>
            <p:sp>
              <p:nvSpPr>
                <p:cNvPr id="528" name="Oval 527">
                  <a:extLst>
                    <a:ext uri="{FF2B5EF4-FFF2-40B4-BE49-F238E27FC236}">
                      <a16:creationId xmlns:a16="http://schemas.microsoft.com/office/drawing/2014/main" id="{77BD431C-FA36-4E3A-8152-79603A83EE4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9" name="Oval 528">
                  <a:extLst>
                    <a:ext uri="{FF2B5EF4-FFF2-40B4-BE49-F238E27FC236}">
                      <a16:creationId xmlns:a16="http://schemas.microsoft.com/office/drawing/2014/main" id="{257196F3-9F95-45C4-BE26-DB85E3B8DE5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0" name="Oval 529">
                  <a:extLst>
                    <a:ext uri="{FF2B5EF4-FFF2-40B4-BE49-F238E27FC236}">
                      <a16:creationId xmlns:a16="http://schemas.microsoft.com/office/drawing/2014/main" id="{46C39B4B-B460-4A0D-84D5-A68A0254E577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2" name="Group 421">
                <a:extLst>
                  <a:ext uri="{FF2B5EF4-FFF2-40B4-BE49-F238E27FC236}">
                    <a16:creationId xmlns:a16="http://schemas.microsoft.com/office/drawing/2014/main" id="{29B93606-D835-4743-BBAE-4A6FA425A78A}"/>
                  </a:ext>
                </a:extLst>
              </p:cNvPr>
              <p:cNvGrpSpPr/>
              <p:nvPr/>
            </p:nvGrpSpPr>
            <p:grpSpPr>
              <a:xfrm rot="16200000">
                <a:off x="7427365" y="2419585"/>
                <a:ext cx="206545" cy="349675"/>
                <a:chOff x="1602739" y="3640892"/>
                <a:chExt cx="206545" cy="349675"/>
              </a:xfrm>
            </p:grpSpPr>
            <p:sp>
              <p:nvSpPr>
                <p:cNvPr id="525" name="Oval 524">
                  <a:extLst>
                    <a:ext uri="{FF2B5EF4-FFF2-40B4-BE49-F238E27FC236}">
                      <a16:creationId xmlns:a16="http://schemas.microsoft.com/office/drawing/2014/main" id="{2895A593-5E3B-42A9-928D-EF8E4020023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6" name="Oval 525">
                  <a:extLst>
                    <a:ext uri="{FF2B5EF4-FFF2-40B4-BE49-F238E27FC236}">
                      <a16:creationId xmlns:a16="http://schemas.microsoft.com/office/drawing/2014/main" id="{714E599A-416F-4FAF-8DE3-BC93B8927E2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7" name="Oval 526">
                  <a:extLst>
                    <a:ext uri="{FF2B5EF4-FFF2-40B4-BE49-F238E27FC236}">
                      <a16:creationId xmlns:a16="http://schemas.microsoft.com/office/drawing/2014/main" id="{716C99E2-E55E-42DF-8910-FA4F654DDAD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3" name="Group 422">
                <a:extLst>
                  <a:ext uri="{FF2B5EF4-FFF2-40B4-BE49-F238E27FC236}">
                    <a16:creationId xmlns:a16="http://schemas.microsoft.com/office/drawing/2014/main" id="{9A1B9EFF-F26E-40E2-A561-84B3226D6770}"/>
                  </a:ext>
                </a:extLst>
              </p:cNvPr>
              <p:cNvGrpSpPr/>
              <p:nvPr/>
            </p:nvGrpSpPr>
            <p:grpSpPr>
              <a:xfrm rot="16200000">
                <a:off x="8185888" y="1687275"/>
                <a:ext cx="206545" cy="349675"/>
                <a:chOff x="1602739" y="3640892"/>
                <a:chExt cx="206545" cy="349675"/>
              </a:xfrm>
            </p:grpSpPr>
            <p:sp>
              <p:nvSpPr>
                <p:cNvPr id="522" name="Oval 521">
                  <a:extLst>
                    <a:ext uri="{FF2B5EF4-FFF2-40B4-BE49-F238E27FC236}">
                      <a16:creationId xmlns:a16="http://schemas.microsoft.com/office/drawing/2014/main" id="{C900EE4D-98DE-4C00-916B-F060E0F1796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3" name="Oval 522">
                  <a:extLst>
                    <a:ext uri="{FF2B5EF4-FFF2-40B4-BE49-F238E27FC236}">
                      <a16:creationId xmlns:a16="http://schemas.microsoft.com/office/drawing/2014/main" id="{DA316E8D-9799-4B25-815D-072109A9639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4" name="Oval 523">
                  <a:extLst>
                    <a:ext uri="{FF2B5EF4-FFF2-40B4-BE49-F238E27FC236}">
                      <a16:creationId xmlns:a16="http://schemas.microsoft.com/office/drawing/2014/main" id="{18E91B50-6FEA-4130-8CC2-FB411903BD0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4" name="Group 423">
                <a:extLst>
                  <a:ext uri="{FF2B5EF4-FFF2-40B4-BE49-F238E27FC236}">
                    <a16:creationId xmlns:a16="http://schemas.microsoft.com/office/drawing/2014/main" id="{F43B6FFF-C8C9-414D-85CD-4DAA94AC6B3B}"/>
                  </a:ext>
                </a:extLst>
              </p:cNvPr>
              <p:cNvGrpSpPr/>
              <p:nvPr/>
            </p:nvGrpSpPr>
            <p:grpSpPr>
              <a:xfrm rot="16200000">
                <a:off x="8200105" y="2419585"/>
                <a:ext cx="206545" cy="349675"/>
                <a:chOff x="1602739" y="3640892"/>
                <a:chExt cx="206545" cy="349675"/>
              </a:xfrm>
            </p:grpSpPr>
            <p:sp>
              <p:nvSpPr>
                <p:cNvPr id="519" name="Oval 518">
                  <a:extLst>
                    <a:ext uri="{FF2B5EF4-FFF2-40B4-BE49-F238E27FC236}">
                      <a16:creationId xmlns:a16="http://schemas.microsoft.com/office/drawing/2014/main" id="{8BE80424-F005-41AB-9D9C-5D75904FBC4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0" name="Oval 519">
                  <a:extLst>
                    <a:ext uri="{FF2B5EF4-FFF2-40B4-BE49-F238E27FC236}">
                      <a16:creationId xmlns:a16="http://schemas.microsoft.com/office/drawing/2014/main" id="{1B49390A-7FE3-4D11-BC85-808875AFA99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1" name="Oval 520">
                  <a:extLst>
                    <a:ext uri="{FF2B5EF4-FFF2-40B4-BE49-F238E27FC236}">
                      <a16:creationId xmlns:a16="http://schemas.microsoft.com/office/drawing/2014/main" id="{F63FF444-57EC-443E-BFEE-DA2083D4A9D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5" name="Group 424">
                <a:extLst>
                  <a:ext uri="{FF2B5EF4-FFF2-40B4-BE49-F238E27FC236}">
                    <a16:creationId xmlns:a16="http://schemas.microsoft.com/office/drawing/2014/main" id="{A050021D-CB04-41BD-A42B-01735C4724C0}"/>
                  </a:ext>
                </a:extLst>
              </p:cNvPr>
              <p:cNvGrpSpPr/>
              <p:nvPr/>
            </p:nvGrpSpPr>
            <p:grpSpPr>
              <a:xfrm rot="16200000">
                <a:off x="9063448" y="1687275"/>
                <a:ext cx="206545" cy="349675"/>
                <a:chOff x="1602739" y="3640892"/>
                <a:chExt cx="206545" cy="349675"/>
              </a:xfrm>
            </p:grpSpPr>
            <p:sp>
              <p:nvSpPr>
                <p:cNvPr id="516" name="Oval 515">
                  <a:extLst>
                    <a:ext uri="{FF2B5EF4-FFF2-40B4-BE49-F238E27FC236}">
                      <a16:creationId xmlns:a16="http://schemas.microsoft.com/office/drawing/2014/main" id="{11611A8B-BBC6-478E-8002-BA4BB07267A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7" name="Oval 516">
                  <a:extLst>
                    <a:ext uri="{FF2B5EF4-FFF2-40B4-BE49-F238E27FC236}">
                      <a16:creationId xmlns:a16="http://schemas.microsoft.com/office/drawing/2014/main" id="{5B08C58F-8E44-41A0-BDB0-FFB50D7641C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8" name="Oval 517">
                  <a:extLst>
                    <a:ext uri="{FF2B5EF4-FFF2-40B4-BE49-F238E27FC236}">
                      <a16:creationId xmlns:a16="http://schemas.microsoft.com/office/drawing/2014/main" id="{7B16575E-8595-4739-9FD4-B5FBB47A6F24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6" name="Group 425">
                <a:extLst>
                  <a:ext uri="{FF2B5EF4-FFF2-40B4-BE49-F238E27FC236}">
                    <a16:creationId xmlns:a16="http://schemas.microsoft.com/office/drawing/2014/main" id="{B753B0C4-D64A-40E3-B8EC-87E566E3EEBC}"/>
                  </a:ext>
                </a:extLst>
              </p:cNvPr>
              <p:cNvGrpSpPr/>
              <p:nvPr/>
            </p:nvGrpSpPr>
            <p:grpSpPr>
              <a:xfrm rot="16200000">
                <a:off x="9077665" y="2419585"/>
                <a:ext cx="206545" cy="349675"/>
                <a:chOff x="1602739" y="3640892"/>
                <a:chExt cx="206545" cy="349675"/>
              </a:xfrm>
            </p:grpSpPr>
            <p:sp>
              <p:nvSpPr>
                <p:cNvPr id="513" name="Oval 512">
                  <a:extLst>
                    <a:ext uri="{FF2B5EF4-FFF2-40B4-BE49-F238E27FC236}">
                      <a16:creationId xmlns:a16="http://schemas.microsoft.com/office/drawing/2014/main" id="{21A6F077-2A99-4598-A0C1-B36440D43B3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4" name="Oval 513">
                  <a:extLst>
                    <a:ext uri="{FF2B5EF4-FFF2-40B4-BE49-F238E27FC236}">
                      <a16:creationId xmlns:a16="http://schemas.microsoft.com/office/drawing/2014/main" id="{FC774BBF-5B69-4616-999D-2CBAF79B515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5" name="Oval 514">
                  <a:extLst>
                    <a:ext uri="{FF2B5EF4-FFF2-40B4-BE49-F238E27FC236}">
                      <a16:creationId xmlns:a16="http://schemas.microsoft.com/office/drawing/2014/main" id="{F82F035F-1339-45FC-8FA4-30748DC9CED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7" name="Group 426">
                <a:extLst>
                  <a:ext uri="{FF2B5EF4-FFF2-40B4-BE49-F238E27FC236}">
                    <a16:creationId xmlns:a16="http://schemas.microsoft.com/office/drawing/2014/main" id="{4013ADFC-C007-471B-B5F0-4C38F48E9994}"/>
                  </a:ext>
                </a:extLst>
              </p:cNvPr>
              <p:cNvGrpSpPr/>
              <p:nvPr/>
            </p:nvGrpSpPr>
            <p:grpSpPr>
              <a:xfrm rot="16200000">
                <a:off x="9998330" y="1687274"/>
                <a:ext cx="206545" cy="349675"/>
                <a:chOff x="1602739" y="3640892"/>
                <a:chExt cx="206545" cy="349675"/>
              </a:xfrm>
            </p:grpSpPr>
            <p:sp>
              <p:nvSpPr>
                <p:cNvPr id="510" name="Oval 509">
                  <a:extLst>
                    <a:ext uri="{FF2B5EF4-FFF2-40B4-BE49-F238E27FC236}">
                      <a16:creationId xmlns:a16="http://schemas.microsoft.com/office/drawing/2014/main" id="{7A49E21D-876B-4D10-A483-1D9F1E4A0E4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1" name="Oval 510">
                  <a:extLst>
                    <a:ext uri="{FF2B5EF4-FFF2-40B4-BE49-F238E27FC236}">
                      <a16:creationId xmlns:a16="http://schemas.microsoft.com/office/drawing/2014/main" id="{0542C294-EA33-4DBE-BA8C-06129E17508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2" name="Oval 511">
                  <a:extLst>
                    <a:ext uri="{FF2B5EF4-FFF2-40B4-BE49-F238E27FC236}">
                      <a16:creationId xmlns:a16="http://schemas.microsoft.com/office/drawing/2014/main" id="{1D70B066-305D-40C3-A0BB-B8396CBD58B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8" name="Group 427">
                <a:extLst>
                  <a:ext uri="{FF2B5EF4-FFF2-40B4-BE49-F238E27FC236}">
                    <a16:creationId xmlns:a16="http://schemas.microsoft.com/office/drawing/2014/main" id="{03B081BA-D36A-4DC3-B2F9-9794843B30F7}"/>
                  </a:ext>
                </a:extLst>
              </p:cNvPr>
              <p:cNvGrpSpPr/>
              <p:nvPr/>
            </p:nvGrpSpPr>
            <p:grpSpPr>
              <a:xfrm rot="16200000">
                <a:off x="10012547" y="2419584"/>
                <a:ext cx="206545" cy="349675"/>
                <a:chOff x="1602739" y="3640892"/>
                <a:chExt cx="206545" cy="349675"/>
              </a:xfrm>
            </p:grpSpPr>
            <p:sp>
              <p:nvSpPr>
                <p:cNvPr id="507" name="Oval 506">
                  <a:extLst>
                    <a:ext uri="{FF2B5EF4-FFF2-40B4-BE49-F238E27FC236}">
                      <a16:creationId xmlns:a16="http://schemas.microsoft.com/office/drawing/2014/main" id="{A7F58300-5234-41C9-B311-30C4A2FBEC6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8" name="Oval 507">
                  <a:extLst>
                    <a:ext uri="{FF2B5EF4-FFF2-40B4-BE49-F238E27FC236}">
                      <a16:creationId xmlns:a16="http://schemas.microsoft.com/office/drawing/2014/main" id="{D486FE4F-EEA4-4083-8C23-61A30EA6D6D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9" name="Oval 508">
                  <a:extLst>
                    <a:ext uri="{FF2B5EF4-FFF2-40B4-BE49-F238E27FC236}">
                      <a16:creationId xmlns:a16="http://schemas.microsoft.com/office/drawing/2014/main" id="{64D9BFE2-71B0-4313-A9C2-778984B5070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9" name="Group 428">
                <a:extLst>
                  <a:ext uri="{FF2B5EF4-FFF2-40B4-BE49-F238E27FC236}">
                    <a16:creationId xmlns:a16="http://schemas.microsoft.com/office/drawing/2014/main" id="{D7E4CDAE-9FB2-4AC2-9EFF-FC4B3885EEBC}"/>
                  </a:ext>
                </a:extLst>
              </p:cNvPr>
              <p:cNvGrpSpPr/>
              <p:nvPr/>
            </p:nvGrpSpPr>
            <p:grpSpPr>
              <a:xfrm>
                <a:off x="7092684" y="2041684"/>
                <a:ext cx="206545" cy="349675"/>
                <a:chOff x="1602739" y="3640892"/>
                <a:chExt cx="206545" cy="349675"/>
              </a:xfrm>
            </p:grpSpPr>
            <p:sp>
              <p:nvSpPr>
                <p:cNvPr id="504" name="Oval 503">
                  <a:extLst>
                    <a:ext uri="{FF2B5EF4-FFF2-40B4-BE49-F238E27FC236}">
                      <a16:creationId xmlns:a16="http://schemas.microsoft.com/office/drawing/2014/main" id="{DBE3418F-16D4-4B9E-87D9-C930F33FD7F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5" name="Oval 504">
                  <a:extLst>
                    <a:ext uri="{FF2B5EF4-FFF2-40B4-BE49-F238E27FC236}">
                      <a16:creationId xmlns:a16="http://schemas.microsoft.com/office/drawing/2014/main" id="{DF84BEFA-9172-4F8A-9ECD-6540530CAAE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6" name="Oval 505">
                  <a:extLst>
                    <a:ext uri="{FF2B5EF4-FFF2-40B4-BE49-F238E27FC236}">
                      <a16:creationId xmlns:a16="http://schemas.microsoft.com/office/drawing/2014/main" id="{FEA35D2F-4367-465F-A9CC-4696E1ACAC61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0" name="Group 429">
                <a:extLst>
                  <a:ext uri="{FF2B5EF4-FFF2-40B4-BE49-F238E27FC236}">
                    <a16:creationId xmlns:a16="http://schemas.microsoft.com/office/drawing/2014/main" id="{3DBFB124-0667-44A4-9A17-BB7FAE033951}"/>
                  </a:ext>
                </a:extLst>
              </p:cNvPr>
              <p:cNvGrpSpPr/>
              <p:nvPr/>
            </p:nvGrpSpPr>
            <p:grpSpPr>
              <a:xfrm>
                <a:off x="7103602" y="2809239"/>
                <a:ext cx="206545" cy="349675"/>
                <a:chOff x="1602739" y="3640892"/>
                <a:chExt cx="206545" cy="349675"/>
              </a:xfrm>
            </p:grpSpPr>
            <p:sp>
              <p:nvSpPr>
                <p:cNvPr id="501" name="Oval 500">
                  <a:extLst>
                    <a:ext uri="{FF2B5EF4-FFF2-40B4-BE49-F238E27FC236}">
                      <a16:creationId xmlns:a16="http://schemas.microsoft.com/office/drawing/2014/main" id="{10B8F538-41F3-4881-87BA-C0127E41159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2" name="Oval 501">
                  <a:extLst>
                    <a:ext uri="{FF2B5EF4-FFF2-40B4-BE49-F238E27FC236}">
                      <a16:creationId xmlns:a16="http://schemas.microsoft.com/office/drawing/2014/main" id="{C89D61AF-5B85-4423-A430-DF3D0036717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3" name="Oval 502">
                  <a:extLst>
                    <a:ext uri="{FF2B5EF4-FFF2-40B4-BE49-F238E27FC236}">
                      <a16:creationId xmlns:a16="http://schemas.microsoft.com/office/drawing/2014/main" id="{A59F12B9-0DAB-47E5-956A-9B65EAD8AAE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1" name="Group 430">
                <a:extLst>
                  <a:ext uri="{FF2B5EF4-FFF2-40B4-BE49-F238E27FC236}">
                    <a16:creationId xmlns:a16="http://schemas.microsoft.com/office/drawing/2014/main" id="{9F8A9BD1-444C-4015-B2B8-D94C4AFCEE26}"/>
                  </a:ext>
                </a:extLst>
              </p:cNvPr>
              <p:cNvGrpSpPr/>
              <p:nvPr/>
            </p:nvGrpSpPr>
            <p:grpSpPr>
              <a:xfrm>
                <a:off x="7791364" y="2046236"/>
                <a:ext cx="206545" cy="349675"/>
                <a:chOff x="1602739" y="3640892"/>
                <a:chExt cx="206545" cy="349675"/>
              </a:xfrm>
            </p:grpSpPr>
            <p:sp>
              <p:nvSpPr>
                <p:cNvPr id="498" name="Oval 497">
                  <a:extLst>
                    <a:ext uri="{FF2B5EF4-FFF2-40B4-BE49-F238E27FC236}">
                      <a16:creationId xmlns:a16="http://schemas.microsoft.com/office/drawing/2014/main" id="{DF3EAFBF-B58B-4712-B76E-76EA32C27C2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9" name="Oval 498">
                  <a:extLst>
                    <a:ext uri="{FF2B5EF4-FFF2-40B4-BE49-F238E27FC236}">
                      <a16:creationId xmlns:a16="http://schemas.microsoft.com/office/drawing/2014/main" id="{B5BE53A7-A51A-4C56-BAB8-BAF7F5A7EE9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0" name="Oval 499">
                  <a:extLst>
                    <a:ext uri="{FF2B5EF4-FFF2-40B4-BE49-F238E27FC236}">
                      <a16:creationId xmlns:a16="http://schemas.microsoft.com/office/drawing/2014/main" id="{FD464F9D-2EE9-4BB9-BBFF-00CBE3DE870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2" name="Group 431">
                <a:extLst>
                  <a:ext uri="{FF2B5EF4-FFF2-40B4-BE49-F238E27FC236}">
                    <a16:creationId xmlns:a16="http://schemas.microsoft.com/office/drawing/2014/main" id="{6F3C1FA2-48F1-427C-90DC-B4A6ADB97BCD}"/>
                  </a:ext>
                </a:extLst>
              </p:cNvPr>
              <p:cNvGrpSpPr/>
              <p:nvPr/>
            </p:nvGrpSpPr>
            <p:grpSpPr>
              <a:xfrm>
                <a:off x="7802282" y="2813791"/>
                <a:ext cx="206545" cy="349675"/>
                <a:chOff x="1602739" y="3640892"/>
                <a:chExt cx="206545" cy="349675"/>
              </a:xfrm>
            </p:grpSpPr>
            <p:sp>
              <p:nvSpPr>
                <p:cNvPr id="495" name="Oval 494">
                  <a:extLst>
                    <a:ext uri="{FF2B5EF4-FFF2-40B4-BE49-F238E27FC236}">
                      <a16:creationId xmlns:a16="http://schemas.microsoft.com/office/drawing/2014/main" id="{34611DEC-94DE-4E4D-B308-14E954D026A6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6" name="Oval 495">
                  <a:extLst>
                    <a:ext uri="{FF2B5EF4-FFF2-40B4-BE49-F238E27FC236}">
                      <a16:creationId xmlns:a16="http://schemas.microsoft.com/office/drawing/2014/main" id="{578FF1E9-868C-4F01-89C0-855FF54418D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7" name="Oval 496">
                  <a:extLst>
                    <a:ext uri="{FF2B5EF4-FFF2-40B4-BE49-F238E27FC236}">
                      <a16:creationId xmlns:a16="http://schemas.microsoft.com/office/drawing/2014/main" id="{E783DE94-60B1-4D87-8F82-9F29D22A1B9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3" name="Group 432">
                <a:extLst>
                  <a:ext uri="{FF2B5EF4-FFF2-40B4-BE49-F238E27FC236}">
                    <a16:creationId xmlns:a16="http://schemas.microsoft.com/office/drawing/2014/main" id="{9D38C23E-0B99-4031-BA35-09BB056C609B}"/>
                  </a:ext>
                </a:extLst>
              </p:cNvPr>
              <p:cNvGrpSpPr/>
              <p:nvPr/>
            </p:nvGrpSpPr>
            <p:grpSpPr>
              <a:xfrm>
                <a:off x="8630247" y="2041684"/>
                <a:ext cx="206545" cy="349675"/>
                <a:chOff x="1602739" y="3640892"/>
                <a:chExt cx="206545" cy="349675"/>
              </a:xfrm>
            </p:grpSpPr>
            <p:sp>
              <p:nvSpPr>
                <p:cNvPr id="492" name="Oval 491">
                  <a:extLst>
                    <a:ext uri="{FF2B5EF4-FFF2-40B4-BE49-F238E27FC236}">
                      <a16:creationId xmlns:a16="http://schemas.microsoft.com/office/drawing/2014/main" id="{F15695C4-80FC-4FD4-A691-D1A83D61DFE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3" name="Oval 492">
                  <a:extLst>
                    <a:ext uri="{FF2B5EF4-FFF2-40B4-BE49-F238E27FC236}">
                      <a16:creationId xmlns:a16="http://schemas.microsoft.com/office/drawing/2014/main" id="{0C336290-A884-492E-A6E1-03088E4432F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4" name="Oval 493">
                  <a:extLst>
                    <a:ext uri="{FF2B5EF4-FFF2-40B4-BE49-F238E27FC236}">
                      <a16:creationId xmlns:a16="http://schemas.microsoft.com/office/drawing/2014/main" id="{AFD1E1BB-8644-4E78-AF39-46D0B6EB8FE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4" name="Group 433">
                <a:extLst>
                  <a:ext uri="{FF2B5EF4-FFF2-40B4-BE49-F238E27FC236}">
                    <a16:creationId xmlns:a16="http://schemas.microsoft.com/office/drawing/2014/main" id="{4848701B-9588-4E42-B012-FE014939633A}"/>
                  </a:ext>
                </a:extLst>
              </p:cNvPr>
              <p:cNvGrpSpPr/>
              <p:nvPr/>
            </p:nvGrpSpPr>
            <p:grpSpPr>
              <a:xfrm>
                <a:off x="8641165" y="2809239"/>
                <a:ext cx="206545" cy="349675"/>
                <a:chOff x="1602739" y="3640892"/>
                <a:chExt cx="206545" cy="349675"/>
              </a:xfrm>
            </p:grpSpPr>
            <p:sp>
              <p:nvSpPr>
                <p:cNvPr id="489" name="Oval 488">
                  <a:extLst>
                    <a:ext uri="{FF2B5EF4-FFF2-40B4-BE49-F238E27FC236}">
                      <a16:creationId xmlns:a16="http://schemas.microsoft.com/office/drawing/2014/main" id="{9948357E-E274-4345-AC90-7F1538F38FD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0" name="Oval 489">
                  <a:extLst>
                    <a:ext uri="{FF2B5EF4-FFF2-40B4-BE49-F238E27FC236}">
                      <a16:creationId xmlns:a16="http://schemas.microsoft.com/office/drawing/2014/main" id="{EA313751-575A-43DC-8EFC-B74D6AF73E5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1" name="Oval 490">
                  <a:extLst>
                    <a:ext uri="{FF2B5EF4-FFF2-40B4-BE49-F238E27FC236}">
                      <a16:creationId xmlns:a16="http://schemas.microsoft.com/office/drawing/2014/main" id="{493887EB-D260-4000-AF07-E9E9E835171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5" name="Group 434">
                <a:extLst>
                  <a:ext uri="{FF2B5EF4-FFF2-40B4-BE49-F238E27FC236}">
                    <a16:creationId xmlns:a16="http://schemas.microsoft.com/office/drawing/2014/main" id="{D44E6D5C-58EA-4509-8A1A-49B1BAE61EAF}"/>
                  </a:ext>
                </a:extLst>
              </p:cNvPr>
              <p:cNvGrpSpPr/>
              <p:nvPr/>
            </p:nvGrpSpPr>
            <p:grpSpPr>
              <a:xfrm>
                <a:off x="9560005" y="2064065"/>
                <a:ext cx="206545" cy="349675"/>
                <a:chOff x="1602739" y="3640892"/>
                <a:chExt cx="206545" cy="349675"/>
              </a:xfrm>
            </p:grpSpPr>
            <p:sp>
              <p:nvSpPr>
                <p:cNvPr id="486" name="Oval 485">
                  <a:extLst>
                    <a:ext uri="{FF2B5EF4-FFF2-40B4-BE49-F238E27FC236}">
                      <a16:creationId xmlns:a16="http://schemas.microsoft.com/office/drawing/2014/main" id="{E1DB066D-2DA0-4DF5-9C7B-521F7C9CD05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7" name="Oval 486">
                  <a:extLst>
                    <a:ext uri="{FF2B5EF4-FFF2-40B4-BE49-F238E27FC236}">
                      <a16:creationId xmlns:a16="http://schemas.microsoft.com/office/drawing/2014/main" id="{5B0E6D98-F77B-432C-8159-87003662D9A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8" name="Oval 487">
                  <a:extLst>
                    <a:ext uri="{FF2B5EF4-FFF2-40B4-BE49-F238E27FC236}">
                      <a16:creationId xmlns:a16="http://schemas.microsoft.com/office/drawing/2014/main" id="{5856F2DC-3A1D-4142-98F4-2A9E0A3F30D2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6" name="Group 435">
                <a:extLst>
                  <a:ext uri="{FF2B5EF4-FFF2-40B4-BE49-F238E27FC236}">
                    <a16:creationId xmlns:a16="http://schemas.microsoft.com/office/drawing/2014/main" id="{AA9F1E52-73DB-416A-A8CF-5835F4A78809}"/>
                  </a:ext>
                </a:extLst>
              </p:cNvPr>
              <p:cNvGrpSpPr/>
              <p:nvPr/>
            </p:nvGrpSpPr>
            <p:grpSpPr>
              <a:xfrm>
                <a:off x="9570923" y="2831620"/>
                <a:ext cx="206545" cy="349675"/>
                <a:chOff x="1602739" y="3640892"/>
                <a:chExt cx="206545" cy="349675"/>
              </a:xfrm>
            </p:grpSpPr>
            <p:sp>
              <p:nvSpPr>
                <p:cNvPr id="483" name="Oval 482">
                  <a:extLst>
                    <a:ext uri="{FF2B5EF4-FFF2-40B4-BE49-F238E27FC236}">
                      <a16:creationId xmlns:a16="http://schemas.microsoft.com/office/drawing/2014/main" id="{91E22406-68DD-48E0-BFB8-50BBBDFACFD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4" name="Oval 483">
                  <a:extLst>
                    <a:ext uri="{FF2B5EF4-FFF2-40B4-BE49-F238E27FC236}">
                      <a16:creationId xmlns:a16="http://schemas.microsoft.com/office/drawing/2014/main" id="{D236B82D-A95F-4B8F-B39D-415ACB6745E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5" name="Oval 484">
                  <a:extLst>
                    <a:ext uri="{FF2B5EF4-FFF2-40B4-BE49-F238E27FC236}">
                      <a16:creationId xmlns:a16="http://schemas.microsoft.com/office/drawing/2014/main" id="{E2BD1DDA-6AD0-449B-82B3-090BEECDBCA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7" name="Group 436">
                <a:extLst>
                  <a:ext uri="{FF2B5EF4-FFF2-40B4-BE49-F238E27FC236}">
                    <a16:creationId xmlns:a16="http://schemas.microsoft.com/office/drawing/2014/main" id="{830F76D1-0FFA-4C8E-8F45-82CB24FE7744}"/>
                  </a:ext>
                </a:extLst>
              </p:cNvPr>
              <p:cNvGrpSpPr/>
              <p:nvPr/>
            </p:nvGrpSpPr>
            <p:grpSpPr>
              <a:xfrm>
                <a:off x="10415495" y="2004339"/>
                <a:ext cx="206545" cy="349675"/>
                <a:chOff x="1602739" y="3640892"/>
                <a:chExt cx="206545" cy="349675"/>
              </a:xfrm>
            </p:grpSpPr>
            <p:sp>
              <p:nvSpPr>
                <p:cNvPr id="480" name="Oval 479">
                  <a:extLst>
                    <a:ext uri="{FF2B5EF4-FFF2-40B4-BE49-F238E27FC236}">
                      <a16:creationId xmlns:a16="http://schemas.microsoft.com/office/drawing/2014/main" id="{5922DF14-658A-4767-98B5-E39ED47111A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1" name="Oval 480">
                  <a:extLst>
                    <a:ext uri="{FF2B5EF4-FFF2-40B4-BE49-F238E27FC236}">
                      <a16:creationId xmlns:a16="http://schemas.microsoft.com/office/drawing/2014/main" id="{BE9C6EE3-CEAA-48D2-AEF2-23B1A9A06D6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2" name="Oval 481">
                  <a:extLst>
                    <a:ext uri="{FF2B5EF4-FFF2-40B4-BE49-F238E27FC236}">
                      <a16:creationId xmlns:a16="http://schemas.microsoft.com/office/drawing/2014/main" id="{FC2EBD01-D539-4DE4-9C6B-BBD7CFC747A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8" name="Group 437">
                <a:extLst>
                  <a:ext uri="{FF2B5EF4-FFF2-40B4-BE49-F238E27FC236}">
                    <a16:creationId xmlns:a16="http://schemas.microsoft.com/office/drawing/2014/main" id="{0E562257-3D42-4035-9BEE-5296E962C4A5}"/>
                  </a:ext>
                </a:extLst>
              </p:cNvPr>
              <p:cNvGrpSpPr/>
              <p:nvPr/>
            </p:nvGrpSpPr>
            <p:grpSpPr>
              <a:xfrm>
                <a:off x="10426413" y="2771894"/>
                <a:ext cx="206545" cy="349675"/>
                <a:chOff x="1602739" y="3640892"/>
                <a:chExt cx="206545" cy="349675"/>
              </a:xfrm>
            </p:grpSpPr>
            <p:sp>
              <p:nvSpPr>
                <p:cNvPr id="477" name="Oval 476">
                  <a:extLst>
                    <a:ext uri="{FF2B5EF4-FFF2-40B4-BE49-F238E27FC236}">
                      <a16:creationId xmlns:a16="http://schemas.microsoft.com/office/drawing/2014/main" id="{F0223616-85AC-4FD2-8D26-E3113505B06B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8" name="Oval 477">
                  <a:extLst>
                    <a:ext uri="{FF2B5EF4-FFF2-40B4-BE49-F238E27FC236}">
                      <a16:creationId xmlns:a16="http://schemas.microsoft.com/office/drawing/2014/main" id="{06C3F784-DA53-44C4-AC7C-0BC346F86EF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9" name="Oval 478">
                  <a:extLst>
                    <a:ext uri="{FF2B5EF4-FFF2-40B4-BE49-F238E27FC236}">
                      <a16:creationId xmlns:a16="http://schemas.microsoft.com/office/drawing/2014/main" id="{127BAEC4-B0FB-4F1D-83F9-46029B8EF5B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9" name="Group 438">
                <a:extLst>
                  <a:ext uri="{FF2B5EF4-FFF2-40B4-BE49-F238E27FC236}">
                    <a16:creationId xmlns:a16="http://schemas.microsoft.com/office/drawing/2014/main" id="{C77A0CF6-C791-4581-BA20-96139E555E95}"/>
                  </a:ext>
                </a:extLst>
              </p:cNvPr>
              <p:cNvGrpSpPr/>
              <p:nvPr/>
            </p:nvGrpSpPr>
            <p:grpSpPr>
              <a:xfrm rot="16200000">
                <a:off x="5823774" y="3218616"/>
                <a:ext cx="206545" cy="349675"/>
                <a:chOff x="1602739" y="3640892"/>
                <a:chExt cx="206545" cy="349675"/>
              </a:xfrm>
            </p:grpSpPr>
            <p:sp>
              <p:nvSpPr>
                <p:cNvPr id="474" name="Oval 473">
                  <a:extLst>
                    <a:ext uri="{FF2B5EF4-FFF2-40B4-BE49-F238E27FC236}">
                      <a16:creationId xmlns:a16="http://schemas.microsoft.com/office/drawing/2014/main" id="{49919CD0-FF2B-45C4-AA98-6A738A513A3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5" name="Oval 474">
                  <a:extLst>
                    <a:ext uri="{FF2B5EF4-FFF2-40B4-BE49-F238E27FC236}">
                      <a16:creationId xmlns:a16="http://schemas.microsoft.com/office/drawing/2014/main" id="{EB3F5B4D-7094-4851-B59F-5E7A04CC91D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6" name="Oval 475">
                  <a:extLst>
                    <a:ext uri="{FF2B5EF4-FFF2-40B4-BE49-F238E27FC236}">
                      <a16:creationId xmlns:a16="http://schemas.microsoft.com/office/drawing/2014/main" id="{A7891044-F5E5-40ED-A006-80C7FFB297B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0" name="Group 439">
                <a:extLst>
                  <a:ext uri="{FF2B5EF4-FFF2-40B4-BE49-F238E27FC236}">
                    <a16:creationId xmlns:a16="http://schemas.microsoft.com/office/drawing/2014/main" id="{65D34199-E318-4517-964A-1C51676DF6A8}"/>
                  </a:ext>
                </a:extLst>
              </p:cNvPr>
              <p:cNvGrpSpPr/>
              <p:nvPr/>
            </p:nvGrpSpPr>
            <p:grpSpPr>
              <a:xfrm rot="16200000">
                <a:off x="5837991" y="3950926"/>
                <a:ext cx="206545" cy="349675"/>
                <a:chOff x="1602739" y="3640892"/>
                <a:chExt cx="206545" cy="349675"/>
              </a:xfrm>
            </p:grpSpPr>
            <p:sp>
              <p:nvSpPr>
                <p:cNvPr id="471" name="Oval 470">
                  <a:extLst>
                    <a:ext uri="{FF2B5EF4-FFF2-40B4-BE49-F238E27FC236}">
                      <a16:creationId xmlns:a16="http://schemas.microsoft.com/office/drawing/2014/main" id="{08711565-76CB-4128-A249-2411B8398D7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2" name="Oval 471">
                  <a:extLst>
                    <a:ext uri="{FF2B5EF4-FFF2-40B4-BE49-F238E27FC236}">
                      <a16:creationId xmlns:a16="http://schemas.microsoft.com/office/drawing/2014/main" id="{6F984C0C-B5CD-42B2-BD22-EE02639A280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3" name="Oval 472">
                  <a:extLst>
                    <a:ext uri="{FF2B5EF4-FFF2-40B4-BE49-F238E27FC236}">
                      <a16:creationId xmlns:a16="http://schemas.microsoft.com/office/drawing/2014/main" id="{862781B8-DB0B-48DC-8693-040C9231D581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1" name="Group 440">
                <a:extLst>
                  <a:ext uri="{FF2B5EF4-FFF2-40B4-BE49-F238E27FC236}">
                    <a16:creationId xmlns:a16="http://schemas.microsoft.com/office/drawing/2014/main" id="{83F50336-2DDC-4B61-A923-E0D2BCE17272}"/>
                  </a:ext>
                </a:extLst>
              </p:cNvPr>
              <p:cNvGrpSpPr/>
              <p:nvPr/>
            </p:nvGrpSpPr>
            <p:grpSpPr>
              <a:xfrm rot="16200000">
                <a:off x="5827988" y="4723262"/>
                <a:ext cx="206545" cy="349675"/>
                <a:chOff x="1602739" y="3640892"/>
                <a:chExt cx="206545" cy="349675"/>
              </a:xfrm>
            </p:grpSpPr>
            <p:sp>
              <p:nvSpPr>
                <p:cNvPr id="468" name="Oval 467">
                  <a:extLst>
                    <a:ext uri="{FF2B5EF4-FFF2-40B4-BE49-F238E27FC236}">
                      <a16:creationId xmlns:a16="http://schemas.microsoft.com/office/drawing/2014/main" id="{CDFE2252-B733-4ED9-B64C-20F4D5FC0A9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9" name="Oval 468">
                  <a:extLst>
                    <a:ext uri="{FF2B5EF4-FFF2-40B4-BE49-F238E27FC236}">
                      <a16:creationId xmlns:a16="http://schemas.microsoft.com/office/drawing/2014/main" id="{ABC85113-6D65-46AD-BF5F-4945E31A920C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0" name="Oval 469">
                  <a:extLst>
                    <a:ext uri="{FF2B5EF4-FFF2-40B4-BE49-F238E27FC236}">
                      <a16:creationId xmlns:a16="http://schemas.microsoft.com/office/drawing/2014/main" id="{A40F3459-309C-4BFF-AAD1-17620204AC7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2" name="Group 441">
                <a:extLst>
                  <a:ext uri="{FF2B5EF4-FFF2-40B4-BE49-F238E27FC236}">
                    <a16:creationId xmlns:a16="http://schemas.microsoft.com/office/drawing/2014/main" id="{7A00AAC5-7369-4AF3-9FE7-FB895591E957}"/>
                  </a:ext>
                </a:extLst>
              </p:cNvPr>
              <p:cNvGrpSpPr/>
              <p:nvPr/>
            </p:nvGrpSpPr>
            <p:grpSpPr>
              <a:xfrm rot="16200000">
                <a:off x="5821593" y="5439043"/>
                <a:ext cx="206545" cy="349675"/>
                <a:chOff x="1602739" y="3640892"/>
                <a:chExt cx="206545" cy="349675"/>
              </a:xfrm>
            </p:grpSpPr>
            <p:sp>
              <p:nvSpPr>
                <p:cNvPr id="465" name="Oval 464">
                  <a:extLst>
                    <a:ext uri="{FF2B5EF4-FFF2-40B4-BE49-F238E27FC236}">
                      <a16:creationId xmlns:a16="http://schemas.microsoft.com/office/drawing/2014/main" id="{1C015541-FF17-44E4-99FD-CAA8ABFF1156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6" name="Oval 465">
                  <a:extLst>
                    <a:ext uri="{FF2B5EF4-FFF2-40B4-BE49-F238E27FC236}">
                      <a16:creationId xmlns:a16="http://schemas.microsoft.com/office/drawing/2014/main" id="{D41E9908-17BB-430E-8B78-4F662703446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7" name="Oval 466">
                  <a:extLst>
                    <a:ext uri="{FF2B5EF4-FFF2-40B4-BE49-F238E27FC236}">
                      <a16:creationId xmlns:a16="http://schemas.microsoft.com/office/drawing/2014/main" id="{02D80A65-2959-4FA9-931F-0DA4C1C215B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3" name="Group 442">
                <a:extLst>
                  <a:ext uri="{FF2B5EF4-FFF2-40B4-BE49-F238E27FC236}">
                    <a16:creationId xmlns:a16="http://schemas.microsoft.com/office/drawing/2014/main" id="{BB37D3A7-44D2-4CBB-988C-6DFC198690D5}"/>
                  </a:ext>
                </a:extLst>
              </p:cNvPr>
              <p:cNvGrpSpPr/>
              <p:nvPr/>
            </p:nvGrpSpPr>
            <p:grpSpPr>
              <a:xfrm rot="16200000">
                <a:off x="5823773" y="1651731"/>
                <a:ext cx="206545" cy="349675"/>
                <a:chOff x="1602739" y="3640892"/>
                <a:chExt cx="206545" cy="349675"/>
              </a:xfrm>
            </p:grpSpPr>
            <p:sp>
              <p:nvSpPr>
                <p:cNvPr id="462" name="Oval 461">
                  <a:extLst>
                    <a:ext uri="{FF2B5EF4-FFF2-40B4-BE49-F238E27FC236}">
                      <a16:creationId xmlns:a16="http://schemas.microsoft.com/office/drawing/2014/main" id="{D28E4F65-DE60-47FA-A781-6C92F400E2F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3" name="Oval 462">
                  <a:extLst>
                    <a:ext uri="{FF2B5EF4-FFF2-40B4-BE49-F238E27FC236}">
                      <a16:creationId xmlns:a16="http://schemas.microsoft.com/office/drawing/2014/main" id="{C90CAF21-655D-42CE-A19F-C98EF3AAECA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4" name="Oval 463">
                  <a:extLst>
                    <a:ext uri="{FF2B5EF4-FFF2-40B4-BE49-F238E27FC236}">
                      <a16:creationId xmlns:a16="http://schemas.microsoft.com/office/drawing/2014/main" id="{AEC45E15-9774-4EAA-9719-84B69F01DD72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4" name="Group 443">
                <a:extLst>
                  <a:ext uri="{FF2B5EF4-FFF2-40B4-BE49-F238E27FC236}">
                    <a16:creationId xmlns:a16="http://schemas.microsoft.com/office/drawing/2014/main" id="{6D41E26B-AB1F-4337-A1FE-D755B826B42C}"/>
                  </a:ext>
                </a:extLst>
              </p:cNvPr>
              <p:cNvGrpSpPr/>
              <p:nvPr/>
            </p:nvGrpSpPr>
            <p:grpSpPr>
              <a:xfrm rot="16200000">
                <a:off x="5837990" y="2384041"/>
                <a:ext cx="206545" cy="349675"/>
                <a:chOff x="1602739" y="3640892"/>
                <a:chExt cx="206545" cy="349675"/>
              </a:xfrm>
            </p:grpSpPr>
            <p:sp>
              <p:nvSpPr>
                <p:cNvPr id="459" name="Oval 458">
                  <a:extLst>
                    <a:ext uri="{FF2B5EF4-FFF2-40B4-BE49-F238E27FC236}">
                      <a16:creationId xmlns:a16="http://schemas.microsoft.com/office/drawing/2014/main" id="{D35E3E87-15BA-4CF0-8766-92C74BDAC68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0" name="Oval 459">
                  <a:extLst>
                    <a:ext uri="{FF2B5EF4-FFF2-40B4-BE49-F238E27FC236}">
                      <a16:creationId xmlns:a16="http://schemas.microsoft.com/office/drawing/2014/main" id="{5AB777D2-B69D-4848-B627-F098539F082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1" name="Oval 460">
                  <a:extLst>
                    <a:ext uri="{FF2B5EF4-FFF2-40B4-BE49-F238E27FC236}">
                      <a16:creationId xmlns:a16="http://schemas.microsoft.com/office/drawing/2014/main" id="{A18413B2-CE9F-4C7A-B550-C22EF2A3A952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45" name="TextBox 444">
                <a:extLst>
                  <a:ext uri="{FF2B5EF4-FFF2-40B4-BE49-F238E27FC236}">
                    <a16:creationId xmlns:a16="http://schemas.microsoft.com/office/drawing/2014/main" id="{FD960C9A-2D12-4989-BA1E-7A5F0250DCE3}"/>
                  </a:ext>
                </a:extLst>
              </p:cNvPr>
              <p:cNvSpPr txBox="1"/>
              <p:nvPr/>
            </p:nvSpPr>
            <p:spPr>
              <a:xfrm>
                <a:off x="7661149" y="310136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46" name="TextBox 445">
                <a:extLst>
                  <a:ext uri="{FF2B5EF4-FFF2-40B4-BE49-F238E27FC236}">
                    <a16:creationId xmlns:a16="http://schemas.microsoft.com/office/drawing/2014/main" id="{8CB7CC88-1299-4C87-B3E9-9D0E19694FDC}"/>
                  </a:ext>
                </a:extLst>
              </p:cNvPr>
              <p:cNvSpPr txBox="1"/>
              <p:nvPr/>
            </p:nvSpPr>
            <p:spPr>
              <a:xfrm>
                <a:off x="6986449" y="3862998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47" name="TextBox 446">
                <a:extLst>
                  <a:ext uri="{FF2B5EF4-FFF2-40B4-BE49-F238E27FC236}">
                    <a16:creationId xmlns:a16="http://schemas.microsoft.com/office/drawing/2014/main" id="{55BAD38C-7827-4CFF-89A5-5CEB7A714A58}"/>
                  </a:ext>
                </a:extLst>
              </p:cNvPr>
              <p:cNvSpPr txBox="1"/>
              <p:nvPr/>
            </p:nvSpPr>
            <p:spPr>
              <a:xfrm>
                <a:off x="7001458" y="2282073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48" name="TextBox 447">
                <a:extLst>
                  <a:ext uri="{FF2B5EF4-FFF2-40B4-BE49-F238E27FC236}">
                    <a16:creationId xmlns:a16="http://schemas.microsoft.com/office/drawing/2014/main" id="{129171C9-2E14-4988-9016-6893B60FB8F2}"/>
                  </a:ext>
                </a:extLst>
              </p:cNvPr>
              <p:cNvSpPr txBox="1"/>
              <p:nvPr/>
            </p:nvSpPr>
            <p:spPr>
              <a:xfrm>
                <a:off x="9469130" y="233944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49" name="TextBox 448">
                <a:extLst>
                  <a:ext uri="{FF2B5EF4-FFF2-40B4-BE49-F238E27FC236}">
                    <a16:creationId xmlns:a16="http://schemas.microsoft.com/office/drawing/2014/main" id="{B5C602A0-555F-4784-8EC8-7AFD68555F74}"/>
                  </a:ext>
                </a:extLst>
              </p:cNvPr>
              <p:cNvSpPr txBox="1"/>
              <p:nvPr/>
            </p:nvSpPr>
            <p:spPr>
              <a:xfrm>
                <a:off x="10335129" y="383440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50" name="TextBox 449">
                <a:extLst>
                  <a:ext uri="{FF2B5EF4-FFF2-40B4-BE49-F238E27FC236}">
                    <a16:creationId xmlns:a16="http://schemas.microsoft.com/office/drawing/2014/main" id="{8E59A9A9-3552-4D68-B3D8-C0EA754B06C6}"/>
                  </a:ext>
                </a:extLst>
              </p:cNvPr>
              <p:cNvSpPr txBox="1"/>
              <p:nvPr/>
            </p:nvSpPr>
            <p:spPr>
              <a:xfrm>
                <a:off x="8539474" y="1483884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51" name="TextBox 450">
                <a:extLst>
                  <a:ext uri="{FF2B5EF4-FFF2-40B4-BE49-F238E27FC236}">
                    <a16:creationId xmlns:a16="http://schemas.microsoft.com/office/drawing/2014/main" id="{C61DA564-563D-4592-982C-9C671710FD1E}"/>
                  </a:ext>
                </a:extLst>
              </p:cNvPr>
              <p:cNvSpPr txBox="1"/>
              <p:nvPr/>
            </p:nvSpPr>
            <p:spPr>
              <a:xfrm>
                <a:off x="7685293" y="5374371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52" name="Oval 451">
                <a:extLst>
                  <a:ext uri="{FF2B5EF4-FFF2-40B4-BE49-F238E27FC236}">
                    <a16:creationId xmlns:a16="http://schemas.microsoft.com/office/drawing/2014/main" id="{AC3C78EA-6143-42BB-9C5B-BA23B2906CC5}"/>
                  </a:ext>
                </a:extLst>
              </p:cNvPr>
              <p:cNvSpPr/>
              <p:nvPr/>
            </p:nvSpPr>
            <p:spPr>
              <a:xfrm rot="16200000">
                <a:off x="7617946" y="5368565"/>
                <a:ext cx="80683" cy="56998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Oval 452">
                <a:extLst>
                  <a:ext uri="{FF2B5EF4-FFF2-40B4-BE49-F238E27FC236}">
                    <a16:creationId xmlns:a16="http://schemas.microsoft.com/office/drawing/2014/main" id="{462B98C4-79ED-406E-8153-C727A3EDEFAF}"/>
                  </a:ext>
                </a:extLst>
              </p:cNvPr>
              <p:cNvSpPr/>
              <p:nvPr/>
            </p:nvSpPr>
            <p:spPr>
              <a:xfrm rot="16200000">
                <a:off x="10240314" y="3911943"/>
                <a:ext cx="80683" cy="56998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Oval 453">
                <a:extLst>
                  <a:ext uri="{FF2B5EF4-FFF2-40B4-BE49-F238E27FC236}">
                    <a16:creationId xmlns:a16="http://schemas.microsoft.com/office/drawing/2014/main" id="{7689900F-FA9B-4ECC-A827-24219F7455A1}"/>
                  </a:ext>
                </a:extLst>
              </p:cNvPr>
              <p:cNvSpPr/>
              <p:nvPr/>
            </p:nvSpPr>
            <p:spPr>
              <a:xfrm rot="16200000">
                <a:off x="6964992" y="4310279"/>
                <a:ext cx="80683" cy="56998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Oval 454">
                <a:extLst>
                  <a:ext uri="{FF2B5EF4-FFF2-40B4-BE49-F238E27FC236}">
                    <a16:creationId xmlns:a16="http://schemas.microsoft.com/office/drawing/2014/main" id="{EA5BE95A-305D-47C0-B16F-DB3A1BBB39A1}"/>
                  </a:ext>
                </a:extLst>
              </p:cNvPr>
              <p:cNvSpPr/>
              <p:nvPr/>
            </p:nvSpPr>
            <p:spPr>
              <a:xfrm rot="16200000">
                <a:off x="8045740" y="3186959"/>
                <a:ext cx="80683" cy="56998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Oval 456">
                <a:extLst>
                  <a:ext uri="{FF2B5EF4-FFF2-40B4-BE49-F238E27FC236}">
                    <a16:creationId xmlns:a16="http://schemas.microsoft.com/office/drawing/2014/main" id="{B6289D65-EB15-40B7-BB07-83762C9C8517}"/>
                  </a:ext>
                </a:extLst>
              </p:cNvPr>
              <p:cNvSpPr/>
              <p:nvPr/>
            </p:nvSpPr>
            <p:spPr>
              <a:xfrm rot="16200000">
                <a:off x="9772204" y="2713826"/>
                <a:ext cx="80683" cy="56998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Oval 457">
                <a:extLst>
                  <a:ext uri="{FF2B5EF4-FFF2-40B4-BE49-F238E27FC236}">
                    <a16:creationId xmlns:a16="http://schemas.microsoft.com/office/drawing/2014/main" id="{39B193B7-A9A5-4669-A066-12B46B71244E}"/>
                  </a:ext>
                </a:extLst>
              </p:cNvPr>
              <p:cNvSpPr/>
              <p:nvPr/>
            </p:nvSpPr>
            <p:spPr>
              <a:xfrm rot="16200000">
                <a:off x="8826928" y="1916973"/>
                <a:ext cx="80683" cy="56998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7" name="Title 1">
            <a:extLst>
              <a:ext uri="{FF2B5EF4-FFF2-40B4-BE49-F238E27FC236}">
                <a16:creationId xmlns:a16="http://schemas.microsoft.com/office/drawing/2014/main" id="{3EB642C6-B348-4FF1-94F9-76171697B9B3}"/>
              </a:ext>
            </a:extLst>
          </p:cNvPr>
          <p:cNvSpPr txBox="1">
            <a:spLocks/>
          </p:cNvSpPr>
          <p:nvPr/>
        </p:nvSpPr>
        <p:spPr>
          <a:xfrm>
            <a:off x="8129820" y="1184406"/>
            <a:ext cx="1647001" cy="7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n-type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AA37E1E-1587-4ECE-844E-BBA6184C7DCB}"/>
              </a:ext>
            </a:extLst>
          </p:cNvPr>
          <p:cNvSpPr/>
          <p:nvPr/>
        </p:nvSpPr>
        <p:spPr>
          <a:xfrm rot="16200000">
            <a:off x="7051794" y="2650515"/>
            <a:ext cx="80683" cy="5699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99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7 -0.00185 L -0.04609 -0.05509 L -0.047 0.0169 L 0.00339 0.12361 L -0.05846 0.2257 L -0.12812 0.16273 L -0.19075 0.21296 " pathEditMode="relative" ptsTypes="AAAAAAA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" grpId="0"/>
      <p:bldP spid="657" grpId="0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Crystal Representation of Doping</a:t>
            </a:r>
          </a:p>
        </p:txBody>
      </p:sp>
      <p:sp>
        <p:nvSpPr>
          <p:cNvPr id="236" name="Title 1">
            <a:extLst>
              <a:ext uri="{FF2B5EF4-FFF2-40B4-BE49-F238E27FC236}">
                <a16:creationId xmlns:a16="http://schemas.microsoft.com/office/drawing/2014/main" id="{64919275-66FF-45F1-B4B3-4D9EE44D7028}"/>
              </a:ext>
            </a:extLst>
          </p:cNvPr>
          <p:cNvSpPr txBox="1">
            <a:spLocks/>
          </p:cNvSpPr>
          <p:nvPr/>
        </p:nvSpPr>
        <p:spPr>
          <a:xfrm>
            <a:off x="3033087" y="1197076"/>
            <a:ext cx="1647001" cy="7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p-type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C1D458F-6387-4203-9A9D-74D344DAAA0F}"/>
              </a:ext>
            </a:extLst>
          </p:cNvPr>
          <p:cNvGrpSpPr/>
          <p:nvPr/>
        </p:nvGrpSpPr>
        <p:grpSpPr>
          <a:xfrm>
            <a:off x="1194113" y="1812436"/>
            <a:ext cx="9956317" cy="4483159"/>
            <a:chOff x="1194113" y="1812436"/>
            <a:chExt cx="9956317" cy="448315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4DDA33D-C332-4D71-B493-E0AE92A00FD5}"/>
                </a:ext>
              </a:extLst>
            </p:cNvPr>
            <p:cNvGrpSpPr/>
            <p:nvPr/>
          </p:nvGrpSpPr>
          <p:grpSpPr>
            <a:xfrm>
              <a:off x="1194113" y="1875729"/>
              <a:ext cx="4901887" cy="4419866"/>
              <a:chOff x="1194113" y="1875729"/>
              <a:chExt cx="4901887" cy="4419866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149886B-0ED8-4DDC-8B74-EE60CE9673BB}"/>
                  </a:ext>
                </a:extLst>
              </p:cNvPr>
              <p:cNvSpPr txBox="1"/>
              <p:nvPr/>
            </p:nvSpPr>
            <p:spPr>
              <a:xfrm>
                <a:off x="1205164" y="189922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37CFF44-DB02-4927-BBC1-15B695F20D6B}"/>
                  </a:ext>
                </a:extLst>
              </p:cNvPr>
              <p:cNvSpPr txBox="1"/>
              <p:nvPr/>
            </p:nvSpPr>
            <p:spPr>
              <a:xfrm>
                <a:off x="2067427" y="187572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C7E1ECD-25B1-4BF3-A29D-57B5BE68B3FC}"/>
                  </a:ext>
                </a:extLst>
              </p:cNvPr>
              <p:cNvSpPr txBox="1"/>
              <p:nvPr/>
            </p:nvSpPr>
            <p:spPr>
              <a:xfrm>
                <a:off x="1205164" y="263153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9352BE7-7DE3-494C-B603-5DE49A424BED}"/>
                  </a:ext>
                </a:extLst>
              </p:cNvPr>
              <p:cNvSpPr txBox="1"/>
              <p:nvPr/>
            </p:nvSpPr>
            <p:spPr>
              <a:xfrm>
                <a:off x="2067426" y="263153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DD4E32A-213D-4CE6-80AE-287B85A89192}"/>
                  </a:ext>
                </a:extLst>
              </p:cNvPr>
              <p:cNvSpPr txBox="1"/>
              <p:nvPr/>
            </p:nvSpPr>
            <p:spPr>
              <a:xfrm>
                <a:off x="2765257" y="189922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7824FF2-2230-468F-A1A5-ADDD458A42C4}"/>
                  </a:ext>
                </a:extLst>
              </p:cNvPr>
              <p:cNvSpPr txBox="1"/>
              <p:nvPr/>
            </p:nvSpPr>
            <p:spPr>
              <a:xfrm>
                <a:off x="3627520" y="187572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D7EDCB8-AABE-4424-B349-2AAD2D86706E}"/>
                  </a:ext>
                </a:extLst>
              </p:cNvPr>
              <p:cNvSpPr txBox="1"/>
              <p:nvPr/>
            </p:nvSpPr>
            <p:spPr>
              <a:xfrm>
                <a:off x="3627519" y="263153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D3E7969-DB48-494C-B27C-BC16F04D2AC2}"/>
                  </a:ext>
                </a:extLst>
              </p:cNvPr>
              <p:cNvSpPr txBox="1"/>
              <p:nvPr/>
            </p:nvSpPr>
            <p:spPr>
              <a:xfrm>
                <a:off x="5398169" y="187572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9F4D046-B732-489F-9D27-359655288403}"/>
                  </a:ext>
                </a:extLst>
              </p:cNvPr>
              <p:cNvSpPr txBox="1"/>
              <p:nvPr/>
            </p:nvSpPr>
            <p:spPr>
              <a:xfrm>
                <a:off x="4535906" y="263153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CE3D79A-1741-44E4-AA5E-51F6802077DA}"/>
                  </a:ext>
                </a:extLst>
              </p:cNvPr>
              <p:cNvSpPr txBox="1"/>
              <p:nvPr/>
            </p:nvSpPr>
            <p:spPr>
              <a:xfrm>
                <a:off x="5398168" y="263153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6D24B65-DFD8-4E58-8A9A-C65E218A7178}"/>
                  </a:ext>
                </a:extLst>
              </p:cNvPr>
              <p:cNvSpPr txBox="1"/>
              <p:nvPr/>
            </p:nvSpPr>
            <p:spPr>
              <a:xfrm>
                <a:off x="1205164" y="3387343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A3ECD1E-DB39-4D75-89A8-C06406299495}"/>
                  </a:ext>
                </a:extLst>
              </p:cNvPr>
              <p:cNvSpPr txBox="1"/>
              <p:nvPr/>
            </p:nvSpPr>
            <p:spPr>
              <a:xfrm>
                <a:off x="2067427" y="336384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56AAA8B-E621-4B5E-8CF5-BF78F0F5EEF0}"/>
                  </a:ext>
                </a:extLst>
              </p:cNvPr>
              <p:cNvSpPr txBox="1"/>
              <p:nvPr/>
            </p:nvSpPr>
            <p:spPr>
              <a:xfrm>
                <a:off x="2067426" y="4119653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F3E73D6-78B2-450C-8F7B-F46B34DACC2A}"/>
                  </a:ext>
                </a:extLst>
              </p:cNvPr>
              <p:cNvSpPr txBox="1"/>
              <p:nvPr/>
            </p:nvSpPr>
            <p:spPr>
              <a:xfrm>
                <a:off x="3627520" y="338037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DED4D61-FF68-4C75-8136-586C6C39B436}"/>
                  </a:ext>
                </a:extLst>
              </p:cNvPr>
              <p:cNvSpPr txBox="1"/>
              <p:nvPr/>
            </p:nvSpPr>
            <p:spPr>
              <a:xfrm>
                <a:off x="2765257" y="413618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8C9230A-CF19-4A97-A9DA-9F9180006876}"/>
                  </a:ext>
                </a:extLst>
              </p:cNvPr>
              <p:cNvSpPr txBox="1"/>
              <p:nvPr/>
            </p:nvSpPr>
            <p:spPr>
              <a:xfrm>
                <a:off x="3627519" y="413618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434EC54-30FF-4F37-B7DA-933EA94E164A}"/>
                  </a:ext>
                </a:extLst>
              </p:cNvPr>
              <p:cNvSpPr txBox="1"/>
              <p:nvPr/>
            </p:nvSpPr>
            <p:spPr>
              <a:xfrm>
                <a:off x="4535906" y="3373234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BFECBA8-DB2A-44BF-A076-78084151F96A}"/>
                  </a:ext>
                </a:extLst>
              </p:cNvPr>
              <p:cNvSpPr txBox="1"/>
              <p:nvPr/>
            </p:nvSpPr>
            <p:spPr>
              <a:xfrm>
                <a:off x="5398169" y="334973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35F91E2-543A-4F88-A77D-0CD450A937AC}"/>
                  </a:ext>
                </a:extLst>
              </p:cNvPr>
              <p:cNvSpPr txBox="1"/>
              <p:nvPr/>
            </p:nvSpPr>
            <p:spPr>
              <a:xfrm>
                <a:off x="5398168" y="4105544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7123AF25-DB2F-4360-BEA8-29898311613C}"/>
                  </a:ext>
                </a:extLst>
              </p:cNvPr>
              <p:cNvGrpSpPr/>
              <p:nvPr/>
            </p:nvGrpSpPr>
            <p:grpSpPr>
              <a:xfrm>
                <a:off x="1322347" y="2371183"/>
                <a:ext cx="206545" cy="349675"/>
                <a:chOff x="1602739" y="3640892"/>
                <a:chExt cx="206545" cy="349675"/>
              </a:xfrm>
            </p:grpSpPr>
            <p:sp>
              <p:nvSpPr>
                <p:cNvPr id="76" name="Oval 75">
                  <a:extLst>
                    <a:ext uri="{FF2B5EF4-FFF2-40B4-BE49-F238E27FC236}">
                      <a16:creationId xmlns:a16="http://schemas.microsoft.com/office/drawing/2014/main" id="{02F6A2F4-911D-4D21-BA99-9FF109E2FDB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Oval 76">
                  <a:extLst>
                    <a:ext uri="{FF2B5EF4-FFF2-40B4-BE49-F238E27FC236}">
                      <a16:creationId xmlns:a16="http://schemas.microsoft.com/office/drawing/2014/main" id="{83123D5F-9B32-4B7D-A51B-4E0D2119624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Oval 77">
                  <a:extLst>
                    <a:ext uri="{FF2B5EF4-FFF2-40B4-BE49-F238E27FC236}">
                      <a16:creationId xmlns:a16="http://schemas.microsoft.com/office/drawing/2014/main" id="{7CB53EF8-D8C5-4C4F-ACB8-EA0C8632EF2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A1844864-AE45-43C2-A2CE-EBE72A3C2268}"/>
                  </a:ext>
                </a:extLst>
              </p:cNvPr>
              <p:cNvGrpSpPr/>
              <p:nvPr/>
            </p:nvGrpSpPr>
            <p:grpSpPr>
              <a:xfrm>
                <a:off x="1333265" y="3138738"/>
                <a:ext cx="206545" cy="349675"/>
                <a:chOff x="1602739" y="3640892"/>
                <a:chExt cx="206545" cy="349675"/>
              </a:xfrm>
            </p:grpSpPr>
            <p:sp>
              <p:nvSpPr>
                <p:cNvPr id="81" name="Oval 80">
                  <a:extLst>
                    <a:ext uri="{FF2B5EF4-FFF2-40B4-BE49-F238E27FC236}">
                      <a16:creationId xmlns:a16="http://schemas.microsoft.com/office/drawing/2014/main" id="{742A5FCE-61B6-4DF1-85A4-AECA739502A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Oval 81">
                  <a:extLst>
                    <a:ext uri="{FF2B5EF4-FFF2-40B4-BE49-F238E27FC236}">
                      <a16:creationId xmlns:a16="http://schemas.microsoft.com/office/drawing/2014/main" id="{F1EAF034-1FE1-4BBF-B05B-47D54FF2675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Oval 82">
                  <a:extLst>
                    <a:ext uri="{FF2B5EF4-FFF2-40B4-BE49-F238E27FC236}">
                      <a16:creationId xmlns:a16="http://schemas.microsoft.com/office/drawing/2014/main" id="{E50E9A6F-7C30-43DD-825E-082B82B5311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F696F5D6-357D-46A5-AD11-9BC12C405F10}"/>
                  </a:ext>
                </a:extLst>
              </p:cNvPr>
              <p:cNvGrpSpPr/>
              <p:nvPr/>
            </p:nvGrpSpPr>
            <p:grpSpPr>
              <a:xfrm>
                <a:off x="1322344" y="3868881"/>
                <a:ext cx="206545" cy="349675"/>
                <a:chOff x="1602739" y="3640892"/>
                <a:chExt cx="206545" cy="349675"/>
              </a:xfrm>
            </p:grpSpPr>
            <p:sp>
              <p:nvSpPr>
                <p:cNvPr id="85" name="Oval 84">
                  <a:extLst>
                    <a:ext uri="{FF2B5EF4-FFF2-40B4-BE49-F238E27FC236}">
                      <a16:creationId xmlns:a16="http://schemas.microsoft.com/office/drawing/2014/main" id="{5DA4FD4E-3B1C-450B-B9A8-AF82BA0333C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Oval 85">
                  <a:extLst>
                    <a:ext uri="{FF2B5EF4-FFF2-40B4-BE49-F238E27FC236}">
                      <a16:creationId xmlns:a16="http://schemas.microsoft.com/office/drawing/2014/main" id="{3701C168-7415-4342-93D8-5172760C476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Oval 86">
                  <a:extLst>
                    <a:ext uri="{FF2B5EF4-FFF2-40B4-BE49-F238E27FC236}">
                      <a16:creationId xmlns:a16="http://schemas.microsoft.com/office/drawing/2014/main" id="{EA20214D-B696-4000-90B7-CE61BE469BC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F5C85283-C867-421C-8791-7666D6386FF5}"/>
                  </a:ext>
                </a:extLst>
              </p:cNvPr>
              <p:cNvGrpSpPr/>
              <p:nvPr/>
            </p:nvGrpSpPr>
            <p:grpSpPr>
              <a:xfrm rot="16200000">
                <a:off x="1767409" y="2016775"/>
                <a:ext cx="206545" cy="349675"/>
                <a:chOff x="1602739" y="3640892"/>
                <a:chExt cx="206545" cy="349675"/>
              </a:xfrm>
            </p:grpSpPr>
            <p:sp>
              <p:nvSpPr>
                <p:cNvPr id="89" name="Oval 88">
                  <a:extLst>
                    <a:ext uri="{FF2B5EF4-FFF2-40B4-BE49-F238E27FC236}">
                      <a16:creationId xmlns:a16="http://schemas.microsoft.com/office/drawing/2014/main" id="{A1D7B983-BF8C-40B7-AFAC-B026F9D9D06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Oval 89">
                  <a:extLst>
                    <a:ext uri="{FF2B5EF4-FFF2-40B4-BE49-F238E27FC236}">
                      <a16:creationId xmlns:a16="http://schemas.microsoft.com/office/drawing/2014/main" id="{54CF87D1-922A-42A4-B522-0B1566823B9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Oval 90">
                  <a:extLst>
                    <a:ext uri="{FF2B5EF4-FFF2-40B4-BE49-F238E27FC236}">
                      <a16:creationId xmlns:a16="http://schemas.microsoft.com/office/drawing/2014/main" id="{3F947B62-4F6F-4F61-9370-D6DE2B28DDE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EFB4DF7E-20FF-47E6-B967-9384BC4E9CE9}"/>
                  </a:ext>
                </a:extLst>
              </p:cNvPr>
              <p:cNvGrpSpPr/>
              <p:nvPr/>
            </p:nvGrpSpPr>
            <p:grpSpPr>
              <a:xfrm rot="16200000">
                <a:off x="1781626" y="2749085"/>
                <a:ext cx="206545" cy="349675"/>
                <a:chOff x="1602739" y="3640892"/>
                <a:chExt cx="206545" cy="349675"/>
              </a:xfrm>
            </p:grpSpPr>
            <p:sp>
              <p:nvSpPr>
                <p:cNvPr id="93" name="Oval 92">
                  <a:extLst>
                    <a:ext uri="{FF2B5EF4-FFF2-40B4-BE49-F238E27FC236}">
                      <a16:creationId xmlns:a16="http://schemas.microsoft.com/office/drawing/2014/main" id="{D179E924-026B-41F0-A380-F77F9800DD0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Oval 93">
                  <a:extLst>
                    <a:ext uri="{FF2B5EF4-FFF2-40B4-BE49-F238E27FC236}">
                      <a16:creationId xmlns:a16="http://schemas.microsoft.com/office/drawing/2014/main" id="{1EA3B0E9-F0AF-484D-B7BB-C166948D42C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Oval 94">
                  <a:extLst>
                    <a:ext uri="{FF2B5EF4-FFF2-40B4-BE49-F238E27FC236}">
                      <a16:creationId xmlns:a16="http://schemas.microsoft.com/office/drawing/2014/main" id="{EEFCBDFF-46A5-4F29-A476-CC6F3948268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CC37818A-5515-4CEA-B2C0-A13BFF51DA8C}"/>
                  </a:ext>
                </a:extLst>
              </p:cNvPr>
              <p:cNvGrpSpPr/>
              <p:nvPr/>
            </p:nvGrpSpPr>
            <p:grpSpPr>
              <a:xfrm rot="16200000">
                <a:off x="1771623" y="3521421"/>
                <a:ext cx="206545" cy="349675"/>
                <a:chOff x="1602739" y="3640892"/>
                <a:chExt cx="206545" cy="349675"/>
              </a:xfrm>
            </p:grpSpPr>
            <p:sp>
              <p:nvSpPr>
                <p:cNvPr id="97" name="Oval 96">
                  <a:extLst>
                    <a:ext uri="{FF2B5EF4-FFF2-40B4-BE49-F238E27FC236}">
                      <a16:creationId xmlns:a16="http://schemas.microsoft.com/office/drawing/2014/main" id="{573A7999-5E10-4954-AFDD-04B42C332E9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33B82CAC-09E6-472A-B4B6-FFD3DBCE467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Oval 98">
                  <a:extLst>
                    <a:ext uri="{FF2B5EF4-FFF2-40B4-BE49-F238E27FC236}">
                      <a16:creationId xmlns:a16="http://schemas.microsoft.com/office/drawing/2014/main" id="{C2B01493-7780-4E9A-AFB4-DCC0837E80B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AA07CCA0-E272-4E35-958D-AA1E534DC502}"/>
                  </a:ext>
                </a:extLst>
              </p:cNvPr>
              <p:cNvGrpSpPr/>
              <p:nvPr/>
            </p:nvGrpSpPr>
            <p:grpSpPr>
              <a:xfrm rot="16200000">
                <a:off x="1765228" y="4237202"/>
                <a:ext cx="206545" cy="349675"/>
                <a:chOff x="1602739" y="3640892"/>
                <a:chExt cx="206545" cy="349675"/>
              </a:xfrm>
            </p:grpSpPr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A31171F7-ECD6-4A5F-9028-D0EBF8E55F8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D00E45A7-9098-4741-AF92-59F9706702B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Oval 102">
                  <a:extLst>
                    <a:ext uri="{FF2B5EF4-FFF2-40B4-BE49-F238E27FC236}">
                      <a16:creationId xmlns:a16="http://schemas.microsoft.com/office/drawing/2014/main" id="{366C4A08-E3C8-418A-997B-706035810BB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4" name="Group 103">
                <a:extLst>
                  <a:ext uri="{FF2B5EF4-FFF2-40B4-BE49-F238E27FC236}">
                    <a16:creationId xmlns:a16="http://schemas.microsoft.com/office/drawing/2014/main" id="{7EA9DDE6-7D36-4D49-99FC-4E4D0713A85C}"/>
                  </a:ext>
                </a:extLst>
              </p:cNvPr>
              <p:cNvGrpSpPr/>
              <p:nvPr/>
            </p:nvGrpSpPr>
            <p:grpSpPr>
              <a:xfrm rot="16200000">
                <a:off x="2522313" y="2016774"/>
                <a:ext cx="206545" cy="349675"/>
                <a:chOff x="1602739" y="3640892"/>
                <a:chExt cx="206545" cy="349675"/>
              </a:xfrm>
            </p:grpSpPr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F62E1972-FF47-42CC-9EC7-F6D9B2429D2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Oval 105">
                  <a:extLst>
                    <a:ext uri="{FF2B5EF4-FFF2-40B4-BE49-F238E27FC236}">
                      <a16:creationId xmlns:a16="http://schemas.microsoft.com/office/drawing/2014/main" id="{CBA6832E-91BA-4BED-931D-9D667AF369FC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Oval 106">
                  <a:extLst>
                    <a:ext uri="{FF2B5EF4-FFF2-40B4-BE49-F238E27FC236}">
                      <a16:creationId xmlns:a16="http://schemas.microsoft.com/office/drawing/2014/main" id="{392EECE5-7F22-4693-B83B-D0B11A46046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F458E792-F64E-44DE-B9F1-5A570C20BE4D}"/>
                  </a:ext>
                </a:extLst>
              </p:cNvPr>
              <p:cNvGrpSpPr/>
              <p:nvPr/>
            </p:nvGrpSpPr>
            <p:grpSpPr>
              <a:xfrm rot="16200000">
                <a:off x="2536530" y="2749084"/>
                <a:ext cx="206545" cy="349675"/>
                <a:chOff x="1602739" y="3640892"/>
                <a:chExt cx="206545" cy="349675"/>
              </a:xfrm>
            </p:grpSpPr>
            <p:sp>
              <p:nvSpPr>
                <p:cNvPr id="109" name="Oval 108">
                  <a:extLst>
                    <a:ext uri="{FF2B5EF4-FFF2-40B4-BE49-F238E27FC236}">
                      <a16:creationId xmlns:a16="http://schemas.microsoft.com/office/drawing/2014/main" id="{211E3F1D-EA46-4B6F-BD78-87FEF35BE6B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7D3B56D6-F009-4DD0-BDCC-6E3329868B1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Oval 110">
                  <a:extLst>
                    <a:ext uri="{FF2B5EF4-FFF2-40B4-BE49-F238E27FC236}">
                      <a16:creationId xmlns:a16="http://schemas.microsoft.com/office/drawing/2014/main" id="{9ACFE1A6-08B6-4875-9B0A-EB228AD9C87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610247AE-F624-4368-A4C8-3E47775DFEF9}"/>
                  </a:ext>
                </a:extLst>
              </p:cNvPr>
              <p:cNvGrpSpPr/>
              <p:nvPr/>
            </p:nvGrpSpPr>
            <p:grpSpPr>
              <a:xfrm rot="16200000">
                <a:off x="2526527" y="3521420"/>
                <a:ext cx="206545" cy="349675"/>
                <a:chOff x="1602739" y="3640892"/>
                <a:chExt cx="206545" cy="349675"/>
              </a:xfrm>
            </p:grpSpPr>
            <p:sp>
              <p:nvSpPr>
                <p:cNvPr id="113" name="Oval 112">
                  <a:extLst>
                    <a:ext uri="{FF2B5EF4-FFF2-40B4-BE49-F238E27FC236}">
                      <a16:creationId xmlns:a16="http://schemas.microsoft.com/office/drawing/2014/main" id="{8F32948D-4091-4F35-8C43-D5CC57DDECE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CDFBA72A-2486-4515-9B93-685AF5A4862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Oval 114">
                  <a:extLst>
                    <a:ext uri="{FF2B5EF4-FFF2-40B4-BE49-F238E27FC236}">
                      <a16:creationId xmlns:a16="http://schemas.microsoft.com/office/drawing/2014/main" id="{22DAE98F-3C6D-4A3B-81EE-E996B8609F6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48A63E29-623D-483A-BEFD-6C1AF3349894}"/>
                  </a:ext>
                </a:extLst>
              </p:cNvPr>
              <p:cNvGrpSpPr/>
              <p:nvPr/>
            </p:nvGrpSpPr>
            <p:grpSpPr>
              <a:xfrm rot="16200000">
                <a:off x="2520132" y="4237201"/>
                <a:ext cx="206545" cy="349675"/>
                <a:chOff x="1602739" y="3640892"/>
                <a:chExt cx="206545" cy="349675"/>
              </a:xfrm>
            </p:grpSpPr>
            <p:sp>
              <p:nvSpPr>
                <p:cNvPr id="117" name="Oval 116">
                  <a:extLst>
                    <a:ext uri="{FF2B5EF4-FFF2-40B4-BE49-F238E27FC236}">
                      <a16:creationId xmlns:a16="http://schemas.microsoft.com/office/drawing/2014/main" id="{2D3D2429-B09F-4CE8-9474-E89D351AC72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Oval 117">
                  <a:extLst>
                    <a:ext uri="{FF2B5EF4-FFF2-40B4-BE49-F238E27FC236}">
                      <a16:creationId xmlns:a16="http://schemas.microsoft.com/office/drawing/2014/main" id="{A123CD5F-BDB8-4627-A569-EF25594B3246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Oval 118">
                  <a:extLst>
                    <a:ext uri="{FF2B5EF4-FFF2-40B4-BE49-F238E27FC236}">
                      <a16:creationId xmlns:a16="http://schemas.microsoft.com/office/drawing/2014/main" id="{7AAAF120-086F-48CB-B251-E6D4C0BCC94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05BECDD2-49A3-4C32-81E9-87F41FD75E15}"/>
                  </a:ext>
                </a:extLst>
              </p:cNvPr>
              <p:cNvGrpSpPr/>
              <p:nvPr/>
            </p:nvGrpSpPr>
            <p:grpSpPr>
              <a:xfrm rot="16200000">
                <a:off x="3295053" y="2016774"/>
                <a:ext cx="206545" cy="349675"/>
                <a:chOff x="1602739" y="3640892"/>
                <a:chExt cx="206545" cy="349675"/>
              </a:xfrm>
            </p:grpSpPr>
            <p:sp>
              <p:nvSpPr>
                <p:cNvPr id="121" name="Oval 120">
                  <a:extLst>
                    <a:ext uri="{FF2B5EF4-FFF2-40B4-BE49-F238E27FC236}">
                      <a16:creationId xmlns:a16="http://schemas.microsoft.com/office/drawing/2014/main" id="{A32AA4AA-1E8E-4558-BDDF-32C4B6ED5526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Oval 121">
                  <a:extLst>
                    <a:ext uri="{FF2B5EF4-FFF2-40B4-BE49-F238E27FC236}">
                      <a16:creationId xmlns:a16="http://schemas.microsoft.com/office/drawing/2014/main" id="{8F98FD16-0EFB-4DB9-8808-1F6F06C8147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Oval 122">
                  <a:extLst>
                    <a:ext uri="{FF2B5EF4-FFF2-40B4-BE49-F238E27FC236}">
                      <a16:creationId xmlns:a16="http://schemas.microsoft.com/office/drawing/2014/main" id="{86AA3F99-87C6-4B0B-AE51-FF079434BFD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D2F4DE13-13F7-482A-8112-F0EA3B4A36AD}"/>
                  </a:ext>
                </a:extLst>
              </p:cNvPr>
              <p:cNvGrpSpPr/>
              <p:nvPr/>
            </p:nvGrpSpPr>
            <p:grpSpPr>
              <a:xfrm rot="16200000">
                <a:off x="3309270" y="2749084"/>
                <a:ext cx="206545" cy="349675"/>
                <a:chOff x="1602739" y="3640892"/>
                <a:chExt cx="206545" cy="349675"/>
              </a:xfrm>
            </p:grpSpPr>
            <p:sp>
              <p:nvSpPr>
                <p:cNvPr id="125" name="Oval 124">
                  <a:extLst>
                    <a:ext uri="{FF2B5EF4-FFF2-40B4-BE49-F238E27FC236}">
                      <a16:creationId xmlns:a16="http://schemas.microsoft.com/office/drawing/2014/main" id="{0538E523-BC73-4D21-BD73-8CEBBEE1A47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Oval 125">
                  <a:extLst>
                    <a:ext uri="{FF2B5EF4-FFF2-40B4-BE49-F238E27FC236}">
                      <a16:creationId xmlns:a16="http://schemas.microsoft.com/office/drawing/2014/main" id="{A27F5BC5-34AB-4DD5-BF6C-CCB2750F5C2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Oval 126">
                  <a:extLst>
                    <a:ext uri="{FF2B5EF4-FFF2-40B4-BE49-F238E27FC236}">
                      <a16:creationId xmlns:a16="http://schemas.microsoft.com/office/drawing/2014/main" id="{CFE3D140-B4F3-4FD4-8919-FC25A80733F4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A98947B6-B579-42F8-B64F-664C1D7AEB5C}"/>
                  </a:ext>
                </a:extLst>
              </p:cNvPr>
              <p:cNvGrpSpPr/>
              <p:nvPr/>
            </p:nvGrpSpPr>
            <p:grpSpPr>
              <a:xfrm rot="16200000">
                <a:off x="3292872" y="4237201"/>
                <a:ext cx="206545" cy="349675"/>
                <a:chOff x="1602739" y="3640892"/>
                <a:chExt cx="206545" cy="349675"/>
              </a:xfrm>
            </p:grpSpPr>
            <p:sp>
              <p:nvSpPr>
                <p:cNvPr id="133" name="Oval 132">
                  <a:extLst>
                    <a:ext uri="{FF2B5EF4-FFF2-40B4-BE49-F238E27FC236}">
                      <a16:creationId xmlns:a16="http://schemas.microsoft.com/office/drawing/2014/main" id="{BF5CEFE3-0D37-422A-9FA2-D80038DB294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Oval 133">
                  <a:extLst>
                    <a:ext uri="{FF2B5EF4-FFF2-40B4-BE49-F238E27FC236}">
                      <a16:creationId xmlns:a16="http://schemas.microsoft.com/office/drawing/2014/main" id="{B89946D8-A425-419D-B76A-9EDC3090AB7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Oval 134">
                  <a:extLst>
                    <a:ext uri="{FF2B5EF4-FFF2-40B4-BE49-F238E27FC236}">
                      <a16:creationId xmlns:a16="http://schemas.microsoft.com/office/drawing/2014/main" id="{F133C7E9-4DCD-4130-8EC4-6217F6160EF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225049D3-960B-4998-8291-39826E3DEE56}"/>
                  </a:ext>
                </a:extLst>
              </p:cNvPr>
              <p:cNvGrpSpPr/>
              <p:nvPr/>
            </p:nvGrpSpPr>
            <p:grpSpPr>
              <a:xfrm rot="16200000">
                <a:off x="4172613" y="2016774"/>
                <a:ext cx="206545" cy="349675"/>
                <a:chOff x="1602739" y="3640892"/>
                <a:chExt cx="206545" cy="349675"/>
              </a:xfrm>
            </p:grpSpPr>
            <p:sp>
              <p:nvSpPr>
                <p:cNvPr id="137" name="Oval 136">
                  <a:extLst>
                    <a:ext uri="{FF2B5EF4-FFF2-40B4-BE49-F238E27FC236}">
                      <a16:creationId xmlns:a16="http://schemas.microsoft.com/office/drawing/2014/main" id="{06AC3484-ECA4-4F5B-92F4-C62AEC14071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Oval 137">
                  <a:extLst>
                    <a:ext uri="{FF2B5EF4-FFF2-40B4-BE49-F238E27FC236}">
                      <a16:creationId xmlns:a16="http://schemas.microsoft.com/office/drawing/2014/main" id="{49D9D8B0-ED19-4A7F-B0DB-158F1C233A6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Oval 138">
                  <a:extLst>
                    <a:ext uri="{FF2B5EF4-FFF2-40B4-BE49-F238E27FC236}">
                      <a16:creationId xmlns:a16="http://schemas.microsoft.com/office/drawing/2014/main" id="{E0813FD6-FAEE-4E73-AD2E-FFC8A7D44B5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29382ED7-E3FB-43CE-8869-8EC857B5FDE6}"/>
                  </a:ext>
                </a:extLst>
              </p:cNvPr>
              <p:cNvGrpSpPr/>
              <p:nvPr/>
            </p:nvGrpSpPr>
            <p:grpSpPr>
              <a:xfrm rot="16200000">
                <a:off x="4186830" y="2749084"/>
                <a:ext cx="206545" cy="349675"/>
                <a:chOff x="1602739" y="3640892"/>
                <a:chExt cx="206545" cy="349675"/>
              </a:xfrm>
            </p:grpSpPr>
            <p:sp>
              <p:nvSpPr>
                <p:cNvPr id="141" name="Oval 140">
                  <a:extLst>
                    <a:ext uri="{FF2B5EF4-FFF2-40B4-BE49-F238E27FC236}">
                      <a16:creationId xmlns:a16="http://schemas.microsoft.com/office/drawing/2014/main" id="{DE728E22-9B4C-48D2-86C8-717B7248379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" name="Oval 141">
                  <a:extLst>
                    <a:ext uri="{FF2B5EF4-FFF2-40B4-BE49-F238E27FC236}">
                      <a16:creationId xmlns:a16="http://schemas.microsoft.com/office/drawing/2014/main" id="{54FC1754-62ED-4E76-A0F6-1CCED37C9AC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Oval 142">
                  <a:extLst>
                    <a:ext uri="{FF2B5EF4-FFF2-40B4-BE49-F238E27FC236}">
                      <a16:creationId xmlns:a16="http://schemas.microsoft.com/office/drawing/2014/main" id="{5777B7A8-FE5E-4B76-B55A-F0D76FE745A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CD9479FD-6DE8-4B56-B607-E37BC8E5F45A}"/>
                  </a:ext>
                </a:extLst>
              </p:cNvPr>
              <p:cNvGrpSpPr/>
              <p:nvPr/>
            </p:nvGrpSpPr>
            <p:grpSpPr>
              <a:xfrm rot="16200000">
                <a:off x="4176827" y="3521420"/>
                <a:ext cx="206545" cy="349675"/>
                <a:chOff x="1602739" y="3640892"/>
                <a:chExt cx="206545" cy="349675"/>
              </a:xfrm>
            </p:grpSpPr>
            <p:sp>
              <p:nvSpPr>
                <p:cNvPr id="145" name="Oval 144">
                  <a:extLst>
                    <a:ext uri="{FF2B5EF4-FFF2-40B4-BE49-F238E27FC236}">
                      <a16:creationId xmlns:a16="http://schemas.microsoft.com/office/drawing/2014/main" id="{A8A0603F-DEC9-4875-B502-F0C01FD768A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Oval 145">
                  <a:extLst>
                    <a:ext uri="{FF2B5EF4-FFF2-40B4-BE49-F238E27FC236}">
                      <a16:creationId xmlns:a16="http://schemas.microsoft.com/office/drawing/2014/main" id="{93DF4AF6-C0BE-4C81-9CD3-EC107815C12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Oval 146">
                  <a:extLst>
                    <a:ext uri="{FF2B5EF4-FFF2-40B4-BE49-F238E27FC236}">
                      <a16:creationId xmlns:a16="http://schemas.microsoft.com/office/drawing/2014/main" id="{A755C0A3-8699-4E62-958C-F2B03A03880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D7076A30-38B9-4355-A8CF-C813570D33CB}"/>
                  </a:ext>
                </a:extLst>
              </p:cNvPr>
              <p:cNvGrpSpPr/>
              <p:nvPr/>
            </p:nvGrpSpPr>
            <p:grpSpPr>
              <a:xfrm rot="16200000">
                <a:off x="4170432" y="4237201"/>
                <a:ext cx="206545" cy="349675"/>
                <a:chOff x="1602739" y="3640892"/>
                <a:chExt cx="206545" cy="349675"/>
              </a:xfrm>
            </p:grpSpPr>
            <p:sp>
              <p:nvSpPr>
                <p:cNvPr id="149" name="Oval 148">
                  <a:extLst>
                    <a:ext uri="{FF2B5EF4-FFF2-40B4-BE49-F238E27FC236}">
                      <a16:creationId xmlns:a16="http://schemas.microsoft.com/office/drawing/2014/main" id="{2B0186C3-C12D-4CB8-BD49-CC7B986C8A5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Oval 149">
                  <a:extLst>
                    <a:ext uri="{FF2B5EF4-FFF2-40B4-BE49-F238E27FC236}">
                      <a16:creationId xmlns:a16="http://schemas.microsoft.com/office/drawing/2014/main" id="{992EC9C8-B9C3-43DA-AF85-6773D78DC65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Oval 150">
                  <a:extLst>
                    <a:ext uri="{FF2B5EF4-FFF2-40B4-BE49-F238E27FC236}">
                      <a16:creationId xmlns:a16="http://schemas.microsoft.com/office/drawing/2014/main" id="{D1618EA0-9FCD-409F-AE55-FF194E638B3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035BBF02-BD33-4714-9E78-6BF391051A4E}"/>
                  </a:ext>
                </a:extLst>
              </p:cNvPr>
              <p:cNvGrpSpPr/>
              <p:nvPr/>
            </p:nvGrpSpPr>
            <p:grpSpPr>
              <a:xfrm rot="16200000">
                <a:off x="5107495" y="2016773"/>
                <a:ext cx="206545" cy="349675"/>
                <a:chOff x="1602739" y="3640892"/>
                <a:chExt cx="206545" cy="349675"/>
              </a:xfrm>
            </p:grpSpPr>
            <p:sp>
              <p:nvSpPr>
                <p:cNvPr id="153" name="Oval 152">
                  <a:extLst>
                    <a:ext uri="{FF2B5EF4-FFF2-40B4-BE49-F238E27FC236}">
                      <a16:creationId xmlns:a16="http://schemas.microsoft.com/office/drawing/2014/main" id="{00A12239-64A0-47B4-A906-7660A3F6DA0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Oval 153">
                  <a:extLst>
                    <a:ext uri="{FF2B5EF4-FFF2-40B4-BE49-F238E27FC236}">
                      <a16:creationId xmlns:a16="http://schemas.microsoft.com/office/drawing/2014/main" id="{4A205C32-D9FF-4A11-ADEF-F09EB40D017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Oval 154">
                  <a:extLst>
                    <a:ext uri="{FF2B5EF4-FFF2-40B4-BE49-F238E27FC236}">
                      <a16:creationId xmlns:a16="http://schemas.microsoft.com/office/drawing/2014/main" id="{30A97714-9A5F-4D08-ABF9-F7600975A8C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64566FA2-375D-4823-8A55-8FE0A31836CD}"/>
                  </a:ext>
                </a:extLst>
              </p:cNvPr>
              <p:cNvGrpSpPr/>
              <p:nvPr/>
            </p:nvGrpSpPr>
            <p:grpSpPr>
              <a:xfrm rot="16200000">
                <a:off x="5121712" y="2749083"/>
                <a:ext cx="206545" cy="349675"/>
                <a:chOff x="1602739" y="3640892"/>
                <a:chExt cx="206545" cy="349675"/>
              </a:xfrm>
            </p:grpSpPr>
            <p:sp>
              <p:nvSpPr>
                <p:cNvPr id="157" name="Oval 156">
                  <a:extLst>
                    <a:ext uri="{FF2B5EF4-FFF2-40B4-BE49-F238E27FC236}">
                      <a16:creationId xmlns:a16="http://schemas.microsoft.com/office/drawing/2014/main" id="{765B6CBF-DC8A-4F56-A077-C214425C092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Oval 157">
                  <a:extLst>
                    <a:ext uri="{FF2B5EF4-FFF2-40B4-BE49-F238E27FC236}">
                      <a16:creationId xmlns:a16="http://schemas.microsoft.com/office/drawing/2014/main" id="{065092A6-B11D-414D-8B78-C0B1A0889BC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Oval 158">
                  <a:extLst>
                    <a:ext uri="{FF2B5EF4-FFF2-40B4-BE49-F238E27FC236}">
                      <a16:creationId xmlns:a16="http://schemas.microsoft.com/office/drawing/2014/main" id="{99D49EA0-CA47-4026-A4DB-B8AFBC5EEBE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ED77AD2F-9D4C-4C07-8C28-A698591B6E5E}"/>
                  </a:ext>
                </a:extLst>
              </p:cNvPr>
              <p:cNvGrpSpPr/>
              <p:nvPr/>
            </p:nvGrpSpPr>
            <p:grpSpPr>
              <a:xfrm rot="16200000">
                <a:off x="5111709" y="3521419"/>
                <a:ext cx="206545" cy="349675"/>
                <a:chOff x="1602739" y="3640892"/>
                <a:chExt cx="206545" cy="349675"/>
              </a:xfrm>
            </p:grpSpPr>
            <p:sp>
              <p:nvSpPr>
                <p:cNvPr id="161" name="Oval 160">
                  <a:extLst>
                    <a:ext uri="{FF2B5EF4-FFF2-40B4-BE49-F238E27FC236}">
                      <a16:creationId xmlns:a16="http://schemas.microsoft.com/office/drawing/2014/main" id="{3138A360-0A92-4A09-8908-2FF71C53EAE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Oval 161">
                  <a:extLst>
                    <a:ext uri="{FF2B5EF4-FFF2-40B4-BE49-F238E27FC236}">
                      <a16:creationId xmlns:a16="http://schemas.microsoft.com/office/drawing/2014/main" id="{66A1891E-4E01-4236-87F2-F8AF84E6644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3" name="Oval 162">
                  <a:extLst>
                    <a:ext uri="{FF2B5EF4-FFF2-40B4-BE49-F238E27FC236}">
                      <a16:creationId xmlns:a16="http://schemas.microsoft.com/office/drawing/2014/main" id="{8B7B52A9-35DF-40A9-A30E-75C83D329EB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7FDCFA61-7C61-4843-8BAB-4942349467BD}"/>
                  </a:ext>
                </a:extLst>
              </p:cNvPr>
              <p:cNvGrpSpPr/>
              <p:nvPr/>
            </p:nvGrpSpPr>
            <p:grpSpPr>
              <a:xfrm rot="16200000">
                <a:off x="5105314" y="4237200"/>
                <a:ext cx="206545" cy="349675"/>
                <a:chOff x="1602739" y="3640892"/>
                <a:chExt cx="206545" cy="349675"/>
              </a:xfrm>
            </p:grpSpPr>
            <p:sp>
              <p:nvSpPr>
                <p:cNvPr id="165" name="Oval 164">
                  <a:extLst>
                    <a:ext uri="{FF2B5EF4-FFF2-40B4-BE49-F238E27FC236}">
                      <a16:creationId xmlns:a16="http://schemas.microsoft.com/office/drawing/2014/main" id="{A9EF5FDE-A5A3-4F31-9B83-5B8C0BB9068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4599CBA5-CD8F-4A28-BD49-8B6C6DCCD60B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D349CB08-1F5D-4D31-BE1D-45DA8BEC5D4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id="{35340A00-4601-46B6-A784-0AABD1ABA398}"/>
                  </a:ext>
                </a:extLst>
              </p:cNvPr>
              <p:cNvGrpSpPr/>
              <p:nvPr/>
            </p:nvGrpSpPr>
            <p:grpSpPr>
              <a:xfrm>
                <a:off x="2201849" y="2371183"/>
                <a:ext cx="206545" cy="349675"/>
                <a:chOff x="1602739" y="3640892"/>
                <a:chExt cx="206545" cy="349675"/>
              </a:xfrm>
            </p:grpSpPr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9F716209-C216-462D-A2E7-AA3C5B19675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0" name="Oval 169">
                  <a:extLst>
                    <a:ext uri="{FF2B5EF4-FFF2-40B4-BE49-F238E27FC236}">
                      <a16:creationId xmlns:a16="http://schemas.microsoft.com/office/drawing/2014/main" id="{04BC2AB8-A321-4278-AA26-A3056D38255B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02428867-6181-4B58-B2A3-EFF4B5AF9A1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9237F588-90B2-48AD-9417-6AB7D81F8D3E}"/>
                  </a:ext>
                </a:extLst>
              </p:cNvPr>
              <p:cNvGrpSpPr/>
              <p:nvPr/>
            </p:nvGrpSpPr>
            <p:grpSpPr>
              <a:xfrm>
                <a:off x="2212767" y="3138738"/>
                <a:ext cx="206545" cy="349675"/>
                <a:chOff x="1602739" y="3640892"/>
                <a:chExt cx="206545" cy="349675"/>
              </a:xfrm>
            </p:grpSpPr>
            <p:sp>
              <p:nvSpPr>
                <p:cNvPr id="173" name="Oval 172">
                  <a:extLst>
                    <a:ext uri="{FF2B5EF4-FFF2-40B4-BE49-F238E27FC236}">
                      <a16:creationId xmlns:a16="http://schemas.microsoft.com/office/drawing/2014/main" id="{E65B1302-391D-4677-B5B2-7D5272C7B73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4" name="Oval 173">
                  <a:extLst>
                    <a:ext uri="{FF2B5EF4-FFF2-40B4-BE49-F238E27FC236}">
                      <a16:creationId xmlns:a16="http://schemas.microsoft.com/office/drawing/2014/main" id="{641FFE77-60F9-43A1-8327-56E866D10C7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5" name="Oval 174">
                  <a:extLst>
                    <a:ext uri="{FF2B5EF4-FFF2-40B4-BE49-F238E27FC236}">
                      <a16:creationId xmlns:a16="http://schemas.microsoft.com/office/drawing/2014/main" id="{53047D08-1106-4632-B4AB-B14BE226659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DD1C89EB-97F2-4206-BEB3-2F821C234AF6}"/>
                  </a:ext>
                </a:extLst>
              </p:cNvPr>
              <p:cNvGrpSpPr/>
              <p:nvPr/>
            </p:nvGrpSpPr>
            <p:grpSpPr>
              <a:xfrm>
                <a:off x="2201846" y="3868881"/>
                <a:ext cx="206545" cy="349675"/>
                <a:chOff x="1602739" y="3640892"/>
                <a:chExt cx="206545" cy="349675"/>
              </a:xfrm>
            </p:grpSpPr>
            <p:sp>
              <p:nvSpPr>
                <p:cNvPr id="177" name="Oval 176">
                  <a:extLst>
                    <a:ext uri="{FF2B5EF4-FFF2-40B4-BE49-F238E27FC236}">
                      <a16:creationId xmlns:a16="http://schemas.microsoft.com/office/drawing/2014/main" id="{989E25F3-2B17-4625-8397-8FFF409EF1D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8" name="Oval 177">
                  <a:extLst>
                    <a:ext uri="{FF2B5EF4-FFF2-40B4-BE49-F238E27FC236}">
                      <a16:creationId xmlns:a16="http://schemas.microsoft.com/office/drawing/2014/main" id="{032D1E1A-9E7D-4F6C-873C-A778FFBB58F7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9" name="Oval 178">
                  <a:extLst>
                    <a:ext uri="{FF2B5EF4-FFF2-40B4-BE49-F238E27FC236}">
                      <a16:creationId xmlns:a16="http://schemas.microsoft.com/office/drawing/2014/main" id="{F68E0D36-B580-4119-A230-7A8A0F46FCA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95BCCF9C-E9A3-403C-8AE8-4EB04C2DF528}"/>
                  </a:ext>
                </a:extLst>
              </p:cNvPr>
              <p:cNvGrpSpPr/>
              <p:nvPr/>
            </p:nvGrpSpPr>
            <p:grpSpPr>
              <a:xfrm>
                <a:off x="2911447" y="3143290"/>
                <a:ext cx="206545" cy="349675"/>
                <a:chOff x="1602739" y="3640892"/>
                <a:chExt cx="206545" cy="349675"/>
              </a:xfrm>
            </p:grpSpPr>
            <p:sp>
              <p:nvSpPr>
                <p:cNvPr id="185" name="Oval 184">
                  <a:extLst>
                    <a:ext uri="{FF2B5EF4-FFF2-40B4-BE49-F238E27FC236}">
                      <a16:creationId xmlns:a16="http://schemas.microsoft.com/office/drawing/2014/main" id="{5049DFFF-31D3-4854-91F4-6C407260BFA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6" name="Oval 185">
                  <a:extLst>
                    <a:ext uri="{FF2B5EF4-FFF2-40B4-BE49-F238E27FC236}">
                      <a16:creationId xmlns:a16="http://schemas.microsoft.com/office/drawing/2014/main" id="{2E7B1B5F-F96F-499A-B02F-EF22A066614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Oval 186">
                  <a:extLst>
                    <a:ext uri="{FF2B5EF4-FFF2-40B4-BE49-F238E27FC236}">
                      <a16:creationId xmlns:a16="http://schemas.microsoft.com/office/drawing/2014/main" id="{19F6A763-623E-4586-8860-660BA355FC9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8" name="Group 187">
                <a:extLst>
                  <a:ext uri="{FF2B5EF4-FFF2-40B4-BE49-F238E27FC236}">
                    <a16:creationId xmlns:a16="http://schemas.microsoft.com/office/drawing/2014/main" id="{E3E5B237-D301-47F2-8EB5-2EB42B2E7277}"/>
                  </a:ext>
                </a:extLst>
              </p:cNvPr>
              <p:cNvGrpSpPr/>
              <p:nvPr/>
            </p:nvGrpSpPr>
            <p:grpSpPr>
              <a:xfrm>
                <a:off x="2900526" y="3873433"/>
                <a:ext cx="206545" cy="349675"/>
                <a:chOff x="1602739" y="3640892"/>
                <a:chExt cx="206545" cy="349675"/>
              </a:xfrm>
            </p:grpSpPr>
            <p:sp>
              <p:nvSpPr>
                <p:cNvPr id="189" name="Oval 188">
                  <a:extLst>
                    <a:ext uri="{FF2B5EF4-FFF2-40B4-BE49-F238E27FC236}">
                      <a16:creationId xmlns:a16="http://schemas.microsoft.com/office/drawing/2014/main" id="{DB287A5F-E92F-4AD7-8BF1-FFE6744B8B0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Oval 189">
                  <a:extLst>
                    <a:ext uri="{FF2B5EF4-FFF2-40B4-BE49-F238E27FC236}">
                      <a16:creationId xmlns:a16="http://schemas.microsoft.com/office/drawing/2014/main" id="{858FCDA8-5235-499D-976C-82356CDB964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Oval 190">
                  <a:extLst>
                    <a:ext uri="{FF2B5EF4-FFF2-40B4-BE49-F238E27FC236}">
                      <a16:creationId xmlns:a16="http://schemas.microsoft.com/office/drawing/2014/main" id="{1C7AF3F7-D8FD-4CC7-A8B8-DFD349101C1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E00DE060-CF56-40B6-A181-ED27A9939AA8}"/>
                  </a:ext>
                </a:extLst>
              </p:cNvPr>
              <p:cNvGrpSpPr/>
              <p:nvPr/>
            </p:nvGrpSpPr>
            <p:grpSpPr>
              <a:xfrm>
                <a:off x="3739412" y="2371183"/>
                <a:ext cx="206545" cy="349675"/>
                <a:chOff x="1602739" y="3640892"/>
                <a:chExt cx="206545" cy="349675"/>
              </a:xfrm>
            </p:grpSpPr>
            <p:sp>
              <p:nvSpPr>
                <p:cNvPr id="193" name="Oval 192">
                  <a:extLst>
                    <a:ext uri="{FF2B5EF4-FFF2-40B4-BE49-F238E27FC236}">
                      <a16:creationId xmlns:a16="http://schemas.microsoft.com/office/drawing/2014/main" id="{410F4F24-DD50-4AAF-9B40-519E30AFA7C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Oval 193">
                  <a:extLst>
                    <a:ext uri="{FF2B5EF4-FFF2-40B4-BE49-F238E27FC236}">
                      <a16:creationId xmlns:a16="http://schemas.microsoft.com/office/drawing/2014/main" id="{630B781A-CDDF-4600-B507-783D60F98A3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Oval 194">
                  <a:extLst>
                    <a:ext uri="{FF2B5EF4-FFF2-40B4-BE49-F238E27FC236}">
                      <a16:creationId xmlns:a16="http://schemas.microsoft.com/office/drawing/2014/main" id="{3FD1EF15-3525-483B-86D7-C3853DBD376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F5348211-2131-43AB-9816-828A1EBC2C1D}"/>
                  </a:ext>
                </a:extLst>
              </p:cNvPr>
              <p:cNvGrpSpPr/>
              <p:nvPr/>
            </p:nvGrpSpPr>
            <p:grpSpPr>
              <a:xfrm>
                <a:off x="3750330" y="3138738"/>
                <a:ext cx="206545" cy="349675"/>
                <a:chOff x="1602739" y="3640892"/>
                <a:chExt cx="206545" cy="349675"/>
              </a:xfrm>
            </p:grpSpPr>
            <p:sp>
              <p:nvSpPr>
                <p:cNvPr id="197" name="Oval 196">
                  <a:extLst>
                    <a:ext uri="{FF2B5EF4-FFF2-40B4-BE49-F238E27FC236}">
                      <a16:creationId xmlns:a16="http://schemas.microsoft.com/office/drawing/2014/main" id="{14913D2B-9CCC-45E8-B8A3-8E10B95FF2A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Oval 197">
                  <a:extLst>
                    <a:ext uri="{FF2B5EF4-FFF2-40B4-BE49-F238E27FC236}">
                      <a16:creationId xmlns:a16="http://schemas.microsoft.com/office/drawing/2014/main" id="{77E1CE85-2C2B-42E5-BEAE-8265A89EFB4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Oval 198">
                  <a:extLst>
                    <a:ext uri="{FF2B5EF4-FFF2-40B4-BE49-F238E27FC236}">
                      <a16:creationId xmlns:a16="http://schemas.microsoft.com/office/drawing/2014/main" id="{A0C7412B-9F83-4C34-B488-8DFC30459A6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id="{2825F83E-0ED6-4AFC-95E8-E4E13F778850}"/>
                  </a:ext>
                </a:extLst>
              </p:cNvPr>
              <p:cNvGrpSpPr/>
              <p:nvPr/>
            </p:nvGrpSpPr>
            <p:grpSpPr>
              <a:xfrm>
                <a:off x="3739409" y="3868881"/>
                <a:ext cx="206545" cy="349675"/>
                <a:chOff x="1602739" y="3640892"/>
                <a:chExt cx="206545" cy="349675"/>
              </a:xfrm>
            </p:grpSpPr>
            <p:sp>
              <p:nvSpPr>
                <p:cNvPr id="201" name="Oval 200">
                  <a:extLst>
                    <a:ext uri="{FF2B5EF4-FFF2-40B4-BE49-F238E27FC236}">
                      <a16:creationId xmlns:a16="http://schemas.microsoft.com/office/drawing/2014/main" id="{2F278D33-A24B-4A8A-ACD7-23EC0B3C8C0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Oval 201">
                  <a:extLst>
                    <a:ext uri="{FF2B5EF4-FFF2-40B4-BE49-F238E27FC236}">
                      <a16:creationId xmlns:a16="http://schemas.microsoft.com/office/drawing/2014/main" id="{1A0CF01E-EAFE-4777-A7A2-A46CFE18266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Oval 202">
                  <a:extLst>
                    <a:ext uri="{FF2B5EF4-FFF2-40B4-BE49-F238E27FC236}">
                      <a16:creationId xmlns:a16="http://schemas.microsoft.com/office/drawing/2014/main" id="{22118279-5DF6-4574-BFE1-2385D2CEAF5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DE913212-6E48-4CA0-AE8D-D2824DEFE470}"/>
                  </a:ext>
                </a:extLst>
              </p:cNvPr>
              <p:cNvGrpSpPr/>
              <p:nvPr/>
            </p:nvGrpSpPr>
            <p:grpSpPr>
              <a:xfrm>
                <a:off x="4669170" y="2393564"/>
                <a:ext cx="206545" cy="349675"/>
                <a:chOff x="1602739" y="3640892"/>
                <a:chExt cx="206545" cy="349675"/>
              </a:xfrm>
            </p:grpSpPr>
            <p:sp>
              <p:nvSpPr>
                <p:cNvPr id="205" name="Oval 204">
                  <a:extLst>
                    <a:ext uri="{FF2B5EF4-FFF2-40B4-BE49-F238E27FC236}">
                      <a16:creationId xmlns:a16="http://schemas.microsoft.com/office/drawing/2014/main" id="{A6B2DA25-D024-4348-8649-3D86D44B920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Oval 205">
                  <a:extLst>
                    <a:ext uri="{FF2B5EF4-FFF2-40B4-BE49-F238E27FC236}">
                      <a16:creationId xmlns:a16="http://schemas.microsoft.com/office/drawing/2014/main" id="{3B4599BD-94CD-4083-AB3D-31CDA869A3D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Oval 206">
                  <a:extLst>
                    <a:ext uri="{FF2B5EF4-FFF2-40B4-BE49-F238E27FC236}">
                      <a16:creationId xmlns:a16="http://schemas.microsoft.com/office/drawing/2014/main" id="{D331461A-EF27-4FA4-8633-91FD691B5F1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2F067C6C-EDD6-4415-B451-618D5590DC53}"/>
                  </a:ext>
                </a:extLst>
              </p:cNvPr>
              <p:cNvGrpSpPr/>
              <p:nvPr/>
            </p:nvGrpSpPr>
            <p:grpSpPr>
              <a:xfrm>
                <a:off x="4680088" y="3161119"/>
                <a:ext cx="206545" cy="349675"/>
                <a:chOff x="1602739" y="3640892"/>
                <a:chExt cx="206545" cy="349675"/>
              </a:xfrm>
            </p:grpSpPr>
            <p:sp>
              <p:nvSpPr>
                <p:cNvPr id="209" name="Oval 208">
                  <a:extLst>
                    <a:ext uri="{FF2B5EF4-FFF2-40B4-BE49-F238E27FC236}">
                      <a16:creationId xmlns:a16="http://schemas.microsoft.com/office/drawing/2014/main" id="{18F05E9B-93AB-46C4-BAE9-9C66496016E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Oval 209">
                  <a:extLst>
                    <a:ext uri="{FF2B5EF4-FFF2-40B4-BE49-F238E27FC236}">
                      <a16:creationId xmlns:a16="http://schemas.microsoft.com/office/drawing/2014/main" id="{0F4FD71B-9895-443F-85D8-BDB404ECA60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Oval 210">
                  <a:extLst>
                    <a:ext uri="{FF2B5EF4-FFF2-40B4-BE49-F238E27FC236}">
                      <a16:creationId xmlns:a16="http://schemas.microsoft.com/office/drawing/2014/main" id="{3839D791-1554-4559-9C68-36453A8DD12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2" name="Group 211">
                <a:extLst>
                  <a:ext uri="{FF2B5EF4-FFF2-40B4-BE49-F238E27FC236}">
                    <a16:creationId xmlns:a16="http://schemas.microsoft.com/office/drawing/2014/main" id="{358E0D95-810C-436F-A4C4-C9484D35CF43}"/>
                  </a:ext>
                </a:extLst>
              </p:cNvPr>
              <p:cNvGrpSpPr/>
              <p:nvPr/>
            </p:nvGrpSpPr>
            <p:grpSpPr>
              <a:xfrm>
                <a:off x="4669167" y="3891262"/>
                <a:ext cx="206545" cy="349675"/>
                <a:chOff x="1602739" y="3640892"/>
                <a:chExt cx="206545" cy="349675"/>
              </a:xfrm>
            </p:grpSpPr>
            <p:sp>
              <p:nvSpPr>
                <p:cNvPr id="213" name="Oval 212">
                  <a:extLst>
                    <a:ext uri="{FF2B5EF4-FFF2-40B4-BE49-F238E27FC236}">
                      <a16:creationId xmlns:a16="http://schemas.microsoft.com/office/drawing/2014/main" id="{7E48C893-72A6-4C6C-8847-F5E4E0ADAAA4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Oval 213">
                  <a:extLst>
                    <a:ext uri="{FF2B5EF4-FFF2-40B4-BE49-F238E27FC236}">
                      <a16:creationId xmlns:a16="http://schemas.microsoft.com/office/drawing/2014/main" id="{C38722F9-1304-45B8-99FC-ACB60BEA05A7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Oval 214">
                  <a:extLst>
                    <a:ext uri="{FF2B5EF4-FFF2-40B4-BE49-F238E27FC236}">
                      <a16:creationId xmlns:a16="http://schemas.microsoft.com/office/drawing/2014/main" id="{DC5349A1-06C3-48DF-8286-940637B9E664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4C90EA68-5B4F-4F79-910B-92C80BBDA2B1}"/>
                  </a:ext>
                </a:extLst>
              </p:cNvPr>
              <p:cNvGrpSpPr/>
              <p:nvPr/>
            </p:nvGrpSpPr>
            <p:grpSpPr>
              <a:xfrm>
                <a:off x="5524660" y="2333838"/>
                <a:ext cx="206545" cy="349675"/>
                <a:chOff x="1602739" y="3640892"/>
                <a:chExt cx="206545" cy="349675"/>
              </a:xfrm>
            </p:grpSpPr>
            <p:sp>
              <p:nvSpPr>
                <p:cNvPr id="217" name="Oval 216">
                  <a:extLst>
                    <a:ext uri="{FF2B5EF4-FFF2-40B4-BE49-F238E27FC236}">
                      <a16:creationId xmlns:a16="http://schemas.microsoft.com/office/drawing/2014/main" id="{4B94081D-3805-4E48-8F1F-7231D1EE653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Oval 217">
                  <a:extLst>
                    <a:ext uri="{FF2B5EF4-FFF2-40B4-BE49-F238E27FC236}">
                      <a16:creationId xmlns:a16="http://schemas.microsoft.com/office/drawing/2014/main" id="{36264D12-A6FD-43F5-8D05-15E79A955EC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Oval 218">
                  <a:extLst>
                    <a:ext uri="{FF2B5EF4-FFF2-40B4-BE49-F238E27FC236}">
                      <a16:creationId xmlns:a16="http://schemas.microsoft.com/office/drawing/2014/main" id="{152BC7B0-777D-4222-BD7B-098482BC66A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818E679D-DAF2-45E0-99D5-876DF3DCD613}"/>
                  </a:ext>
                </a:extLst>
              </p:cNvPr>
              <p:cNvGrpSpPr/>
              <p:nvPr/>
            </p:nvGrpSpPr>
            <p:grpSpPr>
              <a:xfrm>
                <a:off x="5535578" y="3101393"/>
                <a:ext cx="206545" cy="349675"/>
                <a:chOff x="1602739" y="3640892"/>
                <a:chExt cx="206545" cy="349675"/>
              </a:xfrm>
            </p:grpSpPr>
            <p:sp>
              <p:nvSpPr>
                <p:cNvPr id="221" name="Oval 220">
                  <a:extLst>
                    <a:ext uri="{FF2B5EF4-FFF2-40B4-BE49-F238E27FC236}">
                      <a16:creationId xmlns:a16="http://schemas.microsoft.com/office/drawing/2014/main" id="{D1CE880B-DA96-4EF3-BBDA-49BE3DBF8CBB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Oval 221">
                  <a:extLst>
                    <a:ext uri="{FF2B5EF4-FFF2-40B4-BE49-F238E27FC236}">
                      <a16:creationId xmlns:a16="http://schemas.microsoft.com/office/drawing/2014/main" id="{172E1456-6839-4577-B73C-5A14A1C7D5B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Oval 222">
                  <a:extLst>
                    <a:ext uri="{FF2B5EF4-FFF2-40B4-BE49-F238E27FC236}">
                      <a16:creationId xmlns:a16="http://schemas.microsoft.com/office/drawing/2014/main" id="{19E4C6B7-0F9A-47D3-95AC-D403D639AD0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4" name="Group 223">
                <a:extLst>
                  <a:ext uri="{FF2B5EF4-FFF2-40B4-BE49-F238E27FC236}">
                    <a16:creationId xmlns:a16="http://schemas.microsoft.com/office/drawing/2014/main" id="{9E27F7A3-AB2E-449D-80E7-DBE8B5E42F3A}"/>
                  </a:ext>
                </a:extLst>
              </p:cNvPr>
              <p:cNvGrpSpPr/>
              <p:nvPr/>
            </p:nvGrpSpPr>
            <p:grpSpPr>
              <a:xfrm>
                <a:off x="5524657" y="3831536"/>
                <a:ext cx="206545" cy="349675"/>
                <a:chOff x="1602739" y="3640892"/>
                <a:chExt cx="206545" cy="349675"/>
              </a:xfrm>
            </p:grpSpPr>
            <p:sp>
              <p:nvSpPr>
                <p:cNvPr id="225" name="Oval 224">
                  <a:extLst>
                    <a:ext uri="{FF2B5EF4-FFF2-40B4-BE49-F238E27FC236}">
                      <a16:creationId xmlns:a16="http://schemas.microsoft.com/office/drawing/2014/main" id="{DDB1D486-7BBA-4A98-9F9A-FED88C947A8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Oval 225">
                  <a:extLst>
                    <a:ext uri="{FF2B5EF4-FFF2-40B4-BE49-F238E27FC236}">
                      <a16:creationId xmlns:a16="http://schemas.microsoft.com/office/drawing/2014/main" id="{8B3FF66E-2988-485E-A15E-3F712A814A1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Oval 226">
                  <a:extLst>
                    <a:ext uri="{FF2B5EF4-FFF2-40B4-BE49-F238E27FC236}">
                      <a16:creationId xmlns:a16="http://schemas.microsoft.com/office/drawing/2014/main" id="{22501A78-0628-4102-B491-3DCFEB7A0FF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id="{1E17780D-3009-44E9-914B-069C22A0B503}"/>
                  </a:ext>
                </a:extLst>
              </p:cNvPr>
              <p:cNvGrpSpPr/>
              <p:nvPr/>
            </p:nvGrpSpPr>
            <p:grpSpPr>
              <a:xfrm rot="16200000">
                <a:off x="3297499" y="3504892"/>
                <a:ext cx="206545" cy="349675"/>
                <a:chOff x="1602739" y="3640892"/>
                <a:chExt cx="206545" cy="349675"/>
              </a:xfrm>
            </p:grpSpPr>
            <p:sp>
              <p:nvSpPr>
                <p:cNvPr id="230" name="Oval 229">
                  <a:extLst>
                    <a:ext uri="{FF2B5EF4-FFF2-40B4-BE49-F238E27FC236}">
                      <a16:creationId xmlns:a16="http://schemas.microsoft.com/office/drawing/2014/main" id="{C56004E9-A44D-4AC7-952A-7A9ACBB13164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Oval 230">
                  <a:extLst>
                    <a:ext uri="{FF2B5EF4-FFF2-40B4-BE49-F238E27FC236}">
                      <a16:creationId xmlns:a16="http://schemas.microsoft.com/office/drawing/2014/main" id="{31EBBA4C-02E4-4E86-A250-E02AE7F2A7E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Oval 231">
                  <a:extLst>
                    <a:ext uri="{FF2B5EF4-FFF2-40B4-BE49-F238E27FC236}">
                      <a16:creationId xmlns:a16="http://schemas.microsoft.com/office/drawing/2014/main" id="{4EDAECB5-B099-49F0-97EE-AA61136FEA01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38" name="TextBox 237">
                <a:extLst>
                  <a:ext uri="{FF2B5EF4-FFF2-40B4-BE49-F238E27FC236}">
                    <a16:creationId xmlns:a16="http://schemas.microsoft.com/office/drawing/2014/main" id="{4ADC6DC8-003C-42CB-BE26-9DAA0D8D2560}"/>
                  </a:ext>
                </a:extLst>
              </p:cNvPr>
              <p:cNvSpPr txBox="1"/>
              <p:nvPr/>
            </p:nvSpPr>
            <p:spPr>
              <a:xfrm>
                <a:off x="1194113" y="4961981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39" name="TextBox 238">
                <a:extLst>
                  <a:ext uri="{FF2B5EF4-FFF2-40B4-BE49-F238E27FC236}">
                    <a16:creationId xmlns:a16="http://schemas.microsoft.com/office/drawing/2014/main" id="{3D7943BA-AD63-45FB-A2E6-A46DF1090DF2}"/>
                  </a:ext>
                </a:extLst>
              </p:cNvPr>
              <p:cNvSpPr txBox="1"/>
              <p:nvPr/>
            </p:nvSpPr>
            <p:spPr>
              <a:xfrm>
                <a:off x="2056376" y="4938484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0" name="TextBox 239">
                <a:extLst>
                  <a:ext uri="{FF2B5EF4-FFF2-40B4-BE49-F238E27FC236}">
                    <a16:creationId xmlns:a16="http://schemas.microsoft.com/office/drawing/2014/main" id="{EF7D46A2-88E6-4A8E-AFA0-7D004D98E11B}"/>
                  </a:ext>
                </a:extLst>
              </p:cNvPr>
              <p:cNvSpPr txBox="1"/>
              <p:nvPr/>
            </p:nvSpPr>
            <p:spPr>
              <a:xfrm>
                <a:off x="1194113" y="5694291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2" name="TextBox 241">
                <a:extLst>
                  <a:ext uri="{FF2B5EF4-FFF2-40B4-BE49-F238E27FC236}">
                    <a16:creationId xmlns:a16="http://schemas.microsoft.com/office/drawing/2014/main" id="{7FA7AF79-44CE-4123-85D1-9076A206580B}"/>
                  </a:ext>
                </a:extLst>
              </p:cNvPr>
              <p:cNvSpPr txBox="1"/>
              <p:nvPr/>
            </p:nvSpPr>
            <p:spPr>
              <a:xfrm>
                <a:off x="2754206" y="497851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3" name="TextBox 242">
                <a:extLst>
                  <a:ext uri="{FF2B5EF4-FFF2-40B4-BE49-F238E27FC236}">
                    <a16:creationId xmlns:a16="http://schemas.microsoft.com/office/drawing/2014/main" id="{59A101AC-4579-4728-B4B8-6873E1FFFA9D}"/>
                  </a:ext>
                </a:extLst>
              </p:cNvPr>
              <p:cNvSpPr txBox="1"/>
              <p:nvPr/>
            </p:nvSpPr>
            <p:spPr>
              <a:xfrm>
                <a:off x="3616469" y="4955013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44" name="TextBox 243">
                <a:extLst>
                  <a:ext uri="{FF2B5EF4-FFF2-40B4-BE49-F238E27FC236}">
                    <a16:creationId xmlns:a16="http://schemas.microsoft.com/office/drawing/2014/main" id="{E3282806-1D8C-4966-A5FA-3E823D32ABCA}"/>
                  </a:ext>
                </a:extLst>
              </p:cNvPr>
              <p:cNvSpPr txBox="1"/>
              <p:nvPr/>
            </p:nvSpPr>
            <p:spPr>
              <a:xfrm>
                <a:off x="2754206" y="571082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5" name="TextBox 244">
                <a:extLst>
                  <a:ext uri="{FF2B5EF4-FFF2-40B4-BE49-F238E27FC236}">
                    <a16:creationId xmlns:a16="http://schemas.microsoft.com/office/drawing/2014/main" id="{0FC72A1B-5D78-4B97-8AB2-D8C995D7347B}"/>
                  </a:ext>
                </a:extLst>
              </p:cNvPr>
              <p:cNvSpPr txBox="1"/>
              <p:nvPr/>
            </p:nvSpPr>
            <p:spPr>
              <a:xfrm>
                <a:off x="3616468" y="571082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6" name="TextBox 245">
                <a:extLst>
                  <a:ext uri="{FF2B5EF4-FFF2-40B4-BE49-F238E27FC236}">
                    <a16:creationId xmlns:a16="http://schemas.microsoft.com/office/drawing/2014/main" id="{D0DC5A53-CA5A-4EC9-8E02-7D44A288DB24}"/>
                  </a:ext>
                </a:extLst>
              </p:cNvPr>
              <p:cNvSpPr txBox="1"/>
              <p:nvPr/>
            </p:nvSpPr>
            <p:spPr>
              <a:xfrm>
                <a:off x="4524855" y="494787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7" name="TextBox 246">
                <a:extLst>
                  <a:ext uri="{FF2B5EF4-FFF2-40B4-BE49-F238E27FC236}">
                    <a16:creationId xmlns:a16="http://schemas.microsoft.com/office/drawing/2014/main" id="{893FBCC0-8871-4EDC-B645-E05DBD9805CA}"/>
                  </a:ext>
                </a:extLst>
              </p:cNvPr>
              <p:cNvSpPr txBox="1"/>
              <p:nvPr/>
            </p:nvSpPr>
            <p:spPr>
              <a:xfrm>
                <a:off x="5387118" y="492437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8" name="TextBox 247">
                <a:extLst>
                  <a:ext uri="{FF2B5EF4-FFF2-40B4-BE49-F238E27FC236}">
                    <a16:creationId xmlns:a16="http://schemas.microsoft.com/office/drawing/2014/main" id="{3D0943BF-57BF-4014-8F25-AA92A82E4488}"/>
                  </a:ext>
                </a:extLst>
              </p:cNvPr>
              <p:cNvSpPr txBox="1"/>
              <p:nvPr/>
            </p:nvSpPr>
            <p:spPr>
              <a:xfrm>
                <a:off x="4524855" y="568018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9" name="TextBox 248">
                <a:extLst>
                  <a:ext uri="{FF2B5EF4-FFF2-40B4-BE49-F238E27FC236}">
                    <a16:creationId xmlns:a16="http://schemas.microsoft.com/office/drawing/2014/main" id="{F8EA7F9B-2113-45DF-B7E2-D57540F80797}"/>
                  </a:ext>
                </a:extLst>
              </p:cNvPr>
              <p:cNvSpPr txBox="1"/>
              <p:nvPr/>
            </p:nvSpPr>
            <p:spPr>
              <a:xfrm>
                <a:off x="5387117" y="568018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B7E8F057-FD35-4AB4-915F-A9B2B104908B}"/>
                  </a:ext>
                </a:extLst>
              </p:cNvPr>
              <p:cNvGrpSpPr/>
              <p:nvPr/>
            </p:nvGrpSpPr>
            <p:grpSpPr>
              <a:xfrm>
                <a:off x="1311293" y="5443519"/>
                <a:ext cx="206545" cy="349675"/>
                <a:chOff x="1602739" y="3640892"/>
                <a:chExt cx="206545" cy="349675"/>
              </a:xfrm>
            </p:grpSpPr>
            <p:sp>
              <p:nvSpPr>
                <p:cNvPr id="251" name="Oval 250">
                  <a:extLst>
                    <a:ext uri="{FF2B5EF4-FFF2-40B4-BE49-F238E27FC236}">
                      <a16:creationId xmlns:a16="http://schemas.microsoft.com/office/drawing/2014/main" id="{F7914DFD-DFFE-49E2-AB65-50F43EA79A5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Oval 251">
                  <a:extLst>
                    <a:ext uri="{FF2B5EF4-FFF2-40B4-BE49-F238E27FC236}">
                      <a16:creationId xmlns:a16="http://schemas.microsoft.com/office/drawing/2014/main" id="{1A20A71A-55EA-4774-AB2E-03F670CAA3C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Oval 252">
                  <a:extLst>
                    <a:ext uri="{FF2B5EF4-FFF2-40B4-BE49-F238E27FC236}">
                      <a16:creationId xmlns:a16="http://schemas.microsoft.com/office/drawing/2014/main" id="{43491503-17FF-4715-B1B0-FFE1BE83486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id="{74E11932-80B3-4165-ADFD-26C3DB0E6642}"/>
                  </a:ext>
                </a:extLst>
              </p:cNvPr>
              <p:cNvGrpSpPr/>
              <p:nvPr/>
            </p:nvGrpSpPr>
            <p:grpSpPr>
              <a:xfrm rot="16200000">
                <a:off x="1760572" y="5096059"/>
                <a:ext cx="206545" cy="349675"/>
                <a:chOff x="1602739" y="3640892"/>
                <a:chExt cx="206545" cy="349675"/>
              </a:xfrm>
            </p:grpSpPr>
            <p:sp>
              <p:nvSpPr>
                <p:cNvPr id="255" name="Oval 254">
                  <a:extLst>
                    <a:ext uri="{FF2B5EF4-FFF2-40B4-BE49-F238E27FC236}">
                      <a16:creationId xmlns:a16="http://schemas.microsoft.com/office/drawing/2014/main" id="{5348F780-A8F7-4637-9CED-8877836F784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Oval 255">
                  <a:extLst>
                    <a:ext uri="{FF2B5EF4-FFF2-40B4-BE49-F238E27FC236}">
                      <a16:creationId xmlns:a16="http://schemas.microsoft.com/office/drawing/2014/main" id="{A2EEA260-17BF-4752-B528-B4F69728F12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Oval 256">
                  <a:extLst>
                    <a:ext uri="{FF2B5EF4-FFF2-40B4-BE49-F238E27FC236}">
                      <a16:creationId xmlns:a16="http://schemas.microsoft.com/office/drawing/2014/main" id="{8C1B3052-F257-474A-A7ED-4DB3CFBD0FB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8" name="Group 257">
                <a:extLst>
                  <a:ext uri="{FF2B5EF4-FFF2-40B4-BE49-F238E27FC236}">
                    <a16:creationId xmlns:a16="http://schemas.microsoft.com/office/drawing/2014/main" id="{DBD44368-ACD5-4666-9B25-7CDC5D928E4E}"/>
                  </a:ext>
                </a:extLst>
              </p:cNvPr>
              <p:cNvGrpSpPr/>
              <p:nvPr/>
            </p:nvGrpSpPr>
            <p:grpSpPr>
              <a:xfrm rot="16200000">
                <a:off x="1754177" y="5811840"/>
                <a:ext cx="206545" cy="349675"/>
                <a:chOff x="1602739" y="3640892"/>
                <a:chExt cx="206545" cy="349675"/>
              </a:xfrm>
            </p:grpSpPr>
            <p:sp>
              <p:nvSpPr>
                <p:cNvPr id="259" name="Oval 258">
                  <a:extLst>
                    <a:ext uri="{FF2B5EF4-FFF2-40B4-BE49-F238E27FC236}">
                      <a16:creationId xmlns:a16="http://schemas.microsoft.com/office/drawing/2014/main" id="{7450E7FA-C3B8-4625-87A7-3EC5015A439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Oval 259">
                  <a:extLst>
                    <a:ext uri="{FF2B5EF4-FFF2-40B4-BE49-F238E27FC236}">
                      <a16:creationId xmlns:a16="http://schemas.microsoft.com/office/drawing/2014/main" id="{8EF2191E-E9E3-4FE4-80F1-058BB52B678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Oval 260">
                  <a:extLst>
                    <a:ext uri="{FF2B5EF4-FFF2-40B4-BE49-F238E27FC236}">
                      <a16:creationId xmlns:a16="http://schemas.microsoft.com/office/drawing/2014/main" id="{5CE6C57E-68E9-4786-A84E-F5BCCA98EAD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62" name="Group 261">
                <a:extLst>
                  <a:ext uri="{FF2B5EF4-FFF2-40B4-BE49-F238E27FC236}">
                    <a16:creationId xmlns:a16="http://schemas.microsoft.com/office/drawing/2014/main" id="{58DE5235-F057-46F1-A204-E6E5C81DA32C}"/>
                  </a:ext>
                </a:extLst>
              </p:cNvPr>
              <p:cNvGrpSpPr/>
              <p:nvPr/>
            </p:nvGrpSpPr>
            <p:grpSpPr>
              <a:xfrm rot="16200000">
                <a:off x="2515476" y="5096058"/>
                <a:ext cx="206545" cy="349675"/>
                <a:chOff x="1602739" y="3640892"/>
                <a:chExt cx="206545" cy="349675"/>
              </a:xfrm>
            </p:grpSpPr>
            <p:sp>
              <p:nvSpPr>
                <p:cNvPr id="263" name="Oval 262">
                  <a:extLst>
                    <a:ext uri="{FF2B5EF4-FFF2-40B4-BE49-F238E27FC236}">
                      <a16:creationId xmlns:a16="http://schemas.microsoft.com/office/drawing/2014/main" id="{AFF8A51B-B5E8-4134-806F-7979DF47894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Oval 263">
                  <a:extLst>
                    <a:ext uri="{FF2B5EF4-FFF2-40B4-BE49-F238E27FC236}">
                      <a16:creationId xmlns:a16="http://schemas.microsoft.com/office/drawing/2014/main" id="{53915124-BA83-4506-AEC0-684A78DFEB2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5" name="Oval 264">
                  <a:extLst>
                    <a:ext uri="{FF2B5EF4-FFF2-40B4-BE49-F238E27FC236}">
                      <a16:creationId xmlns:a16="http://schemas.microsoft.com/office/drawing/2014/main" id="{CBEC27B6-D82E-4181-9FC4-5302319D5A7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6765458A-BBC4-4DB3-B3A8-414874036545}"/>
                  </a:ext>
                </a:extLst>
              </p:cNvPr>
              <p:cNvGrpSpPr/>
              <p:nvPr/>
            </p:nvGrpSpPr>
            <p:grpSpPr>
              <a:xfrm rot="16200000">
                <a:off x="3281821" y="5811839"/>
                <a:ext cx="206545" cy="349675"/>
                <a:chOff x="1602739" y="3640892"/>
                <a:chExt cx="206545" cy="349675"/>
              </a:xfrm>
            </p:grpSpPr>
            <p:sp>
              <p:nvSpPr>
                <p:cNvPr id="267" name="Oval 266">
                  <a:extLst>
                    <a:ext uri="{FF2B5EF4-FFF2-40B4-BE49-F238E27FC236}">
                      <a16:creationId xmlns:a16="http://schemas.microsoft.com/office/drawing/2014/main" id="{59D5AE58-650C-4B7B-BB5D-726DB68AF086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Oval 267">
                  <a:extLst>
                    <a:ext uri="{FF2B5EF4-FFF2-40B4-BE49-F238E27FC236}">
                      <a16:creationId xmlns:a16="http://schemas.microsoft.com/office/drawing/2014/main" id="{CD7AF03F-851B-4D16-BD48-CD1F81DC36F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Oval 268">
                  <a:extLst>
                    <a:ext uri="{FF2B5EF4-FFF2-40B4-BE49-F238E27FC236}">
                      <a16:creationId xmlns:a16="http://schemas.microsoft.com/office/drawing/2014/main" id="{BA18A032-4D1D-44EC-A44A-890D80A320E2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0" name="Group 269">
                <a:extLst>
                  <a:ext uri="{FF2B5EF4-FFF2-40B4-BE49-F238E27FC236}">
                    <a16:creationId xmlns:a16="http://schemas.microsoft.com/office/drawing/2014/main" id="{61BB3A4C-7836-4E07-ADE3-60207CCD17AA}"/>
                  </a:ext>
                </a:extLst>
              </p:cNvPr>
              <p:cNvGrpSpPr/>
              <p:nvPr/>
            </p:nvGrpSpPr>
            <p:grpSpPr>
              <a:xfrm rot="16200000">
                <a:off x="4165776" y="5096058"/>
                <a:ext cx="206545" cy="349675"/>
                <a:chOff x="1602739" y="3640892"/>
                <a:chExt cx="206545" cy="349675"/>
              </a:xfrm>
            </p:grpSpPr>
            <p:sp>
              <p:nvSpPr>
                <p:cNvPr id="271" name="Oval 270">
                  <a:extLst>
                    <a:ext uri="{FF2B5EF4-FFF2-40B4-BE49-F238E27FC236}">
                      <a16:creationId xmlns:a16="http://schemas.microsoft.com/office/drawing/2014/main" id="{696FA258-DF10-48B9-8E07-92CEBAA69A2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2" name="Oval 271">
                  <a:extLst>
                    <a:ext uri="{FF2B5EF4-FFF2-40B4-BE49-F238E27FC236}">
                      <a16:creationId xmlns:a16="http://schemas.microsoft.com/office/drawing/2014/main" id="{AD95C9F8-82C0-4E7D-9008-87A81A6670C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Oval 272">
                  <a:extLst>
                    <a:ext uri="{FF2B5EF4-FFF2-40B4-BE49-F238E27FC236}">
                      <a16:creationId xmlns:a16="http://schemas.microsoft.com/office/drawing/2014/main" id="{0724FC5C-A322-4531-A61D-B461F1B5AC4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4" name="Group 273">
                <a:extLst>
                  <a:ext uri="{FF2B5EF4-FFF2-40B4-BE49-F238E27FC236}">
                    <a16:creationId xmlns:a16="http://schemas.microsoft.com/office/drawing/2014/main" id="{E061B15D-27B0-40E4-8640-EEDFE9001302}"/>
                  </a:ext>
                </a:extLst>
              </p:cNvPr>
              <p:cNvGrpSpPr/>
              <p:nvPr/>
            </p:nvGrpSpPr>
            <p:grpSpPr>
              <a:xfrm rot="16200000">
                <a:off x="4159381" y="5811839"/>
                <a:ext cx="206545" cy="349675"/>
                <a:chOff x="1602739" y="3640892"/>
                <a:chExt cx="206545" cy="349675"/>
              </a:xfrm>
            </p:grpSpPr>
            <p:sp>
              <p:nvSpPr>
                <p:cNvPr id="275" name="Oval 274">
                  <a:extLst>
                    <a:ext uri="{FF2B5EF4-FFF2-40B4-BE49-F238E27FC236}">
                      <a16:creationId xmlns:a16="http://schemas.microsoft.com/office/drawing/2014/main" id="{9862F092-DC14-4317-AF87-E5CB9A91D62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Oval 275">
                  <a:extLst>
                    <a:ext uri="{FF2B5EF4-FFF2-40B4-BE49-F238E27FC236}">
                      <a16:creationId xmlns:a16="http://schemas.microsoft.com/office/drawing/2014/main" id="{4B34B1F7-779E-4686-B790-5AF91EEC760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Oval 276">
                  <a:extLst>
                    <a:ext uri="{FF2B5EF4-FFF2-40B4-BE49-F238E27FC236}">
                      <a16:creationId xmlns:a16="http://schemas.microsoft.com/office/drawing/2014/main" id="{7D36DC1C-E107-46DC-B3FD-E4817FE3E67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8" name="Group 277">
                <a:extLst>
                  <a:ext uri="{FF2B5EF4-FFF2-40B4-BE49-F238E27FC236}">
                    <a16:creationId xmlns:a16="http://schemas.microsoft.com/office/drawing/2014/main" id="{04F7F426-1418-462D-8723-4C54A6DC06A4}"/>
                  </a:ext>
                </a:extLst>
              </p:cNvPr>
              <p:cNvGrpSpPr/>
              <p:nvPr/>
            </p:nvGrpSpPr>
            <p:grpSpPr>
              <a:xfrm rot="16200000">
                <a:off x="5100658" y="5096057"/>
                <a:ext cx="206545" cy="349675"/>
                <a:chOff x="1602739" y="3640892"/>
                <a:chExt cx="206545" cy="349675"/>
              </a:xfrm>
            </p:grpSpPr>
            <p:sp>
              <p:nvSpPr>
                <p:cNvPr id="279" name="Oval 278">
                  <a:extLst>
                    <a:ext uri="{FF2B5EF4-FFF2-40B4-BE49-F238E27FC236}">
                      <a16:creationId xmlns:a16="http://schemas.microsoft.com/office/drawing/2014/main" id="{A88641F8-871C-4179-8EE7-268F7DEDA3AB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Oval 279">
                  <a:extLst>
                    <a:ext uri="{FF2B5EF4-FFF2-40B4-BE49-F238E27FC236}">
                      <a16:creationId xmlns:a16="http://schemas.microsoft.com/office/drawing/2014/main" id="{6AD56804-4EDE-4D79-8AD0-4CF9CAF1ED5B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Oval 280">
                  <a:extLst>
                    <a:ext uri="{FF2B5EF4-FFF2-40B4-BE49-F238E27FC236}">
                      <a16:creationId xmlns:a16="http://schemas.microsoft.com/office/drawing/2014/main" id="{0E0EB3EF-434F-4CDA-AD94-E278A4FD59E1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2" name="Group 281">
                <a:extLst>
                  <a:ext uri="{FF2B5EF4-FFF2-40B4-BE49-F238E27FC236}">
                    <a16:creationId xmlns:a16="http://schemas.microsoft.com/office/drawing/2014/main" id="{42FF7D9D-438F-4F4B-A59B-7C6E0169A9C9}"/>
                  </a:ext>
                </a:extLst>
              </p:cNvPr>
              <p:cNvGrpSpPr/>
              <p:nvPr/>
            </p:nvGrpSpPr>
            <p:grpSpPr>
              <a:xfrm rot="16200000">
                <a:off x="5094263" y="5811838"/>
                <a:ext cx="206545" cy="349675"/>
                <a:chOff x="1602739" y="3640892"/>
                <a:chExt cx="206545" cy="349675"/>
              </a:xfrm>
            </p:grpSpPr>
            <p:sp>
              <p:nvSpPr>
                <p:cNvPr id="283" name="Oval 282">
                  <a:extLst>
                    <a:ext uri="{FF2B5EF4-FFF2-40B4-BE49-F238E27FC236}">
                      <a16:creationId xmlns:a16="http://schemas.microsoft.com/office/drawing/2014/main" id="{006D2383-C1C1-4475-A5A6-CF88E063A41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Oval 283">
                  <a:extLst>
                    <a:ext uri="{FF2B5EF4-FFF2-40B4-BE49-F238E27FC236}">
                      <a16:creationId xmlns:a16="http://schemas.microsoft.com/office/drawing/2014/main" id="{48110B8C-FC76-464C-BBFB-D91B5720F2D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Oval 284">
                  <a:extLst>
                    <a:ext uri="{FF2B5EF4-FFF2-40B4-BE49-F238E27FC236}">
                      <a16:creationId xmlns:a16="http://schemas.microsoft.com/office/drawing/2014/main" id="{46D9846A-5E1A-4768-9EDE-F0A3D0A994C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E50B37E5-CC84-4450-BA98-792CA6752DBD}"/>
                  </a:ext>
                </a:extLst>
              </p:cNvPr>
              <p:cNvGrpSpPr/>
              <p:nvPr/>
            </p:nvGrpSpPr>
            <p:grpSpPr>
              <a:xfrm>
                <a:off x="2190795" y="5443519"/>
                <a:ext cx="206545" cy="349675"/>
                <a:chOff x="1602739" y="3640892"/>
                <a:chExt cx="206545" cy="349675"/>
              </a:xfrm>
            </p:grpSpPr>
            <p:sp>
              <p:nvSpPr>
                <p:cNvPr id="287" name="Oval 286">
                  <a:extLst>
                    <a:ext uri="{FF2B5EF4-FFF2-40B4-BE49-F238E27FC236}">
                      <a16:creationId xmlns:a16="http://schemas.microsoft.com/office/drawing/2014/main" id="{00017C3A-E34D-4C3D-A700-3AD10D94B96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8" name="Oval 287">
                  <a:extLst>
                    <a:ext uri="{FF2B5EF4-FFF2-40B4-BE49-F238E27FC236}">
                      <a16:creationId xmlns:a16="http://schemas.microsoft.com/office/drawing/2014/main" id="{12E12251-22C1-440A-BB05-C1AAC0F1BC0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9" name="Oval 288">
                  <a:extLst>
                    <a:ext uri="{FF2B5EF4-FFF2-40B4-BE49-F238E27FC236}">
                      <a16:creationId xmlns:a16="http://schemas.microsoft.com/office/drawing/2014/main" id="{11F165DA-8346-4B23-9803-1C9023A9C2F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0" name="Group 289">
                <a:extLst>
                  <a:ext uri="{FF2B5EF4-FFF2-40B4-BE49-F238E27FC236}">
                    <a16:creationId xmlns:a16="http://schemas.microsoft.com/office/drawing/2014/main" id="{3BF9C3C1-7576-40A5-B5A6-7BDFAF2DBB2E}"/>
                  </a:ext>
                </a:extLst>
              </p:cNvPr>
              <p:cNvGrpSpPr/>
              <p:nvPr/>
            </p:nvGrpSpPr>
            <p:grpSpPr>
              <a:xfrm>
                <a:off x="2889475" y="5448071"/>
                <a:ext cx="206545" cy="349675"/>
                <a:chOff x="1602739" y="3640892"/>
                <a:chExt cx="206545" cy="349675"/>
              </a:xfrm>
            </p:grpSpPr>
            <p:sp>
              <p:nvSpPr>
                <p:cNvPr id="291" name="Oval 290">
                  <a:extLst>
                    <a:ext uri="{FF2B5EF4-FFF2-40B4-BE49-F238E27FC236}">
                      <a16:creationId xmlns:a16="http://schemas.microsoft.com/office/drawing/2014/main" id="{4B2AACDE-219B-4FA0-B52E-C120A0EB1E3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Oval 291">
                  <a:extLst>
                    <a:ext uri="{FF2B5EF4-FFF2-40B4-BE49-F238E27FC236}">
                      <a16:creationId xmlns:a16="http://schemas.microsoft.com/office/drawing/2014/main" id="{EAF51F32-1021-406D-923C-5A1B11AD747C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3" name="Oval 292">
                  <a:extLst>
                    <a:ext uri="{FF2B5EF4-FFF2-40B4-BE49-F238E27FC236}">
                      <a16:creationId xmlns:a16="http://schemas.microsoft.com/office/drawing/2014/main" id="{2BC170C2-E4C0-48A8-AD58-70C12C17EB0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4" name="Group 293">
                <a:extLst>
                  <a:ext uri="{FF2B5EF4-FFF2-40B4-BE49-F238E27FC236}">
                    <a16:creationId xmlns:a16="http://schemas.microsoft.com/office/drawing/2014/main" id="{2B1846BD-DA92-4704-A83E-91BE7487A713}"/>
                  </a:ext>
                </a:extLst>
              </p:cNvPr>
              <p:cNvGrpSpPr/>
              <p:nvPr/>
            </p:nvGrpSpPr>
            <p:grpSpPr>
              <a:xfrm>
                <a:off x="3735449" y="4653510"/>
                <a:ext cx="206545" cy="349675"/>
                <a:chOff x="1602739" y="3640892"/>
                <a:chExt cx="206545" cy="349675"/>
              </a:xfrm>
            </p:grpSpPr>
            <p:sp>
              <p:nvSpPr>
                <p:cNvPr id="295" name="Oval 294">
                  <a:extLst>
                    <a:ext uri="{FF2B5EF4-FFF2-40B4-BE49-F238E27FC236}">
                      <a16:creationId xmlns:a16="http://schemas.microsoft.com/office/drawing/2014/main" id="{378F24EC-2ACA-43BC-AFC5-9B8DED0085A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6" name="Oval 295">
                  <a:extLst>
                    <a:ext uri="{FF2B5EF4-FFF2-40B4-BE49-F238E27FC236}">
                      <a16:creationId xmlns:a16="http://schemas.microsoft.com/office/drawing/2014/main" id="{B4C4B27B-5C61-44B7-9CE6-E31F5CBD955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7" name="Oval 296">
                  <a:extLst>
                    <a:ext uri="{FF2B5EF4-FFF2-40B4-BE49-F238E27FC236}">
                      <a16:creationId xmlns:a16="http://schemas.microsoft.com/office/drawing/2014/main" id="{7ADEF1AA-7939-4F53-946E-527D9F2ECE3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8" name="Group 297">
                <a:extLst>
                  <a:ext uri="{FF2B5EF4-FFF2-40B4-BE49-F238E27FC236}">
                    <a16:creationId xmlns:a16="http://schemas.microsoft.com/office/drawing/2014/main" id="{0A6135FA-A3B4-46BA-8938-4604D43773AC}"/>
                  </a:ext>
                </a:extLst>
              </p:cNvPr>
              <p:cNvGrpSpPr/>
              <p:nvPr/>
            </p:nvGrpSpPr>
            <p:grpSpPr>
              <a:xfrm>
                <a:off x="3728358" y="5443519"/>
                <a:ext cx="206545" cy="349675"/>
                <a:chOff x="1602739" y="3640892"/>
                <a:chExt cx="206545" cy="349675"/>
              </a:xfrm>
            </p:grpSpPr>
            <p:sp>
              <p:nvSpPr>
                <p:cNvPr id="299" name="Oval 298">
                  <a:extLst>
                    <a:ext uri="{FF2B5EF4-FFF2-40B4-BE49-F238E27FC236}">
                      <a16:creationId xmlns:a16="http://schemas.microsoft.com/office/drawing/2014/main" id="{1E68BB9D-5C33-401D-A46A-BEC1BBE8482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0" name="Oval 299">
                  <a:extLst>
                    <a:ext uri="{FF2B5EF4-FFF2-40B4-BE49-F238E27FC236}">
                      <a16:creationId xmlns:a16="http://schemas.microsoft.com/office/drawing/2014/main" id="{94FE8C03-0A0E-421A-854B-8CD70A90494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1" name="Oval 300">
                  <a:extLst>
                    <a:ext uri="{FF2B5EF4-FFF2-40B4-BE49-F238E27FC236}">
                      <a16:creationId xmlns:a16="http://schemas.microsoft.com/office/drawing/2014/main" id="{DF8986B2-E690-4ED8-88CA-A5EB8877BDC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02" name="Group 301">
                <a:extLst>
                  <a:ext uri="{FF2B5EF4-FFF2-40B4-BE49-F238E27FC236}">
                    <a16:creationId xmlns:a16="http://schemas.microsoft.com/office/drawing/2014/main" id="{358BE820-296C-4ED2-B04B-413FB913917A}"/>
                  </a:ext>
                </a:extLst>
              </p:cNvPr>
              <p:cNvGrpSpPr/>
              <p:nvPr/>
            </p:nvGrpSpPr>
            <p:grpSpPr>
              <a:xfrm>
                <a:off x="4658116" y="5465900"/>
                <a:ext cx="206545" cy="349675"/>
                <a:chOff x="1602739" y="3640892"/>
                <a:chExt cx="206545" cy="349675"/>
              </a:xfrm>
            </p:grpSpPr>
            <p:sp>
              <p:nvSpPr>
                <p:cNvPr id="303" name="Oval 302">
                  <a:extLst>
                    <a:ext uri="{FF2B5EF4-FFF2-40B4-BE49-F238E27FC236}">
                      <a16:creationId xmlns:a16="http://schemas.microsoft.com/office/drawing/2014/main" id="{080CAAF8-5805-45C5-873F-CEFB82F79C8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Oval 303">
                  <a:extLst>
                    <a:ext uri="{FF2B5EF4-FFF2-40B4-BE49-F238E27FC236}">
                      <a16:creationId xmlns:a16="http://schemas.microsoft.com/office/drawing/2014/main" id="{AB1CF9FE-2801-4886-8D43-13E694947EE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Oval 304">
                  <a:extLst>
                    <a:ext uri="{FF2B5EF4-FFF2-40B4-BE49-F238E27FC236}">
                      <a16:creationId xmlns:a16="http://schemas.microsoft.com/office/drawing/2014/main" id="{84A9EBF1-7680-40CC-9F4A-8926F607EAE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06" name="Group 305">
                <a:extLst>
                  <a:ext uri="{FF2B5EF4-FFF2-40B4-BE49-F238E27FC236}">
                    <a16:creationId xmlns:a16="http://schemas.microsoft.com/office/drawing/2014/main" id="{68BA2ADE-C74F-4345-A80F-7AD255A66F07}"/>
                  </a:ext>
                </a:extLst>
              </p:cNvPr>
              <p:cNvGrpSpPr/>
              <p:nvPr/>
            </p:nvGrpSpPr>
            <p:grpSpPr>
              <a:xfrm>
                <a:off x="5524527" y="4676031"/>
                <a:ext cx="206545" cy="349675"/>
                <a:chOff x="1602739" y="3640892"/>
                <a:chExt cx="206545" cy="349675"/>
              </a:xfrm>
            </p:grpSpPr>
            <p:sp>
              <p:nvSpPr>
                <p:cNvPr id="307" name="Oval 306">
                  <a:extLst>
                    <a:ext uri="{FF2B5EF4-FFF2-40B4-BE49-F238E27FC236}">
                      <a16:creationId xmlns:a16="http://schemas.microsoft.com/office/drawing/2014/main" id="{4FC9DB6B-9579-41EF-AD11-4A539650C8BB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Oval 307">
                  <a:extLst>
                    <a:ext uri="{FF2B5EF4-FFF2-40B4-BE49-F238E27FC236}">
                      <a16:creationId xmlns:a16="http://schemas.microsoft.com/office/drawing/2014/main" id="{D4D6C2B1-4D4D-4AE0-A525-946B7B8015C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9" name="Oval 308">
                  <a:extLst>
                    <a:ext uri="{FF2B5EF4-FFF2-40B4-BE49-F238E27FC236}">
                      <a16:creationId xmlns:a16="http://schemas.microsoft.com/office/drawing/2014/main" id="{354AFF71-D07A-4774-8AF9-620CA6D785B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0" name="Group 309">
                <a:extLst>
                  <a:ext uri="{FF2B5EF4-FFF2-40B4-BE49-F238E27FC236}">
                    <a16:creationId xmlns:a16="http://schemas.microsoft.com/office/drawing/2014/main" id="{BF5B3E0F-318D-4FAF-A0AC-7E6E330BC916}"/>
                  </a:ext>
                </a:extLst>
              </p:cNvPr>
              <p:cNvGrpSpPr/>
              <p:nvPr/>
            </p:nvGrpSpPr>
            <p:grpSpPr>
              <a:xfrm>
                <a:off x="5513606" y="5406174"/>
                <a:ext cx="206545" cy="349675"/>
                <a:chOff x="1602739" y="3640892"/>
                <a:chExt cx="206545" cy="349675"/>
              </a:xfrm>
            </p:grpSpPr>
            <p:sp>
              <p:nvSpPr>
                <p:cNvPr id="311" name="Oval 310">
                  <a:extLst>
                    <a:ext uri="{FF2B5EF4-FFF2-40B4-BE49-F238E27FC236}">
                      <a16:creationId xmlns:a16="http://schemas.microsoft.com/office/drawing/2014/main" id="{F277344B-9519-4DCB-9BE3-34BB762A1B0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Oval 311">
                  <a:extLst>
                    <a:ext uri="{FF2B5EF4-FFF2-40B4-BE49-F238E27FC236}">
                      <a16:creationId xmlns:a16="http://schemas.microsoft.com/office/drawing/2014/main" id="{876FE1E1-2882-478B-8D6A-8178321A699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Oval 312">
                  <a:extLst>
                    <a:ext uri="{FF2B5EF4-FFF2-40B4-BE49-F238E27FC236}">
                      <a16:creationId xmlns:a16="http://schemas.microsoft.com/office/drawing/2014/main" id="{B0C0E642-A7D2-4FD3-83EA-D988A97E686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id="{A9AEF03F-E7AD-486C-897A-25D34E4D7C1D}"/>
                  </a:ext>
                </a:extLst>
              </p:cNvPr>
              <p:cNvGrpSpPr/>
              <p:nvPr/>
            </p:nvGrpSpPr>
            <p:grpSpPr>
              <a:xfrm rot="16200000">
                <a:off x="3286448" y="5079530"/>
                <a:ext cx="206545" cy="349675"/>
                <a:chOff x="1602739" y="3640892"/>
                <a:chExt cx="206545" cy="349675"/>
              </a:xfrm>
            </p:grpSpPr>
            <p:sp>
              <p:nvSpPr>
                <p:cNvPr id="315" name="Oval 314">
                  <a:extLst>
                    <a:ext uri="{FF2B5EF4-FFF2-40B4-BE49-F238E27FC236}">
                      <a16:creationId xmlns:a16="http://schemas.microsoft.com/office/drawing/2014/main" id="{3EEE9936-B20D-48DD-8163-7017175355C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6" name="Oval 315">
                  <a:extLst>
                    <a:ext uri="{FF2B5EF4-FFF2-40B4-BE49-F238E27FC236}">
                      <a16:creationId xmlns:a16="http://schemas.microsoft.com/office/drawing/2014/main" id="{8E466FBA-C30E-4A8D-9999-9C06A6AFF06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Oval 316">
                  <a:extLst>
                    <a:ext uri="{FF2B5EF4-FFF2-40B4-BE49-F238E27FC236}">
                      <a16:creationId xmlns:a16="http://schemas.microsoft.com/office/drawing/2014/main" id="{18233F1F-7EBE-42F1-8BB9-AA1B90EFE0B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D762EF26-9D07-4B01-AAE5-9376C49CCCCC}"/>
                  </a:ext>
                </a:extLst>
              </p:cNvPr>
              <p:cNvGrpSpPr/>
              <p:nvPr/>
            </p:nvGrpSpPr>
            <p:grpSpPr>
              <a:xfrm>
                <a:off x="2878121" y="4661775"/>
                <a:ext cx="206545" cy="349675"/>
                <a:chOff x="1602739" y="3640892"/>
                <a:chExt cx="206545" cy="349675"/>
              </a:xfrm>
            </p:grpSpPr>
            <p:sp>
              <p:nvSpPr>
                <p:cNvPr id="319" name="Oval 318">
                  <a:extLst>
                    <a:ext uri="{FF2B5EF4-FFF2-40B4-BE49-F238E27FC236}">
                      <a16:creationId xmlns:a16="http://schemas.microsoft.com/office/drawing/2014/main" id="{5DCCE011-0180-45E9-94FA-B1D676B8ADB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Oval 319">
                  <a:extLst>
                    <a:ext uri="{FF2B5EF4-FFF2-40B4-BE49-F238E27FC236}">
                      <a16:creationId xmlns:a16="http://schemas.microsoft.com/office/drawing/2014/main" id="{293E1282-0CA6-407E-A439-42E811162E07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Oval 320">
                  <a:extLst>
                    <a:ext uri="{FF2B5EF4-FFF2-40B4-BE49-F238E27FC236}">
                      <a16:creationId xmlns:a16="http://schemas.microsoft.com/office/drawing/2014/main" id="{CAF0AFB4-D1DD-4B33-B7ED-398B7C3A3FB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2" name="Group 321">
                <a:extLst>
                  <a:ext uri="{FF2B5EF4-FFF2-40B4-BE49-F238E27FC236}">
                    <a16:creationId xmlns:a16="http://schemas.microsoft.com/office/drawing/2014/main" id="{7AA76D40-E2A1-48A8-BB17-9DC9C3DD474B}"/>
                  </a:ext>
                </a:extLst>
              </p:cNvPr>
              <p:cNvGrpSpPr/>
              <p:nvPr/>
            </p:nvGrpSpPr>
            <p:grpSpPr>
              <a:xfrm>
                <a:off x="4663369" y="4624430"/>
                <a:ext cx="206545" cy="349675"/>
                <a:chOff x="1602739" y="3640892"/>
                <a:chExt cx="206545" cy="349675"/>
              </a:xfrm>
            </p:grpSpPr>
            <p:sp>
              <p:nvSpPr>
                <p:cNvPr id="323" name="Oval 322">
                  <a:extLst>
                    <a:ext uri="{FF2B5EF4-FFF2-40B4-BE49-F238E27FC236}">
                      <a16:creationId xmlns:a16="http://schemas.microsoft.com/office/drawing/2014/main" id="{AD195B07-DEF4-4219-BD5D-7CBBCA2F0B0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Oval 323">
                  <a:extLst>
                    <a:ext uri="{FF2B5EF4-FFF2-40B4-BE49-F238E27FC236}">
                      <a16:creationId xmlns:a16="http://schemas.microsoft.com/office/drawing/2014/main" id="{83771AC0-2AD9-4C23-BE7D-463E041FDFD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Oval 324">
                  <a:extLst>
                    <a:ext uri="{FF2B5EF4-FFF2-40B4-BE49-F238E27FC236}">
                      <a16:creationId xmlns:a16="http://schemas.microsoft.com/office/drawing/2014/main" id="{2133DB73-253D-43A5-9B42-EA5D3C99F66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6" name="Group 325">
                <a:extLst>
                  <a:ext uri="{FF2B5EF4-FFF2-40B4-BE49-F238E27FC236}">
                    <a16:creationId xmlns:a16="http://schemas.microsoft.com/office/drawing/2014/main" id="{13D944E8-4B9A-4D70-9496-008261675EAC}"/>
                  </a:ext>
                </a:extLst>
              </p:cNvPr>
              <p:cNvGrpSpPr/>
              <p:nvPr/>
            </p:nvGrpSpPr>
            <p:grpSpPr>
              <a:xfrm>
                <a:off x="2178487" y="4641937"/>
                <a:ext cx="206545" cy="349675"/>
                <a:chOff x="1602739" y="3640892"/>
                <a:chExt cx="206545" cy="349675"/>
              </a:xfrm>
            </p:grpSpPr>
            <p:sp>
              <p:nvSpPr>
                <p:cNvPr id="327" name="Oval 326">
                  <a:extLst>
                    <a:ext uri="{FF2B5EF4-FFF2-40B4-BE49-F238E27FC236}">
                      <a16:creationId xmlns:a16="http://schemas.microsoft.com/office/drawing/2014/main" id="{F9229287-E9B7-4DCD-942E-DA70CA5EC59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Oval 327">
                  <a:extLst>
                    <a:ext uri="{FF2B5EF4-FFF2-40B4-BE49-F238E27FC236}">
                      <a16:creationId xmlns:a16="http://schemas.microsoft.com/office/drawing/2014/main" id="{D2F6A134-FDCA-4097-80BB-15FFF3EFBB5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Oval 328">
                  <a:extLst>
                    <a:ext uri="{FF2B5EF4-FFF2-40B4-BE49-F238E27FC236}">
                      <a16:creationId xmlns:a16="http://schemas.microsoft.com/office/drawing/2014/main" id="{51A59099-4F8C-4E85-95EE-706544F7174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30" name="Group 329">
                <a:extLst>
                  <a:ext uri="{FF2B5EF4-FFF2-40B4-BE49-F238E27FC236}">
                    <a16:creationId xmlns:a16="http://schemas.microsoft.com/office/drawing/2014/main" id="{AC0DF173-307C-4019-B7E1-499DE209BAA4}"/>
                  </a:ext>
                </a:extLst>
              </p:cNvPr>
              <p:cNvGrpSpPr/>
              <p:nvPr/>
            </p:nvGrpSpPr>
            <p:grpSpPr>
              <a:xfrm>
                <a:off x="1329078" y="4661774"/>
                <a:ext cx="206545" cy="349675"/>
                <a:chOff x="1602739" y="3640892"/>
                <a:chExt cx="206545" cy="349675"/>
              </a:xfrm>
            </p:grpSpPr>
            <p:sp>
              <p:nvSpPr>
                <p:cNvPr id="331" name="Oval 330">
                  <a:extLst>
                    <a:ext uri="{FF2B5EF4-FFF2-40B4-BE49-F238E27FC236}">
                      <a16:creationId xmlns:a16="http://schemas.microsoft.com/office/drawing/2014/main" id="{A1941875-8073-4CE9-B364-450D315218E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Oval 331">
                  <a:extLst>
                    <a:ext uri="{FF2B5EF4-FFF2-40B4-BE49-F238E27FC236}">
                      <a16:creationId xmlns:a16="http://schemas.microsoft.com/office/drawing/2014/main" id="{FDDA26E8-4F4A-4B4B-A257-47A29D74A2C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Oval 332">
                  <a:extLst>
                    <a:ext uri="{FF2B5EF4-FFF2-40B4-BE49-F238E27FC236}">
                      <a16:creationId xmlns:a16="http://schemas.microsoft.com/office/drawing/2014/main" id="{F452E259-3C5A-4C43-B68B-6FA1DADC15F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34" name="TextBox 333">
                <a:extLst>
                  <a:ext uri="{FF2B5EF4-FFF2-40B4-BE49-F238E27FC236}">
                    <a16:creationId xmlns:a16="http://schemas.microsoft.com/office/drawing/2014/main" id="{9B8377EF-0669-41DA-9620-57C851FFC06A}"/>
                  </a:ext>
                </a:extLst>
              </p:cNvPr>
              <p:cNvSpPr txBox="1"/>
              <p:nvPr/>
            </p:nvSpPr>
            <p:spPr>
              <a:xfrm>
                <a:off x="4574332" y="4123886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335" name="TextBox 334">
                <a:extLst>
                  <a:ext uri="{FF2B5EF4-FFF2-40B4-BE49-F238E27FC236}">
                    <a16:creationId xmlns:a16="http://schemas.microsoft.com/office/drawing/2014/main" id="{60404D10-810D-4DC4-8D29-2DF9B462D070}"/>
                  </a:ext>
                </a:extLst>
              </p:cNvPr>
              <p:cNvSpPr txBox="1"/>
              <p:nvPr/>
            </p:nvSpPr>
            <p:spPr>
              <a:xfrm>
                <a:off x="4576809" y="1882924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BFEED8E7-2A23-4013-8DA6-D1BF269BC8BA}"/>
                  </a:ext>
                </a:extLst>
              </p:cNvPr>
              <p:cNvGrpSpPr/>
              <p:nvPr/>
            </p:nvGrpSpPr>
            <p:grpSpPr>
              <a:xfrm>
                <a:off x="2884217" y="2389658"/>
                <a:ext cx="206545" cy="349675"/>
                <a:chOff x="1602739" y="3640892"/>
                <a:chExt cx="206545" cy="349675"/>
              </a:xfrm>
            </p:grpSpPr>
            <p:sp>
              <p:nvSpPr>
                <p:cNvPr id="337" name="Oval 336">
                  <a:extLst>
                    <a:ext uri="{FF2B5EF4-FFF2-40B4-BE49-F238E27FC236}">
                      <a16:creationId xmlns:a16="http://schemas.microsoft.com/office/drawing/2014/main" id="{40F9862A-1F14-4640-B6B8-FF4E38ABFA5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Oval 337">
                  <a:extLst>
                    <a:ext uri="{FF2B5EF4-FFF2-40B4-BE49-F238E27FC236}">
                      <a16:creationId xmlns:a16="http://schemas.microsoft.com/office/drawing/2014/main" id="{4DF93335-A25F-49FD-8110-EDA58D42C06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Oval 338">
                  <a:extLst>
                    <a:ext uri="{FF2B5EF4-FFF2-40B4-BE49-F238E27FC236}">
                      <a16:creationId xmlns:a16="http://schemas.microsoft.com/office/drawing/2014/main" id="{95B39D81-6BE4-43A4-B481-8D5327C2FCB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40" name="TextBox 339">
                <a:extLst>
                  <a:ext uri="{FF2B5EF4-FFF2-40B4-BE49-F238E27FC236}">
                    <a16:creationId xmlns:a16="http://schemas.microsoft.com/office/drawing/2014/main" id="{DE20E9E2-4E10-4A23-A5D1-DE8EEE535DF8}"/>
                  </a:ext>
                </a:extLst>
              </p:cNvPr>
              <p:cNvSpPr txBox="1"/>
              <p:nvPr/>
            </p:nvSpPr>
            <p:spPr>
              <a:xfrm>
                <a:off x="2800323" y="2635087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341" name="TextBox 340">
                <a:extLst>
                  <a:ext uri="{FF2B5EF4-FFF2-40B4-BE49-F238E27FC236}">
                    <a16:creationId xmlns:a16="http://schemas.microsoft.com/office/drawing/2014/main" id="{B350B941-33EB-4616-8E02-35514BE78980}"/>
                  </a:ext>
                </a:extLst>
              </p:cNvPr>
              <p:cNvSpPr txBox="1"/>
              <p:nvPr/>
            </p:nvSpPr>
            <p:spPr>
              <a:xfrm>
                <a:off x="2803223" y="3353147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342" name="TextBox 341">
                <a:extLst>
                  <a:ext uri="{FF2B5EF4-FFF2-40B4-BE49-F238E27FC236}">
                    <a16:creationId xmlns:a16="http://schemas.microsoft.com/office/drawing/2014/main" id="{6D4080A3-0B31-4ABF-87B0-A0A0F6A93274}"/>
                  </a:ext>
                </a:extLst>
              </p:cNvPr>
              <p:cNvSpPr txBox="1"/>
              <p:nvPr/>
            </p:nvSpPr>
            <p:spPr>
              <a:xfrm>
                <a:off x="1206215" y="4126467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343" name="TextBox 342">
                <a:extLst>
                  <a:ext uri="{FF2B5EF4-FFF2-40B4-BE49-F238E27FC236}">
                    <a16:creationId xmlns:a16="http://schemas.microsoft.com/office/drawing/2014/main" id="{C6A136AA-B6CB-4C94-AF2D-BABBA296AE0C}"/>
                  </a:ext>
                </a:extLst>
              </p:cNvPr>
              <p:cNvSpPr txBox="1"/>
              <p:nvPr/>
            </p:nvSpPr>
            <p:spPr>
              <a:xfrm>
                <a:off x="2118097" y="5709077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grpSp>
            <p:nvGrpSpPr>
              <p:cNvPr id="344" name="Group 343">
                <a:extLst>
                  <a:ext uri="{FF2B5EF4-FFF2-40B4-BE49-F238E27FC236}">
                    <a16:creationId xmlns:a16="http://schemas.microsoft.com/office/drawing/2014/main" id="{4A7E4A9C-2C0B-49E8-ABB3-AB438DAA323D}"/>
                  </a:ext>
                </a:extLst>
              </p:cNvPr>
              <p:cNvGrpSpPr/>
              <p:nvPr/>
            </p:nvGrpSpPr>
            <p:grpSpPr>
              <a:xfrm rot="16200000">
                <a:off x="2543039" y="5814894"/>
                <a:ext cx="206545" cy="349675"/>
                <a:chOff x="1602739" y="3640892"/>
                <a:chExt cx="206545" cy="349675"/>
              </a:xfrm>
            </p:grpSpPr>
            <p:sp>
              <p:nvSpPr>
                <p:cNvPr id="345" name="Oval 344">
                  <a:extLst>
                    <a:ext uri="{FF2B5EF4-FFF2-40B4-BE49-F238E27FC236}">
                      <a16:creationId xmlns:a16="http://schemas.microsoft.com/office/drawing/2014/main" id="{23158F02-F978-4686-88D2-4D43C6DE968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6" name="Oval 345">
                  <a:extLst>
                    <a:ext uri="{FF2B5EF4-FFF2-40B4-BE49-F238E27FC236}">
                      <a16:creationId xmlns:a16="http://schemas.microsoft.com/office/drawing/2014/main" id="{749180BA-871C-4EE9-9A1A-D5066F69EBA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7" name="Oval 346">
                  <a:extLst>
                    <a:ext uri="{FF2B5EF4-FFF2-40B4-BE49-F238E27FC236}">
                      <a16:creationId xmlns:a16="http://schemas.microsoft.com/office/drawing/2014/main" id="{DCA23445-EB0B-4F82-8352-C3BF103EC98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48" name="Group 347">
              <a:extLst>
                <a:ext uri="{FF2B5EF4-FFF2-40B4-BE49-F238E27FC236}">
                  <a16:creationId xmlns:a16="http://schemas.microsoft.com/office/drawing/2014/main" id="{4DD86477-AA68-4EBD-8756-F8B0201061C2}"/>
                </a:ext>
              </a:extLst>
            </p:cNvPr>
            <p:cNvGrpSpPr/>
            <p:nvPr/>
          </p:nvGrpSpPr>
          <p:grpSpPr>
            <a:xfrm>
              <a:off x="1757001" y="1812436"/>
              <a:ext cx="9393429" cy="4475262"/>
              <a:chOff x="1639531" y="1483884"/>
              <a:chExt cx="9393429" cy="4475262"/>
            </a:xfrm>
          </p:grpSpPr>
          <p:sp>
            <p:nvSpPr>
              <p:cNvPr id="349" name="TextBox 348">
                <a:extLst>
                  <a:ext uri="{FF2B5EF4-FFF2-40B4-BE49-F238E27FC236}">
                    <a16:creationId xmlns:a16="http://schemas.microsoft.com/office/drawing/2014/main" id="{90724B26-3DB9-4726-BB80-7D64C45390EB}"/>
                  </a:ext>
                </a:extLst>
              </p:cNvPr>
              <p:cNvSpPr txBox="1"/>
              <p:nvPr/>
            </p:nvSpPr>
            <p:spPr>
              <a:xfrm>
                <a:off x="6096000" y="313661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0" name="TextBox 349">
                <a:extLst>
                  <a:ext uri="{FF2B5EF4-FFF2-40B4-BE49-F238E27FC236}">
                    <a16:creationId xmlns:a16="http://schemas.microsoft.com/office/drawing/2014/main" id="{879CC0C8-E18D-4879-8609-6E4865B899A1}"/>
                  </a:ext>
                </a:extLst>
              </p:cNvPr>
              <p:cNvSpPr txBox="1"/>
              <p:nvPr/>
            </p:nvSpPr>
            <p:spPr>
              <a:xfrm>
                <a:off x="6958263" y="311311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1" name="TextBox 350">
                <a:extLst>
                  <a:ext uri="{FF2B5EF4-FFF2-40B4-BE49-F238E27FC236}">
                    <a16:creationId xmlns:a16="http://schemas.microsoft.com/office/drawing/2014/main" id="{51DF4DFF-CCB2-41C8-853F-D77659283CD5}"/>
                  </a:ext>
                </a:extLst>
              </p:cNvPr>
              <p:cNvSpPr txBox="1"/>
              <p:nvPr/>
            </p:nvSpPr>
            <p:spPr>
              <a:xfrm>
                <a:off x="6096000" y="386892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2" name="TextBox 351">
                <a:extLst>
                  <a:ext uri="{FF2B5EF4-FFF2-40B4-BE49-F238E27FC236}">
                    <a16:creationId xmlns:a16="http://schemas.microsoft.com/office/drawing/2014/main" id="{EA71B8F4-507A-4C25-923C-52C7DD5F268A}"/>
                  </a:ext>
                </a:extLst>
              </p:cNvPr>
              <p:cNvSpPr txBox="1"/>
              <p:nvPr/>
            </p:nvSpPr>
            <p:spPr>
              <a:xfrm>
                <a:off x="8518356" y="311311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3" name="TextBox 352">
                <a:extLst>
                  <a:ext uri="{FF2B5EF4-FFF2-40B4-BE49-F238E27FC236}">
                    <a16:creationId xmlns:a16="http://schemas.microsoft.com/office/drawing/2014/main" id="{9A8CE6DD-3B3C-4031-BFFC-2AF3AAEF03A1}"/>
                  </a:ext>
                </a:extLst>
              </p:cNvPr>
              <p:cNvSpPr txBox="1"/>
              <p:nvPr/>
            </p:nvSpPr>
            <p:spPr>
              <a:xfrm>
                <a:off x="7656093" y="386892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4" name="TextBox 353">
                <a:extLst>
                  <a:ext uri="{FF2B5EF4-FFF2-40B4-BE49-F238E27FC236}">
                    <a16:creationId xmlns:a16="http://schemas.microsoft.com/office/drawing/2014/main" id="{7B107D11-B585-48AA-9BC2-3E5B4F861A00}"/>
                  </a:ext>
                </a:extLst>
              </p:cNvPr>
              <p:cNvSpPr txBox="1"/>
              <p:nvPr/>
            </p:nvSpPr>
            <p:spPr>
              <a:xfrm>
                <a:off x="8518355" y="386892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5" name="TextBox 354">
                <a:extLst>
                  <a:ext uri="{FF2B5EF4-FFF2-40B4-BE49-F238E27FC236}">
                    <a16:creationId xmlns:a16="http://schemas.microsoft.com/office/drawing/2014/main" id="{77E2AFA3-C0FA-4BF2-A9F0-A9BB46B02D4F}"/>
                  </a:ext>
                </a:extLst>
              </p:cNvPr>
              <p:cNvSpPr txBox="1"/>
              <p:nvPr/>
            </p:nvSpPr>
            <p:spPr>
              <a:xfrm>
                <a:off x="9426742" y="313661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6" name="TextBox 355">
                <a:extLst>
                  <a:ext uri="{FF2B5EF4-FFF2-40B4-BE49-F238E27FC236}">
                    <a16:creationId xmlns:a16="http://schemas.microsoft.com/office/drawing/2014/main" id="{27F484EE-83FF-4F00-98DD-8B40BB317257}"/>
                  </a:ext>
                </a:extLst>
              </p:cNvPr>
              <p:cNvSpPr txBox="1"/>
              <p:nvPr/>
            </p:nvSpPr>
            <p:spPr>
              <a:xfrm>
                <a:off x="10289005" y="311311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7" name="TextBox 356">
                <a:extLst>
                  <a:ext uri="{FF2B5EF4-FFF2-40B4-BE49-F238E27FC236}">
                    <a16:creationId xmlns:a16="http://schemas.microsoft.com/office/drawing/2014/main" id="{A6D54A46-FC13-42E1-8352-F9C03ED6E3D5}"/>
                  </a:ext>
                </a:extLst>
              </p:cNvPr>
              <p:cNvSpPr txBox="1"/>
              <p:nvPr/>
            </p:nvSpPr>
            <p:spPr>
              <a:xfrm>
                <a:off x="9426742" y="386892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8" name="TextBox 357">
                <a:extLst>
                  <a:ext uri="{FF2B5EF4-FFF2-40B4-BE49-F238E27FC236}">
                    <a16:creationId xmlns:a16="http://schemas.microsoft.com/office/drawing/2014/main" id="{C24B203A-1829-48B0-8980-4EF2840C6CC3}"/>
                  </a:ext>
                </a:extLst>
              </p:cNvPr>
              <p:cNvSpPr txBox="1"/>
              <p:nvPr/>
            </p:nvSpPr>
            <p:spPr>
              <a:xfrm>
                <a:off x="6096000" y="462472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9" name="TextBox 358">
                <a:extLst>
                  <a:ext uri="{FF2B5EF4-FFF2-40B4-BE49-F238E27FC236}">
                    <a16:creationId xmlns:a16="http://schemas.microsoft.com/office/drawing/2014/main" id="{155D9126-C242-41EE-8125-323D1136A263}"/>
                  </a:ext>
                </a:extLst>
              </p:cNvPr>
              <p:cNvSpPr txBox="1"/>
              <p:nvPr/>
            </p:nvSpPr>
            <p:spPr>
              <a:xfrm>
                <a:off x="6958263" y="460123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0" name="TextBox 359">
                <a:extLst>
                  <a:ext uri="{FF2B5EF4-FFF2-40B4-BE49-F238E27FC236}">
                    <a16:creationId xmlns:a16="http://schemas.microsoft.com/office/drawing/2014/main" id="{EE4A7F3A-C93B-4352-BA38-40FD8C0DC5A6}"/>
                  </a:ext>
                </a:extLst>
              </p:cNvPr>
              <p:cNvSpPr txBox="1"/>
              <p:nvPr/>
            </p:nvSpPr>
            <p:spPr>
              <a:xfrm>
                <a:off x="6096000" y="535703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1" name="TextBox 360">
                <a:extLst>
                  <a:ext uri="{FF2B5EF4-FFF2-40B4-BE49-F238E27FC236}">
                    <a16:creationId xmlns:a16="http://schemas.microsoft.com/office/drawing/2014/main" id="{4A145408-B60E-4534-8D87-9356EBC67852}"/>
                  </a:ext>
                </a:extLst>
              </p:cNvPr>
              <p:cNvSpPr txBox="1"/>
              <p:nvPr/>
            </p:nvSpPr>
            <p:spPr>
              <a:xfrm>
                <a:off x="6958262" y="535703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2" name="TextBox 361">
                <a:extLst>
                  <a:ext uri="{FF2B5EF4-FFF2-40B4-BE49-F238E27FC236}">
                    <a16:creationId xmlns:a16="http://schemas.microsoft.com/office/drawing/2014/main" id="{F580BDF8-14E8-4C0A-B267-277EDE9E7976}"/>
                  </a:ext>
                </a:extLst>
              </p:cNvPr>
              <p:cNvSpPr txBox="1"/>
              <p:nvPr/>
            </p:nvSpPr>
            <p:spPr>
              <a:xfrm>
                <a:off x="7656093" y="4641258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3" name="TextBox 362">
                <a:extLst>
                  <a:ext uri="{FF2B5EF4-FFF2-40B4-BE49-F238E27FC236}">
                    <a16:creationId xmlns:a16="http://schemas.microsoft.com/office/drawing/2014/main" id="{1554C9CC-C3AA-4836-A3F2-123ED37D2CEB}"/>
                  </a:ext>
                </a:extLst>
              </p:cNvPr>
              <p:cNvSpPr txBox="1"/>
              <p:nvPr/>
            </p:nvSpPr>
            <p:spPr>
              <a:xfrm>
                <a:off x="8518356" y="4617761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364" name="TextBox 363">
                <a:extLst>
                  <a:ext uri="{FF2B5EF4-FFF2-40B4-BE49-F238E27FC236}">
                    <a16:creationId xmlns:a16="http://schemas.microsoft.com/office/drawing/2014/main" id="{BD553CE7-3F5E-469A-80E8-39A69CCEC6DA}"/>
                  </a:ext>
                </a:extLst>
              </p:cNvPr>
              <p:cNvSpPr txBox="1"/>
              <p:nvPr/>
            </p:nvSpPr>
            <p:spPr>
              <a:xfrm>
                <a:off x="8518355" y="5373568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5" name="TextBox 364">
                <a:extLst>
                  <a:ext uri="{FF2B5EF4-FFF2-40B4-BE49-F238E27FC236}">
                    <a16:creationId xmlns:a16="http://schemas.microsoft.com/office/drawing/2014/main" id="{D384159C-6B43-4F7D-8538-DA2F82184467}"/>
                  </a:ext>
                </a:extLst>
              </p:cNvPr>
              <p:cNvSpPr txBox="1"/>
              <p:nvPr/>
            </p:nvSpPr>
            <p:spPr>
              <a:xfrm>
                <a:off x="9426742" y="461062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6" name="TextBox 365">
                <a:extLst>
                  <a:ext uri="{FF2B5EF4-FFF2-40B4-BE49-F238E27FC236}">
                    <a16:creationId xmlns:a16="http://schemas.microsoft.com/office/drawing/2014/main" id="{B2644D72-CF7A-4EAA-8EAD-07A3B0504352}"/>
                  </a:ext>
                </a:extLst>
              </p:cNvPr>
              <p:cNvSpPr txBox="1"/>
              <p:nvPr/>
            </p:nvSpPr>
            <p:spPr>
              <a:xfrm>
                <a:off x="10289005" y="4587123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7" name="TextBox 366">
                <a:extLst>
                  <a:ext uri="{FF2B5EF4-FFF2-40B4-BE49-F238E27FC236}">
                    <a16:creationId xmlns:a16="http://schemas.microsoft.com/office/drawing/2014/main" id="{4C406B14-61CC-46DD-97D6-B16F7596AE41}"/>
                  </a:ext>
                </a:extLst>
              </p:cNvPr>
              <p:cNvSpPr txBox="1"/>
              <p:nvPr/>
            </p:nvSpPr>
            <p:spPr>
              <a:xfrm>
                <a:off x="9426742" y="534293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8" name="TextBox 367">
                <a:extLst>
                  <a:ext uri="{FF2B5EF4-FFF2-40B4-BE49-F238E27FC236}">
                    <a16:creationId xmlns:a16="http://schemas.microsoft.com/office/drawing/2014/main" id="{E779CC89-2C3D-4123-BD53-DBABB08A501F}"/>
                  </a:ext>
                </a:extLst>
              </p:cNvPr>
              <p:cNvSpPr txBox="1"/>
              <p:nvPr/>
            </p:nvSpPr>
            <p:spPr>
              <a:xfrm>
                <a:off x="10289004" y="534293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grpSp>
            <p:nvGrpSpPr>
              <p:cNvPr id="369" name="Group 368">
                <a:extLst>
                  <a:ext uri="{FF2B5EF4-FFF2-40B4-BE49-F238E27FC236}">
                    <a16:creationId xmlns:a16="http://schemas.microsoft.com/office/drawing/2014/main" id="{5A572D4C-E3EA-49B6-BBCD-A622FC9B3B0C}"/>
                  </a:ext>
                </a:extLst>
              </p:cNvPr>
              <p:cNvGrpSpPr/>
              <p:nvPr/>
            </p:nvGrpSpPr>
            <p:grpSpPr>
              <a:xfrm>
                <a:off x="6213183" y="3608569"/>
                <a:ext cx="206545" cy="349675"/>
                <a:chOff x="1602739" y="3640892"/>
                <a:chExt cx="206545" cy="349675"/>
              </a:xfrm>
            </p:grpSpPr>
            <p:sp>
              <p:nvSpPr>
                <p:cNvPr id="654" name="Oval 653">
                  <a:extLst>
                    <a:ext uri="{FF2B5EF4-FFF2-40B4-BE49-F238E27FC236}">
                      <a16:creationId xmlns:a16="http://schemas.microsoft.com/office/drawing/2014/main" id="{4AB5B5FC-257E-4A81-9C1B-48C5EC8D631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5" name="Oval 654">
                  <a:extLst>
                    <a:ext uri="{FF2B5EF4-FFF2-40B4-BE49-F238E27FC236}">
                      <a16:creationId xmlns:a16="http://schemas.microsoft.com/office/drawing/2014/main" id="{BB763D89-78D6-43FF-8E0A-C975D096495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6" name="Oval 655">
                  <a:extLst>
                    <a:ext uri="{FF2B5EF4-FFF2-40B4-BE49-F238E27FC236}">
                      <a16:creationId xmlns:a16="http://schemas.microsoft.com/office/drawing/2014/main" id="{D6C03D45-4A06-46B8-BF49-D43A6C95026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0" name="Group 369">
                <a:extLst>
                  <a:ext uri="{FF2B5EF4-FFF2-40B4-BE49-F238E27FC236}">
                    <a16:creationId xmlns:a16="http://schemas.microsoft.com/office/drawing/2014/main" id="{49D2CDDF-E73C-46AB-9B2D-5C8CA837F60D}"/>
                  </a:ext>
                </a:extLst>
              </p:cNvPr>
              <p:cNvGrpSpPr/>
              <p:nvPr/>
            </p:nvGrpSpPr>
            <p:grpSpPr>
              <a:xfrm>
                <a:off x="6224101" y="4376124"/>
                <a:ext cx="206545" cy="349675"/>
                <a:chOff x="1602739" y="3640892"/>
                <a:chExt cx="206545" cy="349675"/>
              </a:xfrm>
            </p:grpSpPr>
            <p:sp>
              <p:nvSpPr>
                <p:cNvPr id="651" name="Oval 650">
                  <a:extLst>
                    <a:ext uri="{FF2B5EF4-FFF2-40B4-BE49-F238E27FC236}">
                      <a16:creationId xmlns:a16="http://schemas.microsoft.com/office/drawing/2014/main" id="{2BB5CA4B-84F1-49DB-823B-B62F035C722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2" name="Oval 651">
                  <a:extLst>
                    <a:ext uri="{FF2B5EF4-FFF2-40B4-BE49-F238E27FC236}">
                      <a16:creationId xmlns:a16="http://schemas.microsoft.com/office/drawing/2014/main" id="{3629C317-D9AE-4541-98B4-BF0BA970AB1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3" name="Oval 652">
                  <a:extLst>
                    <a:ext uri="{FF2B5EF4-FFF2-40B4-BE49-F238E27FC236}">
                      <a16:creationId xmlns:a16="http://schemas.microsoft.com/office/drawing/2014/main" id="{29938C6D-C5AA-4F83-B3C7-7A5B134A581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1" name="Group 370">
                <a:extLst>
                  <a:ext uri="{FF2B5EF4-FFF2-40B4-BE49-F238E27FC236}">
                    <a16:creationId xmlns:a16="http://schemas.microsoft.com/office/drawing/2014/main" id="{017C2136-8D3D-4C54-B944-1A9E7D465C9B}"/>
                  </a:ext>
                </a:extLst>
              </p:cNvPr>
              <p:cNvGrpSpPr/>
              <p:nvPr/>
            </p:nvGrpSpPr>
            <p:grpSpPr>
              <a:xfrm>
                <a:off x="6213180" y="5106267"/>
                <a:ext cx="206545" cy="349675"/>
                <a:chOff x="1602739" y="3640892"/>
                <a:chExt cx="206545" cy="349675"/>
              </a:xfrm>
            </p:grpSpPr>
            <p:sp>
              <p:nvSpPr>
                <p:cNvPr id="648" name="Oval 647">
                  <a:extLst>
                    <a:ext uri="{FF2B5EF4-FFF2-40B4-BE49-F238E27FC236}">
                      <a16:creationId xmlns:a16="http://schemas.microsoft.com/office/drawing/2014/main" id="{CF21FEC2-ADAD-45CD-B536-1803986D0D6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9" name="Oval 648">
                  <a:extLst>
                    <a:ext uri="{FF2B5EF4-FFF2-40B4-BE49-F238E27FC236}">
                      <a16:creationId xmlns:a16="http://schemas.microsoft.com/office/drawing/2014/main" id="{60DF1C00-DC1F-4603-9CA4-30584487D09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0" name="Oval 649">
                  <a:extLst>
                    <a:ext uri="{FF2B5EF4-FFF2-40B4-BE49-F238E27FC236}">
                      <a16:creationId xmlns:a16="http://schemas.microsoft.com/office/drawing/2014/main" id="{ADFC5209-012A-4B4F-A5C9-79A6225EF50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2" name="Group 371">
                <a:extLst>
                  <a:ext uri="{FF2B5EF4-FFF2-40B4-BE49-F238E27FC236}">
                    <a16:creationId xmlns:a16="http://schemas.microsoft.com/office/drawing/2014/main" id="{FB30F9F5-40C4-4D76-A3BB-86729A28FF91}"/>
                  </a:ext>
                </a:extLst>
              </p:cNvPr>
              <p:cNvGrpSpPr/>
              <p:nvPr/>
            </p:nvGrpSpPr>
            <p:grpSpPr>
              <a:xfrm rot="16200000">
                <a:off x="6658245" y="3254161"/>
                <a:ext cx="206545" cy="349675"/>
                <a:chOff x="1602739" y="3640892"/>
                <a:chExt cx="206545" cy="349675"/>
              </a:xfrm>
            </p:grpSpPr>
            <p:sp>
              <p:nvSpPr>
                <p:cNvPr id="645" name="Oval 644">
                  <a:extLst>
                    <a:ext uri="{FF2B5EF4-FFF2-40B4-BE49-F238E27FC236}">
                      <a16:creationId xmlns:a16="http://schemas.microsoft.com/office/drawing/2014/main" id="{00FF42AF-1E4D-4060-9B55-A67EFFAB8576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6" name="Oval 645">
                  <a:extLst>
                    <a:ext uri="{FF2B5EF4-FFF2-40B4-BE49-F238E27FC236}">
                      <a16:creationId xmlns:a16="http://schemas.microsoft.com/office/drawing/2014/main" id="{80AECA28-8BDA-4358-A6BE-92E79C4F708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7" name="Oval 646">
                  <a:extLst>
                    <a:ext uri="{FF2B5EF4-FFF2-40B4-BE49-F238E27FC236}">
                      <a16:creationId xmlns:a16="http://schemas.microsoft.com/office/drawing/2014/main" id="{C7049EF5-9E13-4903-9DDF-60D3EA4D5D5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3" name="Group 372">
                <a:extLst>
                  <a:ext uri="{FF2B5EF4-FFF2-40B4-BE49-F238E27FC236}">
                    <a16:creationId xmlns:a16="http://schemas.microsoft.com/office/drawing/2014/main" id="{6DF3928D-14C0-46D6-8A00-BE17000524CE}"/>
                  </a:ext>
                </a:extLst>
              </p:cNvPr>
              <p:cNvGrpSpPr/>
              <p:nvPr/>
            </p:nvGrpSpPr>
            <p:grpSpPr>
              <a:xfrm rot="16200000">
                <a:off x="6672462" y="3986471"/>
                <a:ext cx="206545" cy="349675"/>
                <a:chOff x="1602739" y="3640892"/>
                <a:chExt cx="206545" cy="349675"/>
              </a:xfrm>
            </p:grpSpPr>
            <p:sp>
              <p:nvSpPr>
                <p:cNvPr id="642" name="Oval 641">
                  <a:extLst>
                    <a:ext uri="{FF2B5EF4-FFF2-40B4-BE49-F238E27FC236}">
                      <a16:creationId xmlns:a16="http://schemas.microsoft.com/office/drawing/2014/main" id="{1E36AC23-6066-4774-BE56-E7D559E63E4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3" name="Oval 642">
                  <a:extLst>
                    <a:ext uri="{FF2B5EF4-FFF2-40B4-BE49-F238E27FC236}">
                      <a16:creationId xmlns:a16="http://schemas.microsoft.com/office/drawing/2014/main" id="{690A3577-041A-41F2-B7E9-A83B1A5D770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4" name="Oval 643">
                  <a:extLst>
                    <a:ext uri="{FF2B5EF4-FFF2-40B4-BE49-F238E27FC236}">
                      <a16:creationId xmlns:a16="http://schemas.microsoft.com/office/drawing/2014/main" id="{0896B2E3-EDCE-4618-A195-7FF47EB2D7E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4" name="Group 373">
                <a:extLst>
                  <a:ext uri="{FF2B5EF4-FFF2-40B4-BE49-F238E27FC236}">
                    <a16:creationId xmlns:a16="http://schemas.microsoft.com/office/drawing/2014/main" id="{A76577A4-C9A9-4D97-B182-B2260C08DFB4}"/>
                  </a:ext>
                </a:extLst>
              </p:cNvPr>
              <p:cNvGrpSpPr/>
              <p:nvPr/>
            </p:nvGrpSpPr>
            <p:grpSpPr>
              <a:xfrm rot="16200000">
                <a:off x="6662459" y="4758807"/>
                <a:ext cx="206545" cy="349675"/>
                <a:chOff x="1602739" y="3640892"/>
                <a:chExt cx="206545" cy="349675"/>
              </a:xfrm>
            </p:grpSpPr>
            <p:sp>
              <p:nvSpPr>
                <p:cNvPr id="639" name="Oval 638">
                  <a:extLst>
                    <a:ext uri="{FF2B5EF4-FFF2-40B4-BE49-F238E27FC236}">
                      <a16:creationId xmlns:a16="http://schemas.microsoft.com/office/drawing/2014/main" id="{78107860-8782-4A8B-884C-1A8CB38E35C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0" name="Oval 639">
                  <a:extLst>
                    <a:ext uri="{FF2B5EF4-FFF2-40B4-BE49-F238E27FC236}">
                      <a16:creationId xmlns:a16="http://schemas.microsoft.com/office/drawing/2014/main" id="{A9EE61F1-74D5-4BC7-BD68-73D36F6419E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1" name="Oval 640">
                  <a:extLst>
                    <a:ext uri="{FF2B5EF4-FFF2-40B4-BE49-F238E27FC236}">
                      <a16:creationId xmlns:a16="http://schemas.microsoft.com/office/drawing/2014/main" id="{BBAEB340-DA31-4DA6-8016-C40BE042E20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5" name="Group 374">
                <a:extLst>
                  <a:ext uri="{FF2B5EF4-FFF2-40B4-BE49-F238E27FC236}">
                    <a16:creationId xmlns:a16="http://schemas.microsoft.com/office/drawing/2014/main" id="{6B2A32BE-3587-4A9F-8141-F65465BC0DCF}"/>
                  </a:ext>
                </a:extLst>
              </p:cNvPr>
              <p:cNvGrpSpPr/>
              <p:nvPr/>
            </p:nvGrpSpPr>
            <p:grpSpPr>
              <a:xfrm rot="16200000">
                <a:off x="6656064" y="5474588"/>
                <a:ext cx="206545" cy="349675"/>
                <a:chOff x="1602739" y="3640892"/>
                <a:chExt cx="206545" cy="349675"/>
              </a:xfrm>
            </p:grpSpPr>
            <p:sp>
              <p:nvSpPr>
                <p:cNvPr id="636" name="Oval 635">
                  <a:extLst>
                    <a:ext uri="{FF2B5EF4-FFF2-40B4-BE49-F238E27FC236}">
                      <a16:creationId xmlns:a16="http://schemas.microsoft.com/office/drawing/2014/main" id="{19009475-CD15-4DE5-833A-371CF60FA45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7" name="Oval 636">
                  <a:extLst>
                    <a:ext uri="{FF2B5EF4-FFF2-40B4-BE49-F238E27FC236}">
                      <a16:creationId xmlns:a16="http://schemas.microsoft.com/office/drawing/2014/main" id="{806CE9FE-FC80-47F2-9835-64CCBE416AD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8" name="Oval 637">
                  <a:extLst>
                    <a:ext uri="{FF2B5EF4-FFF2-40B4-BE49-F238E27FC236}">
                      <a16:creationId xmlns:a16="http://schemas.microsoft.com/office/drawing/2014/main" id="{D596D4DE-6F46-4BB2-A5A4-5CBD65DF665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6" name="Group 375">
                <a:extLst>
                  <a:ext uri="{FF2B5EF4-FFF2-40B4-BE49-F238E27FC236}">
                    <a16:creationId xmlns:a16="http://schemas.microsoft.com/office/drawing/2014/main" id="{F039D914-9EFE-4ED0-BD34-D50CDB00E649}"/>
                  </a:ext>
                </a:extLst>
              </p:cNvPr>
              <p:cNvGrpSpPr/>
              <p:nvPr/>
            </p:nvGrpSpPr>
            <p:grpSpPr>
              <a:xfrm rot="16200000">
                <a:off x="7413149" y="3254160"/>
                <a:ext cx="206545" cy="349675"/>
                <a:chOff x="1602739" y="3640892"/>
                <a:chExt cx="206545" cy="349675"/>
              </a:xfrm>
            </p:grpSpPr>
            <p:sp>
              <p:nvSpPr>
                <p:cNvPr id="633" name="Oval 632">
                  <a:extLst>
                    <a:ext uri="{FF2B5EF4-FFF2-40B4-BE49-F238E27FC236}">
                      <a16:creationId xmlns:a16="http://schemas.microsoft.com/office/drawing/2014/main" id="{06274B86-3422-4804-89DB-9320D073322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4" name="Oval 633">
                  <a:extLst>
                    <a:ext uri="{FF2B5EF4-FFF2-40B4-BE49-F238E27FC236}">
                      <a16:creationId xmlns:a16="http://schemas.microsoft.com/office/drawing/2014/main" id="{3A6F40B0-53D1-47FD-8FDC-911E6F4C0E0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5" name="Oval 634">
                  <a:extLst>
                    <a:ext uri="{FF2B5EF4-FFF2-40B4-BE49-F238E27FC236}">
                      <a16:creationId xmlns:a16="http://schemas.microsoft.com/office/drawing/2014/main" id="{D3DF31B0-3F20-4256-8F77-595118FA810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7" name="Group 376">
                <a:extLst>
                  <a:ext uri="{FF2B5EF4-FFF2-40B4-BE49-F238E27FC236}">
                    <a16:creationId xmlns:a16="http://schemas.microsoft.com/office/drawing/2014/main" id="{6AA4E189-11A6-46B2-B929-C34B270BB638}"/>
                  </a:ext>
                </a:extLst>
              </p:cNvPr>
              <p:cNvGrpSpPr/>
              <p:nvPr/>
            </p:nvGrpSpPr>
            <p:grpSpPr>
              <a:xfrm rot="16200000">
                <a:off x="7427366" y="3986470"/>
                <a:ext cx="206545" cy="349675"/>
                <a:chOff x="1602739" y="3640892"/>
                <a:chExt cx="206545" cy="349675"/>
              </a:xfrm>
            </p:grpSpPr>
            <p:sp>
              <p:nvSpPr>
                <p:cNvPr id="630" name="Oval 629">
                  <a:extLst>
                    <a:ext uri="{FF2B5EF4-FFF2-40B4-BE49-F238E27FC236}">
                      <a16:creationId xmlns:a16="http://schemas.microsoft.com/office/drawing/2014/main" id="{383D1F11-3088-4F29-95AF-79C86661211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1" name="Oval 630">
                  <a:extLst>
                    <a:ext uri="{FF2B5EF4-FFF2-40B4-BE49-F238E27FC236}">
                      <a16:creationId xmlns:a16="http://schemas.microsoft.com/office/drawing/2014/main" id="{424D38F7-1C75-40CC-8C22-C1E5EEBE313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2" name="Oval 631">
                  <a:extLst>
                    <a:ext uri="{FF2B5EF4-FFF2-40B4-BE49-F238E27FC236}">
                      <a16:creationId xmlns:a16="http://schemas.microsoft.com/office/drawing/2014/main" id="{B5FC3C63-136C-4586-A342-948114C35A0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8" name="Group 377">
                <a:extLst>
                  <a:ext uri="{FF2B5EF4-FFF2-40B4-BE49-F238E27FC236}">
                    <a16:creationId xmlns:a16="http://schemas.microsoft.com/office/drawing/2014/main" id="{1F55BBF7-A94F-4127-86D3-B71F2A1F0618}"/>
                  </a:ext>
                </a:extLst>
              </p:cNvPr>
              <p:cNvGrpSpPr/>
              <p:nvPr/>
            </p:nvGrpSpPr>
            <p:grpSpPr>
              <a:xfrm rot="16200000">
                <a:off x="7417363" y="4758806"/>
                <a:ext cx="206545" cy="349675"/>
                <a:chOff x="1602739" y="3640892"/>
                <a:chExt cx="206545" cy="349675"/>
              </a:xfrm>
            </p:grpSpPr>
            <p:sp>
              <p:nvSpPr>
                <p:cNvPr id="627" name="Oval 626">
                  <a:extLst>
                    <a:ext uri="{FF2B5EF4-FFF2-40B4-BE49-F238E27FC236}">
                      <a16:creationId xmlns:a16="http://schemas.microsoft.com/office/drawing/2014/main" id="{782AF42E-C9DA-4E7D-A54A-C58DBAF3754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8" name="Oval 627">
                  <a:extLst>
                    <a:ext uri="{FF2B5EF4-FFF2-40B4-BE49-F238E27FC236}">
                      <a16:creationId xmlns:a16="http://schemas.microsoft.com/office/drawing/2014/main" id="{1E4741CF-4045-4C79-A0EA-1869402AEA6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9" name="Oval 628">
                  <a:extLst>
                    <a:ext uri="{FF2B5EF4-FFF2-40B4-BE49-F238E27FC236}">
                      <a16:creationId xmlns:a16="http://schemas.microsoft.com/office/drawing/2014/main" id="{CD39040E-CA38-4C57-984E-E1F555798F8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9" name="Group 378">
                <a:extLst>
                  <a:ext uri="{FF2B5EF4-FFF2-40B4-BE49-F238E27FC236}">
                    <a16:creationId xmlns:a16="http://schemas.microsoft.com/office/drawing/2014/main" id="{811F4FCD-7B3E-4EF5-B5CD-8E4BCA24AF87}"/>
                  </a:ext>
                </a:extLst>
              </p:cNvPr>
              <p:cNvGrpSpPr/>
              <p:nvPr/>
            </p:nvGrpSpPr>
            <p:grpSpPr>
              <a:xfrm rot="16200000">
                <a:off x="7410968" y="5474587"/>
                <a:ext cx="206545" cy="349675"/>
                <a:chOff x="1602739" y="3640892"/>
                <a:chExt cx="206545" cy="349675"/>
              </a:xfrm>
            </p:grpSpPr>
            <p:sp>
              <p:nvSpPr>
                <p:cNvPr id="624" name="Oval 623">
                  <a:extLst>
                    <a:ext uri="{FF2B5EF4-FFF2-40B4-BE49-F238E27FC236}">
                      <a16:creationId xmlns:a16="http://schemas.microsoft.com/office/drawing/2014/main" id="{BD1B1B27-A771-4559-A79B-126255A4FAA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5" name="Oval 624">
                  <a:extLst>
                    <a:ext uri="{FF2B5EF4-FFF2-40B4-BE49-F238E27FC236}">
                      <a16:creationId xmlns:a16="http://schemas.microsoft.com/office/drawing/2014/main" id="{AC0AA624-B31D-4F11-8919-BAA1A119ABB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6" name="Oval 625">
                  <a:extLst>
                    <a:ext uri="{FF2B5EF4-FFF2-40B4-BE49-F238E27FC236}">
                      <a16:creationId xmlns:a16="http://schemas.microsoft.com/office/drawing/2014/main" id="{8ACA7F4A-EEDC-4C23-B4FF-2E03D5306B2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0" name="Group 379">
                <a:extLst>
                  <a:ext uri="{FF2B5EF4-FFF2-40B4-BE49-F238E27FC236}">
                    <a16:creationId xmlns:a16="http://schemas.microsoft.com/office/drawing/2014/main" id="{C60D1FD5-B1F6-4B9D-AD5F-7D1BB3B18D7A}"/>
                  </a:ext>
                </a:extLst>
              </p:cNvPr>
              <p:cNvGrpSpPr/>
              <p:nvPr/>
            </p:nvGrpSpPr>
            <p:grpSpPr>
              <a:xfrm rot="16200000">
                <a:off x="8185889" y="3254160"/>
                <a:ext cx="206545" cy="349675"/>
                <a:chOff x="1602739" y="3640892"/>
                <a:chExt cx="206545" cy="349675"/>
              </a:xfrm>
            </p:grpSpPr>
            <p:sp>
              <p:nvSpPr>
                <p:cNvPr id="621" name="Oval 620">
                  <a:extLst>
                    <a:ext uri="{FF2B5EF4-FFF2-40B4-BE49-F238E27FC236}">
                      <a16:creationId xmlns:a16="http://schemas.microsoft.com/office/drawing/2014/main" id="{810E15BF-68FE-43D5-978D-A3AD5950B02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2" name="Oval 621">
                  <a:extLst>
                    <a:ext uri="{FF2B5EF4-FFF2-40B4-BE49-F238E27FC236}">
                      <a16:creationId xmlns:a16="http://schemas.microsoft.com/office/drawing/2014/main" id="{4163014B-B21C-492A-A2E4-745FEE2DA94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3" name="Oval 622">
                  <a:extLst>
                    <a:ext uri="{FF2B5EF4-FFF2-40B4-BE49-F238E27FC236}">
                      <a16:creationId xmlns:a16="http://schemas.microsoft.com/office/drawing/2014/main" id="{3AFF8279-ED90-4DBC-BEB8-D6054A232E7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1" name="Group 380">
                <a:extLst>
                  <a:ext uri="{FF2B5EF4-FFF2-40B4-BE49-F238E27FC236}">
                    <a16:creationId xmlns:a16="http://schemas.microsoft.com/office/drawing/2014/main" id="{3DE682B6-8140-4F25-B1B8-76066CC34417}"/>
                  </a:ext>
                </a:extLst>
              </p:cNvPr>
              <p:cNvGrpSpPr/>
              <p:nvPr/>
            </p:nvGrpSpPr>
            <p:grpSpPr>
              <a:xfrm rot="16200000">
                <a:off x="8200106" y="3986470"/>
                <a:ext cx="206545" cy="349675"/>
                <a:chOff x="1602739" y="3640892"/>
                <a:chExt cx="206545" cy="349675"/>
              </a:xfrm>
            </p:grpSpPr>
            <p:sp>
              <p:nvSpPr>
                <p:cNvPr id="618" name="Oval 617">
                  <a:extLst>
                    <a:ext uri="{FF2B5EF4-FFF2-40B4-BE49-F238E27FC236}">
                      <a16:creationId xmlns:a16="http://schemas.microsoft.com/office/drawing/2014/main" id="{C3758AC2-1544-4B7A-96D6-D3EEFFE0423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9" name="Oval 618">
                  <a:extLst>
                    <a:ext uri="{FF2B5EF4-FFF2-40B4-BE49-F238E27FC236}">
                      <a16:creationId xmlns:a16="http://schemas.microsoft.com/office/drawing/2014/main" id="{143CBD91-AA7F-45DB-B4C2-30EFFC3CB2A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0" name="Oval 619">
                  <a:extLst>
                    <a:ext uri="{FF2B5EF4-FFF2-40B4-BE49-F238E27FC236}">
                      <a16:creationId xmlns:a16="http://schemas.microsoft.com/office/drawing/2014/main" id="{4C35FE2A-DE5A-4007-8259-8373C7ED6C9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2" name="Group 381">
                <a:extLst>
                  <a:ext uri="{FF2B5EF4-FFF2-40B4-BE49-F238E27FC236}">
                    <a16:creationId xmlns:a16="http://schemas.microsoft.com/office/drawing/2014/main" id="{559294A2-78A1-4F50-AB22-84446D79E18E}"/>
                  </a:ext>
                </a:extLst>
              </p:cNvPr>
              <p:cNvGrpSpPr/>
              <p:nvPr/>
            </p:nvGrpSpPr>
            <p:grpSpPr>
              <a:xfrm rot="16200000">
                <a:off x="8190103" y="4758806"/>
                <a:ext cx="206545" cy="349675"/>
                <a:chOff x="1602739" y="3640892"/>
                <a:chExt cx="206545" cy="349675"/>
              </a:xfrm>
            </p:grpSpPr>
            <p:sp>
              <p:nvSpPr>
                <p:cNvPr id="615" name="Oval 614">
                  <a:extLst>
                    <a:ext uri="{FF2B5EF4-FFF2-40B4-BE49-F238E27FC236}">
                      <a16:creationId xmlns:a16="http://schemas.microsoft.com/office/drawing/2014/main" id="{09493DD2-9714-47D3-AA0A-B2BF18F016D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6" name="Oval 615">
                  <a:extLst>
                    <a:ext uri="{FF2B5EF4-FFF2-40B4-BE49-F238E27FC236}">
                      <a16:creationId xmlns:a16="http://schemas.microsoft.com/office/drawing/2014/main" id="{5E048CCB-8F7D-448F-B6D8-EB251364943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7" name="Oval 616">
                  <a:extLst>
                    <a:ext uri="{FF2B5EF4-FFF2-40B4-BE49-F238E27FC236}">
                      <a16:creationId xmlns:a16="http://schemas.microsoft.com/office/drawing/2014/main" id="{EAE4988A-45A8-422A-940D-9C09A01C528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3" name="Group 382">
                <a:extLst>
                  <a:ext uri="{FF2B5EF4-FFF2-40B4-BE49-F238E27FC236}">
                    <a16:creationId xmlns:a16="http://schemas.microsoft.com/office/drawing/2014/main" id="{317B78E9-92BD-407B-9918-338261575BD5}"/>
                  </a:ext>
                </a:extLst>
              </p:cNvPr>
              <p:cNvGrpSpPr/>
              <p:nvPr/>
            </p:nvGrpSpPr>
            <p:grpSpPr>
              <a:xfrm rot="16200000">
                <a:off x="8183708" y="5474587"/>
                <a:ext cx="206545" cy="349675"/>
                <a:chOff x="1602739" y="3640892"/>
                <a:chExt cx="206545" cy="349675"/>
              </a:xfrm>
            </p:grpSpPr>
            <p:sp>
              <p:nvSpPr>
                <p:cNvPr id="612" name="Oval 611">
                  <a:extLst>
                    <a:ext uri="{FF2B5EF4-FFF2-40B4-BE49-F238E27FC236}">
                      <a16:creationId xmlns:a16="http://schemas.microsoft.com/office/drawing/2014/main" id="{749C25BE-2071-4AA5-82BF-362EA01C8BB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3" name="Oval 612">
                  <a:extLst>
                    <a:ext uri="{FF2B5EF4-FFF2-40B4-BE49-F238E27FC236}">
                      <a16:creationId xmlns:a16="http://schemas.microsoft.com/office/drawing/2014/main" id="{AB76E3F2-79CD-48BF-8C49-0A9260E22176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4" name="Oval 613">
                  <a:extLst>
                    <a:ext uri="{FF2B5EF4-FFF2-40B4-BE49-F238E27FC236}">
                      <a16:creationId xmlns:a16="http://schemas.microsoft.com/office/drawing/2014/main" id="{03B04B71-505E-4E2B-BC3F-1C3FAF9729B7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4" name="Group 383">
                <a:extLst>
                  <a:ext uri="{FF2B5EF4-FFF2-40B4-BE49-F238E27FC236}">
                    <a16:creationId xmlns:a16="http://schemas.microsoft.com/office/drawing/2014/main" id="{E478870F-DF8C-448D-9CED-37FB5A057B52}"/>
                  </a:ext>
                </a:extLst>
              </p:cNvPr>
              <p:cNvGrpSpPr/>
              <p:nvPr/>
            </p:nvGrpSpPr>
            <p:grpSpPr>
              <a:xfrm rot="16200000">
                <a:off x="9063449" y="3254160"/>
                <a:ext cx="206545" cy="349675"/>
                <a:chOff x="1602739" y="3640892"/>
                <a:chExt cx="206545" cy="349675"/>
              </a:xfrm>
            </p:grpSpPr>
            <p:sp>
              <p:nvSpPr>
                <p:cNvPr id="609" name="Oval 608">
                  <a:extLst>
                    <a:ext uri="{FF2B5EF4-FFF2-40B4-BE49-F238E27FC236}">
                      <a16:creationId xmlns:a16="http://schemas.microsoft.com/office/drawing/2014/main" id="{DDA0078B-2948-4683-BE78-6250D3DF95F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0" name="Oval 609">
                  <a:extLst>
                    <a:ext uri="{FF2B5EF4-FFF2-40B4-BE49-F238E27FC236}">
                      <a16:creationId xmlns:a16="http://schemas.microsoft.com/office/drawing/2014/main" id="{60F22C74-9C98-45E7-8ACB-6181C90EBC0B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1" name="Oval 610">
                  <a:extLst>
                    <a:ext uri="{FF2B5EF4-FFF2-40B4-BE49-F238E27FC236}">
                      <a16:creationId xmlns:a16="http://schemas.microsoft.com/office/drawing/2014/main" id="{D6D35F2F-87FA-43BB-9157-63BCAA8455B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5" name="Group 384">
                <a:extLst>
                  <a:ext uri="{FF2B5EF4-FFF2-40B4-BE49-F238E27FC236}">
                    <a16:creationId xmlns:a16="http://schemas.microsoft.com/office/drawing/2014/main" id="{F6935C0F-AE02-4F59-8D3D-9CFCA475FB37}"/>
                  </a:ext>
                </a:extLst>
              </p:cNvPr>
              <p:cNvGrpSpPr/>
              <p:nvPr/>
            </p:nvGrpSpPr>
            <p:grpSpPr>
              <a:xfrm rot="16200000">
                <a:off x="9077666" y="3986470"/>
                <a:ext cx="206545" cy="349675"/>
                <a:chOff x="1602739" y="3640892"/>
                <a:chExt cx="206545" cy="349675"/>
              </a:xfrm>
            </p:grpSpPr>
            <p:sp>
              <p:nvSpPr>
                <p:cNvPr id="606" name="Oval 605">
                  <a:extLst>
                    <a:ext uri="{FF2B5EF4-FFF2-40B4-BE49-F238E27FC236}">
                      <a16:creationId xmlns:a16="http://schemas.microsoft.com/office/drawing/2014/main" id="{EFEB050B-88DC-495F-9502-8C8BD436163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7" name="Oval 606">
                  <a:extLst>
                    <a:ext uri="{FF2B5EF4-FFF2-40B4-BE49-F238E27FC236}">
                      <a16:creationId xmlns:a16="http://schemas.microsoft.com/office/drawing/2014/main" id="{904D1B4E-3A74-4141-875E-370988AD457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8" name="Oval 607">
                  <a:extLst>
                    <a:ext uri="{FF2B5EF4-FFF2-40B4-BE49-F238E27FC236}">
                      <a16:creationId xmlns:a16="http://schemas.microsoft.com/office/drawing/2014/main" id="{83BA43A8-5ED3-4680-8795-9B058807218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6" name="Group 385">
                <a:extLst>
                  <a:ext uri="{FF2B5EF4-FFF2-40B4-BE49-F238E27FC236}">
                    <a16:creationId xmlns:a16="http://schemas.microsoft.com/office/drawing/2014/main" id="{8339DC40-7167-43B7-BEAC-60822CBD25B3}"/>
                  </a:ext>
                </a:extLst>
              </p:cNvPr>
              <p:cNvGrpSpPr/>
              <p:nvPr/>
            </p:nvGrpSpPr>
            <p:grpSpPr>
              <a:xfrm rot="16200000">
                <a:off x="9067663" y="4758806"/>
                <a:ext cx="206545" cy="349675"/>
                <a:chOff x="1602739" y="3640892"/>
                <a:chExt cx="206545" cy="349675"/>
              </a:xfrm>
            </p:grpSpPr>
            <p:sp>
              <p:nvSpPr>
                <p:cNvPr id="603" name="Oval 602">
                  <a:extLst>
                    <a:ext uri="{FF2B5EF4-FFF2-40B4-BE49-F238E27FC236}">
                      <a16:creationId xmlns:a16="http://schemas.microsoft.com/office/drawing/2014/main" id="{B77C93AE-CF56-44AB-8F84-815AE8FCF9F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4" name="Oval 603">
                  <a:extLst>
                    <a:ext uri="{FF2B5EF4-FFF2-40B4-BE49-F238E27FC236}">
                      <a16:creationId xmlns:a16="http://schemas.microsoft.com/office/drawing/2014/main" id="{4F7C23D9-F3BC-4638-BDE4-F9D7DDE35D7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5" name="Oval 604">
                  <a:extLst>
                    <a:ext uri="{FF2B5EF4-FFF2-40B4-BE49-F238E27FC236}">
                      <a16:creationId xmlns:a16="http://schemas.microsoft.com/office/drawing/2014/main" id="{AF95AD41-6152-4658-9366-D69B146ED07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7" name="Group 386">
                <a:extLst>
                  <a:ext uri="{FF2B5EF4-FFF2-40B4-BE49-F238E27FC236}">
                    <a16:creationId xmlns:a16="http://schemas.microsoft.com/office/drawing/2014/main" id="{D45CF791-C8C1-4191-9827-2BEA4BA05458}"/>
                  </a:ext>
                </a:extLst>
              </p:cNvPr>
              <p:cNvGrpSpPr/>
              <p:nvPr/>
            </p:nvGrpSpPr>
            <p:grpSpPr>
              <a:xfrm rot="16200000">
                <a:off x="9061268" y="5474587"/>
                <a:ext cx="206545" cy="349675"/>
                <a:chOff x="1602739" y="3640892"/>
                <a:chExt cx="206545" cy="349675"/>
              </a:xfrm>
            </p:grpSpPr>
            <p:sp>
              <p:nvSpPr>
                <p:cNvPr id="600" name="Oval 599">
                  <a:extLst>
                    <a:ext uri="{FF2B5EF4-FFF2-40B4-BE49-F238E27FC236}">
                      <a16:creationId xmlns:a16="http://schemas.microsoft.com/office/drawing/2014/main" id="{1FDA86B9-DAC2-433E-8FBD-B70D42A32FD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1" name="Oval 600">
                  <a:extLst>
                    <a:ext uri="{FF2B5EF4-FFF2-40B4-BE49-F238E27FC236}">
                      <a16:creationId xmlns:a16="http://schemas.microsoft.com/office/drawing/2014/main" id="{9802183E-2010-4E59-B961-BA7BA56237C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2" name="Oval 601">
                  <a:extLst>
                    <a:ext uri="{FF2B5EF4-FFF2-40B4-BE49-F238E27FC236}">
                      <a16:creationId xmlns:a16="http://schemas.microsoft.com/office/drawing/2014/main" id="{29340BE7-1571-4621-9CB5-3A86B1A119C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8" name="Group 387">
                <a:extLst>
                  <a:ext uri="{FF2B5EF4-FFF2-40B4-BE49-F238E27FC236}">
                    <a16:creationId xmlns:a16="http://schemas.microsoft.com/office/drawing/2014/main" id="{6B7671C0-DDFE-400C-BECE-CBFD3D8D13F1}"/>
                  </a:ext>
                </a:extLst>
              </p:cNvPr>
              <p:cNvGrpSpPr/>
              <p:nvPr/>
            </p:nvGrpSpPr>
            <p:grpSpPr>
              <a:xfrm rot="16200000">
                <a:off x="9998331" y="3254159"/>
                <a:ext cx="206545" cy="349675"/>
                <a:chOff x="1602739" y="3640892"/>
                <a:chExt cx="206545" cy="349675"/>
              </a:xfrm>
            </p:grpSpPr>
            <p:sp>
              <p:nvSpPr>
                <p:cNvPr id="597" name="Oval 596">
                  <a:extLst>
                    <a:ext uri="{FF2B5EF4-FFF2-40B4-BE49-F238E27FC236}">
                      <a16:creationId xmlns:a16="http://schemas.microsoft.com/office/drawing/2014/main" id="{A16C2F4A-E9EC-48D6-A217-81D2BC445704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8" name="Oval 597">
                  <a:extLst>
                    <a:ext uri="{FF2B5EF4-FFF2-40B4-BE49-F238E27FC236}">
                      <a16:creationId xmlns:a16="http://schemas.microsoft.com/office/drawing/2014/main" id="{BEB3DEC4-B35C-4437-82D2-8C7E74E5B7B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9" name="Oval 598">
                  <a:extLst>
                    <a:ext uri="{FF2B5EF4-FFF2-40B4-BE49-F238E27FC236}">
                      <a16:creationId xmlns:a16="http://schemas.microsoft.com/office/drawing/2014/main" id="{F647A844-AB79-4B50-A15B-0BA1AF9AFD6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9" name="Group 388">
                <a:extLst>
                  <a:ext uri="{FF2B5EF4-FFF2-40B4-BE49-F238E27FC236}">
                    <a16:creationId xmlns:a16="http://schemas.microsoft.com/office/drawing/2014/main" id="{1BC6A1B8-DC23-4AD0-8917-040616A0B5DB}"/>
                  </a:ext>
                </a:extLst>
              </p:cNvPr>
              <p:cNvGrpSpPr/>
              <p:nvPr/>
            </p:nvGrpSpPr>
            <p:grpSpPr>
              <a:xfrm rot="16200000">
                <a:off x="10012548" y="3986469"/>
                <a:ext cx="206545" cy="349675"/>
                <a:chOff x="1602739" y="3640892"/>
                <a:chExt cx="206545" cy="349675"/>
              </a:xfrm>
            </p:grpSpPr>
            <p:sp>
              <p:nvSpPr>
                <p:cNvPr id="594" name="Oval 593">
                  <a:extLst>
                    <a:ext uri="{FF2B5EF4-FFF2-40B4-BE49-F238E27FC236}">
                      <a16:creationId xmlns:a16="http://schemas.microsoft.com/office/drawing/2014/main" id="{7CBC9E77-B2CF-4CE5-8A38-EF9B0BFEFCE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5" name="Oval 594">
                  <a:extLst>
                    <a:ext uri="{FF2B5EF4-FFF2-40B4-BE49-F238E27FC236}">
                      <a16:creationId xmlns:a16="http://schemas.microsoft.com/office/drawing/2014/main" id="{C4B7EC31-98B0-4742-838A-BAA13C80B71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6" name="Oval 595">
                  <a:extLst>
                    <a:ext uri="{FF2B5EF4-FFF2-40B4-BE49-F238E27FC236}">
                      <a16:creationId xmlns:a16="http://schemas.microsoft.com/office/drawing/2014/main" id="{B9157D80-EDCA-4438-ACDD-1A264794914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0" name="Group 389">
                <a:extLst>
                  <a:ext uri="{FF2B5EF4-FFF2-40B4-BE49-F238E27FC236}">
                    <a16:creationId xmlns:a16="http://schemas.microsoft.com/office/drawing/2014/main" id="{97662DD5-F500-4C06-86D6-903C6C85DC61}"/>
                  </a:ext>
                </a:extLst>
              </p:cNvPr>
              <p:cNvGrpSpPr/>
              <p:nvPr/>
            </p:nvGrpSpPr>
            <p:grpSpPr>
              <a:xfrm rot="16200000">
                <a:off x="10002545" y="4758805"/>
                <a:ext cx="206545" cy="349675"/>
                <a:chOff x="1602739" y="3640892"/>
                <a:chExt cx="206545" cy="349675"/>
              </a:xfrm>
            </p:grpSpPr>
            <p:sp>
              <p:nvSpPr>
                <p:cNvPr id="591" name="Oval 590">
                  <a:extLst>
                    <a:ext uri="{FF2B5EF4-FFF2-40B4-BE49-F238E27FC236}">
                      <a16:creationId xmlns:a16="http://schemas.microsoft.com/office/drawing/2014/main" id="{943E4780-9605-4F9A-AA45-D8E8D0FEE99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2" name="Oval 591">
                  <a:extLst>
                    <a:ext uri="{FF2B5EF4-FFF2-40B4-BE49-F238E27FC236}">
                      <a16:creationId xmlns:a16="http://schemas.microsoft.com/office/drawing/2014/main" id="{AE6B08A8-6EC4-48AF-8CE2-80943BB2E80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3" name="Oval 592">
                  <a:extLst>
                    <a:ext uri="{FF2B5EF4-FFF2-40B4-BE49-F238E27FC236}">
                      <a16:creationId xmlns:a16="http://schemas.microsoft.com/office/drawing/2014/main" id="{44C9F1F1-5763-41B5-AE15-DC6DC003680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1" name="Group 390">
                <a:extLst>
                  <a:ext uri="{FF2B5EF4-FFF2-40B4-BE49-F238E27FC236}">
                    <a16:creationId xmlns:a16="http://schemas.microsoft.com/office/drawing/2014/main" id="{A71F956F-EC73-4195-98C5-3AB8F9DE9DE9}"/>
                  </a:ext>
                </a:extLst>
              </p:cNvPr>
              <p:cNvGrpSpPr/>
              <p:nvPr/>
            </p:nvGrpSpPr>
            <p:grpSpPr>
              <a:xfrm rot="16200000">
                <a:off x="9996150" y="5474586"/>
                <a:ext cx="206545" cy="349675"/>
                <a:chOff x="1602739" y="3640892"/>
                <a:chExt cx="206545" cy="349675"/>
              </a:xfrm>
            </p:grpSpPr>
            <p:sp>
              <p:nvSpPr>
                <p:cNvPr id="588" name="Oval 587">
                  <a:extLst>
                    <a:ext uri="{FF2B5EF4-FFF2-40B4-BE49-F238E27FC236}">
                      <a16:creationId xmlns:a16="http://schemas.microsoft.com/office/drawing/2014/main" id="{59093417-EFB3-4FB2-8CF8-183075AA635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9" name="Oval 588">
                  <a:extLst>
                    <a:ext uri="{FF2B5EF4-FFF2-40B4-BE49-F238E27FC236}">
                      <a16:creationId xmlns:a16="http://schemas.microsoft.com/office/drawing/2014/main" id="{DF195B9D-D2DB-4D99-87C5-E2A089A9F62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0" name="Oval 589">
                  <a:extLst>
                    <a:ext uri="{FF2B5EF4-FFF2-40B4-BE49-F238E27FC236}">
                      <a16:creationId xmlns:a16="http://schemas.microsoft.com/office/drawing/2014/main" id="{84FF124A-6703-49D4-9619-65B58B1CCBF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2" name="Group 391">
                <a:extLst>
                  <a:ext uri="{FF2B5EF4-FFF2-40B4-BE49-F238E27FC236}">
                    <a16:creationId xmlns:a16="http://schemas.microsoft.com/office/drawing/2014/main" id="{E27E647D-3B89-4978-9C8D-9A928FC966D7}"/>
                  </a:ext>
                </a:extLst>
              </p:cNvPr>
              <p:cNvGrpSpPr/>
              <p:nvPr/>
            </p:nvGrpSpPr>
            <p:grpSpPr>
              <a:xfrm>
                <a:off x="7092685" y="3608569"/>
                <a:ext cx="206545" cy="349675"/>
                <a:chOff x="1602739" y="3640892"/>
                <a:chExt cx="206545" cy="349675"/>
              </a:xfrm>
            </p:grpSpPr>
            <p:sp>
              <p:nvSpPr>
                <p:cNvPr id="585" name="Oval 584">
                  <a:extLst>
                    <a:ext uri="{FF2B5EF4-FFF2-40B4-BE49-F238E27FC236}">
                      <a16:creationId xmlns:a16="http://schemas.microsoft.com/office/drawing/2014/main" id="{28483F42-C872-4081-9937-ACCDBB8A882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6" name="Oval 585">
                  <a:extLst>
                    <a:ext uri="{FF2B5EF4-FFF2-40B4-BE49-F238E27FC236}">
                      <a16:creationId xmlns:a16="http://schemas.microsoft.com/office/drawing/2014/main" id="{49D8032E-E4A6-4AB7-BF77-7F83EA8D961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7" name="Oval 586">
                  <a:extLst>
                    <a:ext uri="{FF2B5EF4-FFF2-40B4-BE49-F238E27FC236}">
                      <a16:creationId xmlns:a16="http://schemas.microsoft.com/office/drawing/2014/main" id="{8AF0D6D2-CCC3-427E-A6E0-D18227500DC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3" name="Group 392">
                <a:extLst>
                  <a:ext uri="{FF2B5EF4-FFF2-40B4-BE49-F238E27FC236}">
                    <a16:creationId xmlns:a16="http://schemas.microsoft.com/office/drawing/2014/main" id="{F181610D-4D5B-4A90-AEB9-4EB6E2C94C9F}"/>
                  </a:ext>
                </a:extLst>
              </p:cNvPr>
              <p:cNvGrpSpPr/>
              <p:nvPr/>
            </p:nvGrpSpPr>
            <p:grpSpPr>
              <a:xfrm>
                <a:off x="7103603" y="4376124"/>
                <a:ext cx="206545" cy="349675"/>
                <a:chOff x="1602739" y="3640892"/>
                <a:chExt cx="206545" cy="349675"/>
              </a:xfrm>
            </p:grpSpPr>
            <p:sp>
              <p:nvSpPr>
                <p:cNvPr id="582" name="Oval 581">
                  <a:extLst>
                    <a:ext uri="{FF2B5EF4-FFF2-40B4-BE49-F238E27FC236}">
                      <a16:creationId xmlns:a16="http://schemas.microsoft.com/office/drawing/2014/main" id="{673FB30D-E872-4879-BF98-4813B78EE10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3" name="Oval 582">
                  <a:extLst>
                    <a:ext uri="{FF2B5EF4-FFF2-40B4-BE49-F238E27FC236}">
                      <a16:creationId xmlns:a16="http://schemas.microsoft.com/office/drawing/2014/main" id="{0D7582CD-0739-49A7-9AC8-786E60CD601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4" name="Oval 583">
                  <a:extLst>
                    <a:ext uri="{FF2B5EF4-FFF2-40B4-BE49-F238E27FC236}">
                      <a16:creationId xmlns:a16="http://schemas.microsoft.com/office/drawing/2014/main" id="{E686FC88-77D8-4382-9AF6-1FB8AFD7EF6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4" name="Group 393">
                <a:extLst>
                  <a:ext uri="{FF2B5EF4-FFF2-40B4-BE49-F238E27FC236}">
                    <a16:creationId xmlns:a16="http://schemas.microsoft.com/office/drawing/2014/main" id="{2F2B8680-ACE5-4894-AF29-03109872B56B}"/>
                  </a:ext>
                </a:extLst>
              </p:cNvPr>
              <p:cNvGrpSpPr/>
              <p:nvPr/>
            </p:nvGrpSpPr>
            <p:grpSpPr>
              <a:xfrm>
                <a:off x="7092682" y="5106267"/>
                <a:ext cx="206545" cy="349675"/>
                <a:chOff x="1602739" y="3640892"/>
                <a:chExt cx="206545" cy="349675"/>
              </a:xfrm>
            </p:grpSpPr>
            <p:sp>
              <p:nvSpPr>
                <p:cNvPr id="579" name="Oval 578">
                  <a:extLst>
                    <a:ext uri="{FF2B5EF4-FFF2-40B4-BE49-F238E27FC236}">
                      <a16:creationId xmlns:a16="http://schemas.microsoft.com/office/drawing/2014/main" id="{28571967-DE9B-4EDE-B13C-A6D0530CCBD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0" name="Oval 579">
                  <a:extLst>
                    <a:ext uri="{FF2B5EF4-FFF2-40B4-BE49-F238E27FC236}">
                      <a16:creationId xmlns:a16="http://schemas.microsoft.com/office/drawing/2014/main" id="{89AFA3AF-165C-4FCC-B506-DBD540CF552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1" name="Oval 580">
                  <a:extLst>
                    <a:ext uri="{FF2B5EF4-FFF2-40B4-BE49-F238E27FC236}">
                      <a16:creationId xmlns:a16="http://schemas.microsoft.com/office/drawing/2014/main" id="{A4A5F0AD-87F7-4A01-9763-4266DD67E0C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5" name="Group 394">
                <a:extLst>
                  <a:ext uri="{FF2B5EF4-FFF2-40B4-BE49-F238E27FC236}">
                    <a16:creationId xmlns:a16="http://schemas.microsoft.com/office/drawing/2014/main" id="{D12EFD25-4DF7-4177-8A10-E2FADED41F2F}"/>
                  </a:ext>
                </a:extLst>
              </p:cNvPr>
              <p:cNvGrpSpPr/>
              <p:nvPr/>
            </p:nvGrpSpPr>
            <p:grpSpPr>
              <a:xfrm>
                <a:off x="7791365" y="3613121"/>
                <a:ext cx="206545" cy="349675"/>
                <a:chOff x="1602739" y="3640892"/>
                <a:chExt cx="206545" cy="349675"/>
              </a:xfrm>
            </p:grpSpPr>
            <p:sp>
              <p:nvSpPr>
                <p:cNvPr id="576" name="Oval 575">
                  <a:extLst>
                    <a:ext uri="{FF2B5EF4-FFF2-40B4-BE49-F238E27FC236}">
                      <a16:creationId xmlns:a16="http://schemas.microsoft.com/office/drawing/2014/main" id="{0967E3D2-83C9-4D5C-9C8D-47F7EA8BB8A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7" name="Oval 576">
                  <a:extLst>
                    <a:ext uri="{FF2B5EF4-FFF2-40B4-BE49-F238E27FC236}">
                      <a16:creationId xmlns:a16="http://schemas.microsoft.com/office/drawing/2014/main" id="{3E1A2AEA-A321-41D2-961F-9ABA2EDC4AC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8" name="Oval 577">
                  <a:extLst>
                    <a:ext uri="{FF2B5EF4-FFF2-40B4-BE49-F238E27FC236}">
                      <a16:creationId xmlns:a16="http://schemas.microsoft.com/office/drawing/2014/main" id="{7618C29E-D468-444D-9AAF-9E191E2E174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6" name="Group 395">
                <a:extLst>
                  <a:ext uri="{FF2B5EF4-FFF2-40B4-BE49-F238E27FC236}">
                    <a16:creationId xmlns:a16="http://schemas.microsoft.com/office/drawing/2014/main" id="{5C295721-A4BE-443C-B05D-B4D4787CFAF6}"/>
                  </a:ext>
                </a:extLst>
              </p:cNvPr>
              <p:cNvGrpSpPr/>
              <p:nvPr/>
            </p:nvGrpSpPr>
            <p:grpSpPr>
              <a:xfrm>
                <a:off x="7802283" y="4380676"/>
                <a:ext cx="206545" cy="349675"/>
                <a:chOff x="1602739" y="3640892"/>
                <a:chExt cx="206545" cy="349675"/>
              </a:xfrm>
            </p:grpSpPr>
            <p:sp>
              <p:nvSpPr>
                <p:cNvPr id="573" name="Oval 572">
                  <a:extLst>
                    <a:ext uri="{FF2B5EF4-FFF2-40B4-BE49-F238E27FC236}">
                      <a16:creationId xmlns:a16="http://schemas.microsoft.com/office/drawing/2014/main" id="{1AB293D7-A531-44C3-9FB2-F5E45D13D97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4" name="Oval 573">
                  <a:extLst>
                    <a:ext uri="{FF2B5EF4-FFF2-40B4-BE49-F238E27FC236}">
                      <a16:creationId xmlns:a16="http://schemas.microsoft.com/office/drawing/2014/main" id="{03DD521E-E5BE-48F4-AA7E-965203CC17A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5" name="Oval 574">
                  <a:extLst>
                    <a:ext uri="{FF2B5EF4-FFF2-40B4-BE49-F238E27FC236}">
                      <a16:creationId xmlns:a16="http://schemas.microsoft.com/office/drawing/2014/main" id="{7FE36F99-5DB2-4898-BE8B-031A09DD210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7" name="Group 396">
                <a:extLst>
                  <a:ext uri="{FF2B5EF4-FFF2-40B4-BE49-F238E27FC236}">
                    <a16:creationId xmlns:a16="http://schemas.microsoft.com/office/drawing/2014/main" id="{B7F4CBB0-840E-4D17-A761-407271B47A2E}"/>
                  </a:ext>
                </a:extLst>
              </p:cNvPr>
              <p:cNvGrpSpPr/>
              <p:nvPr/>
            </p:nvGrpSpPr>
            <p:grpSpPr>
              <a:xfrm>
                <a:off x="7791362" y="5110819"/>
                <a:ext cx="206545" cy="349675"/>
                <a:chOff x="1602739" y="3640892"/>
                <a:chExt cx="206545" cy="349675"/>
              </a:xfrm>
            </p:grpSpPr>
            <p:sp>
              <p:nvSpPr>
                <p:cNvPr id="570" name="Oval 569">
                  <a:extLst>
                    <a:ext uri="{FF2B5EF4-FFF2-40B4-BE49-F238E27FC236}">
                      <a16:creationId xmlns:a16="http://schemas.microsoft.com/office/drawing/2014/main" id="{E5EECD24-78B7-42FD-B548-8B38C7012AB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1" name="Oval 570">
                  <a:extLst>
                    <a:ext uri="{FF2B5EF4-FFF2-40B4-BE49-F238E27FC236}">
                      <a16:creationId xmlns:a16="http://schemas.microsoft.com/office/drawing/2014/main" id="{65AE0804-FDAC-4C76-A51A-E74714F4485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2" name="Oval 571">
                  <a:extLst>
                    <a:ext uri="{FF2B5EF4-FFF2-40B4-BE49-F238E27FC236}">
                      <a16:creationId xmlns:a16="http://schemas.microsoft.com/office/drawing/2014/main" id="{873C637F-A87C-4837-9A0D-076B14FFB48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8" name="Group 397">
                <a:extLst>
                  <a:ext uri="{FF2B5EF4-FFF2-40B4-BE49-F238E27FC236}">
                    <a16:creationId xmlns:a16="http://schemas.microsoft.com/office/drawing/2014/main" id="{D841EFF4-B9CA-4AD2-B740-F5DA1FDEE13E}"/>
                  </a:ext>
                </a:extLst>
              </p:cNvPr>
              <p:cNvGrpSpPr/>
              <p:nvPr/>
            </p:nvGrpSpPr>
            <p:grpSpPr>
              <a:xfrm>
                <a:off x="8630248" y="3608569"/>
                <a:ext cx="206545" cy="349675"/>
                <a:chOff x="1602739" y="3640892"/>
                <a:chExt cx="206545" cy="349675"/>
              </a:xfrm>
            </p:grpSpPr>
            <p:sp>
              <p:nvSpPr>
                <p:cNvPr id="567" name="Oval 566">
                  <a:extLst>
                    <a:ext uri="{FF2B5EF4-FFF2-40B4-BE49-F238E27FC236}">
                      <a16:creationId xmlns:a16="http://schemas.microsoft.com/office/drawing/2014/main" id="{E2A07C55-3941-41E1-BB79-BD89E3BCA4A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8" name="Oval 567">
                  <a:extLst>
                    <a:ext uri="{FF2B5EF4-FFF2-40B4-BE49-F238E27FC236}">
                      <a16:creationId xmlns:a16="http://schemas.microsoft.com/office/drawing/2014/main" id="{091F59A4-880F-4DB9-818D-3C2BFE81654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9" name="Oval 568">
                  <a:extLst>
                    <a:ext uri="{FF2B5EF4-FFF2-40B4-BE49-F238E27FC236}">
                      <a16:creationId xmlns:a16="http://schemas.microsoft.com/office/drawing/2014/main" id="{7D40C5B0-E66C-4662-8D9B-FB4E496A2A7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9" name="Group 398">
                <a:extLst>
                  <a:ext uri="{FF2B5EF4-FFF2-40B4-BE49-F238E27FC236}">
                    <a16:creationId xmlns:a16="http://schemas.microsoft.com/office/drawing/2014/main" id="{BE258379-4FC8-4ACC-96E4-4124F1E8101F}"/>
                  </a:ext>
                </a:extLst>
              </p:cNvPr>
              <p:cNvGrpSpPr/>
              <p:nvPr/>
            </p:nvGrpSpPr>
            <p:grpSpPr>
              <a:xfrm>
                <a:off x="8641166" y="4376124"/>
                <a:ext cx="206545" cy="349675"/>
                <a:chOff x="1602739" y="3640892"/>
                <a:chExt cx="206545" cy="349675"/>
              </a:xfrm>
            </p:grpSpPr>
            <p:sp>
              <p:nvSpPr>
                <p:cNvPr id="564" name="Oval 563">
                  <a:extLst>
                    <a:ext uri="{FF2B5EF4-FFF2-40B4-BE49-F238E27FC236}">
                      <a16:creationId xmlns:a16="http://schemas.microsoft.com/office/drawing/2014/main" id="{7C73B8E5-677B-4BBB-8933-3AC9ABA808B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5" name="Oval 564">
                  <a:extLst>
                    <a:ext uri="{FF2B5EF4-FFF2-40B4-BE49-F238E27FC236}">
                      <a16:creationId xmlns:a16="http://schemas.microsoft.com/office/drawing/2014/main" id="{8162E45D-9D50-4E49-8195-AC317816BBD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6" name="Oval 565">
                  <a:extLst>
                    <a:ext uri="{FF2B5EF4-FFF2-40B4-BE49-F238E27FC236}">
                      <a16:creationId xmlns:a16="http://schemas.microsoft.com/office/drawing/2014/main" id="{F821E665-E03D-4E40-80C4-5AF0268AC01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0" name="Group 399">
                <a:extLst>
                  <a:ext uri="{FF2B5EF4-FFF2-40B4-BE49-F238E27FC236}">
                    <a16:creationId xmlns:a16="http://schemas.microsoft.com/office/drawing/2014/main" id="{6E99BC50-D14C-42C3-BC4B-D891284BD409}"/>
                  </a:ext>
                </a:extLst>
              </p:cNvPr>
              <p:cNvGrpSpPr/>
              <p:nvPr/>
            </p:nvGrpSpPr>
            <p:grpSpPr>
              <a:xfrm>
                <a:off x="8630245" y="5106267"/>
                <a:ext cx="206545" cy="349675"/>
                <a:chOff x="1602739" y="3640892"/>
                <a:chExt cx="206545" cy="349675"/>
              </a:xfrm>
            </p:grpSpPr>
            <p:sp>
              <p:nvSpPr>
                <p:cNvPr id="561" name="Oval 560">
                  <a:extLst>
                    <a:ext uri="{FF2B5EF4-FFF2-40B4-BE49-F238E27FC236}">
                      <a16:creationId xmlns:a16="http://schemas.microsoft.com/office/drawing/2014/main" id="{EDA1D2F0-FD10-45EA-9F71-27EC76A6995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2" name="Oval 561">
                  <a:extLst>
                    <a:ext uri="{FF2B5EF4-FFF2-40B4-BE49-F238E27FC236}">
                      <a16:creationId xmlns:a16="http://schemas.microsoft.com/office/drawing/2014/main" id="{29C236BF-36E7-435E-8A79-A7E2AD35801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3" name="Oval 562">
                  <a:extLst>
                    <a:ext uri="{FF2B5EF4-FFF2-40B4-BE49-F238E27FC236}">
                      <a16:creationId xmlns:a16="http://schemas.microsoft.com/office/drawing/2014/main" id="{E89ECC14-E4CE-4807-8D66-B50A04720524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1" name="Group 400">
                <a:extLst>
                  <a:ext uri="{FF2B5EF4-FFF2-40B4-BE49-F238E27FC236}">
                    <a16:creationId xmlns:a16="http://schemas.microsoft.com/office/drawing/2014/main" id="{C573ED65-67F7-42E3-8363-8EA6BC0891B2}"/>
                  </a:ext>
                </a:extLst>
              </p:cNvPr>
              <p:cNvGrpSpPr/>
              <p:nvPr/>
            </p:nvGrpSpPr>
            <p:grpSpPr>
              <a:xfrm>
                <a:off x="9560006" y="3630950"/>
                <a:ext cx="206545" cy="349675"/>
                <a:chOff x="1602739" y="3640892"/>
                <a:chExt cx="206545" cy="349675"/>
              </a:xfrm>
            </p:grpSpPr>
            <p:sp>
              <p:nvSpPr>
                <p:cNvPr id="558" name="Oval 557">
                  <a:extLst>
                    <a:ext uri="{FF2B5EF4-FFF2-40B4-BE49-F238E27FC236}">
                      <a16:creationId xmlns:a16="http://schemas.microsoft.com/office/drawing/2014/main" id="{D6A26331-65F5-489C-8618-5257EDA1A22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9" name="Oval 558">
                  <a:extLst>
                    <a:ext uri="{FF2B5EF4-FFF2-40B4-BE49-F238E27FC236}">
                      <a16:creationId xmlns:a16="http://schemas.microsoft.com/office/drawing/2014/main" id="{3F9045F9-3B6D-4D25-8286-CE5BF57CAFF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0" name="Oval 559">
                  <a:extLst>
                    <a:ext uri="{FF2B5EF4-FFF2-40B4-BE49-F238E27FC236}">
                      <a16:creationId xmlns:a16="http://schemas.microsoft.com/office/drawing/2014/main" id="{744ECF2A-7800-4901-BF01-1B51C1AC1B7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2" name="Group 401">
                <a:extLst>
                  <a:ext uri="{FF2B5EF4-FFF2-40B4-BE49-F238E27FC236}">
                    <a16:creationId xmlns:a16="http://schemas.microsoft.com/office/drawing/2014/main" id="{FA6F9FEF-4A15-4486-A1F5-0594552BDD22}"/>
                  </a:ext>
                </a:extLst>
              </p:cNvPr>
              <p:cNvGrpSpPr/>
              <p:nvPr/>
            </p:nvGrpSpPr>
            <p:grpSpPr>
              <a:xfrm>
                <a:off x="9570924" y="4398505"/>
                <a:ext cx="206545" cy="349675"/>
                <a:chOff x="1602739" y="3640892"/>
                <a:chExt cx="206545" cy="349675"/>
              </a:xfrm>
            </p:grpSpPr>
            <p:sp>
              <p:nvSpPr>
                <p:cNvPr id="555" name="Oval 554">
                  <a:extLst>
                    <a:ext uri="{FF2B5EF4-FFF2-40B4-BE49-F238E27FC236}">
                      <a16:creationId xmlns:a16="http://schemas.microsoft.com/office/drawing/2014/main" id="{697FC283-EF7E-42E3-BB17-5535822BF46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6" name="Oval 555">
                  <a:extLst>
                    <a:ext uri="{FF2B5EF4-FFF2-40B4-BE49-F238E27FC236}">
                      <a16:creationId xmlns:a16="http://schemas.microsoft.com/office/drawing/2014/main" id="{224D9F01-267C-49BB-B9E1-D19DA7E8A67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7" name="Oval 556">
                  <a:extLst>
                    <a:ext uri="{FF2B5EF4-FFF2-40B4-BE49-F238E27FC236}">
                      <a16:creationId xmlns:a16="http://schemas.microsoft.com/office/drawing/2014/main" id="{F9242081-9934-44A2-8236-BD0FBD68285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3" name="Group 402">
                <a:extLst>
                  <a:ext uri="{FF2B5EF4-FFF2-40B4-BE49-F238E27FC236}">
                    <a16:creationId xmlns:a16="http://schemas.microsoft.com/office/drawing/2014/main" id="{C5A9B2A5-7557-4477-8608-167A2DD83703}"/>
                  </a:ext>
                </a:extLst>
              </p:cNvPr>
              <p:cNvGrpSpPr/>
              <p:nvPr/>
            </p:nvGrpSpPr>
            <p:grpSpPr>
              <a:xfrm>
                <a:off x="9560003" y="5128648"/>
                <a:ext cx="206545" cy="349675"/>
                <a:chOff x="1602739" y="3640892"/>
                <a:chExt cx="206545" cy="349675"/>
              </a:xfrm>
            </p:grpSpPr>
            <p:sp>
              <p:nvSpPr>
                <p:cNvPr id="552" name="Oval 551">
                  <a:extLst>
                    <a:ext uri="{FF2B5EF4-FFF2-40B4-BE49-F238E27FC236}">
                      <a16:creationId xmlns:a16="http://schemas.microsoft.com/office/drawing/2014/main" id="{E48732D1-D34B-4505-8F74-76D2B4C2980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3" name="Oval 552">
                  <a:extLst>
                    <a:ext uri="{FF2B5EF4-FFF2-40B4-BE49-F238E27FC236}">
                      <a16:creationId xmlns:a16="http://schemas.microsoft.com/office/drawing/2014/main" id="{DB90C43A-0C1F-4580-9002-ED46FC3B5A46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4" name="Oval 553">
                  <a:extLst>
                    <a:ext uri="{FF2B5EF4-FFF2-40B4-BE49-F238E27FC236}">
                      <a16:creationId xmlns:a16="http://schemas.microsoft.com/office/drawing/2014/main" id="{742E6EB7-F77A-43EF-9686-429ABA20EF6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4" name="Group 403">
                <a:extLst>
                  <a:ext uri="{FF2B5EF4-FFF2-40B4-BE49-F238E27FC236}">
                    <a16:creationId xmlns:a16="http://schemas.microsoft.com/office/drawing/2014/main" id="{EA17377C-28D9-4DF1-A78D-08CD17702B1B}"/>
                  </a:ext>
                </a:extLst>
              </p:cNvPr>
              <p:cNvGrpSpPr/>
              <p:nvPr/>
            </p:nvGrpSpPr>
            <p:grpSpPr>
              <a:xfrm>
                <a:off x="10415496" y="3571224"/>
                <a:ext cx="206545" cy="349675"/>
                <a:chOff x="1602739" y="3640892"/>
                <a:chExt cx="206545" cy="349675"/>
              </a:xfrm>
            </p:grpSpPr>
            <p:sp>
              <p:nvSpPr>
                <p:cNvPr id="549" name="Oval 548">
                  <a:extLst>
                    <a:ext uri="{FF2B5EF4-FFF2-40B4-BE49-F238E27FC236}">
                      <a16:creationId xmlns:a16="http://schemas.microsoft.com/office/drawing/2014/main" id="{8C5B953F-CADF-4AFE-84F3-31D12C4370F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0" name="Oval 549">
                  <a:extLst>
                    <a:ext uri="{FF2B5EF4-FFF2-40B4-BE49-F238E27FC236}">
                      <a16:creationId xmlns:a16="http://schemas.microsoft.com/office/drawing/2014/main" id="{D794EE44-3F92-450D-94CB-0144ADECD02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1" name="Oval 550">
                  <a:extLst>
                    <a:ext uri="{FF2B5EF4-FFF2-40B4-BE49-F238E27FC236}">
                      <a16:creationId xmlns:a16="http://schemas.microsoft.com/office/drawing/2014/main" id="{DEDAF7D9-FCC1-45BA-942A-2883CEEE17A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5" name="Group 404">
                <a:extLst>
                  <a:ext uri="{FF2B5EF4-FFF2-40B4-BE49-F238E27FC236}">
                    <a16:creationId xmlns:a16="http://schemas.microsoft.com/office/drawing/2014/main" id="{2BFBEC79-425C-4949-AD6D-385C5D9E463E}"/>
                  </a:ext>
                </a:extLst>
              </p:cNvPr>
              <p:cNvGrpSpPr/>
              <p:nvPr/>
            </p:nvGrpSpPr>
            <p:grpSpPr>
              <a:xfrm>
                <a:off x="10426414" y="4338779"/>
                <a:ext cx="206545" cy="349675"/>
                <a:chOff x="1602739" y="3640892"/>
                <a:chExt cx="206545" cy="349675"/>
              </a:xfrm>
            </p:grpSpPr>
            <p:sp>
              <p:nvSpPr>
                <p:cNvPr id="546" name="Oval 545">
                  <a:extLst>
                    <a:ext uri="{FF2B5EF4-FFF2-40B4-BE49-F238E27FC236}">
                      <a16:creationId xmlns:a16="http://schemas.microsoft.com/office/drawing/2014/main" id="{D73E18A3-B8DA-481A-BF2D-09F96BC7154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7" name="Oval 546">
                  <a:extLst>
                    <a:ext uri="{FF2B5EF4-FFF2-40B4-BE49-F238E27FC236}">
                      <a16:creationId xmlns:a16="http://schemas.microsoft.com/office/drawing/2014/main" id="{859BD145-AEBC-49C1-9F5E-B2C364605B96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8" name="Oval 547">
                  <a:extLst>
                    <a:ext uri="{FF2B5EF4-FFF2-40B4-BE49-F238E27FC236}">
                      <a16:creationId xmlns:a16="http://schemas.microsoft.com/office/drawing/2014/main" id="{8CBE6B79-0D8E-4818-BF71-74E26AC8BD81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6" name="Group 405">
                <a:extLst>
                  <a:ext uri="{FF2B5EF4-FFF2-40B4-BE49-F238E27FC236}">
                    <a16:creationId xmlns:a16="http://schemas.microsoft.com/office/drawing/2014/main" id="{661F2A52-F1D9-40B8-BA78-1188595D3AB7}"/>
                  </a:ext>
                </a:extLst>
              </p:cNvPr>
              <p:cNvGrpSpPr/>
              <p:nvPr/>
            </p:nvGrpSpPr>
            <p:grpSpPr>
              <a:xfrm>
                <a:off x="10415493" y="5068922"/>
                <a:ext cx="206545" cy="349675"/>
                <a:chOff x="1602739" y="3640892"/>
                <a:chExt cx="206545" cy="349675"/>
              </a:xfrm>
            </p:grpSpPr>
            <p:sp>
              <p:nvSpPr>
                <p:cNvPr id="543" name="Oval 542">
                  <a:extLst>
                    <a:ext uri="{FF2B5EF4-FFF2-40B4-BE49-F238E27FC236}">
                      <a16:creationId xmlns:a16="http://schemas.microsoft.com/office/drawing/2014/main" id="{D9160A49-66BE-45B4-8E66-493B797216B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4" name="Oval 543">
                  <a:extLst>
                    <a:ext uri="{FF2B5EF4-FFF2-40B4-BE49-F238E27FC236}">
                      <a16:creationId xmlns:a16="http://schemas.microsoft.com/office/drawing/2014/main" id="{AAA62454-9EC0-461E-9A4E-9D66FAA803C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5" name="Oval 544">
                  <a:extLst>
                    <a:ext uri="{FF2B5EF4-FFF2-40B4-BE49-F238E27FC236}">
                      <a16:creationId xmlns:a16="http://schemas.microsoft.com/office/drawing/2014/main" id="{D0490545-E60F-420E-97E6-57A1868BEC5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07" name="Oval 406">
                <a:extLst>
                  <a:ext uri="{FF2B5EF4-FFF2-40B4-BE49-F238E27FC236}">
                    <a16:creationId xmlns:a16="http://schemas.microsoft.com/office/drawing/2014/main" id="{2303E5FA-5C9A-41C0-AB4B-2FA6BFF9150E}"/>
                  </a:ext>
                </a:extLst>
              </p:cNvPr>
              <p:cNvSpPr/>
              <p:nvPr/>
            </p:nvSpPr>
            <p:spPr>
              <a:xfrm rot="16200000">
                <a:off x="1627688" y="4061735"/>
                <a:ext cx="80683" cy="5699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TextBox 407">
                <a:extLst>
                  <a:ext uri="{FF2B5EF4-FFF2-40B4-BE49-F238E27FC236}">
                    <a16:creationId xmlns:a16="http://schemas.microsoft.com/office/drawing/2014/main" id="{6249ADF1-5EC2-4ED9-8E44-0CA5689541C3}"/>
                  </a:ext>
                </a:extLst>
              </p:cNvPr>
              <p:cNvSpPr txBox="1"/>
              <p:nvPr/>
            </p:nvSpPr>
            <p:spPr>
              <a:xfrm>
                <a:off x="6095999" y="156972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09" name="TextBox 408">
                <a:extLst>
                  <a:ext uri="{FF2B5EF4-FFF2-40B4-BE49-F238E27FC236}">
                    <a16:creationId xmlns:a16="http://schemas.microsoft.com/office/drawing/2014/main" id="{23EEC4E6-B15A-4623-826D-A98A316F85A1}"/>
                  </a:ext>
                </a:extLst>
              </p:cNvPr>
              <p:cNvSpPr txBox="1"/>
              <p:nvPr/>
            </p:nvSpPr>
            <p:spPr>
              <a:xfrm>
                <a:off x="6958262" y="154623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0" name="TextBox 409">
                <a:extLst>
                  <a:ext uri="{FF2B5EF4-FFF2-40B4-BE49-F238E27FC236}">
                    <a16:creationId xmlns:a16="http://schemas.microsoft.com/office/drawing/2014/main" id="{328EBED5-7890-4043-A57C-58AA6C8D8CE5}"/>
                  </a:ext>
                </a:extLst>
              </p:cNvPr>
              <p:cNvSpPr txBox="1"/>
              <p:nvPr/>
            </p:nvSpPr>
            <p:spPr>
              <a:xfrm>
                <a:off x="6095999" y="230203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1" name="TextBox 410">
                <a:extLst>
                  <a:ext uri="{FF2B5EF4-FFF2-40B4-BE49-F238E27FC236}">
                    <a16:creationId xmlns:a16="http://schemas.microsoft.com/office/drawing/2014/main" id="{68069E38-8F01-4AE7-8A80-85A0EF0CEB32}"/>
                  </a:ext>
                </a:extLst>
              </p:cNvPr>
              <p:cNvSpPr txBox="1"/>
              <p:nvPr/>
            </p:nvSpPr>
            <p:spPr>
              <a:xfrm>
                <a:off x="7656092" y="156972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2" name="TextBox 411">
                <a:extLst>
                  <a:ext uri="{FF2B5EF4-FFF2-40B4-BE49-F238E27FC236}">
                    <a16:creationId xmlns:a16="http://schemas.microsoft.com/office/drawing/2014/main" id="{44538D5B-8467-418E-B465-8AC5AE0A3035}"/>
                  </a:ext>
                </a:extLst>
              </p:cNvPr>
              <p:cNvSpPr txBox="1"/>
              <p:nvPr/>
            </p:nvSpPr>
            <p:spPr>
              <a:xfrm>
                <a:off x="7656092" y="230203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3" name="TextBox 412">
                <a:extLst>
                  <a:ext uri="{FF2B5EF4-FFF2-40B4-BE49-F238E27FC236}">
                    <a16:creationId xmlns:a16="http://schemas.microsoft.com/office/drawing/2014/main" id="{7313A60F-9206-4CF2-8EE6-9B68CDDF52B7}"/>
                  </a:ext>
                </a:extLst>
              </p:cNvPr>
              <p:cNvSpPr txBox="1"/>
              <p:nvPr/>
            </p:nvSpPr>
            <p:spPr>
              <a:xfrm>
                <a:off x="8518354" y="230203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4" name="TextBox 413">
                <a:extLst>
                  <a:ext uri="{FF2B5EF4-FFF2-40B4-BE49-F238E27FC236}">
                    <a16:creationId xmlns:a16="http://schemas.microsoft.com/office/drawing/2014/main" id="{4CAF9C3D-310B-40BD-9C49-22EDACEB7DD1}"/>
                  </a:ext>
                </a:extLst>
              </p:cNvPr>
              <p:cNvSpPr txBox="1"/>
              <p:nvPr/>
            </p:nvSpPr>
            <p:spPr>
              <a:xfrm>
                <a:off x="9426741" y="156972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5" name="TextBox 414">
                <a:extLst>
                  <a:ext uri="{FF2B5EF4-FFF2-40B4-BE49-F238E27FC236}">
                    <a16:creationId xmlns:a16="http://schemas.microsoft.com/office/drawing/2014/main" id="{747FD4A5-5360-41EF-AACD-1D7CFE9F6094}"/>
                  </a:ext>
                </a:extLst>
              </p:cNvPr>
              <p:cNvSpPr txBox="1"/>
              <p:nvPr/>
            </p:nvSpPr>
            <p:spPr>
              <a:xfrm>
                <a:off x="10289004" y="154623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6" name="TextBox 415">
                <a:extLst>
                  <a:ext uri="{FF2B5EF4-FFF2-40B4-BE49-F238E27FC236}">
                    <a16:creationId xmlns:a16="http://schemas.microsoft.com/office/drawing/2014/main" id="{70FC2E90-CE96-498F-BDA1-49F5D177FF45}"/>
                  </a:ext>
                </a:extLst>
              </p:cNvPr>
              <p:cNvSpPr txBox="1"/>
              <p:nvPr/>
            </p:nvSpPr>
            <p:spPr>
              <a:xfrm>
                <a:off x="10289003" y="230203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grpSp>
            <p:nvGrpSpPr>
              <p:cNvPr id="417" name="Group 416">
                <a:extLst>
                  <a:ext uri="{FF2B5EF4-FFF2-40B4-BE49-F238E27FC236}">
                    <a16:creationId xmlns:a16="http://schemas.microsoft.com/office/drawing/2014/main" id="{302AE973-DAAC-45C4-B026-F9763220D20C}"/>
                  </a:ext>
                </a:extLst>
              </p:cNvPr>
              <p:cNvGrpSpPr/>
              <p:nvPr/>
            </p:nvGrpSpPr>
            <p:grpSpPr>
              <a:xfrm>
                <a:off x="6213182" y="2041684"/>
                <a:ext cx="206545" cy="349675"/>
                <a:chOff x="1602739" y="3640892"/>
                <a:chExt cx="206545" cy="349675"/>
              </a:xfrm>
            </p:grpSpPr>
            <p:sp>
              <p:nvSpPr>
                <p:cNvPr id="540" name="Oval 539">
                  <a:extLst>
                    <a:ext uri="{FF2B5EF4-FFF2-40B4-BE49-F238E27FC236}">
                      <a16:creationId xmlns:a16="http://schemas.microsoft.com/office/drawing/2014/main" id="{EEF2B4D9-145F-4B26-94A8-F6B10EF43F8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1" name="Oval 540">
                  <a:extLst>
                    <a:ext uri="{FF2B5EF4-FFF2-40B4-BE49-F238E27FC236}">
                      <a16:creationId xmlns:a16="http://schemas.microsoft.com/office/drawing/2014/main" id="{5DEC5F97-E479-4026-B10F-1D4E8D703BC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2" name="Oval 541">
                  <a:extLst>
                    <a:ext uri="{FF2B5EF4-FFF2-40B4-BE49-F238E27FC236}">
                      <a16:creationId xmlns:a16="http://schemas.microsoft.com/office/drawing/2014/main" id="{E118EE17-1A6A-4E52-A82F-81F953F5B74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8" name="Group 417">
                <a:extLst>
                  <a:ext uri="{FF2B5EF4-FFF2-40B4-BE49-F238E27FC236}">
                    <a16:creationId xmlns:a16="http://schemas.microsoft.com/office/drawing/2014/main" id="{6010708E-CB38-482C-9CDB-289CE9FAD6C0}"/>
                  </a:ext>
                </a:extLst>
              </p:cNvPr>
              <p:cNvGrpSpPr/>
              <p:nvPr/>
            </p:nvGrpSpPr>
            <p:grpSpPr>
              <a:xfrm>
                <a:off x="6224100" y="2809239"/>
                <a:ext cx="206545" cy="349675"/>
                <a:chOff x="1602739" y="3640892"/>
                <a:chExt cx="206545" cy="349675"/>
              </a:xfrm>
            </p:grpSpPr>
            <p:sp>
              <p:nvSpPr>
                <p:cNvPr id="537" name="Oval 536">
                  <a:extLst>
                    <a:ext uri="{FF2B5EF4-FFF2-40B4-BE49-F238E27FC236}">
                      <a16:creationId xmlns:a16="http://schemas.microsoft.com/office/drawing/2014/main" id="{75E540B9-FAC1-4463-A009-E0914815BE8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8" name="Oval 537">
                  <a:extLst>
                    <a:ext uri="{FF2B5EF4-FFF2-40B4-BE49-F238E27FC236}">
                      <a16:creationId xmlns:a16="http://schemas.microsoft.com/office/drawing/2014/main" id="{443D8C78-1BC8-440F-8BA5-A6C898113A16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9" name="Oval 538">
                  <a:extLst>
                    <a:ext uri="{FF2B5EF4-FFF2-40B4-BE49-F238E27FC236}">
                      <a16:creationId xmlns:a16="http://schemas.microsoft.com/office/drawing/2014/main" id="{362224DB-31DD-49B8-8316-579934CDF42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9" name="Group 418">
                <a:extLst>
                  <a:ext uri="{FF2B5EF4-FFF2-40B4-BE49-F238E27FC236}">
                    <a16:creationId xmlns:a16="http://schemas.microsoft.com/office/drawing/2014/main" id="{82864BF3-FFB4-4DE5-8ACB-05727DD237F8}"/>
                  </a:ext>
                </a:extLst>
              </p:cNvPr>
              <p:cNvGrpSpPr/>
              <p:nvPr/>
            </p:nvGrpSpPr>
            <p:grpSpPr>
              <a:xfrm rot="16200000">
                <a:off x="6658244" y="1687276"/>
                <a:ext cx="206545" cy="349675"/>
                <a:chOff x="1602739" y="3640892"/>
                <a:chExt cx="206545" cy="349675"/>
              </a:xfrm>
            </p:grpSpPr>
            <p:sp>
              <p:nvSpPr>
                <p:cNvPr id="534" name="Oval 533">
                  <a:extLst>
                    <a:ext uri="{FF2B5EF4-FFF2-40B4-BE49-F238E27FC236}">
                      <a16:creationId xmlns:a16="http://schemas.microsoft.com/office/drawing/2014/main" id="{4E9CA3EA-2B86-42A4-ABB1-2A45BCFAAF9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5" name="Oval 534">
                  <a:extLst>
                    <a:ext uri="{FF2B5EF4-FFF2-40B4-BE49-F238E27FC236}">
                      <a16:creationId xmlns:a16="http://schemas.microsoft.com/office/drawing/2014/main" id="{F16B0413-1397-48F8-B760-F92E4AC136B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6" name="Oval 535">
                  <a:extLst>
                    <a:ext uri="{FF2B5EF4-FFF2-40B4-BE49-F238E27FC236}">
                      <a16:creationId xmlns:a16="http://schemas.microsoft.com/office/drawing/2014/main" id="{FBB07B6C-0CF0-42E8-B7EC-D0DE9775AD5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0" name="Group 419">
                <a:extLst>
                  <a:ext uri="{FF2B5EF4-FFF2-40B4-BE49-F238E27FC236}">
                    <a16:creationId xmlns:a16="http://schemas.microsoft.com/office/drawing/2014/main" id="{5E0FD933-B0E5-4613-9A9F-ADBA052642FA}"/>
                  </a:ext>
                </a:extLst>
              </p:cNvPr>
              <p:cNvGrpSpPr/>
              <p:nvPr/>
            </p:nvGrpSpPr>
            <p:grpSpPr>
              <a:xfrm rot="16200000">
                <a:off x="6672461" y="2419586"/>
                <a:ext cx="206545" cy="349675"/>
                <a:chOff x="1602739" y="3640892"/>
                <a:chExt cx="206545" cy="349675"/>
              </a:xfrm>
            </p:grpSpPr>
            <p:sp>
              <p:nvSpPr>
                <p:cNvPr id="531" name="Oval 530">
                  <a:extLst>
                    <a:ext uri="{FF2B5EF4-FFF2-40B4-BE49-F238E27FC236}">
                      <a16:creationId xmlns:a16="http://schemas.microsoft.com/office/drawing/2014/main" id="{51C610C3-2E2B-42AD-A0B8-F97F910F339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2" name="Oval 531">
                  <a:extLst>
                    <a:ext uri="{FF2B5EF4-FFF2-40B4-BE49-F238E27FC236}">
                      <a16:creationId xmlns:a16="http://schemas.microsoft.com/office/drawing/2014/main" id="{9454C9CC-7AC9-4F9B-8C0E-D1BB0FE3B53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3" name="Oval 532">
                  <a:extLst>
                    <a:ext uri="{FF2B5EF4-FFF2-40B4-BE49-F238E27FC236}">
                      <a16:creationId xmlns:a16="http://schemas.microsoft.com/office/drawing/2014/main" id="{255B3411-9AA6-46E1-AE7D-6785784E1ED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1" name="Group 420">
                <a:extLst>
                  <a:ext uri="{FF2B5EF4-FFF2-40B4-BE49-F238E27FC236}">
                    <a16:creationId xmlns:a16="http://schemas.microsoft.com/office/drawing/2014/main" id="{0A837B71-12D3-4BA4-917A-4C999FF8AC58}"/>
                  </a:ext>
                </a:extLst>
              </p:cNvPr>
              <p:cNvGrpSpPr/>
              <p:nvPr/>
            </p:nvGrpSpPr>
            <p:grpSpPr>
              <a:xfrm rot="16200000">
                <a:off x="7413148" y="1687275"/>
                <a:ext cx="206545" cy="349675"/>
                <a:chOff x="1602739" y="3640892"/>
                <a:chExt cx="206545" cy="349675"/>
              </a:xfrm>
            </p:grpSpPr>
            <p:sp>
              <p:nvSpPr>
                <p:cNvPr id="528" name="Oval 527">
                  <a:extLst>
                    <a:ext uri="{FF2B5EF4-FFF2-40B4-BE49-F238E27FC236}">
                      <a16:creationId xmlns:a16="http://schemas.microsoft.com/office/drawing/2014/main" id="{77BD431C-FA36-4E3A-8152-79603A83EE4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9" name="Oval 528">
                  <a:extLst>
                    <a:ext uri="{FF2B5EF4-FFF2-40B4-BE49-F238E27FC236}">
                      <a16:creationId xmlns:a16="http://schemas.microsoft.com/office/drawing/2014/main" id="{257196F3-9F95-45C4-BE26-DB85E3B8DE5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0" name="Oval 529">
                  <a:extLst>
                    <a:ext uri="{FF2B5EF4-FFF2-40B4-BE49-F238E27FC236}">
                      <a16:creationId xmlns:a16="http://schemas.microsoft.com/office/drawing/2014/main" id="{46C39B4B-B460-4A0D-84D5-A68A0254E577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2" name="Group 421">
                <a:extLst>
                  <a:ext uri="{FF2B5EF4-FFF2-40B4-BE49-F238E27FC236}">
                    <a16:creationId xmlns:a16="http://schemas.microsoft.com/office/drawing/2014/main" id="{29B93606-D835-4743-BBAE-4A6FA425A78A}"/>
                  </a:ext>
                </a:extLst>
              </p:cNvPr>
              <p:cNvGrpSpPr/>
              <p:nvPr/>
            </p:nvGrpSpPr>
            <p:grpSpPr>
              <a:xfrm rot="16200000">
                <a:off x="7427365" y="2419585"/>
                <a:ext cx="206545" cy="349675"/>
                <a:chOff x="1602739" y="3640892"/>
                <a:chExt cx="206545" cy="349675"/>
              </a:xfrm>
            </p:grpSpPr>
            <p:sp>
              <p:nvSpPr>
                <p:cNvPr id="525" name="Oval 524">
                  <a:extLst>
                    <a:ext uri="{FF2B5EF4-FFF2-40B4-BE49-F238E27FC236}">
                      <a16:creationId xmlns:a16="http://schemas.microsoft.com/office/drawing/2014/main" id="{2895A593-5E3B-42A9-928D-EF8E4020023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6" name="Oval 525">
                  <a:extLst>
                    <a:ext uri="{FF2B5EF4-FFF2-40B4-BE49-F238E27FC236}">
                      <a16:creationId xmlns:a16="http://schemas.microsoft.com/office/drawing/2014/main" id="{714E599A-416F-4FAF-8DE3-BC93B8927E2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7" name="Oval 526">
                  <a:extLst>
                    <a:ext uri="{FF2B5EF4-FFF2-40B4-BE49-F238E27FC236}">
                      <a16:creationId xmlns:a16="http://schemas.microsoft.com/office/drawing/2014/main" id="{716C99E2-E55E-42DF-8910-FA4F654DDAD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3" name="Group 422">
                <a:extLst>
                  <a:ext uri="{FF2B5EF4-FFF2-40B4-BE49-F238E27FC236}">
                    <a16:creationId xmlns:a16="http://schemas.microsoft.com/office/drawing/2014/main" id="{9A1B9EFF-F26E-40E2-A561-84B3226D6770}"/>
                  </a:ext>
                </a:extLst>
              </p:cNvPr>
              <p:cNvGrpSpPr/>
              <p:nvPr/>
            </p:nvGrpSpPr>
            <p:grpSpPr>
              <a:xfrm rot="16200000">
                <a:off x="8185888" y="1687275"/>
                <a:ext cx="206545" cy="349675"/>
                <a:chOff x="1602739" y="3640892"/>
                <a:chExt cx="206545" cy="349675"/>
              </a:xfrm>
            </p:grpSpPr>
            <p:sp>
              <p:nvSpPr>
                <p:cNvPr id="522" name="Oval 521">
                  <a:extLst>
                    <a:ext uri="{FF2B5EF4-FFF2-40B4-BE49-F238E27FC236}">
                      <a16:creationId xmlns:a16="http://schemas.microsoft.com/office/drawing/2014/main" id="{C900EE4D-98DE-4C00-916B-F060E0F1796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3" name="Oval 522">
                  <a:extLst>
                    <a:ext uri="{FF2B5EF4-FFF2-40B4-BE49-F238E27FC236}">
                      <a16:creationId xmlns:a16="http://schemas.microsoft.com/office/drawing/2014/main" id="{DA316E8D-9799-4B25-815D-072109A9639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4" name="Oval 523">
                  <a:extLst>
                    <a:ext uri="{FF2B5EF4-FFF2-40B4-BE49-F238E27FC236}">
                      <a16:creationId xmlns:a16="http://schemas.microsoft.com/office/drawing/2014/main" id="{18E91B50-6FEA-4130-8CC2-FB411903BD0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4" name="Group 423">
                <a:extLst>
                  <a:ext uri="{FF2B5EF4-FFF2-40B4-BE49-F238E27FC236}">
                    <a16:creationId xmlns:a16="http://schemas.microsoft.com/office/drawing/2014/main" id="{F43B6FFF-C8C9-414D-85CD-4DAA94AC6B3B}"/>
                  </a:ext>
                </a:extLst>
              </p:cNvPr>
              <p:cNvGrpSpPr/>
              <p:nvPr/>
            </p:nvGrpSpPr>
            <p:grpSpPr>
              <a:xfrm rot="16200000">
                <a:off x="8200105" y="2419585"/>
                <a:ext cx="206545" cy="349675"/>
                <a:chOff x="1602739" y="3640892"/>
                <a:chExt cx="206545" cy="349675"/>
              </a:xfrm>
            </p:grpSpPr>
            <p:sp>
              <p:nvSpPr>
                <p:cNvPr id="519" name="Oval 518">
                  <a:extLst>
                    <a:ext uri="{FF2B5EF4-FFF2-40B4-BE49-F238E27FC236}">
                      <a16:creationId xmlns:a16="http://schemas.microsoft.com/office/drawing/2014/main" id="{8BE80424-F005-41AB-9D9C-5D75904FBC4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0" name="Oval 519">
                  <a:extLst>
                    <a:ext uri="{FF2B5EF4-FFF2-40B4-BE49-F238E27FC236}">
                      <a16:creationId xmlns:a16="http://schemas.microsoft.com/office/drawing/2014/main" id="{1B49390A-7FE3-4D11-BC85-808875AFA99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1" name="Oval 520">
                  <a:extLst>
                    <a:ext uri="{FF2B5EF4-FFF2-40B4-BE49-F238E27FC236}">
                      <a16:creationId xmlns:a16="http://schemas.microsoft.com/office/drawing/2014/main" id="{F63FF444-57EC-443E-BFEE-DA2083D4A9D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5" name="Group 424">
                <a:extLst>
                  <a:ext uri="{FF2B5EF4-FFF2-40B4-BE49-F238E27FC236}">
                    <a16:creationId xmlns:a16="http://schemas.microsoft.com/office/drawing/2014/main" id="{A050021D-CB04-41BD-A42B-01735C4724C0}"/>
                  </a:ext>
                </a:extLst>
              </p:cNvPr>
              <p:cNvGrpSpPr/>
              <p:nvPr/>
            </p:nvGrpSpPr>
            <p:grpSpPr>
              <a:xfrm rot="16200000">
                <a:off x="9063448" y="1687275"/>
                <a:ext cx="206545" cy="349675"/>
                <a:chOff x="1602739" y="3640892"/>
                <a:chExt cx="206545" cy="349675"/>
              </a:xfrm>
            </p:grpSpPr>
            <p:sp>
              <p:nvSpPr>
                <p:cNvPr id="516" name="Oval 515">
                  <a:extLst>
                    <a:ext uri="{FF2B5EF4-FFF2-40B4-BE49-F238E27FC236}">
                      <a16:creationId xmlns:a16="http://schemas.microsoft.com/office/drawing/2014/main" id="{11611A8B-BBC6-478E-8002-BA4BB07267A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7" name="Oval 516">
                  <a:extLst>
                    <a:ext uri="{FF2B5EF4-FFF2-40B4-BE49-F238E27FC236}">
                      <a16:creationId xmlns:a16="http://schemas.microsoft.com/office/drawing/2014/main" id="{5B08C58F-8E44-41A0-BDB0-FFB50D7641C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8" name="Oval 517">
                  <a:extLst>
                    <a:ext uri="{FF2B5EF4-FFF2-40B4-BE49-F238E27FC236}">
                      <a16:creationId xmlns:a16="http://schemas.microsoft.com/office/drawing/2014/main" id="{7B16575E-8595-4739-9FD4-B5FBB47A6F24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6" name="Group 425">
                <a:extLst>
                  <a:ext uri="{FF2B5EF4-FFF2-40B4-BE49-F238E27FC236}">
                    <a16:creationId xmlns:a16="http://schemas.microsoft.com/office/drawing/2014/main" id="{B753B0C4-D64A-40E3-B8EC-87E566E3EEBC}"/>
                  </a:ext>
                </a:extLst>
              </p:cNvPr>
              <p:cNvGrpSpPr/>
              <p:nvPr/>
            </p:nvGrpSpPr>
            <p:grpSpPr>
              <a:xfrm rot="16200000">
                <a:off x="9077665" y="2419585"/>
                <a:ext cx="206545" cy="349675"/>
                <a:chOff x="1602739" y="3640892"/>
                <a:chExt cx="206545" cy="349675"/>
              </a:xfrm>
            </p:grpSpPr>
            <p:sp>
              <p:nvSpPr>
                <p:cNvPr id="513" name="Oval 512">
                  <a:extLst>
                    <a:ext uri="{FF2B5EF4-FFF2-40B4-BE49-F238E27FC236}">
                      <a16:creationId xmlns:a16="http://schemas.microsoft.com/office/drawing/2014/main" id="{21A6F077-2A99-4598-A0C1-B36440D43B3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4" name="Oval 513">
                  <a:extLst>
                    <a:ext uri="{FF2B5EF4-FFF2-40B4-BE49-F238E27FC236}">
                      <a16:creationId xmlns:a16="http://schemas.microsoft.com/office/drawing/2014/main" id="{FC774BBF-5B69-4616-999D-2CBAF79B515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5" name="Oval 514">
                  <a:extLst>
                    <a:ext uri="{FF2B5EF4-FFF2-40B4-BE49-F238E27FC236}">
                      <a16:creationId xmlns:a16="http://schemas.microsoft.com/office/drawing/2014/main" id="{F82F035F-1339-45FC-8FA4-30748DC9CED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7" name="Group 426">
                <a:extLst>
                  <a:ext uri="{FF2B5EF4-FFF2-40B4-BE49-F238E27FC236}">
                    <a16:creationId xmlns:a16="http://schemas.microsoft.com/office/drawing/2014/main" id="{4013ADFC-C007-471B-B5F0-4C38F48E9994}"/>
                  </a:ext>
                </a:extLst>
              </p:cNvPr>
              <p:cNvGrpSpPr/>
              <p:nvPr/>
            </p:nvGrpSpPr>
            <p:grpSpPr>
              <a:xfrm rot="16200000">
                <a:off x="9998330" y="1687274"/>
                <a:ext cx="206545" cy="349675"/>
                <a:chOff x="1602739" y="3640892"/>
                <a:chExt cx="206545" cy="349675"/>
              </a:xfrm>
            </p:grpSpPr>
            <p:sp>
              <p:nvSpPr>
                <p:cNvPr id="510" name="Oval 509">
                  <a:extLst>
                    <a:ext uri="{FF2B5EF4-FFF2-40B4-BE49-F238E27FC236}">
                      <a16:creationId xmlns:a16="http://schemas.microsoft.com/office/drawing/2014/main" id="{7A49E21D-876B-4D10-A483-1D9F1E4A0E4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1" name="Oval 510">
                  <a:extLst>
                    <a:ext uri="{FF2B5EF4-FFF2-40B4-BE49-F238E27FC236}">
                      <a16:creationId xmlns:a16="http://schemas.microsoft.com/office/drawing/2014/main" id="{0542C294-EA33-4DBE-BA8C-06129E17508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2" name="Oval 511">
                  <a:extLst>
                    <a:ext uri="{FF2B5EF4-FFF2-40B4-BE49-F238E27FC236}">
                      <a16:creationId xmlns:a16="http://schemas.microsoft.com/office/drawing/2014/main" id="{1D70B066-305D-40C3-A0BB-B8396CBD58B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8" name="Group 427">
                <a:extLst>
                  <a:ext uri="{FF2B5EF4-FFF2-40B4-BE49-F238E27FC236}">
                    <a16:creationId xmlns:a16="http://schemas.microsoft.com/office/drawing/2014/main" id="{03B081BA-D36A-4DC3-B2F9-9794843B30F7}"/>
                  </a:ext>
                </a:extLst>
              </p:cNvPr>
              <p:cNvGrpSpPr/>
              <p:nvPr/>
            </p:nvGrpSpPr>
            <p:grpSpPr>
              <a:xfrm rot="16200000">
                <a:off x="10012547" y="2419584"/>
                <a:ext cx="206545" cy="349675"/>
                <a:chOff x="1602739" y="3640892"/>
                <a:chExt cx="206545" cy="349675"/>
              </a:xfrm>
            </p:grpSpPr>
            <p:sp>
              <p:nvSpPr>
                <p:cNvPr id="507" name="Oval 506">
                  <a:extLst>
                    <a:ext uri="{FF2B5EF4-FFF2-40B4-BE49-F238E27FC236}">
                      <a16:creationId xmlns:a16="http://schemas.microsoft.com/office/drawing/2014/main" id="{A7F58300-5234-41C9-B311-30C4A2FBEC6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8" name="Oval 507">
                  <a:extLst>
                    <a:ext uri="{FF2B5EF4-FFF2-40B4-BE49-F238E27FC236}">
                      <a16:creationId xmlns:a16="http://schemas.microsoft.com/office/drawing/2014/main" id="{D486FE4F-EEA4-4083-8C23-61A30EA6D6D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9" name="Oval 508">
                  <a:extLst>
                    <a:ext uri="{FF2B5EF4-FFF2-40B4-BE49-F238E27FC236}">
                      <a16:creationId xmlns:a16="http://schemas.microsoft.com/office/drawing/2014/main" id="{64D9BFE2-71B0-4313-A9C2-778984B5070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9" name="Group 428">
                <a:extLst>
                  <a:ext uri="{FF2B5EF4-FFF2-40B4-BE49-F238E27FC236}">
                    <a16:creationId xmlns:a16="http://schemas.microsoft.com/office/drawing/2014/main" id="{D7E4CDAE-9FB2-4AC2-9EFF-FC4B3885EEBC}"/>
                  </a:ext>
                </a:extLst>
              </p:cNvPr>
              <p:cNvGrpSpPr/>
              <p:nvPr/>
            </p:nvGrpSpPr>
            <p:grpSpPr>
              <a:xfrm>
                <a:off x="7092684" y="2041684"/>
                <a:ext cx="206545" cy="349675"/>
                <a:chOff x="1602739" y="3640892"/>
                <a:chExt cx="206545" cy="349675"/>
              </a:xfrm>
            </p:grpSpPr>
            <p:sp>
              <p:nvSpPr>
                <p:cNvPr id="504" name="Oval 503">
                  <a:extLst>
                    <a:ext uri="{FF2B5EF4-FFF2-40B4-BE49-F238E27FC236}">
                      <a16:creationId xmlns:a16="http://schemas.microsoft.com/office/drawing/2014/main" id="{DBE3418F-16D4-4B9E-87D9-C930F33FD7F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5" name="Oval 504">
                  <a:extLst>
                    <a:ext uri="{FF2B5EF4-FFF2-40B4-BE49-F238E27FC236}">
                      <a16:creationId xmlns:a16="http://schemas.microsoft.com/office/drawing/2014/main" id="{DF84BEFA-9172-4F8A-9ECD-6540530CAAE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6" name="Oval 505">
                  <a:extLst>
                    <a:ext uri="{FF2B5EF4-FFF2-40B4-BE49-F238E27FC236}">
                      <a16:creationId xmlns:a16="http://schemas.microsoft.com/office/drawing/2014/main" id="{FEA35D2F-4367-465F-A9CC-4696E1ACAC61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0" name="Group 429">
                <a:extLst>
                  <a:ext uri="{FF2B5EF4-FFF2-40B4-BE49-F238E27FC236}">
                    <a16:creationId xmlns:a16="http://schemas.microsoft.com/office/drawing/2014/main" id="{3DBFB124-0667-44A4-9A17-BB7FAE033951}"/>
                  </a:ext>
                </a:extLst>
              </p:cNvPr>
              <p:cNvGrpSpPr/>
              <p:nvPr/>
            </p:nvGrpSpPr>
            <p:grpSpPr>
              <a:xfrm>
                <a:off x="7103602" y="2809239"/>
                <a:ext cx="206545" cy="349675"/>
                <a:chOff x="1602739" y="3640892"/>
                <a:chExt cx="206545" cy="349675"/>
              </a:xfrm>
            </p:grpSpPr>
            <p:sp>
              <p:nvSpPr>
                <p:cNvPr id="501" name="Oval 500">
                  <a:extLst>
                    <a:ext uri="{FF2B5EF4-FFF2-40B4-BE49-F238E27FC236}">
                      <a16:creationId xmlns:a16="http://schemas.microsoft.com/office/drawing/2014/main" id="{10B8F538-41F3-4881-87BA-C0127E41159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2" name="Oval 501">
                  <a:extLst>
                    <a:ext uri="{FF2B5EF4-FFF2-40B4-BE49-F238E27FC236}">
                      <a16:creationId xmlns:a16="http://schemas.microsoft.com/office/drawing/2014/main" id="{C89D61AF-5B85-4423-A430-DF3D0036717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3" name="Oval 502">
                  <a:extLst>
                    <a:ext uri="{FF2B5EF4-FFF2-40B4-BE49-F238E27FC236}">
                      <a16:creationId xmlns:a16="http://schemas.microsoft.com/office/drawing/2014/main" id="{A59F12B9-0DAB-47E5-956A-9B65EAD8AAE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1" name="Group 430">
                <a:extLst>
                  <a:ext uri="{FF2B5EF4-FFF2-40B4-BE49-F238E27FC236}">
                    <a16:creationId xmlns:a16="http://schemas.microsoft.com/office/drawing/2014/main" id="{9F8A9BD1-444C-4015-B2B8-D94C4AFCEE26}"/>
                  </a:ext>
                </a:extLst>
              </p:cNvPr>
              <p:cNvGrpSpPr/>
              <p:nvPr/>
            </p:nvGrpSpPr>
            <p:grpSpPr>
              <a:xfrm>
                <a:off x="7791364" y="2046236"/>
                <a:ext cx="206545" cy="349675"/>
                <a:chOff x="1602739" y="3640892"/>
                <a:chExt cx="206545" cy="349675"/>
              </a:xfrm>
            </p:grpSpPr>
            <p:sp>
              <p:nvSpPr>
                <p:cNvPr id="498" name="Oval 497">
                  <a:extLst>
                    <a:ext uri="{FF2B5EF4-FFF2-40B4-BE49-F238E27FC236}">
                      <a16:creationId xmlns:a16="http://schemas.microsoft.com/office/drawing/2014/main" id="{DF3EAFBF-B58B-4712-B76E-76EA32C27C2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9" name="Oval 498">
                  <a:extLst>
                    <a:ext uri="{FF2B5EF4-FFF2-40B4-BE49-F238E27FC236}">
                      <a16:creationId xmlns:a16="http://schemas.microsoft.com/office/drawing/2014/main" id="{B5BE53A7-A51A-4C56-BAB8-BAF7F5A7EE9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0" name="Oval 499">
                  <a:extLst>
                    <a:ext uri="{FF2B5EF4-FFF2-40B4-BE49-F238E27FC236}">
                      <a16:creationId xmlns:a16="http://schemas.microsoft.com/office/drawing/2014/main" id="{FD464F9D-2EE9-4BB9-BBFF-00CBE3DE870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2" name="Group 431">
                <a:extLst>
                  <a:ext uri="{FF2B5EF4-FFF2-40B4-BE49-F238E27FC236}">
                    <a16:creationId xmlns:a16="http://schemas.microsoft.com/office/drawing/2014/main" id="{6F3C1FA2-48F1-427C-90DC-B4A6ADB97BCD}"/>
                  </a:ext>
                </a:extLst>
              </p:cNvPr>
              <p:cNvGrpSpPr/>
              <p:nvPr/>
            </p:nvGrpSpPr>
            <p:grpSpPr>
              <a:xfrm>
                <a:off x="7802282" y="2813791"/>
                <a:ext cx="206545" cy="349675"/>
                <a:chOff x="1602739" y="3640892"/>
                <a:chExt cx="206545" cy="349675"/>
              </a:xfrm>
            </p:grpSpPr>
            <p:sp>
              <p:nvSpPr>
                <p:cNvPr id="495" name="Oval 494">
                  <a:extLst>
                    <a:ext uri="{FF2B5EF4-FFF2-40B4-BE49-F238E27FC236}">
                      <a16:creationId xmlns:a16="http://schemas.microsoft.com/office/drawing/2014/main" id="{34611DEC-94DE-4E4D-B308-14E954D026A6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6" name="Oval 495">
                  <a:extLst>
                    <a:ext uri="{FF2B5EF4-FFF2-40B4-BE49-F238E27FC236}">
                      <a16:creationId xmlns:a16="http://schemas.microsoft.com/office/drawing/2014/main" id="{578FF1E9-868C-4F01-89C0-855FF54418D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7" name="Oval 496">
                  <a:extLst>
                    <a:ext uri="{FF2B5EF4-FFF2-40B4-BE49-F238E27FC236}">
                      <a16:creationId xmlns:a16="http://schemas.microsoft.com/office/drawing/2014/main" id="{E783DE94-60B1-4D87-8F82-9F29D22A1B9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3" name="Group 432">
                <a:extLst>
                  <a:ext uri="{FF2B5EF4-FFF2-40B4-BE49-F238E27FC236}">
                    <a16:creationId xmlns:a16="http://schemas.microsoft.com/office/drawing/2014/main" id="{9D38C23E-0B99-4031-BA35-09BB056C609B}"/>
                  </a:ext>
                </a:extLst>
              </p:cNvPr>
              <p:cNvGrpSpPr/>
              <p:nvPr/>
            </p:nvGrpSpPr>
            <p:grpSpPr>
              <a:xfrm>
                <a:off x="8630247" y="2041684"/>
                <a:ext cx="206545" cy="349675"/>
                <a:chOff x="1602739" y="3640892"/>
                <a:chExt cx="206545" cy="349675"/>
              </a:xfrm>
            </p:grpSpPr>
            <p:sp>
              <p:nvSpPr>
                <p:cNvPr id="492" name="Oval 491">
                  <a:extLst>
                    <a:ext uri="{FF2B5EF4-FFF2-40B4-BE49-F238E27FC236}">
                      <a16:creationId xmlns:a16="http://schemas.microsoft.com/office/drawing/2014/main" id="{F15695C4-80FC-4FD4-A691-D1A83D61DFE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3" name="Oval 492">
                  <a:extLst>
                    <a:ext uri="{FF2B5EF4-FFF2-40B4-BE49-F238E27FC236}">
                      <a16:creationId xmlns:a16="http://schemas.microsoft.com/office/drawing/2014/main" id="{0C336290-A884-492E-A6E1-03088E4432F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4" name="Oval 493">
                  <a:extLst>
                    <a:ext uri="{FF2B5EF4-FFF2-40B4-BE49-F238E27FC236}">
                      <a16:creationId xmlns:a16="http://schemas.microsoft.com/office/drawing/2014/main" id="{AFD1E1BB-8644-4E78-AF39-46D0B6EB8FE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4" name="Group 433">
                <a:extLst>
                  <a:ext uri="{FF2B5EF4-FFF2-40B4-BE49-F238E27FC236}">
                    <a16:creationId xmlns:a16="http://schemas.microsoft.com/office/drawing/2014/main" id="{4848701B-9588-4E42-B012-FE014939633A}"/>
                  </a:ext>
                </a:extLst>
              </p:cNvPr>
              <p:cNvGrpSpPr/>
              <p:nvPr/>
            </p:nvGrpSpPr>
            <p:grpSpPr>
              <a:xfrm>
                <a:off x="8641165" y="2809239"/>
                <a:ext cx="206545" cy="349675"/>
                <a:chOff x="1602739" y="3640892"/>
                <a:chExt cx="206545" cy="349675"/>
              </a:xfrm>
            </p:grpSpPr>
            <p:sp>
              <p:nvSpPr>
                <p:cNvPr id="489" name="Oval 488">
                  <a:extLst>
                    <a:ext uri="{FF2B5EF4-FFF2-40B4-BE49-F238E27FC236}">
                      <a16:creationId xmlns:a16="http://schemas.microsoft.com/office/drawing/2014/main" id="{9948357E-E274-4345-AC90-7F1538F38FD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0" name="Oval 489">
                  <a:extLst>
                    <a:ext uri="{FF2B5EF4-FFF2-40B4-BE49-F238E27FC236}">
                      <a16:creationId xmlns:a16="http://schemas.microsoft.com/office/drawing/2014/main" id="{EA313751-575A-43DC-8EFC-B74D6AF73E5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1" name="Oval 490">
                  <a:extLst>
                    <a:ext uri="{FF2B5EF4-FFF2-40B4-BE49-F238E27FC236}">
                      <a16:creationId xmlns:a16="http://schemas.microsoft.com/office/drawing/2014/main" id="{493887EB-D260-4000-AF07-E9E9E835171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5" name="Group 434">
                <a:extLst>
                  <a:ext uri="{FF2B5EF4-FFF2-40B4-BE49-F238E27FC236}">
                    <a16:creationId xmlns:a16="http://schemas.microsoft.com/office/drawing/2014/main" id="{D44E6D5C-58EA-4509-8A1A-49B1BAE61EAF}"/>
                  </a:ext>
                </a:extLst>
              </p:cNvPr>
              <p:cNvGrpSpPr/>
              <p:nvPr/>
            </p:nvGrpSpPr>
            <p:grpSpPr>
              <a:xfrm>
                <a:off x="9560005" y="2064065"/>
                <a:ext cx="206545" cy="349675"/>
                <a:chOff x="1602739" y="3640892"/>
                <a:chExt cx="206545" cy="349675"/>
              </a:xfrm>
            </p:grpSpPr>
            <p:sp>
              <p:nvSpPr>
                <p:cNvPr id="486" name="Oval 485">
                  <a:extLst>
                    <a:ext uri="{FF2B5EF4-FFF2-40B4-BE49-F238E27FC236}">
                      <a16:creationId xmlns:a16="http://schemas.microsoft.com/office/drawing/2014/main" id="{E1DB066D-2DA0-4DF5-9C7B-521F7C9CD05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7" name="Oval 486">
                  <a:extLst>
                    <a:ext uri="{FF2B5EF4-FFF2-40B4-BE49-F238E27FC236}">
                      <a16:creationId xmlns:a16="http://schemas.microsoft.com/office/drawing/2014/main" id="{5B0E6D98-F77B-432C-8159-87003662D9A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8" name="Oval 487">
                  <a:extLst>
                    <a:ext uri="{FF2B5EF4-FFF2-40B4-BE49-F238E27FC236}">
                      <a16:creationId xmlns:a16="http://schemas.microsoft.com/office/drawing/2014/main" id="{5856F2DC-3A1D-4142-98F4-2A9E0A3F30D2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6" name="Group 435">
                <a:extLst>
                  <a:ext uri="{FF2B5EF4-FFF2-40B4-BE49-F238E27FC236}">
                    <a16:creationId xmlns:a16="http://schemas.microsoft.com/office/drawing/2014/main" id="{AA9F1E52-73DB-416A-A8CF-5835F4A78809}"/>
                  </a:ext>
                </a:extLst>
              </p:cNvPr>
              <p:cNvGrpSpPr/>
              <p:nvPr/>
            </p:nvGrpSpPr>
            <p:grpSpPr>
              <a:xfrm>
                <a:off x="9570923" y="2831620"/>
                <a:ext cx="206545" cy="349675"/>
                <a:chOff x="1602739" y="3640892"/>
                <a:chExt cx="206545" cy="349675"/>
              </a:xfrm>
            </p:grpSpPr>
            <p:sp>
              <p:nvSpPr>
                <p:cNvPr id="483" name="Oval 482">
                  <a:extLst>
                    <a:ext uri="{FF2B5EF4-FFF2-40B4-BE49-F238E27FC236}">
                      <a16:creationId xmlns:a16="http://schemas.microsoft.com/office/drawing/2014/main" id="{91E22406-68DD-48E0-BFB8-50BBBDFACFD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4" name="Oval 483">
                  <a:extLst>
                    <a:ext uri="{FF2B5EF4-FFF2-40B4-BE49-F238E27FC236}">
                      <a16:creationId xmlns:a16="http://schemas.microsoft.com/office/drawing/2014/main" id="{D236B82D-A95F-4B8F-B39D-415ACB6745E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5" name="Oval 484">
                  <a:extLst>
                    <a:ext uri="{FF2B5EF4-FFF2-40B4-BE49-F238E27FC236}">
                      <a16:creationId xmlns:a16="http://schemas.microsoft.com/office/drawing/2014/main" id="{E2BD1DDA-6AD0-449B-82B3-090BEECDBCA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7" name="Group 436">
                <a:extLst>
                  <a:ext uri="{FF2B5EF4-FFF2-40B4-BE49-F238E27FC236}">
                    <a16:creationId xmlns:a16="http://schemas.microsoft.com/office/drawing/2014/main" id="{830F76D1-0FFA-4C8E-8F45-82CB24FE7744}"/>
                  </a:ext>
                </a:extLst>
              </p:cNvPr>
              <p:cNvGrpSpPr/>
              <p:nvPr/>
            </p:nvGrpSpPr>
            <p:grpSpPr>
              <a:xfrm>
                <a:off x="10415495" y="2004339"/>
                <a:ext cx="206545" cy="349675"/>
                <a:chOff x="1602739" y="3640892"/>
                <a:chExt cx="206545" cy="349675"/>
              </a:xfrm>
            </p:grpSpPr>
            <p:sp>
              <p:nvSpPr>
                <p:cNvPr id="480" name="Oval 479">
                  <a:extLst>
                    <a:ext uri="{FF2B5EF4-FFF2-40B4-BE49-F238E27FC236}">
                      <a16:creationId xmlns:a16="http://schemas.microsoft.com/office/drawing/2014/main" id="{5922DF14-658A-4767-98B5-E39ED47111A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1" name="Oval 480">
                  <a:extLst>
                    <a:ext uri="{FF2B5EF4-FFF2-40B4-BE49-F238E27FC236}">
                      <a16:creationId xmlns:a16="http://schemas.microsoft.com/office/drawing/2014/main" id="{BE9C6EE3-CEAA-48D2-AEF2-23B1A9A06D6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2" name="Oval 481">
                  <a:extLst>
                    <a:ext uri="{FF2B5EF4-FFF2-40B4-BE49-F238E27FC236}">
                      <a16:creationId xmlns:a16="http://schemas.microsoft.com/office/drawing/2014/main" id="{FC2EBD01-D539-4DE4-9C6B-BBD7CFC747A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8" name="Group 437">
                <a:extLst>
                  <a:ext uri="{FF2B5EF4-FFF2-40B4-BE49-F238E27FC236}">
                    <a16:creationId xmlns:a16="http://schemas.microsoft.com/office/drawing/2014/main" id="{0E562257-3D42-4035-9BEE-5296E962C4A5}"/>
                  </a:ext>
                </a:extLst>
              </p:cNvPr>
              <p:cNvGrpSpPr/>
              <p:nvPr/>
            </p:nvGrpSpPr>
            <p:grpSpPr>
              <a:xfrm>
                <a:off x="10426413" y="2771894"/>
                <a:ext cx="206545" cy="349675"/>
                <a:chOff x="1602739" y="3640892"/>
                <a:chExt cx="206545" cy="349675"/>
              </a:xfrm>
            </p:grpSpPr>
            <p:sp>
              <p:nvSpPr>
                <p:cNvPr id="477" name="Oval 476">
                  <a:extLst>
                    <a:ext uri="{FF2B5EF4-FFF2-40B4-BE49-F238E27FC236}">
                      <a16:creationId xmlns:a16="http://schemas.microsoft.com/office/drawing/2014/main" id="{F0223616-85AC-4FD2-8D26-E3113505B06B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8" name="Oval 477">
                  <a:extLst>
                    <a:ext uri="{FF2B5EF4-FFF2-40B4-BE49-F238E27FC236}">
                      <a16:creationId xmlns:a16="http://schemas.microsoft.com/office/drawing/2014/main" id="{06C3F784-DA53-44C4-AC7C-0BC346F86EF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9" name="Oval 478">
                  <a:extLst>
                    <a:ext uri="{FF2B5EF4-FFF2-40B4-BE49-F238E27FC236}">
                      <a16:creationId xmlns:a16="http://schemas.microsoft.com/office/drawing/2014/main" id="{127BAEC4-B0FB-4F1D-83F9-46029B8EF5B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9" name="Group 438">
                <a:extLst>
                  <a:ext uri="{FF2B5EF4-FFF2-40B4-BE49-F238E27FC236}">
                    <a16:creationId xmlns:a16="http://schemas.microsoft.com/office/drawing/2014/main" id="{C77A0CF6-C791-4581-BA20-96139E555E95}"/>
                  </a:ext>
                </a:extLst>
              </p:cNvPr>
              <p:cNvGrpSpPr/>
              <p:nvPr/>
            </p:nvGrpSpPr>
            <p:grpSpPr>
              <a:xfrm rot="16200000">
                <a:off x="5823774" y="3218616"/>
                <a:ext cx="206545" cy="349675"/>
                <a:chOff x="1602739" y="3640892"/>
                <a:chExt cx="206545" cy="349675"/>
              </a:xfrm>
            </p:grpSpPr>
            <p:sp>
              <p:nvSpPr>
                <p:cNvPr id="474" name="Oval 473">
                  <a:extLst>
                    <a:ext uri="{FF2B5EF4-FFF2-40B4-BE49-F238E27FC236}">
                      <a16:creationId xmlns:a16="http://schemas.microsoft.com/office/drawing/2014/main" id="{49919CD0-FF2B-45C4-AA98-6A738A513A3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5" name="Oval 474">
                  <a:extLst>
                    <a:ext uri="{FF2B5EF4-FFF2-40B4-BE49-F238E27FC236}">
                      <a16:creationId xmlns:a16="http://schemas.microsoft.com/office/drawing/2014/main" id="{EB3F5B4D-7094-4851-B59F-5E7A04CC91D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6" name="Oval 475">
                  <a:extLst>
                    <a:ext uri="{FF2B5EF4-FFF2-40B4-BE49-F238E27FC236}">
                      <a16:creationId xmlns:a16="http://schemas.microsoft.com/office/drawing/2014/main" id="{A7891044-F5E5-40ED-A006-80C7FFB297B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0" name="Group 439">
                <a:extLst>
                  <a:ext uri="{FF2B5EF4-FFF2-40B4-BE49-F238E27FC236}">
                    <a16:creationId xmlns:a16="http://schemas.microsoft.com/office/drawing/2014/main" id="{65D34199-E318-4517-964A-1C51676DF6A8}"/>
                  </a:ext>
                </a:extLst>
              </p:cNvPr>
              <p:cNvGrpSpPr/>
              <p:nvPr/>
            </p:nvGrpSpPr>
            <p:grpSpPr>
              <a:xfrm rot="16200000">
                <a:off x="5837991" y="3950926"/>
                <a:ext cx="206545" cy="349675"/>
                <a:chOff x="1602739" y="3640892"/>
                <a:chExt cx="206545" cy="349675"/>
              </a:xfrm>
            </p:grpSpPr>
            <p:sp>
              <p:nvSpPr>
                <p:cNvPr id="471" name="Oval 470">
                  <a:extLst>
                    <a:ext uri="{FF2B5EF4-FFF2-40B4-BE49-F238E27FC236}">
                      <a16:creationId xmlns:a16="http://schemas.microsoft.com/office/drawing/2014/main" id="{08711565-76CB-4128-A249-2411B8398D7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2" name="Oval 471">
                  <a:extLst>
                    <a:ext uri="{FF2B5EF4-FFF2-40B4-BE49-F238E27FC236}">
                      <a16:creationId xmlns:a16="http://schemas.microsoft.com/office/drawing/2014/main" id="{6F984C0C-B5CD-42B2-BD22-EE02639A280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3" name="Oval 472">
                  <a:extLst>
                    <a:ext uri="{FF2B5EF4-FFF2-40B4-BE49-F238E27FC236}">
                      <a16:creationId xmlns:a16="http://schemas.microsoft.com/office/drawing/2014/main" id="{862781B8-DB0B-48DC-8693-040C9231D581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1" name="Group 440">
                <a:extLst>
                  <a:ext uri="{FF2B5EF4-FFF2-40B4-BE49-F238E27FC236}">
                    <a16:creationId xmlns:a16="http://schemas.microsoft.com/office/drawing/2014/main" id="{83F50336-2DDC-4B61-A923-E0D2BCE17272}"/>
                  </a:ext>
                </a:extLst>
              </p:cNvPr>
              <p:cNvGrpSpPr/>
              <p:nvPr/>
            </p:nvGrpSpPr>
            <p:grpSpPr>
              <a:xfrm rot="16200000">
                <a:off x="5827988" y="4723262"/>
                <a:ext cx="206545" cy="349675"/>
                <a:chOff x="1602739" y="3640892"/>
                <a:chExt cx="206545" cy="349675"/>
              </a:xfrm>
            </p:grpSpPr>
            <p:sp>
              <p:nvSpPr>
                <p:cNvPr id="468" name="Oval 467">
                  <a:extLst>
                    <a:ext uri="{FF2B5EF4-FFF2-40B4-BE49-F238E27FC236}">
                      <a16:creationId xmlns:a16="http://schemas.microsoft.com/office/drawing/2014/main" id="{CDFE2252-B733-4ED9-B64C-20F4D5FC0A9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9" name="Oval 468">
                  <a:extLst>
                    <a:ext uri="{FF2B5EF4-FFF2-40B4-BE49-F238E27FC236}">
                      <a16:creationId xmlns:a16="http://schemas.microsoft.com/office/drawing/2014/main" id="{ABC85113-6D65-46AD-BF5F-4945E31A920C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0" name="Oval 469">
                  <a:extLst>
                    <a:ext uri="{FF2B5EF4-FFF2-40B4-BE49-F238E27FC236}">
                      <a16:creationId xmlns:a16="http://schemas.microsoft.com/office/drawing/2014/main" id="{A40F3459-309C-4BFF-AAD1-17620204AC7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2" name="Group 441">
                <a:extLst>
                  <a:ext uri="{FF2B5EF4-FFF2-40B4-BE49-F238E27FC236}">
                    <a16:creationId xmlns:a16="http://schemas.microsoft.com/office/drawing/2014/main" id="{7A00AAC5-7369-4AF3-9FE7-FB895591E957}"/>
                  </a:ext>
                </a:extLst>
              </p:cNvPr>
              <p:cNvGrpSpPr/>
              <p:nvPr/>
            </p:nvGrpSpPr>
            <p:grpSpPr>
              <a:xfrm rot="16200000">
                <a:off x="5821593" y="5439043"/>
                <a:ext cx="206545" cy="349675"/>
                <a:chOff x="1602739" y="3640892"/>
                <a:chExt cx="206545" cy="349675"/>
              </a:xfrm>
            </p:grpSpPr>
            <p:sp>
              <p:nvSpPr>
                <p:cNvPr id="465" name="Oval 464">
                  <a:extLst>
                    <a:ext uri="{FF2B5EF4-FFF2-40B4-BE49-F238E27FC236}">
                      <a16:creationId xmlns:a16="http://schemas.microsoft.com/office/drawing/2014/main" id="{1C015541-FF17-44E4-99FD-CAA8ABFF1156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6" name="Oval 465">
                  <a:extLst>
                    <a:ext uri="{FF2B5EF4-FFF2-40B4-BE49-F238E27FC236}">
                      <a16:creationId xmlns:a16="http://schemas.microsoft.com/office/drawing/2014/main" id="{D41E9908-17BB-430E-8B78-4F662703446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7" name="Oval 466">
                  <a:extLst>
                    <a:ext uri="{FF2B5EF4-FFF2-40B4-BE49-F238E27FC236}">
                      <a16:creationId xmlns:a16="http://schemas.microsoft.com/office/drawing/2014/main" id="{02D80A65-2959-4FA9-931F-0DA4C1C215B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3" name="Group 442">
                <a:extLst>
                  <a:ext uri="{FF2B5EF4-FFF2-40B4-BE49-F238E27FC236}">
                    <a16:creationId xmlns:a16="http://schemas.microsoft.com/office/drawing/2014/main" id="{BB37D3A7-44D2-4CBB-988C-6DFC198690D5}"/>
                  </a:ext>
                </a:extLst>
              </p:cNvPr>
              <p:cNvGrpSpPr/>
              <p:nvPr/>
            </p:nvGrpSpPr>
            <p:grpSpPr>
              <a:xfrm rot="16200000">
                <a:off x="5823773" y="1651731"/>
                <a:ext cx="206545" cy="349675"/>
                <a:chOff x="1602739" y="3640892"/>
                <a:chExt cx="206545" cy="349675"/>
              </a:xfrm>
            </p:grpSpPr>
            <p:sp>
              <p:nvSpPr>
                <p:cNvPr id="462" name="Oval 461">
                  <a:extLst>
                    <a:ext uri="{FF2B5EF4-FFF2-40B4-BE49-F238E27FC236}">
                      <a16:creationId xmlns:a16="http://schemas.microsoft.com/office/drawing/2014/main" id="{D28E4F65-DE60-47FA-A781-6C92F400E2F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3" name="Oval 462">
                  <a:extLst>
                    <a:ext uri="{FF2B5EF4-FFF2-40B4-BE49-F238E27FC236}">
                      <a16:creationId xmlns:a16="http://schemas.microsoft.com/office/drawing/2014/main" id="{C90CAF21-655D-42CE-A19F-C98EF3AAECA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4" name="Oval 463">
                  <a:extLst>
                    <a:ext uri="{FF2B5EF4-FFF2-40B4-BE49-F238E27FC236}">
                      <a16:creationId xmlns:a16="http://schemas.microsoft.com/office/drawing/2014/main" id="{AEC45E15-9774-4EAA-9719-84B69F01DD72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4" name="Group 443">
                <a:extLst>
                  <a:ext uri="{FF2B5EF4-FFF2-40B4-BE49-F238E27FC236}">
                    <a16:creationId xmlns:a16="http://schemas.microsoft.com/office/drawing/2014/main" id="{6D41E26B-AB1F-4337-A1FE-D755B826B42C}"/>
                  </a:ext>
                </a:extLst>
              </p:cNvPr>
              <p:cNvGrpSpPr/>
              <p:nvPr/>
            </p:nvGrpSpPr>
            <p:grpSpPr>
              <a:xfrm rot="16200000">
                <a:off x="5837990" y="2384041"/>
                <a:ext cx="206545" cy="349675"/>
                <a:chOff x="1602739" y="3640892"/>
                <a:chExt cx="206545" cy="349675"/>
              </a:xfrm>
            </p:grpSpPr>
            <p:sp>
              <p:nvSpPr>
                <p:cNvPr id="459" name="Oval 458">
                  <a:extLst>
                    <a:ext uri="{FF2B5EF4-FFF2-40B4-BE49-F238E27FC236}">
                      <a16:creationId xmlns:a16="http://schemas.microsoft.com/office/drawing/2014/main" id="{D35E3E87-15BA-4CF0-8766-92C74BDAC68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0" name="Oval 459">
                  <a:extLst>
                    <a:ext uri="{FF2B5EF4-FFF2-40B4-BE49-F238E27FC236}">
                      <a16:creationId xmlns:a16="http://schemas.microsoft.com/office/drawing/2014/main" id="{5AB777D2-B69D-4848-B627-F098539F082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1" name="Oval 460">
                  <a:extLst>
                    <a:ext uri="{FF2B5EF4-FFF2-40B4-BE49-F238E27FC236}">
                      <a16:creationId xmlns:a16="http://schemas.microsoft.com/office/drawing/2014/main" id="{A18413B2-CE9F-4C7A-B550-C22EF2A3A952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45" name="TextBox 444">
                <a:extLst>
                  <a:ext uri="{FF2B5EF4-FFF2-40B4-BE49-F238E27FC236}">
                    <a16:creationId xmlns:a16="http://schemas.microsoft.com/office/drawing/2014/main" id="{FD960C9A-2D12-4989-BA1E-7A5F0250DCE3}"/>
                  </a:ext>
                </a:extLst>
              </p:cNvPr>
              <p:cNvSpPr txBox="1"/>
              <p:nvPr/>
            </p:nvSpPr>
            <p:spPr>
              <a:xfrm>
                <a:off x="7661149" y="310136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46" name="TextBox 445">
                <a:extLst>
                  <a:ext uri="{FF2B5EF4-FFF2-40B4-BE49-F238E27FC236}">
                    <a16:creationId xmlns:a16="http://schemas.microsoft.com/office/drawing/2014/main" id="{8CB7CC88-1299-4C87-B3E9-9D0E19694FDC}"/>
                  </a:ext>
                </a:extLst>
              </p:cNvPr>
              <p:cNvSpPr txBox="1"/>
              <p:nvPr/>
            </p:nvSpPr>
            <p:spPr>
              <a:xfrm>
                <a:off x="6986449" y="3862998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47" name="TextBox 446">
                <a:extLst>
                  <a:ext uri="{FF2B5EF4-FFF2-40B4-BE49-F238E27FC236}">
                    <a16:creationId xmlns:a16="http://schemas.microsoft.com/office/drawing/2014/main" id="{55BAD38C-7827-4CFF-89A5-5CEB7A714A58}"/>
                  </a:ext>
                </a:extLst>
              </p:cNvPr>
              <p:cNvSpPr txBox="1"/>
              <p:nvPr/>
            </p:nvSpPr>
            <p:spPr>
              <a:xfrm>
                <a:off x="7001458" y="2282073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48" name="TextBox 447">
                <a:extLst>
                  <a:ext uri="{FF2B5EF4-FFF2-40B4-BE49-F238E27FC236}">
                    <a16:creationId xmlns:a16="http://schemas.microsoft.com/office/drawing/2014/main" id="{129171C9-2E14-4988-9016-6893B60FB8F2}"/>
                  </a:ext>
                </a:extLst>
              </p:cNvPr>
              <p:cNvSpPr txBox="1"/>
              <p:nvPr/>
            </p:nvSpPr>
            <p:spPr>
              <a:xfrm>
                <a:off x="9469130" y="233944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49" name="TextBox 448">
                <a:extLst>
                  <a:ext uri="{FF2B5EF4-FFF2-40B4-BE49-F238E27FC236}">
                    <a16:creationId xmlns:a16="http://schemas.microsoft.com/office/drawing/2014/main" id="{B5C602A0-555F-4784-8EC8-7AFD68555F74}"/>
                  </a:ext>
                </a:extLst>
              </p:cNvPr>
              <p:cNvSpPr txBox="1"/>
              <p:nvPr/>
            </p:nvSpPr>
            <p:spPr>
              <a:xfrm>
                <a:off x="10335129" y="383440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50" name="TextBox 449">
                <a:extLst>
                  <a:ext uri="{FF2B5EF4-FFF2-40B4-BE49-F238E27FC236}">
                    <a16:creationId xmlns:a16="http://schemas.microsoft.com/office/drawing/2014/main" id="{8E59A9A9-3552-4D68-B3D8-C0EA754B06C6}"/>
                  </a:ext>
                </a:extLst>
              </p:cNvPr>
              <p:cNvSpPr txBox="1"/>
              <p:nvPr/>
            </p:nvSpPr>
            <p:spPr>
              <a:xfrm>
                <a:off x="8539474" y="1483884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51" name="TextBox 450">
                <a:extLst>
                  <a:ext uri="{FF2B5EF4-FFF2-40B4-BE49-F238E27FC236}">
                    <a16:creationId xmlns:a16="http://schemas.microsoft.com/office/drawing/2014/main" id="{C61DA564-563D-4592-982C-9C671710FD1E}"/>
                  </a:ext>
                </a:extLst>
              </p:cNvPr>
              <p:cNvSpPr txBox="1"/>
              <p:nvPr/>
            </p:nvSpPr>
            <p:spPr>
              <a:xfrm>
                <a:off x="7685293" y="5374371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52" name="Oval 451">
                <a:extLst>
                  <a:ext uri="{FF2B5EF4-FFF2-40B4-BE49-F238E27FC236}">
                    <a16:creationId xmlns:a16="http://schemas.microsoft.com/office/drawing/2014/main" id="{AC3C78EA-6143-42BB-9C5B-BA23B2906CC5}"/>
                  </a:ext>
                </a:extLst>
              </p:cNvPr>
              <p:cNvSpPr/>
              <p:nvPr/>
            </p:nvSpPr>
            <p:spPr>
              <a:xfrm rot="16200000">
                <a:off x="4990605" y="1825078"/>
                <a:ext cx="80683" cy="5699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Oval 452">
                <a:extLst>
                  <a:ext uri="{FF2B5EF4-FFF2-40B4-BE49-F238E27FC236}">
                    <a16:creationId xmlns:a16="http://schemas.microsoft.com/office/drawing/2014/main" id="{462B98C4-79ED-406E-8153-C727A3EDEFAF}"/>
                  </a:ext>
                </a:extLst>
              </p:cNvPr>
              <p:cNvSpPr/>
              <p:nvPr/>
            </p:nvSpPr>
            <p:spPr>
              <a:xfrm rot="16200000">
                <a:off x="3318697" y="4901167"/>
                <a:ext cx="80683" cy="5699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Oval 453">
                <a:extLst>
                  <a:ext uri="{FF2B5EF4-FFF2-40B4-BE49-F238E27FC236}">
                    <a16:creationId xmlns:a16="http://schemas.microsoft.com/office/drawing/2014/main" id="{7689900F-FA9B-4ECC-A827-24219F7455A1}"/>
                  </a:ext>
                </a:extLst>
              </p:cNvPr>
              <p:cNvSpPr/>
              <p:nvPr/>
            </p:nvSpPr>
            <p:spPr>
              <a:xfrm rot="16200000">
                <a:off x="6964992" y="4310279"/>
                <a:ext cx="80683" cy="56998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Oval 454">
                <a:extLst>
                  <a:ext uri="{FF2B5EF4-FFF2-40B4-BE49-F238E27FC236}">
                    <a16:creationId xmlns:a16="http://schemas.microsoft.com/office/drawing/2014/main" id="{EA5BE95A-305D-47C0-B16F-DB3A1BBB39A1}"/>
                  </a:ext>
                </a:extLst>
              </p:cNvPr>
              <p:cNvSpPr/>
              <p:nvPr/>
            </p:nvSpPr>
            <p:spPr>
              <a:xfrm rot="16200000">
                <a:off x="8045740" y="3186959"/>
                <a:ext cx="80683" cy="56998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Oval 455">
                <a:extLst>
                  <a:ext uri="{FF2B5EF4-FFF2-40B4-BE49-F238E27FC236}">
                    <a16:creationId xmlns:a16="http://schemas.microsoft.com/office/drawing/2014/main" id="{5AA37E1E-1587-4ECE-844E-BBA6184C7DCB}"/>
                  </a:ext>
                </a:extLst>
              </p:cNvPr>
              <p:cNvSpPr/>
              <p:nvPr/>
            </p:nvSpPr>
            <p:spPr>
              <a:xfrm rot="16200000">
                <a:off x="3301839" y="3312845"/>
                <a:ext cx="80683" cy="5699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Oval 456">
                <a:extLst>
                  <a:ext uri="{FF2B5EF4-FFF2-40B4-BE49-F238E27FC236}">
                    <a16:creationId xmlns:a16="http://schemas.microsoft.com/office/drawing/2014/main" id="{B6289D65-EB15-40B7-BB07-83762C9C8517}"/>
                  </a:ext>
                </a:extLst>
              </p:cNvPr>
              <p:cNvSpPr/>
              <p:nvPr/>
            </p:nvSpPr>
            <p:spPr>
              <a:xfrm rot="16200000">
                <a:off x="9772204" y="2713826"/>
                <a:ext cx="80683" cy="56998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Oval 457">
                <a:extLst>
                  <a:ext uri="{FF2B5EF4-FFF2-40B4-BE49-F238E27FC236}">
                    <a16:creationId xmlns:a16="http://schemas.microsoft.com/office/drawing/2014/main" id="{39B193B7-A9A5-4669-A066-12B46B71244E}"/>
                  </a:ext>
                </a:extLst>
              </p:cNvPr>
              <p:cNvSpPr/>
              <p:nvPr/>
            </p:nvSpPr>
            <p:spPr>
              <a:xfrm rot="16200000">
                <a:off x="2540010" y="3328824"/>
                <a:ext cx="80683" cy="5699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7" name="Title 1">
            <a:extLst>
              <a:ext uri="{FF2B5EF4-FFF2-40B4-BE49-F238E27FC236}">
                <a16:creationId xmlns:a16="http://schemas.microsoft.com/office/drawing/2014/main" id="{3EB642C6-B348-4FF1-94F9-76171697B9B3}"/>
              </a:ext>
            </a:extLst>
          </p:cNvPr>
          <p:cNvSpPr txBox="1">
            <a:spLocks/>
          </p:cNvSpPr>
          <p:nvPr/>
        </p:nvSpPr>
        <p:spPr>
          <a:xfrm>
            <a:off x="8129820" y="1184406"/>
            <a:ext cx="1647001" cy="7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n-type</a:t>
            </a:r>
          </a:p>
        </p:txBody>
      </p:sp>
    </p:spTree>
    <p:extLst>
      <p:ext uri="{BB962C8B-B14F-4D97-AF65-F5344CB8AC3E}">
        <p14:creationId xmlns:p14="http://schemas.microsoft.com/office/powerpoint/2010/main" val="842412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3378A-C24F-4A7C-85A1-80CD947B7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Space charge region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761D5-2C52-421A-9715-FCD3D79BE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054" y="1592396"/>
            <a:ext cx="10515600" cy="960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Near the junction, where electron-hole cancellation has occurred, very few free charge carriers remain.  </a:t>
            </a:r>
          </a:p>
          <a:p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6319E4D-7BE1-4EFC-997C-16C9007C73EB}"/>
              </a:ext>
            </a:extLst>
          </p:cNvPr>
          <p:cNvSpPr txBox="1">
            <a:spLocks/>
          </p:cNvSpPr>
          <p:nvPr/>
        </p:nvSpPr>
        <p:spPr>
          <a:xfrm>
            <a:off x="1248717" y="4389396"/>
            <a:ext cx="8635313" cy="15372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2800" dirty="0"/>
              <a:t>In the n region, positive ions will remain.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In the p region, negative ions will remain.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8297C3A-AA42-433F-BC20-131DF705E0D3}"/>
              </a:ext>
            </a:extLst>
          </p:cNvPr>
          <p:cNvSpPr txBox="1">
            <a:spLocks/>
          </p:cNvSpPr>
          <p:nvPr/>
        </p:nvSpPr>
        <p:spPr>
          <a:xfrm>
            <a:off x="937054" y="2608991"/>
            <a:ext cx="10515600" cy="9183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The charged nuclei of the dopant atoms do remain, giving a region of electric field. 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4C7402D-F6B5-4E1D-B2C7-863261DF41DC}"/>
              </a:ext>
            </a:extLst>
          </p:cNvPr>
          <p:cNvSpPr txBox="1">
            <a:spLocks/>
          </p:cNvSpPr>
          <p:nvPr/>
        </p:nvSpPr>
        <p:spPr>
          <a:xfrm>
            <a:off x="937054" y="3683000"/>
            <a:ext cx="10515600" cy="6501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This is often called the “space charge region”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07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Crystal Representation of Doping</a:t>
            </a:r>
          </a:p>
        </p:txBody>
      </p:sp>
      <p:sp>
        <p:nvSpPr>
          <p:cNvPr id="236" name="Title 1">
            <a:extLst>
              <a:ext uri="{FF2B5EF4-FFF2-40B4-BE49-F238E27FC236}">
                <a16:creationId xmlns:a16="http://schemas.microsoft.com/office/drawing/2014/main" id="{64919275-66FF-45F1-B4B3-4D9EE44D7028}"/>
              </a:ext>
            </a:extLst>
          </p:cNvPr>
          <p:cNvSpPr txBox="1">
            <a:spLocks/>
          </p:cNvSpPr>
          <p:nvPr/>
        </p:nvSpPr>
        <p:spPr>
          <a:xfrm>
            <a:off x="3033087" y="1197076"/>
            <a:ext cx="1647001" cy="7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p-type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C1D458F-6387-4203-9A9D-74D344DAAA0F}"/>
              </a:ext>
            </a:extLst>
          </p:cNvPr>
          <p:cNvGrpSpPr/>
          <p:nvPr/>
        </p:nvGrpSpPr>
        <p:grpSpPr>
          <a:xfrm>
            <a:off x="1194113" y="1812436"/>
            <a:ext cx="9956317" cy="4483159"/>
            <a:chOff x="1194113" y="1812436"/>
            <a:chExt cx="9956317" cy="448315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4DDA33D-C332-4D71-B493-E0AE92A00FD5}"/>
                </a:ext>
              </a:extLst>
            </p:cNvPr>
            <p:cNvGrpSpPr/>
            <p:nvPr/>
          </p:nvGrpSpPr>
          <p:grpSpPr>
            <a:xfrm>
              <a:off x="1194113" y="1875729"/>
              <a:ext cx="4901887" cy="4419866"/>
              <a:chOff x="1194113" y="1875729"/>
              <a:chExt cx="4901887" cy="4419866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149886B-0ED8-4DDC-8B74-EE60CE9673BB}"/>
                  </a:ext>
                </a:extLst>
              </p:cNvPr>
              <p:cNvSpPr txBox="1"/>
              <p:nvPr/>
            </p:nvSpPr>
            <p:spPr>
              <a:xfrm>
                <a:off x="1205164" y="189922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37CFF44-DB02-4927-BBC1-15B695F20D6B}"/>
                  </a:ext>
                </a:extLst>
              </p:cNvPr>
              <p:cNvSpPr txBox="1"/>
              <p:nvPr/>
            </p:nvSpPr>
            <p:spPr>
              <a:xfrm>
                <a:off x="2067427" y="187572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C7E1ECD-25B1-4BF3-A29D-57B5BE68B3FC}"/>
                  </a:ext>
                </a:extLst>
              </p:cNvPr>
              <p:cNvSpPr txBox="1"/>
              <p:nvPr/>
            </p:nvSpPr>
            <p:spPr>
              <a:xfrm>
                <a:off x="1205164" y="263153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9352BE7-7DE3-494C-B603-5DE49A424BED}"/>
                  </a:ext>
                </a:extLst>
              </p:cNvPr>
              <p:cNvSpPr txBox="1"/>
              <p:nvPr/>
            </p:nvSpPr>
            <p:spPr>
              <a:xfrm>
                <a:off x="2067426" y="263153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DD4E32A-213D-4CE6-80AE-287B85A89192}"/>
                  </a:ext>
                </a:extLst>
              </p:cNvPr>
              <p:cNvSpPr txBox="1"/>
              <p:nvPr/>
            </p:nvSpPr>
            <p:spPr>
              <a:xfrm>
                <a:off x="2765257" y="189922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7824FF2-2230-468F-A1A5-ADDD458A42C4}"/>
                  </a:ext>
                </a:extLst>
              </p:cNvPr>
              <p:cNvSpPr txBox="1"/>
              <p:nvPr/>
            </p:nvSpPr>
            <p:spPr>
              <a:xfrm>
                <a:off x="3627520" y="187572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D7EDCB8-AABE-4424-B349-2AAD2D86706E}"/>
                  </a:ext>
                </a:extLst>
              </p:cNvPr>
              <p:cNvSpPr txBox="1"/>
              <p:nvPr/>
            </p:nvSpPr>
            <p:spPr>
              <a:xfrm>
                <a:off x="3627519" y="263153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D3E7969-DB48-494C-B27C-BC16F04D2AC2}"/>
                  </a:ext>
                </a:extLst>
              </p:cNvPr>
              <p:cNvSpPr txBox="1"/>
              <p:nvPr/>
            </p:nvSpPr>
            <p:spPr>
              <a:xfrm>
                <a:off x="5398169" y="187572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9F4D046-B732-489F-9D27-359655288403}"/>
                  </a:ext>
                </a:extLst>
              </p:cNvPr>
              <p:cNvSpPr txBox="1"/>
              <p:nvPr/>
            </p:nvSpPr>
            <p:spPr>
              <a:xfrm>
                <a:off x="4535906" y="263153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CE3D79A-1741-44E4-AA5E-51F6802077DA}"/>
                  </a:ext>
                </a:extLst>
              </p:cNvPr>
              <p:cNvSpPr txBox="1"/>
              <p:nvPr/>
            </p:nvSpPr>
            <p:spPr>
              <a:xfrm>
                <a:off x="5398168" y="263153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6D24B65-DFD8-4E58-8A9A-C65E218A7178}"/>
                  </a:ext>
                </a:extLst>
              </p:cNvPr>
              <p:cNvSpPr txBox="1"/>
              <p:nvPr/>
            </p:nvSpPr>
            <p:spPr>
              <a:xfrm>
                <a:off x="1205164" y="3387343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A3ECD1E-DB39-4D75-89A8-C06406299495}"/>
                  </a:ext>
                </a:extLst>
              </p:cNvPr>
              <p:cNvSpPr txBox="1"/>
              <p:nvPr/>
            </p:nvSpPr>
            <p:spPr>
              <a:xfrm>
                <a:off x="2067427" y="3363846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56AAA8B-E621-4B5E-8CF5-BF78F0F5EEF0}"/>
                  </a:ext>
                </a:extLst>
              </p:cNvPr>
              <p:cNvSpPr txBox="1"/>
              <p:nvPr/>
            </p:nvSpPr>
            <p:spPr>
              <a:xfrm>
                <a:off x="2067426" y="4119653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F3E73D6-78B2-450C-8F7B-F46B34DACC2A}"/>
                  </a:ext>
                </a:extLst>
              </p:cNvPr>
              <p:cNvSpPr txBox="1"/>
              <p:nvPr/>
            </p:nvSpPr>
            <p:spPr>
              <a:xfrm>
                <a:off x="3627520" y="338037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DED4D61-FF68-4C75-8136-586C6C39B436}"/>
                  </a:ext>
                </a:extLst>
              </p:cNvPr>
              <p:cNvSpPr txBox="1"/>
              <p:nvPr/>
            </p:nvSpPr>
            <p:spPr>
              <a:xfrm>
                <a:off x="2765257" y="413618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8C9230A-CF19-4A97-A9DA-9F9180006876}"/>
                  </a:ext>
                </a:extLst>
              </p:cNvPr>
              <p:cNvSpPr txBox="1"/>
              <p:nvPr/>
            </p:nvSpPr>
            <p:spPr>
              <a:xfrm>
                <a:off x="3627519" y="413618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434EC54-30FF-4F37-B7DA-933EA94E164A}"/>
                  </a:ext>
                </a:extLst>
              </p:cNvPr>
              <p:cNvSpPr txBox="1"/>
              <p:nvPr/>
            </p:nvSpPr>
            <p:spPr>
              <a:xfrm>
                <a:off x="4535906" y="3373234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BFECBA8-DB2A-44BF-A076-78084151F96A}"/>
                  </a:ext>
                </a:extLst>
              </p:cNvPr>
              <p:cNvSpPr txBox="1"/>
              <p:nvPr/>
            </p:nvSpPr>
            <p:spPr>
              <a:xfrm>
                <a:off x="5398169" y="334973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35F91E2-543A-4F88-A77D-0CD450A937AC}"/>
                  </a:ext>
                </a:extLst>
              </p:cNvPr>
              <p:cNvSpPr txBox="1"/>
              <p:nvPr/>
            </p:nvSpPr>
            <p:spPr>
              <a:xfrm>
                <a:off x="5398168" y="4105544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7123AF25-DB2F-4360-BEA8-29898311613C}"/>
                  </a:ext>
                </a:extLst>
              </p:cNvPr>
              <p:cNvGrpSpPr/>
              <p:nvPr/>
            </p:nvGrpSpPr>
            <p:grpSpPr>
              <a:xfrm>
                <a:off x="1322347" y="2371183"/>
                <a:ext cx="206545" cy="349675"/>
                <a:chOff x="1602739" y="3640892"/>
                <a:chExt cx="206545" cy="349675"/>
              </a:xfrm>
            </p:grpSpPr>
            <p:sp>
              <p:nvSpPr>
                <p:cNvPr id="76" name="Oval 75">
                  <a:extLst>
                    <a:ext uri="{FF2B5EF4-FFF2-40B4-BE49-F238E27FC236}">
                      <a16:creationId xmlns:a16="http://schemas.microsoft.com/office/drawing/2014/main" id="{02F6A2F4-911D-4D21-BA99-9FF109E2FDB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Oval 76">
                  <a:extLst>
                    <a:ext uri="{FF2B5EF4-FFF2-40B4-BE49-F238E27FC236}">
                      <a16:creationId xmlns:a16="http://schemas.microsoft.com/office/drawing/2014/main" id="{83123D5F-9B32-4B7D-A51B-4E0D2119624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Oval 77">
                  <a:extLst>
                    <a:ext uri="{FF2B5EF4-FFF2-40B4-BE49-F238E27FC236}">
                      <a16:creationId xmlns:a16="http://schemas.microsoft.com/office/drawing/2014/main" id="{7CB53EF8-D8C5-4C4F-ACB8-EA0C8632EF2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A1844864-AE45-43C2-A2CE-EBE72A3C2268}"/>
                  </a:ext>
                </a:extLst>
              </p:cNvPr>
              <p:cNvGrpSpPr/>
              <p:nvPr/>
            </p:nvGrpSpPr>
            <p:grpSpPr>
              <a:xfrm>
                <a:off x="1333265" y="3138738"/>
                <a:ext cx="206545" cy="349675"/>
                <a:chOff x="1602739" y="3640892"/>
                <a:chExt cx="206545" cy="349675"/>
              </a:xfrm>
            </p:grpSpPr>
            <p:sp>
              <p:nvSpPr>
                <p:cNvPr id="81" name="Oval 80">
                  <a:extLst>
                    <a:ext uri="{FF2B5EF4-FFF2-40B4-BE49-F238E27FC236}">
                      <a16:creationId xmlns:a16="http://schemas.microsoft.com/office/drawing/2014/main" id="{742A5FCE-61B6-4DF1-85A4-AECA739502A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Oval 81">
                  <a:extLst>
                    <a:ext uri="{FF2B5EF4-FFF2-40B4-BE49-F238E27FC236}">
                      <a16:creationId xmlns:a16="http://schemas.microsoft.com/office/drawing/2014/main" id="{F1EAF034-1FE1-4BBF-B05B-47D54FF2675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Oval 82">
                  <a:extLst>
                    <a:ext uri="{FF2B5EF4-FFF2-40B4-BE49-F238E27FC236}">
                      <a16:creationId xmlns:a16="http://schemas.microsoft.com/office/drawing/2014/main" id="{E50E9A6F-7C30-43DD-825E-082B82B5311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F696F5D6-357D-46A5-AD11-9BC12C405F10}"/>
                  </a:ext>
                </a:extLst>
              </p:cNvPr>
              <p:cNvGrpSpPr/>
              <p:nvPr/>
            </p:nvGrpSpPr>
            <p:grpSpPr>
              <a:xfrm>
                <a:off x="1322344" y="3868881"/>
                <a:ext cx="206545" cy="349675"/>
                <a:chOff x="1602739" y="3640892"/>
                <a:chExt cx="206545" cy="349675"/>
              </a:xfrm>
            </p:grpSpPr>
            <p:sp>
              <p:nvSpPr>
                <p:cNvPr id="85" name="Oval 84">
                  <a:extLst>
                    <a:ext uri="{FF2B5EF4-FFF2-40B4-BE49-F238E27FC236}">
                      <a16:creationId xmlns:a16="http://schemas.microsoft.com/office/drawing/2014/main" id="{5DA4FD4E-3B1C-450B-B9A8-AF82BA0333C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Oval 85">
                  <a:extLst>
                    <a:ext uri="{FF2B5EF4-FFF2-40B4-BE49-F238E27FC236}">
                      <a16:creationId xmlns:a16="http://schemas.microsoft.com/office/drawing/2014/main" id="{3701C168-7415-4342-93D8-5172760C476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Oval 86">
                  <a:extLst>
                    <a:ext uri="{FF2B5EF4-FFF2-40B4-BE49-F238E27FC236}">
                      <a16:creationId xmlns:a16="http://schemas.microsoft.com/office/drawing/2014/main" id="{EA20214D-B696-4000-90B7-CE61BE469BC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F5C85283-C867-421C-8791-7666D6386FF5}"/>
                  </a:ext>
                </a:extLst>
              </p:cNvPr>
              <p:cNvGrpSpPr/>
              <p:nvPr/>
            </p:nvGrpSpPr>
            <p:grpSpPr>
              <a:xfrm rot="16200000">
                <a:off x="1767409" y="2016775"/>
                <a:ext cx="206545" cy="349675"/>
                <a:chOff x="1602739" y="3640892"/>
                <a:chExt cx="206545" cy="349675"/>
              </a:xfrm>
            </p:grpSpPr>
            <p:sp>
              <p:nvSpPr>
                <p:cNvPr id="89" name="Oval 88">
                  <a:extLst>
                    <a:ext uri="{FF2B5EF4-FFF2-40B4-BE49-F238E27FC236}">
                      <a16:creationId xmlns:a16="http://schemas.microsoft.com/office/drawing/2014/main" id="{A1D7B983-BF8C-40B7-AFAC-B026F9D9D06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Oval 89">
                  <a:extLst>
                    <a:ext uri="{FF2B5EF4-FFF2-40B4-BE49-F238E27FC236}">
                      <a16:creationId xmlns:a16="http://schemas.microsoft.com/office/drawing/2014/main" id="{54CF87D1-922A-42A4-B522-0B1566823B9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Oval 90">
                  <a:extLst>
                    <a:ext uri="{FF2B5EF4-FFF2-40B4-BE49-F238E27FC236}">
                      <a16:creationId xmlns:a16="http://schemas.microsoft.com/office/drawing/2014/main" id="{3F947B62-4F6F-4F61-9370-D6DE2B28DDE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EFB4DF7E-20FF-47E6-B967-9384BC4E9CE9}"/>
                  </a:ext>
                </a:extLst>
              </p:cNvPr>
              <p:cNvGrpSpPr/>
              <p:nvPr/>
            </p:nvGrpSpPr>
            <p:grpSpPr>
              <a:xfrm rot="16200000">
                <a:off x="1781626" y="2749085"/>
                <a:ext cx="206545" cy="349675"/>
                <a:chOff x="1602739" y="3640892"/>
                <a:chExt cx="206545" cy="349675"/>
              </a:xfrm>
            </p:grpSpPr>
            <p:sp>
              <p:nvSpPr>
                <p:cNvPr id="93" name="Oval 92">
                  <a:extLst>
                    <a:ext uri="{FF2B5EF4-FFF2-40B4-BE49-F238E27FC236}">
                      <a16:creationId xmlns:a16="http://schemas.microsoft.com/office/drawing/2014/main" id="{D179E924-026B-41F0-A380-F77F9800DD0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Oval 93">
                  <a:extLst>
                    <a:ext uri="{FF2B5EF4-FFF2-40B4-BE49-F238E27FC236}">
                      <a16:creationId xmlns:a16="http://schemas.microsoft.com/office/drawing/2014/main" id="{1EA3B0E9-F0AF-484D-B7BB-C166948D42C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Oval 94">
                  <a:extLst>
                    <a:ext uri="{FF2B5EF4-FFF2-40B4-BE49-F238E27FC236}">
                      <a16:creationId xmlns:a16="http://schemas.microsoft.com/office/drawing/2014/main" id="{EEFCBDFF-46A5-4F29-A476-CC6F3948268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CC37818A-5515-4CEA-B2C0-A13BFF51DA8C}"/>
                  </a:ext>
                </a:extLst>
              </p:cNvPr>
              <p:cNvGrpSpPr/>
              <p:nvPr/>
            </p:nvGrpSpPr>
            <p:grpSpPr>
              <a:xfrm rot="16200000">
                <a:off x="1771623" y="3521421"/>
                <a:ext cx="206545" cy="349675"/>
                <a:chOff x="1602739" y="3640892"/>
                <a:chExt cx="206545" cy="349675"/>
              </a:xfrm>
            </p:grpSpPr>
            <p:sp>
              <p:nvSpPr>
                <p:cNvPr id="97" name="Oval 96">
                  <a:extLst>
                    <a:ext uri="{FF2B5EF4-FFF2-40B4-BE49-F238E27FC236}">
                      <a16:creationId xmlns:a16="http://schemas.microsoft.com/office/drawing/2014/main" id="{573A7999-5E10-4954-AFDD-04B42C332E9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33B82CAC-09E6-472A-B4B6-FFD3DBCE467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Oval 98">
                  <a:extLst>
                    <a:ext uri="{FF2B5EF4-FFF2-40B4-BE49-F238E27FC236}">
                      <a16:creationId xmlns:a16="http://schemas.microsoft.com/office/drawing/2014/main" id="{C2B01493-7780-4E9A-AFB4-DCC0837E80B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AA07CCA0-E272-4E35-958D-AA1E534DC502}"/>
                  </a:ext>
                </a:extLst>
              </p:cNvPr>
              <p:cNvGrpSpPr/>
              <p:nvPr/>
            </p:nvGrpSpPr>
            <p:grpSpPr>
              <a:xfrm rot="16200000">
                <a:off x="1765228" y="4237202"/>
                <a:ext cx="206545" cy="349675"/>
                <a:chOff x="1602739" y="3640892"/>
                <a:chExt cx="206545" cy="349675"/>
              </a:xfrm>
            </p:grpSpPr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A31171F7-ECD6-4A5F-9028-D0EBF8E55F8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D00E45A7-9098-4741-AF92-59F9706702B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Oval 102">
                  <a:extLst>
                    <a:ext uri="{FF2B5EF4-FFF2-40B4-BE49-F238E27FC236}">
                      <a16:creationId xmlns:a16="http://schemas.microsoft.com/office/drawing/2014/main" id="{366C4A08-E3C8-418A-997B-706035810BB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4" name="Group 103">
                <a:extLst>
                  <a:ext uri="{FF2B5EF4-FFF2-40B4-BE49-F238E27FC236}">
                    <a16:creationId xmlns:a16="http://schemas.microsoft.com/office/drawing/2014/main" id="{7EA9DDE6-7D36-4D49-99FC-4E4D0713A85C}"/>
                  </a:ext>
                </a:extLst>
              </p:cNvPr>
              <p:cNvGrpSpPr/>
              <p:nvPr/>
            </p:nvGrpSpPr>
            <p:grpSpPr>
              <a:xfrm rot="16200000">
                <a:off x="2522313" y="2016774"/>
                <a:ext cx="206545" cy="349675"/>
                <a:chOff x="1602739" y="3640892"/>
                <a:chExt cx="206545" cy="349675"/>
              </a:xfrm>
            </p:grpSpPr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F62E1972-FF47-42CC-9EC7-F6D9B2429D2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Oval 105">
                  <a:extLst>
                    <a:ext uri="{FF2B5EF4-FFF2-40B4-BE49-F238E27FC236}">
                      <a16:creationId xmlns:a16="http://schemas.microsoft.com/office/drawing/2014/main" id="{CBA6832E-91BA-4BED-931D-9D667AF369FC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Oval 106">
                  <a:extLst>
                    <a:ext uri="{FF2B5EF4-FFF2-40B4-BE49-F238E27FC236}">
                      <a16:creationId xmlns:a16="http://schemas.microsoft.com/office/drawing/2014/main" id="{392EECE5-7F22-4693-B83B-D0B11A46046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F458E792-F64E-44DE-B9F1-5A570C20BE4D}"/>
                  </a:ext>
                </a:extLst>
              </p:cNvPr>
              <p:cNvGrpSpPr/>
              <p:nvPr/>
            </p:nvGrpSpPr>
            <p:grpSpPr>
              <a:xfrm rot="16200000">
                <a:off x="2536530" y="2749084"/>
                <a:ext cx="206545" cy="349675"/>
                <a:chOff x="1602739" y="3640892"/>
                <a:chExt cx="206545" cy="349675"/>
              </a:xfrm>
            </p:grpSpPr>
            <p:sp>
              <p:nvSpPr>
                <p:cNvPr id="109" name="Oval 108">
                  <a:extLst>
                    <a:ext uri="{FF2B5EF4-FFF2-40B4-BE49-F238E27FC236}">
                      <a16:creationId xmlns:a16="http://schemas.microsoft.com/office/drawing/2014/main" id="{211E3F1D-EA46-4B6F-BD78-87FEF35BE6B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7D3B56D6-F009-4DD0-BDCC-6E3329868B1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Oval 110">
                  <a:extLst>
                    <a:ext uri="{FF2B5EF4-FFF2-40B4-BE49-F238E27FC236}">
                      <a16:creationId xmlns:a16="http://schemas.microsoft.com/office/drawing/2014/main" id="{9ACFE1A6-08B6-4875-9B0A-EB228AD9C87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610247AE-F624-4368-A4C8-3E47775DFEF9}"/>
                  </a:ext>
                </a:extLst>
              </p:cNvPr>
              <p:cNvGrpSpPr/>
              <p:nvPr/>
            </p:nvGrpSpPr>
            <p:grpSpPr>
              <a:xfrm rot="16200000">
                <a:off x="2526527" y="3521420"/>
                <a:ext cx="206545" cy="349675"/>
                <a:chOff x="1602739" y="3640892"/>
                <a:chExt cx="206545" cy="349675"/>
              </a:xfrm>
            </p:grpSpPr>
            <p:sp>
              <p:nvSpPr>
                <p:cNvPr id="113" name="Oval 112">
                  <a:extLst>
                    <a:ext uri="{FF2B5EF4-FFF2-40B4-BE49-F238E27FC236}">
                      <a16:creationId xmlns:a16="http://schemas.microsoft.com/office/drawing/2014/main" id="{8F32948D-4091-4F35-8C43-D5CC57DDECE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CDFBA72A-2486-4515-9B93-685AF5A4862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Oval 114">
                  <a:extLst>
                    <a:ext uri="{FF2B5EF4-FFF2-40B4-BE49-F238E27FC236}">
                      <a16:creationId xmlns:a16="http://schemas.microsoft.com/office/drawing/2014/main" id="{22DAE98F-3C6D-4A3B-81EE-E996B8609F6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48A63E29-623D-483A-BEFD-6C1AF3349894}"/>
                  </a:ext>
                </a:extLst>
              </p:cNvPr>
              <p:cNvGrpSpPr/>
              <p:nvPr/>
            </p:nvGrpSpPr>
            <p:grpSpPr>
              <a:xfrm rot="16200000">
                <a:off x="2520132" y="4237201"/>
                <a:ext cx="206545" cy="349675"/>
                <a:chOff x="1602739" y="3640892"/>
                <a:chExt cx="206545" cy="349675"/>
              </a:xfrm>
            </p:grpSpPr>
            <p:sp>
              <p:nvSpPr>
                <p:cNvPr id="117" name="Oval 116">
                  <a:extLst>
                    <a:ext uri="{FF2B5EF4-FFF2-40B4-BE49-F238E27FC236}">
                      <a16:creationId xmlns:a16="http://schemas.microsoft.com/office/drawing/2014/main" id="{2D3D2429-B09F-4CE8-9474-E89D351AC72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Oval 117">
                  <a:extLst>
                    <a:ext uri="{FF2B5EF4-FFF2-40B4-BE49-F238E27FC236}">
                      <a16:creationId xmlns:a16="http://schemas.microsoft.com/office/drawing/2014/main" id="{A123CD5F-BDB8-4627-A569-EF25594B3246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Oval 118">
                  <a:extLst>
                    <a:ext uri="{FF2B5EF4-FFF2-40B4-BE49-F238E27FC236}">
                      <a16:creationId xmlns:a16="http://schemas.microsoft.com/office/drawing/2014/main" id="{7AAAF120-086F-48CB-B251-E6D4C0BCC94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05BECDD2-49A3-4C32-81E9-87F41FD75E15}"/>
                  </a:ext>
                </a:extLst>
              </p:cNvPr>
              <p:cNvGrpSpPr/>
              <p:nvPr/>
            </p:nvGrpSpPr>
            <p:grpSpPr>
              <a:xfrm rot="16200000">
                <a:off x="3295053" y="2016774"/>
                <a:ext cx="206545" cy="349675"/>
                <a:chOff x="1602739" y="3640892"/>
                <a:chExt cx="206545" cy="349675"/>
              </a:xfrm>
            </p:grpSpPr>
            <p:sp>
              <p:nvSpPr>
                <p:cNvPr id="121" name="Oval 120">
                  <a:extLst>
                    <a:ext uri="{FF2B5EF4-FFF2-40B4-BE49-F238E27FC236}">
                      <a16:creationId xmlns:a16="http://schemas.microsoft.com/office/drawing/2014/main" id="{A32AA4AA-1E8E-4558-BDDF-32C4B6ED5526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Oval 121">
                  <a:extLst>
                    <a:ext uri="{FF2B5EF4-FFF2-40B4-BE49-F238E27FC236}">
                      <a16:creationId xmlns:a16="http://schemas.microsoft.com/office/drawing/2014/main" id="{8F98FD16-0EFB-4DB9-8808-1F6F06C8147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Oval 122">
                  <a:extLst>
                    <a:ext uri="{FF2B5EF4-FFF2-40B4-BE49-F238E27FC236}">
                      <a16:creationId xmlns:a16="http://schemas.microsoft.com/office/drawing/2014/main" id="{86AA3F99-87C6-4B0B-AE51-FF079434BFD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D2F4DE13-13F7-482A-8112-F0EA3B4A36AD}"/>
                  </a:ext>
                </a:extLst>
              </p:cNvPr>
              <p:cNvGrpSpPr/>
              <p:nvPr/>
            </p:nvGrpSpPr>
            <p:grpSpPr>
              <a:xfrm rot="16200000">
                <a:off x="3309270" y="2749084"/>
                <a:ext cx="206545" cy="349675"/>
                <a:chOff x="1602739" y="3640892"/>
                <a:chExt cx="206545" cy="349675"/>
              </a:xfrm>
            </p:grpSpPr>
            <p:sp>
              <p:nvSpPr>
                <p:cNvPr id="125" name="Oval 124">
                  <a:extLst>
                    <a:ext uri="{FF2B5EF4-FFF2-40B4-BE49-F238E27FC236}">
                      <a16:creationId xmlns:a16="http://schemas.microsoft.com/office/drawing/2014/main" id="{0538E523-BC73-4D21-BD73-8CEBBEE1A47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Oval 125">
                  <a:extLst>
                    <a:ext uri="{FF2B5EF4-FFF2-40B4-BE49-F238E27FC236}">
                      <a16:creationId xmlns:a16="http://schemas.microsoft.com/office/drawing/2014/main" id="{A27F5BC5-34AB-4DD5-BF6C-CCB2750F5C2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Oval 126">
                  <a:extLst>
                    <a:ext uri="{FF2B5EF4-FFF2-40B4-BE49-F238E27FC236}">
                      <a16:creationId xmlns:a16="http://schemas.microsoft.com/office/drawing/2014/main" id="{CFE3D140-B4F3-4FD4-8919-FC25A80733F4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A98947B6-B579-42F8-B64F-664C1D7AEB5C}"/>
                  </a:ext>
                </a:extLst>
              </p:cNvPr>
              <p:cNvGrpSpPr/>
              <p:nvPr/>
            </p:nvGrpSpPr>
            <p:grpSpPr>
              <a:xfrm rot="16200000">
                <a:off x="3292872" y="4237201"/>
                <a:ext cx="206545" cy="349675"/>
                <a:chOff x="1602739" y="3640892"/>
                <a:chExt cx="206545" cy="349675"/>
              </a:xfrm>
            </p:grpSpPr>
            <p:sp>
              <p:nvSpPr>
                <p:cNvPr id="133" name="Oval 132">
                  <a:extLst>
                    <a:ext uri="{FF2B5EF4-FFF2-40B4-BE49-F238E27FC236}">
                      <a16:creationId xmlns:a16="http://schemas.microsoft.com/office/drawing/2014/main" id="{BF5CEFE3-0D37-422A-9FA2-D80038DB294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Oval 133">
                  <a:extLst>
                    <a:ext uri="{FF2B5EF4-FFF2-40B4-BE49-F238E27FC236}">
                      <a16:creationId xmlns:a16="http://schemas.microsoft.com/office/drawing/2014/main" id="{B89946D8-A425-419D-B76A-9EDC3090AB7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Oval 134">
                  <a:extLst>
                    <a:ext uri="{FF2B5EF4-FFF2-40B4-BE49-F238E27FC236}">
                      <a16:creationId xmlns:a16="http://schemas.microsoft.com/office/drawing/2014/main" id="{F133C7E9-4DCD-4130-8EC4-6217F6160EF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225049D3-960B-4998-8291-39826E3DEE56}"/>
                  </a:ext>
                </a:extLst>
              </p:cNvPr>
              <p:cNvGrpSpPr/>
              <p:nvPr/>
            </p:nvGrpSpPr>
            <p:grpSpPr>
              <a:xfrm rot="16200000">
                <a:off x="4172613" y="2016774"/>
                <a:ext cx="206545" cy="349675"/>
                <a:chOff x="1602739" y="3640892"/>
                <a:chExt cx="206545" cy="349675"/>
              </a:xfrm>
            </p:grpSpPr>
            <p:sp>
              <p:nvSpPr>
                <p:cNvPr id="137" name="Oval 136">
                  <a:extLst>
                    <a:ext uri="{FF2B5EF4-FFF2-40B4-BE49-F238E27FC236}">
                      <a16:creationId xmlns:a16="http://schemas.microsoft.com/office/drawing/2014/main" id="{06AC3484-ECA4-4F5B-92F4-C62AEC14071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Oval 137">
                  <a:extLst>
                    <a:ext uri="{FF2B5EF4-FFF2-40B4-BE49-F238E27FC236}">
                      <a16:creationId xmlns:a16="http://schemas.microsoft.com/office/drawing/2014/main" id="{49D9D8B0-ED19-4A7F-B0DB-158F1C233A6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Oval 138">
                  <a:extLst>
                    <a:ext uri="{FF2B5EF4-FFF2-40B4-BE49-F238E27FC236}">
                      <a16:creationId xmlns:a16="http://schemas.microsoft.com/office/drawing/2014/main" id="{E0813FD6-FAEE-4E73-AD2E-FFC8A7D44B5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29382ED7-E3FB-43CE-8869-8EC857B5FDE6}"/>
                  </a:ext>
                </a:extLst>
              </p:cNvPr>
              <p:cNvGrpSpPr/>
              <p:nvPr/>
            </p:nvGrpSpPr>
            <p:grpSpPr>
              <a:xfrm rot="16200000">
                <a:off x="4186830" y="2749084"/>
                <a:ext cx="206545" cy="349675"/>
                <a:chOff x="1602739" y="3640892"/>
                <a:chExt cx="206545" cy="349675"/>
              </a:xfrm>
            </p:grpSpPr>
            <p:sp>
              <p:nvSpPr>
                <p:cNvPr id="141" name="Oval 140">
                  <a:extLst>
                    <a:ext uri="{FF2B5EF4-FFF2-40B4-BE49-F238E27FC236}">
                      <a16:creationId xmlns:a16="http://schemas.microsoft.com/office/drawing/2014/main" id="{DE728E22-9B4C-48D2-86C8-717B7248379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" name="Oval 141">
                  <a:extLst>
                    <a:ext uri="{FF2B5EF4-FFF2-40B4-BE49-F238E27FC236}">
                      <a16:creationId xmlns:a16="http://schemas.microsoft.com/office/drawing/2014/main" id="{54FC1754-62ED-4E76-A0F6-1CCED37C9AC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Oval 142">
                  <a:extLst>
                    <a:ext uri="{FF2B5EF4-FFF2-40B4-BE49-F238E27FC236}">
                      <a16:creationId xmlns:a16="http://schemas.microsoft.com/office/drawing/2014/main" id="{5777B7A8-FE5E-4B76-B55A-F0D76FE745A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CD9479FD-6DE8-4B56-B607-E37BC8E5F45A}"/>
                  </a:ext>
                </a:extLst>
              </p:cNvPr>
              <p:cNvGrpSpPr/>
              <p:nvPr/>
            </p:nvGrpSpPr>
            <p:grpSpPr>
              <a:xfrm rot="16200000">
                <a:off x="4176827" y="3521420"/>
                <a:ext cx="206545" cy="349675"/>
                <a:chOff x="1602739" y="3640892"/>
                <a:chExt cx="206545" cy="349675"/>
              </a:xfrm>
            </p:grpSpPr>
            <p:sp>
              <p:nvSpPr>
                <p:cNvPr id="145" name="Oval 144">
                  <a:extLst>
                    <a:ext uri="{FF2B5EF4-FFF2-40B4-BE49-F238E27FC236}">
                      <a16:creationId xmlns:a16="http://schemas.microsoft.com/office/drawing/2014/main" id="{A8A0603F-DEC9-4875-B502-F0C01FD768A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Oval 145">
                  <a:extLst>
                    <a:ext uri="{FF2B5EF4-FFF2-40B4-BE49-F238E27FC236}">
                      <a16:creationId xmlns:a16="http://schemas.microsoft.com/office/drawing/2014/main" id="{93DF4AF6-C0BE-4C81-9CD3-EC107815C12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Oval 146">
                  <a:extLst>
                    <a:ext uri="{FF2B5EF4-FFF2-40B4-BE49-F238E27FC236}">
                      <a16:creationId xmlns:a16="http://schemas.microsoft.com/office/drawing/2014/main" id="{A755C0A3-8699-4E62-958C-F2B03A03880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D7076A30-38B9-4355-A8CF-C813570D33CB}"/>
                  </a:ext>
                </a:extLst>
              </p:cNvPr>
              <p:cNvGrpSpPr/>
              <p:nvPr/>
            </p:nvGrpSpPr>
            <p:grpSpPr>
              <a:xfrm rot="16200000">
                <a:off x="4170432" y="4237201"/>
                <a:ext cx="206545" cy="349675"/>
                <a:chOff x="1602739" y="3640892"/>
                <a:chExt cx="206545" cy="349675"/>
              </a:xfrm>
            </p:grpSpPr>
            <p:sp>
              <p:nvSpPr>
                <p:cNvPr id="149" name="Oval 148">
                  <a:extLst>
                    <a:ext uri="{FF2B5EF4-FFF2-40B4-BE49-F238E27FC236}">
                      <a16:creationId xmlns:a16="http://schemas.microsoft.com/office/drawing/2014/main" id="{2B0186C3-C12D-4CB8-BD49-CC7B986C8A5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Oval 149">
                  <a:extLst>
                    <a:ext uri="{FF2B5EF4-FFF2-40B4-BE49-F238E27FC236}">
                      <a16:creationId xmlns:a16="http://schemas.microsoft.com/office/drawing/2014/main" id="{992EC9C8-B9C3-43DA-AF85-6773D78DC65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Oval 150">
                  <a:extLst>
                    <a:ext uri="{FF2B5EF4-FFF2-40B4-BE49-F238E27FC236}">
                      <a16:creationId xmlns:a16="http://schemas.microsoft.com/office/drawing/2014/main" id="{D1618EA0-9FCD-409F-AE55-FF194E638B3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035BBF02-BD33-4714-9E78-6BF391051A4E}"/>
                  </a:ext>
                </a:extLst>
              </p:cNvPr>
              <p:cNvGrpSpPr/>
              <p:nvPr/>
            </p:nvGrpSpPr>
            <p:grpSpPr>
              <a:xfrm rot="16200000">
                <a:off x="5107495" y="2016773"/>
                <a:ext cx="206545" cy="349675"/>
                <a:chOff x="1602739" y="3640892"/>
                <a:chExt cx="206545" cy="349675"/>
              </a:xfrm>
            </p:grpSpPr>
            <p:sp>
              <p:nvSpPr>
                <p:cNvPr id="153" name="Oval 152">
                  <a:extLst>
                    <a:ext uri="{FF2B5EF4-FFF2-40B4-BE49-F238E27FC236}">
                      <a16:creationId xmlns:a16="http://schemas.microsoft.com/office/drawing/2014/main" id="{00A12239-64A0-47B4-A906-7660A3F6DA0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Oval 153">
                  <a:extLst>
                    <a:ext uri="{FF2B5EF4-FFF2-40B4-BE49-F238E27FC236}">
                      <a16:creationId xmlns:a16="http://schemas.microsoft.com/office/drawing/2014/main" id="{4A205C32-D9FF-4A11-ADEF-F09EB40D017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Oval 154">
                  <a:extLst>
                    <a:ext uri="{FF2B5EF4-FFF2-40B4-BE49-F238E27FC236}">
                      <a16:creationId xmlns:a16="http://schemas.microsoft.com/office/drawing/2014/main" id="{30A97714-9A5F-4D08-ABF9-F7600975A8C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64566FA2-375D-4823-8A55-8FE0A31836CD}"/>
                  </a:ext>
                </a:extLst>
              </p:cNvPr>
              <p:cNvGrpSpPr/>
              <p:nvPr/>
            </p:nvGrpSpPr>
            <p:grpSpPr>
              <a:xfrm rot="16200000">
                <a:off x="5121712" y="2749083"/>
                <a:ext cx="206545" cy="349675"/>
                <a:chOff x="1602739" y="3640892"/>
                <a:chExt cx="206545" cy="349675"/>
              </a:xfrm>
            </p:grpSpPr>
            <p:sp>
              <p:nvSpPr>
                <p:cNvPr id="157" name="Oval 156">
                  <a:extLst>
                    <a:ext uri="{FF2B5EF4-FFF2-40B4-BE49-F238E27FC236}">
                      <a16:creationId xmlns:a16="http://schemas.microsoft.com/office/drawing/2014/main" id="{765B6CBF-DC8A-4F56-A077-C214425C092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Oval 157">
                  <a:extLst>
                    <a:ext uri="{FF2B5EF4-FFF2-40B4-BE49-F238E27FC236}">
                      <a16:creationId xmlns:a16="http://schemas.microsoft.com/office/drawing/2014/main" id="{065092A6-B11D-414D-8B78-C0B1A0889BC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Oval 158">
                  <a:extLst>
                    <a:ext uri="{FF2B5EF4-FFF2-40B4-BE49-F238E27FC236}">
                      <a16:creationId xmlns:a16="http://schemas.microsoft.com/office/drawing/2014/main" id="{99D49EA0-CA47-4026-A4DB-B8AFBC5EEBE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ED77AD2F-9D4C-4C07-8C28-A698591B6E5E}"/>
                  </a:ext>
                </a:extLst>
              </p:cNvPr>
              <p:cNvGrpSpPr/>
              <p:nvPr/>
            </p:nvGrpSpPr>
            <p:grpSpPr>
              <a:xfrm rot="16200000">
                <a:off x="5111709" y="3521419"/>
                <a:ext cx="206545" cy="349675"/>
                <a:chOff x="1602739" y="3640892"/>
                <a:chExt cx="206545" cy="349675"/>
              </a:xfrm>
            </p:grpSpPr>
            <p:sp>
              <p:nvSpPr>
                <p:cNvPr id="161" name="Oval 160">
                  <a:extLst>
                    <a:ext uri="{FF2B5EF4-FFF2-40B4-BE49-F238E27FC236}">
                      <a16:creationId xmlns:a16="http://schemas.microsoft.com/office/drawing/2014/main" id="{3138A360-0A92-4A09-8908-2FF71C53EAE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Oval 161">
                  <a:extLst>
                    <a:ext uri="{FF2B5EF4-FFF2-40B4-BE49-F238E27FC236}">
                      <a16:creationId xmlns:a16="http://schemas.microsoft.com/office/drawing/2014/main" id="{66A1891E-4E01-4236-87F2-F8AF84E6644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3" name="Oval 162">
                  <a:extLst>
                    <a:ext uri="{FF2B5EF4-FFF2-40B4-BE49-F238E27FC236}">
                      <a16:creationId xmlns:a16="http://schemas.microsoft.com/office/drawing/2014/main" id="{8B7B52A9-35DF-40A9-A30E-75C83D329EB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7FDCFA61-7C61-4843-8BAB-4942349467BD}"/>
                  </a:ext>
                </a:extLst>
              </p:cNvPr>
              <p:cNvGrpSpPr/>
              <p:nvPr/>
            </p:nvGrpSpPr>
            <p:grpSpPr>
              <a:xfrm rot="16200000">
                <a:off x="5105314" y="4237200"/>
                <a:ext cx="206545" cy="349675"/>
                <a:chOff x="1602739" y="3640892"/>
                <a:chExt cx="206545" cy="349675"/>
              </a:xfrm>
            </p:grpSpPr>
            <p:sp>
              <p:nvSpPr>
                <p:cNvPr id="165" name="Oval 164">
                  <a:extLst>
                    <a:ext uri="{FF2B5EF4-FFF2-40B4-BE49-F238E27FC236}">
                      <a16:creationId xmlns:a16="http://schemas.microsoft.com/office/drawing/2014/main" id="{A9EF5FDE-A5A3-4F31-9B83-5B8C0BB9068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4599CBA5-CD8F-4A28-BD49-8B6C6DCCD60B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D349CB08-1F5D-4D31-BE1D-45DA8BEC5D4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id="{35340A00-4601-46B6-A784-0AABD1ABA398}"/>
                  </a:ext>
                </a:extLst>
              </p:cNvPr>
              <p:cNvGrpSpPr/>
              <p:nvPr/>
            </p:nvGrpSpPr>
            <p:grpSpPr>
              <a:xfrm>
                <a:off x="2201849" y="2371183"/>
                <a:ext cx="206545" cy="349675"/>
                <a:chOff x="1602739" y="3640892"/>
                <a:chExt cx="206545" cy="349675"/>
              </a:xfrm>
            </p:grpSpPr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9F716209-C216-462D-A2E7-AA3C5B19675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0" name="Oval 169">
                  <a:extLst>
                    <a:ext uri="{FF2B5EF4-FFF2-40B4-BE49-F238E27FC236}">
                      <a16:creationId xmlns:a16="http://schemas.microsoft.com/office/drawing/2014/main" id="{04BC2AB8-A321-4278-AA26-A3056D38255B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02428867-6181-4B58-B2A3-EFF4B5AF9A1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9237F588-90B2-48AD-9417-6AB7D81F8D3E}"/>
                  </a:ext>
                </a:extLst>
              </p:cNvPr>
              <p:cNvGrpSpPr/>
              <p:nvPr/>
            </p:nvGrpSpPr>
            <p:grpSpPr>
              <a:xfrm>
                <a:off x="2212767" y="3138738"/>
                <a:ext cx="206545" cy="349675"/>
                <a:chOff x="1602739" y="3640892"/>
                <a:chExt cx="206545" cy="349675"/>
              </a:xfrm>
            </p:grpSpPr>
            <p:sp>
              <p:nvSpPr>
                <p:cNvPr id="173" name="Oval 172">
                  <a:extLst>
                    <a:ext uri="{FF2B5EF4-FFF2-40B4-BE49-F238E27FC236}">
                      <a16:creationId xmlns:a16="http://schemas.microsoft.com/office/drawing/2014/main" id="{E65B1302-391D-4677-B5B2-7D5272C7B73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4" name="Oval 173">
                  <a:extLst>
                    <a:ext uri="{FF2B5EF4-FFF2-40B4-BE49-F238E27FC236}">
                      <a16:creationId xmlns:a16="http://schemas.microsoft.com/office/drawing/2014/main" id="{641FFE77-60F9-43A1-8327-56E866D10C7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5" name="Oval 174">
                  <a:extLst>
                    <a:ext uri="{FF2B5EF4-FFF2-40B4-BE49-F238E27FC236}">
                      <a16:creationId xmlns:a16="http://schemas.microsoft.com/office/drawing/2014/main" id="{53047D08-1106-4632-B4AB-B14BE226659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DD1C89EB-97F2-4206-BEB3-2F821C234AF6}"/>
                  </a:ext>
                </a:extLst>
              </p:cNvPr>
              <p:cNvGrpSpPr/>
              <p:nvPr/>
            </p:nvGrpSpPr>
            <p:grpSpPr>
              <a:xfrm>
                <a:off x="2201846" y="3868881"/>
                <a:ext cx="206545" cy="349675"/>
                <a:chOff x="1602739" y="3640892"/>
                <a:chExt cx="206545" cy="349675"/>
              </a:xfrm>
            </p:grpSpPr>
            <p:sp>
              <p:nvSpPr>
                <p:cNvPr id="177" name="Oval 176">
                  <a:extLst>
                    <a:ext uri="{FF2B5EF4-FFF2-40B4-BE49-F238E27FC236}">
                      <a16:creationId xmlns:a16="http://schemas.microsoft.com/office/drawing/2014/main" id="{989E25F3-2B17-4625-8397-8FFF409EF1D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8" name="Oval 177">
                  <a:extLst>
                    <a:ext uri="{FF2B5EF4-FFF2-40B4-BE49-F238E27FC236}">
                      <a16:creationId xmlns:a16="http://schemas.microsoft.com/office/drawing/2014/main" id="{032D1E1A-9E7D-4F6C-873C-A778FFBB58F7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9" name="Oval 178">
                  <a:extLst>
                    <a:ext uri="{FF2B5EF4-FFF2-40B4-BE49-F238E27FC236}">
                      <a16:creationId xmlns:a16="http://schemas.microsoft.com/office/drawing/2014/main" id="{F68E0D36-B580-4119-A230-7A8A0F46FCA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95BCCF9C-E9A3-403C-8AE8-4EB04C2DF528}"/>
                  </a:ext>
                </a:extLst>
              </p:cNvPr>
              <p:cNvGrpSpPr/>
              <p:nvPr/>
            </p:nvGrpSpPr>
            <p:grpSpPr>
              <a:xfrm>
                <a:off x="2911447" y="3143290"/>
                <a:ext cx="206545" cy="349675"/>
                <a:chOff x="1602739" y="3640892"/>
                <a:chExt cx="206545" cy="349675"/>
              </a:xfrm>
            </p:grpSpPr>
            <p:sp>
              <p:nvSpPr>
                <p:cNvPr id="185" name="Oval 184">
                  <a:extLst>
                    <a:ext uri="{FF2B5EF4-FFF2-40B4-BE49-F238E27FC236}">
                      <a16:creationId xmlns:a16="http://schemas.microsoft.com/office/drawing/2014/main" id="{5049DFFF-31D3-4854-91F4-6C407260BFA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6" name="Oval 185">
                  <a:extLst>
                    <a:ext uri="{FF2B5EF4-FFF2-40B4-BE49-F238E27FC236}">
                      <a16:creationId xmlns:a16="http://schemas.microsoft.com/office/drawing/2014/main" id="{2E7B1B5F-F96F-499A-B02F-EF22A066614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Oval 186">
                  <a:extLst>
                    <a:ext uri="{FF2B5EF4-FFF2-40B4-BE49-F238E27FC236}">
                      <a16:creationId xmlns:a16="http://schemas.microsoft.com/office/drawing/2014/main" id="{19F6A763-623E-4586-8860-660BA355FC9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8" name="Group 187">
                <a:extLst>
                  <a:ext uri="{FF2B5EF4-FFF2-40B4-BE49-F238E27FC236}">
                    <a16:creationId xmlns:a16="http://schemas.microsoft.com/office/drawing/2014/main" id="{E3E5B237-D301-47F2-8EB5-2EB42B2E7277}"/>
                  </a:ext>
                </a:extLst>
              </p:cNvPr>
              <p:cNvGrpSpPr/>
              <p:nvPr/>
            </p:nvGrpSpPr>
            <p:grpSpPr>
              <a:xfrm>
                <a:off x="2900526" y="3873433"/>
                <a:ext cx="206545" cy="349675"/>
                <a:chOff x="1602739" y="3640892"/>
                <a:chExt cx="206545" cy="349675"/>
              </a:xfrm>
            </p:grpSpPr>
            <p:sp>
              <p:nvSpPr>
                <p:cNvPr id="189" name="Oval 188">
                  <a:extLst>
                    <a:ext uri="{FF2B5EF4-FFF2-40B4-BE49-F238E27FC236}">
                      <a16:creationId xmlns:a16="http://schemas.microsoft.com/office/drawing/2014/main" id="{DB287A5F-E92F-4AD7-8BF1-FFE6744B8B0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Oval 189">
                  <a:extLst>
                    <a:ext uri="{FF2B5EF4-FFF2-40B4-BE49-F238E27FC236}">
                      <a16:creationId xmlns:a16="http://schemas.microsoft.com/office/drawing/2014/main" id="{858FCDA8-5235-499D-976C-82356CDB964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Oval 190">
                  <a:extLst>
                    <a:ext uri="{FF2B5EF4-FFF2-40B4-BE49-F238E27FC236}">
                      <a16:creationId xmlns:a16="http://schemas.microsoft.com/office/drawing/2014/main" id="{1C7AF3F7-D8FD-4CC7-A8B8-DFD349101C1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E00DE060-CF56-40B6-A181-ED27A9939AA8}"/>
                  </a:ext>
                </a:extLst>
              </p:cNvPr>
              <p:cNvGrpSpPr/>
              <p:nvPr/>
            </p:nvGrpSpPr>
            <p:grpSpPr>
              <a:xfrm>
                <a:off x="3739412" y="2371183"/>
                <a:ext cx="206545" cy="349675"/>
                <a:chOff x="1602739" y="3640892"/>
                <a:chExt cx="206545" cy="349675"/>
              </a:xfrm>
            </p:grpSpPr>
            <p:sp>
              <p:nvSpPr>
                <p:cNvPr id="193" name="Oval 192">
                  <a:extLst>
                    <a:ext uri="{FF2B5EF4-FFF2-40B4-BE49-F238E27FC236}">
                      <a16:creationId xmlns:a16="http://schemas.microsoft.com/office/drawing/2014/main" id="{410F4F24-DD50-4AAF-9B40-519E30AFA7C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Oval 193">
                  <a:extLst>
                    <a:ext uri="{FF2B5EF4-FFF2-40B4-BE49-F238E27FC236}">
                      <a16:creationId xmlns:a16="http://schemas.microsoft.com/office/drawing/2014/main" id="{630B781A-CDDF-4600-B507-783D60F98A3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Oval 194">
                  <a:extLst>
                    <a:ext uri="{FF2B5EF4-FFF2-40B4-BE49-F238E27FC236}">
                      <a16:creationId xmlns:a16="http://schemas.microsoft.com/office/drawing/2014/main" id="{3FD1EF15-3525-483B-86D7-C3853DBD376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F5348211-2131-43AB-9816-828A1EBC2C1D}"/>
                  </a:ext>
                </a:extLst>
              </p:cNvPr>
              <p:cNvGrpSpPr/>
              <p:nvPr/>
            </p:nvGrpSpPr>
            <p:grpSpPr>
              <a:xfrm>
                <a:off x="3750330" y="3138738"/>
                <a:ext cx="206545" cy="349675"/>
                <a:chOff x="1602739" y="3640892"/>
                <a:chExt cx="206545" cy="349675"/>
              </a:xfrm>
            </p:grpSpPr>
            <p:sp>
              <p:nvSpPr>
                <p:cNvPr id="197" name="Oval 196">
                  <a:extLst>
                    <a:ext uri="{FF2B5EF4-FFF2-40B4-BE49-F238E27FC236}">
                      <a16:creationId xmlns:a16="http://schemas.microsoft.com/office/drawing/2014/main" id="{14913D2B-9CCC-45E8-B8A3-8E10B95FF2A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Oval 197">
                  <a:extLst>
                    <a:ext uri="{FF2B5EF4-FFF2-40B4-BE49-F238E27FC236}">
                      <a16:creationId xmlns:a16="http://schemas.microsoft.com/office/drawing/2014/main" id="{77E1CE85-2C2B-42E5-BEAE-8265A89EFB4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Oval 198">
                  <a:extLst>
                    <a:ext uri="{FF2B5EF4-FFF2-40B4-BE49-F238E27FC236}">
                      <a16:creationId xmlns:a16="http://schemas.microsoft.com/office/drawing/2014/main" id="{A0C7412B-9F83-4C34-B488-8DFC30459A6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id="{2825F83E-0ED6-4AFC-95E8-E4E13F778850}"/>
                  </a:ext>
                </a:extLst>
              </p:cNvPr>
              <p:cNvGrpSpPr/>
              <p:nvPr/>
            </p:nvGrpSpPr>
            <p:grpSpPr>
              <a:xfrm>
                <a:off x="3739409" y="3868881"/>
                <a:ext cx="206545" cy="349675"/>
                <a:chOff x="1602739" y="3640892"/>
                <a:chExt cx="206545" cy="349675"/>
              </a:xfrm>
            </p:grpSpPr>
            <p:sp>
              <p:nvSpPr>
                <p:cNvPr id="201" name="Oval 200">
                  <a:extLst>
                    <a:ext uri="{FF2B5EF4-FFF2-40B4-BE49-F238E27FC236}">
                      <a16:creationId xmlns:a16="http://schemas.microsoft.com/office/drawing/2014/main" id="{2F278D33-A24B-4A8A-ACD7-23EC0B3C8C0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Oval 201">
                  <a:extLst>
                    <a:ext uri="{FF2B5EF4-FFF2-40B4-BE49-F238E27FC236}">
                      <a16:creationId xmlns:a16="http://schemas.microsoft.com/office/drawing/2014/main" id="{1A0CF01E-EAFE-4777-A7A2-A46CFE18266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Oval 202">
                  <a:extLst>
                    <a:ext uri="{FF2B5EF4-FFF2-40B4-BE49-F238E27FC236}">
                      <a16:creationId xmlns:a16="http://schemas.microsoft.com/office/drawing/2014/main" id="{22118279-5DF6-4574-BFE1-2385D2CEAF5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DE913212-6E48-4CA0-AE8D-D2824DEFE470}"/>
                  </a:ext>
                </a:extLst>
              </p:cNvPr>
              <p:cNvGrpSpPr/>
              <p:nvPr/>
            </p:nvGrpSpPr>
            <p:grpSpPr>
              <a:xfrm>
                <a:off x="4669170" y="2393564"/>
                <a:ext cx="206545" cy="349675"/>
                <a:chOff x="1602739" y="3640892"/>
                <a:chExt cx="206545" cy="349675"/>
              </a:xfrm>
            </p:grpSpPr>
            <p:sp>
              <p:nvSpPr>
                <p:cNvPr id="205" name="Oval 204">
                  <a:extLst>
                    <a:ext uri="{FF2B5EF4-FFF2-40B4-BE49-F238E27FC236}">
                      <a16:creationId xmlns:a16="http://schemas.microsoft.com/office/drawing/2014/main" id="{A6B2DA25-D024-4348-8649-3D86D44B920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Oval 205">
                  <a:extLst>
                    <a:ext uri="{FF2B5EF4-FFF2-40B4-BE49-F238E27FC236}">
                      <a16:creationId xmlns:a16="http://schemas.microsoft.com/office/drawing/2014/main" id="{3B4599BD-94CD-4083-AB3D-31CDA869A3D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Oval 206">
                  <a:extLst>
                    <a:ext uri="{FF2B5EF4-FFF2-40B4-BE49-F238E27FC236}">
                      <a16:creationId xmlns:a16="http://schemas.microsoft.com/office/drawing/2014/main" id="{D331461A-EF27-4FA4-8633-91FD691B5F1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2F067C6C-EDD6-4415-B451-618D5590DC53}"/>
                  </a:ext>
                </a:extLst>
              </p:cNvPr>
              <p:cNvGrpSpPr/>
              <p:nvPr/>
            </p:nvGrpSpPr>
            <p:grpSpPr>
              <a:xfrm>
                <a:off x="4680088" y="3161119"/>
                <a:ext cx="206545" cy="349675"/>
                <a:chOff x="1602739" y="3640892"/>
                <a:chExt cx="206545" cy="349675"/>
              </a:xfrm>
            </p:grpSpPr>
            <p:sp>
              <p:nvSpPr>
                <p:cNvPr id="209" name="Oval 208">
                  <a:extLst>
                    <a:ext uri="{FF2B5EF4-FFF2-40B4-BE49-F238E27FC236}">
                      <a16:creationId xmlns:a16="http://schemas.microsoft.com/office/drawing/2014/main" id="{18F05E9B-93AB-46C4-BAE9-9C66496016E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Oval 209">
                  <a:extLst>
                    <a:ext uri="{FF2B5EF4-FFF2-40B4-BE49-F238E27FC236}">
                      <a16:creationId xmlns:a16="http://schemas.microsoft.com/office/drawing/2014/main" id="{0F4FD71B-9895-443F-85D8-BDB404ECA60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Oval 210">
                  <a:extLst>
                    <a:ext uri="{FF2B5EF4-FFF2-40B4-BE49-F238E27FC236}">
                      <a16:creationId xmlns:a16="http://schemas.microsoft.com/office/drawing/2014/main" id="{3839D791-1554-4559-9C68-36453A8DD12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2" name="Group 211">
                <a:extLst>
                  <a:ext uri="{FF2B5EF4-FFF2-40B4-BE49-F238E27FC236}">
                    <a16:creationId xmlns:a16="http://schemas.microsoft.com/office/drawing/2014/main" id="{358E0D95-810C-436F-A4C4-C9484D35CF43}"/>
                  </a:ext>
                </a:extLst>
              </p:cNvPr>
              <p:cNvGrpSpPr/>
              <p:nvPr/>
            </p:nvGrpSpPr>
            <p:grpSpPr>
              <a:xfrm>
                <a:off x="4669167" y="3891262"/>
                <a:ext cx="206545" cy="349675"/>
                <a:chOff x="1602739" y="3640892"/>
                <a:chExt cx="206545" cy="349675"/>
              </a:xfrm>
            </p:grpSpPr>
            <p:sp>
              <p:nvSpPr>
                <p:cNvPr id="213" name="Oval 212">
                  <a:extLst>
                    <a:ext uri="{FF2B5EF4-FFF2-40B4-BE49-F238E27FC236}">
                      <a16:creationId xmlns:a16="http://schemas.microsoft.com/office/drawing/2014/main" id="{7E48C893-72A6-4C6C-8847-F5E4E0ADAAA4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Oval 213">
                  <a:extLst>
                    <a:ext uri="{FF2B5EF4-FFF2-40B4-BE49-F238E27FC236}">
                      <a16:creationId xmlns:a16="http://schemas.microsoft.com/office/drawing/2014/main" id="{C38722F9-1304-45B8-99FC-ACB60BEA05A7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Oval 214">
                  <a:extLst>
                    <a:ext uri="{FF2B5EF4-FFF2-40B4-BE49-F238E27FC236}">
                      <a16:creationId xmlns:a16="http://schemas.microsoft.com/office/drawing/2014/main" id="{DC5349A1-06C3-48DF-8286-940637B9E664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4C90EA68-5B4F-4F79-910B-92C80BBDA2B1}"/>
                  </a:ext>
                </a:extLst>
              </p:cNvPr>
              <p:cNvGrpSpPr/>
              <p:nvPr/>
            </p:nvGrpSpPr>
            <p:grpSpPr>
              <a:xfrm>
                <a:off x="5524660" y="2333838"/>
                <a:ext cx="206545" cy="349675"/>
                <a:chOff x="1602739" y="3640892"/>
                <a:chExt cx="206545" cy="349675"/>
              </a:xfrm>
            </p:grpSpPr>
            <p:sp>
              <p:nvSpPr>
                <p:cNvPr id="217" name="Oval 216">
                  <a:extLst>
                    <a:ext uri="{FF2B5EF4-FFF2-40B4-BE49-F238E27FC236}">
                      <a16:creationId xmlns:a16="http://schemas.microsoft.com/office/drawing/2014/main" id="{4B94081D-3805-4E48-8F1F-7231D1EE653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Oval 217">
                  <a:extLst>
                    <a:ext uri="{FF2B5EF4-FFF2-40B4-BE49-F238E27FC236}">
                      <a16:creationId xmlns:a16="http://schemas.microsoft.com/office/drawing/2014/main" id="{36264D12-A6FD-43F5-8D05-15E79A955EC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Oval 218">
                  <a:extLst>
                    <a:ext uri="{FF2B5EF4-FFF2-40B4-BE49-F238E27FC236}">
                      <a16:creationId xmlns:a16="http://schemas.microsoft.com/office/drawing/2014/main" id="{152BC7B0-777D-4222-BD7B-098482BC66A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818E679D-DAF2-45E0-99D5-876DF3DCD613}"/>
                  </a:ext>
                </a:extLst>
              </p:cNvPr>
              <p:cNvGrpSpPr/>
              <p:nvPr/>
            </p:nvGrpSpPr>
            <p:grpSpPr>
              <a:xfrm>
                <a:off x="5535578" y="3101393"/>
                <a:ext cx="206545" cy="349675"/>
                <a:chOff x="1602739" y="3640892"/>
                <a:chExt cx="206545" cy="349675"/>
              </a:xfrm>
            </p:grpSpPr>
            <p:sp>
              <p:nvSpPr>
                <p:cNvPr id="221" name="Oval 220">
                  <a:extLst>
                    <a:ext uri="{FF2B5EF4-FFF2-40B4-BE49-F238E27FC236}">
                      <a16:creationId xmlns:a16="http://schemas.microsoft.com/office/drawing/2014/main" id="{D1CE880B-DA96-4EF3-BBDA-49BE3DBF8CBB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Oval 221">
                  <a:extLst>
                    <a:ext uri="{FF2B5EF4-FFF2-40B4-BE49-F238E27FC236}">
                      <a16:creationId xmlns:a16="http://schemas.microsoft.com/office/drawing/2014/main" id="{172E1456-6839-4577-B73C-5A14A1C7D5B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Oval 222">
                  <a:extLst>
                    <a:ext uri="{FF2B5EF4-FFF2-40B4-BE49-F238E27FC236}">
                      <a16:creationId xmlns:a16="http://schemas.microsoft.com/office/drawing/2014/main" id="{19E4C6B7-0F9A-47D3-95AC-D403D639AD0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4" name="Group 223">
                <a:extLst>
                  <a:ext uri="{FF2B5EF4-FFF2-40B4-BE49-F238E27FC236}">
                    <a16:creationId xmlns:a16="http://schemas.microsoft.com/office/drawing/2014/main" id="{9E27F7A3-AB2E-449D-80E7-DBE8B5E42F3A}"/>
                  </a:ext>
                </a:extLst>
              </p:cNvPr>
              <p:cNvGrpSpPr/>
              <p:nvPr/>
            </p:nvGrpSpPr>
            <p:grpSpPr>
              <a:xfrm>
                <a:off x="5524657" y="3831536"/>
                <a:ext cx="206545" cy="349675"/>
                <a:chOff x="1602739" y="3640892"/>
                <a:chExt cx="206545" cy="349675"/>
              </a:xfrm>
            </p:grpSpPr>
            <p:sp>
              <p:nvSpPr>
                <p:cNvPr id="225" name="Oval 224">
                  <a:extLst>
                    <a:ext uri="{FF2B5EF4-FFF2-40B4-BE49-F238E27FC236}">
                      <a16:creationId xmlns:a16="http://schemas.microsoft.com/office/drawing/2014/main" id="{DDB1D486-7BBA-4A98-9F9A-FED88C947A8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Oval 225">
                  <a:extLst>
                    <a:ext uri="{FF2B5EF4-FFF2-40B4-BE49-F238E27FC236}">
                      <a16:creationId xmlns:a16="http://schemas.microsoft.com/office/drawing/2014/main" id="{8B3FF66E-2988-485E-A15E-3F712A814A1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Oval 226">
                  <a:extLst>
                    <a:ext uri="{FF2B5EF4-FFF2-40B4-BE49-F238E27FC236}">
                      <a16:creationId xmlns:a16="http://schemas.microsoft.com/office/drawing/2014/main" id="{22501A78-0628-4102-B491-3DCFEB7A0FF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id="{1E17780D-3009-44E9-914B-069C22A0B503}"/>
                  </a:ext>
                </a:extLst>
              </p:cNvPr>
              <p:cNvGrpSpPr/>
              <p:nvPr/>
            </p:nvGrpSpPr>
            <p:grpSpPr>
              <a:xfrm rot="16200000">
                <a:off x="3297499" y="3504892"/>
                <a:ext cx="206545" cy="349675"/>
                <a:chOff x="1602739" y="3640892"/>
                <a:chExt cx="206545" cy="349675"/>
              </a:xfrm>
            </p:grpSpPr>
            <p:sp>
              <p:nvSpPr>
                <p:cNvPr id="230" name="Oval 229">
                  <a:extLst>
                    <a:ext uri="{FF2B5EF4-FFF2-40B4-BE49-F238E27FC236}">
                      <a16:creationId xmlns:a16="http://schemas.microsoft.com/office/drawing/2014/main" id="{C56004E9-A44D-4AC7-952A-7A9ACBB13164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Oval 230">
                  <a:extLst>
                    <a:ext uri="{FF2B5EF4-FFF2-40B4-BE49-F238E27FC236}">
                      <a16:creationId xmlns:a16="http://schemas.microsoft.com/office/drawing/2014/main" id="{31EBBA4C-02E4-4E86-A250-E02AE7F2A7E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Oval 231">
                  <a:extLst>
                    <a:ext uri="{FF2B5EF4-FFF2-40B4-BE49-F238E27FC236}">
                      <a16:creationId xmlns:a16="http://schemas.microsoft.com/office/drawing/2014/main" id="{4EDAECB5-B099-49F0-97EE-AA61136FEA01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38" name="TextBox 237">
                <a:extLst>
                  <a:ext uri="{FF2B5EF4-FFF2-40B4-BE49-F238E27FC236}">
                    <a16:creationId xmlns:a16="http://schemas.microsoft.com/office/drawing/2014/main" id="{4ADC6DC8-003C-42CB-BE26-9DAA0D8D2560}"/>
                  </a:ext>
                </a:extLst>
              </p:cNvPr>
              <p:cNvSpPr txBox="1"/>
              <p:nvPr/>
            </p:nvSpPr>
            <p:spPr>
              <a:xfrm>
                <a:off x="1194113" y="4961981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39" name="TextBox 238">
                <a:extLst>
                  <a:ext uri="{FF2B5EF4-FFF2-40B4-BE49-F238E27FC236}">
                    <a16:creationId xmlns:a16="http://schemas.microsoft.com/office/drawing/2014/main" id="{3D7943BA-AD63-45FB-A2E6-A46DF1090DF2}"/>
                  </a:ext>
                </a:extLst>
              </p:cNvPr>
              <p:cNvSpPr txBox="1"/>
              <p:nvPr/>
            </p:nvSpPr>
            <p:spPr>
              <a:xfrm>
                <a:off x="2056376" y="4938484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0" name="TextBox 239">
                <a:extLst>
                  <a:ext uri="{FF2B5EF4-FFF2-40B4-BE49-F238E27FC236}">
                    <a16:creationId xmlns:a16="http://schemas.microsoft.com/office/drawing/2014/main" id="{EF7D46A2-88E6-4A8E-AFA0-7D004D98E11B}"/>
                  </a:ext>
                </a:extLst>
              </p:cNvPr>
              <p:cNvSpPr txBox="1"/>
              <p:nvPr/>
            </p:nvSpPr>
            <p:spPr>
              <a:xfrm>
                <a:off x="1194113" y="5694291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2" name="TextBox 241">
                <a:extLst>
                  <a:ext uri="{FF2B5EF4-FFF2-40B4-BE49-F238E27FC236}">
                    <a16:creationId xmlns:a16="http://schemas.microsoft.com/office/drawing/2014/main" id="{7FA7AF79-44CE-4123-85D1-9076A206580B}"/>
                  </a:ext>
                </a:extLst>
              </p:cNvPr>
              <p:cNvSpPr txBox="1"/>
              <p:nvPr/>
            </p:nvSpPr>
            <p:spPr>
              <a:xfrm>
                <a:off x="2754206" y="497851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3" name="TextBox 242">
                <a:extLst>
                  <a:ext uri="{FF2B5EF4-FFF2-40B4-BE49-F238E27FC236}">
                    <a16:creationId xmlns:a16="http://schemas.microsoft.com/office/drawing/2014/main" id="{59A101AC-4579-4728-B4B8-6873E1FFFA9D}"/>
                  </a:ext>
                </a:extLst>
              </p:cNvPr>
              <p:cNvSpPr txBox="1"/>
              <p:nvPr/>
            </p:nvSpPr>
            <p:spPr>
              <a:xfrm>
                <a:off x="3616469" y="4955013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44" name="TextBox 243">
                <a:extLst>
                  <a:ext uri="{FF2B5EF4-FFF2-40B4-BE49-F238E27FC236}">
                    <a16:creationId xmlns:a16="http://schemas.microsoft.com/office/drawing/2014/main" id="{E3282806-1D8C-4966-A5FA-3E823D32ABCA}"/>
                  </a:ext>
                </a:extLst>
              </p:cNvPr>
              <p:cNvSpPr txBox="1"/>
              <p:nvPr/>
            </p:nvSpPr>
            <p:spPr>
              <a:xfrm>
                <a:off x="2754206" y="571082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5" name="TextBox 244">
                <a:extLst>
                  <a:ext uri="{FF2B5EF4-FFF2-40B4-BE49-F238E27FC236}">
                    <a16:creationId xmlns:a16="http://schemas.microsoft.com/office/drawing/2014/main" id="{0FC72A1B-5D78-4B97-8AB2-D8C995D7347B}"/>
                  </a:ext>
                </a:extLst>
              </p:cNvPr>
              <p:cNvSpPr txBox="1"/>
              <p:nvPr/>
            </p:nvSpPr>
            <p:spPr>
              <a:xfrm>
                <a:off x="3616468" y="571082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6" name="TextBox 245">
                <a:extLst>
                  <a:ext uri="{FF2B5EF4-FFF2-40B4-BE49-F238E27FC236}">
                    <a16:creationId xmlns:a16="http://schemas.microsoft.com/office/drawing/2014/main" id="{D0DC5A53-CA5A-4EC9-8E02-7D44A288DB24}"/>
                  </a:ext>
                </a:extLst>
              </p:cNvPr>
              <p:cNvSpPr txBox="1"/>
              <p:nvPr/>
            </p:nvSpPr>
            <p:spPr>
              <a:xfrm>
                <a:off x="4524855" y="494787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7" name="TextBox 246">
                <a:extLst>
                  <a:ext uri="{FF2B5EF4-FFF2-40B4-BE49-F238E27FC236}">
                    <a16:creationId xmlns:a16="http://schemas.microsoft.com/office/drawing/2014/main" id="{893FBCC0-8871-4EDC-B645-E05DBD9805CA}"/>
                  </a:ext>
                </a:extLst>
              </p:cNvPr>
              <p:cNvSpPr txBox="1"/>
              <p:nvPr/>
            </p:nvSpPr>
            <p:spPr>
              <a:xfrm>
                <a:off x="5387118" y="492437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8" name="TextBox 247">
                <a:extLst>
                  <a:ext uri="{FF2B5EF4-FFF2-40B4-BE49-F238E27FC236}">
                    <a16:creationId xmlns:a16="http://schemas.microsoft.com/office/drawing/2014/main" id="{3D0943BF-57BF-4014-8F25-AA92A82E4488}"/>
                  </a:ext>
                </a:extLst>
              </p:cNvPr>
              <p:cNvSpPr txBox="1"/>
              <p:nvPr/>
            </p:nvSpPr>
            <p:spPr>
              <a:xfrm>
                <a:off x="4524855" y="568018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249" name="TextBox 248">
                <a:extLst>
                  <a:ext uri="{FF2B5EF4-FFF2-40B4-BE49-F238E27FC236}">
                    <a16:creationId xmlns:a16="http://schemas.microsoft.com/office/drawing/2014/main" id="{F8EA7F9B-2113-45DF-B7E2-D57540F80797}"/>
                  </a:ext>
                </a:extLst>
              </p:cNvPr>
              <p:cNvSpPr txBox="1"/>
              <p:nvPr/>
            </p:nvSpPr>
            <p:spPr>
              <a:xfrm>
                <a:off x="5387117" y="568018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B7E8F057-FD35-4AB4-915F-A9B2B104908B}"/>
                  </a:ext>
                </a:extLst>
              </p:cNvPr>
              <p:cNvGrpSpPr/>
              <p:nvPr/>
            </p:nvGrpSpPr>
            <p:grpSpPr>
              <a:xfrm>
                <a:off x="1311293" y="5443519"/>
                <a:ext cx="206545" cy="349675"/>
                <a:chOff x="1602739" y="3640892"/>
                <a:chExt cx="206545" cy="349675"/>
              </a:xfrm>
            </p:grpSpPr>
            <p:sp>
              <p:nvSpPr>
                <p:cNvPr id="251" name="Oval 250">
                  <a:extLst>
                    <a:ext uri="{FF2B5EF4-FFF2-40B4-BE49-F238E27FC236}">
                      <a16:creationId xmlns:a16="http://schemas.microsoft.com/office/drawing/2014/main" id="{F7914DFD-DFFE-49E2-AB65-50F43EA79A5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Oval 251">
                  <a:extLst>
                    <a:ext uri="{FF2B5EF4-FFF2-40B4-BE49-F238E27FC236}">
                      <a16:creationId xmlns:a16="http://schemas.microsoft.com/office/drawing/2014/main" id="{1A20A71A-55EA-4774-AB2E-03F670CAA3C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Oval 252">
                  <a:extLst>
                    <a:ext uri="{FF2B5EF4-FFF2-40B4-BE49-F238E27FC236}">
                      <a16:creationId xmlns:a16="http://schemas.microsoft.com/office/drawing/2014/main" id="{43491503-17FF-4715-B1B0-FFE1BE83486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id="{74E11932-80B3-4165-ADFD-26C3DB0E6642}"/>
                  </a:ext>
                </a:extLst>
              </p:cNvPr>
              <p:cNvGrpSpPr/>
              <p:nvPr/>
            </p:nvGrpSpPr>
            <p:grpSpPr>
              <a:xfrm rot="16200000">
                <a:off x="1760572" y="5096059"/>
                <a:ext cx="206545" cy="349675"/>
                <a:chOff x="1602739" y="3640892"/>
                <a:chExt cx="206545" cy="349675"/>
              </a:xfrm>
            </p:grpSpPr>
            <p:sp>
              <p:nvSpPr>
                <p:cNvPr id="255" name="Oval 254">
                  <a:extLst>
                    <a:ext uri="{FF2B5EF4-FFF2-40B4-BE49-F238E27FC236}">
                      <a16:creationId xmlns:a16="http://schemas.microsoft.com/office/drawing/2014/main" id="{5348F780-A8F7-4637-9CED-8877836F784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Oval 255">
                  <a:extLst>
                    <a:ext uri="{FF2B5EF4-FFF2-40B4-BE49-F238E27FC236}">
                      <a16:creationId xmlns:a16="http://schemas.microsoft.com/office/drawing/2014/main" id="{A2EEA260-17BF-4752-B528-B4F69728F12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Oval 256">
                  <a:extLst>
                    <a:ext uri="{FF2B5EF4-FFF2-40B4-BE49-F238E27FC236}">
                      <a16:creationId xmlns:a16="http://schemas.microsoft.com/office/drawing/2014/main" id="{8C1B3052-F257-474A-A7ED-4DB3CFBD0FB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8" name="Group 257">
                <a:extLst>
                  <a:ext uri="{FF2B5EF4-FFF2-40B4-BE49-F238E27FC236}">
                    <a16:creationId xmlns:a16="http://schemas.microsoft.com/office/drawing/2014/main" id="{DBD44368-ACD5-4666-9B25-7CDC5D928E4E}"/>
                  </a:ext>
                </a:extLst>
              </p:cNvPr>
              <p:cNvGrpSpPr/>
              <p:nvPr/>
            </p:nvGrpSpPr>
            <p:grpSpPr>
              <a:xfrm rot="16200000">
                <a:off x="1754177" y="5811840"/>
                <a:ext cx="206545" cy="349675"/>
                <a:chOff x="1602739" y="3640892"/>
                <a:chExt cx="206545" cy="349675"/>
              </a:xfrm>
            </p:grpSpPr>
            <p:sp>
              <p:nvSpPr>
                <p:cNvPr id="259" name="Oval 258">
                  <a:extLst>
                    <a:ext uri="{FF2B5EF4-FFF2-40B4-BE49-F238E27FC236}">
                      <a16:creationId xmlns:a16="http://schemas.microsoft.com/office/drawing/2014/main" id="{7450E7FA-C3B8-4625-87A7-3EC5015A439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Oval 259">
                  <a:extLst>
                    <a:ext uri="{FF2B5EF4-FFF2-40B4-BE49-F238E27FC236}">
                      <a16:creationId xmlns:a16="http://schemas.microsoft.com/office/drawing/2014/main" id="{8EF2191E-E9E3-4FE4-80F1-058BB52B678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Oval 260">
                  <a:extLst>
                    <a:ext uri="{FF2B5EF4-FFF2-40B4-BE49-F238E27FC236}">
                      <a16:creationId xmlns:a16="http://schemas.microsoft.com/office/drawing/2014/main" id="{5CE6C57E-68E9-4786-A84E-F5BCCA98EAD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62" name="Group 261">
                <a:extLst>
                  <a:ext uri="{FF2B5EF4-FFF2-40B4-BE49-F238E27FC236}">
                    <a16:creationId xmlns:a16="http://schemas.microsoft.com/office/drawing/2014/main" id="{58DE5235-F057-46F1-A204-E6E5C81DA32C}"/>
                  </a:ext>
                </a:extLst>
              </p:cNvPr>
              <p:cNvGrpSpPr/>
              <p:nvPr/>
            </p:nvGrpSpPr>
            <p:grpSpPr>
              <a:xfrm rot="16200000">
                <a:off x="2515476" y="5096058"/>
                <a:ext cx="206545" cy="349675"/>
                <a:chOff x="1602739" y="3640892"/>
                <a:chExt cx="206545" cy="349675"/>
              </a:xfrm>
            </p:grpSpPr>
            <p:sp>
              <p:nvSpPr>
                <p:cNvPr id="263" name="Oval 262">
                  <a:extLst>
                    <a:ext uri="{FF2B5EF4-FFF2-40B4-BE49-F238E27FC236}">
                      <a16:creationId xmlns:a16="http://schemas.microsoft.com/office/drawing/2014/main" id="{AFF8A51B-B5E8-4134-806F-7979DF47894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Oval 263">
                  <a:extLst>
                    <a:ext uri="{FF2B5EF4-FFF2-40B4-BE49-F238E27FC236}">
                      <a16:creationId xmlns:a16="http://schemas.microsoft.com/office/drawing/2014/main" id="{53915124-BA83-4506-AEC0-684A78DFEB2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5" name="Oval 264">
                  <a:extLst>
                    <a:ext uri="{FF2B5EF4-FFF2-40B4-BE49-F238E27FC236}">
                      <a16:creationId xmlns:a16="http://schemas.microsoft.com/office/drawing/2014/main" id="{CBEC27B6-D82E-4181-9FC4-5302319D5A7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6765458A-BBC4-4DB3-B3A8-414874036545}"/>
                  </a:ext>
                </a:extLst>
              </p:cNvPr>
              <p:cNvGrpSpPr/>
              <p:nvPr/>
            </p:nvGrpSpPr>
            <p:grpSpPr>
              <a:xfrm rot="16200000">
                <a:off x="3281821" y="5811839"/>
                <a:ext cx="206545" cy="349675"/>
                <a:chOff x="1602739" y="3640892"/>
                <a:chExt cx="206545" cy="349675"/>
              </a:xfrm>
            </p:grpSpPr>
            <p:sp>
              <p:nvSpPr>
                <p:cNvPr id="267" name="Oval 266">
                  <a:extLst>
                    <a:ext uri="{FF2B5EF4-FFF2-40B4-BE49-F238E27FC236}">
                      <a16:creationId xmlns:a16="http://schemas.microsoft.com/office/drawing/2014/main" id="{59D5AE58-650C-4B7B-BB5D-726DB68AF086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Oval 267">
                  <a:extLst>
                    <a:ext uri="{FF2B5EF4-FFF2-40B4-BE49-F238E27FC236}">
                      <a16:creationId xmlns:a16="http://schemas.microsoft.com/office/drawing/2014/main" id="{CD7AF03F-851B-4D16-BD48-CD1F81DC36F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Oval 268">
                  <a:extLst>
                    <a:ext uri="{FF2B5EF4-FFF2-40B4-BE49-F238E27FC236}">
                      <a16:creationId xmlns:a16="http://schemas.microsoft.com/office/drawing/2014/main" id="{BA18A032-4D1D-44EC-A44A-890D80A320E2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0" name="Group 269">
                <a:extLst>
                  <a:ext uri="{FF2B5EF4-FFF2-40B4-BE49-F238E27FC236}">
                    <a16:creationId xmlns:a16="http://schemas.microsoft.com/office/drawing/2014/main" id="{61BB3A4C-7836-4E07-ADE3-60207CCD17AA}"/>
                  </a:ext>
                </a:extLst>
              </p:cNvPr>
              <p:cNvGrpSpPr/>
              <p:nvPr/>
            </p:nvGrpSpPr>
            <p:grpSpPr>
              <a:xfrm rot="16200000">
                <a:off x="4165776" y="5096058"/>
                <a:ext cx="206545" cy="349675"/>
                <a:chOff x="1602739" y="3640892"/>
                <a:chExt cx="206545" cy="349675"/>
              </a:xfrm>
            </p:grpSpPr>
            <p:sp>
              <p:nvSpPr>
                <p:cNvPr id="271" name="Oval 270">
                  <a:extLst>
                    <a:ext uri="{FF2B5EF4-FFF2-40B4-BE49-F238E27FC236}">
                      <a16:creationId xmlns:a16="http://schemas.microsoft.com/office/drawing/2014/main" id="{696FA258-DF10-48B9-8E07-92CEBAA69A2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2" name="Oval 271">
                  <a:extLst>
                    <a:ext uri="{FF2B5EF4-FFF2-40B4-BE49-F238E27FC236}">
                      <a16:creationId xmlns:a16="http://schemas.microsoft.com/office/drawing/2014/main" id="{AD95C9F8-82C0-4E7D-9008-87A81A6670C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Oval 272">
                  <a:extLst>
                    <a:ext uri="{FF2B5EF4-FFF2-40B4-BE49-F238E27FC236}">
                      <a16:creationId xmlns:a16="http://schemas.microsoft.com/office/drawing/2014/main" id="{0724FC5C-A322-4531-A61D-B461F1B5AC4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4" name="Group 273">
                <a:extLst>
                  <a:ext uri="{FF2B5EF4-FFF2-40B4-BE49-F238E27FC236}">
                    <a16:creationId xmlns:a16="http://schemas.microsoft.com/office/drawing/2014/main" id="{E061B15D-27B0-40E4-8640-EEDFE9001302}"/>
                  </a:ext>
                </a:extLst>
              </p:cNvPr>
              <p:cNvGrpSpPr/>
              <p:nvPr/>
            </p:nvGrpSpPr>
            <p:grpSpPr>
              <a:xfrm rot="16200000">
                <a:off x="4159381" y="5811839"/>
                <a:ext cx="206545" cy="349675"/>
                <a:chOff x="1602739" y="3640892"/>
                <a:chExt cx="206545" cy="349675"/>
              </a:xfrm>
            </p:grpSpPr>
            <p:sp>
              <p:nvSpPr>
                <p:cNvPr id="275" name="Oval 274">
                  <a:extLst>
                    <a:ext uri="{FF2B5EF4-FFF2-40B4-BE49-F238E27FC236}">
                      <a16:creationId xmlns:a16="http://schemas.microsoft.com/office/drawing/2014/main" id="{9862F092-DC14-4317-AF87-E5CB9A91D62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Oval 275">
                  <a:extLst>
                    <a:ext uri="{FF2B5EF4-FFF2-40B4-BE49-F238E27FC236}">
                      <a16:creationId xmlns:a16="http://schemas.microsoft.com/office/drawing/2014/main" id="{4B34B1F7-779E-4686-B790-5AF91EEC760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Oval 276">
                  <a:extLst>
                    <a:ext uri="{FF2B5EF4-FFF2-40B4-BE49-F238E27FC236}">
                      <a16:creationId xmlns:a16="http://schemas.microsoft.com/office/drawing/2014/main" id="{7D36DC1C-E107-46DC-B3FD-E4817FE3E67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8" name="Group 277">
                <a:extLst>
                  <a:ext uri="{FF2B5EF4-FFF2-40B4-BE49-F238E27FC236}">
                    <a16:creationId xmlns:a16="http://schemas.microsoft.com/office/drawing/2014/main" id="{04F7F426-1418-462D-8723-4C54A6DC06A4}"/>
                  </a:ext>
                </a:extLst>
              </p:cNvPr>
              <p:cNvGrpSpPr/>
              <p:nvPr/>
            </p:nvGrpSpPr>
            <p:grpSpPr>
              <a:xfrm rot="16200000">
                <a:off x="5100658" y="5096057"/>
                <a:ext cx="206545" cy="349675"/>
                <a:chOff x="1602739" y="3640892"/>
                <a:chExt cx="206545" cy="349675"/>
              </a:xfrm>
            </p:grpSpPr>
            <p:sp>
              <p:nvSpPr>
                <p:cNvPr id="279" name="Oval 278">
                  <a:extLst>
                    <a:ext uri="{FF2B5EF4-FFF2-40B4-BE49-F238E27FC236}">
                      <a16:creationId xmlns:a16="http://schemas.microsoft.com/office/drawing/2014/main" id="{A88641F8-871C-4179-8EE7-268F7DEDA3AB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Oval 279">
                  <a:extLst>
                    <a:ext uri="{FF2B5EF4-FFF2-40B4-BE49-F238E27FC236}">
                      <a16:creationId xmlns:a16="http://schemas.microsoft.com/office/drawing/2014/main" id="{6AD56804-4EDE-4D79-8AD0-4CF9CAF1ED5B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Oval 280">
                  <a:extLst>
                    <a:ext uri="{FF2B5EF4-FFF2-40B4-BE49-F238E27FC236}">
                      <a16:creationId xmlns:a16="http://schemas.microsoft.com/office/drawing/2014/main" id="{0E0EB3EF-434F-4CDA-AD94-E278A4FD59E1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2" name="Group 281">
                <a:extLst>
                  <a:ext uri="{FF2B5EF4-FFF2-40B4-BE49-F238E27FC236}">
                    <a16:creationId xmlns:a16="http://schemas.microsoft.com/office/drawing/2014/main" id="{42FF7D9D-438F-4F4B-A59B-7C6E0169A9C9}"/>
                  </a:ext>
                </a:extLst>
              </p:cNvPr>
              <p:cNvGrpSpPr/>
              <p:nvPr/>
            </p:nvGrpSpPr>
            <p:grpSpPr>
              <a:xfrm rot="16200000">
                <a:off x="5094263" y="5811838"/>
                <a:ext cx="206545" cy="349675"/>
                <a:chOff x="1602739" y="3640892"/>
                <a:chExt cx="206545" cy="349675"/>
              </a:xfrm>
            </p:grpSpPr>
            <p:sp>
              <p:nvSpPr>
                <p:cNvPr id="283" name="Oval 282">
                  <a:extLst>
                    <a:ext uri="{FF2B5EF4-FFF2-40B4-BE49-F238E27FC236}">
                      <a16:creationId xmlns:a16="http://schemas.microsoft.com/office/drawing/2014/main" id="{006D2383-C1C1-4475-A5A6-CF88E063A41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Oval 283">
                  <a:extLst>
                    <a:ext uri="{FF2B5EF4-FFF2-40B4-BE49-F238E27FC236}">
                      <a16:creationId xmlns:a16="http://schemas.microsoft.com/office/drawing/2014/main" id="{48110B8C-FC76-464C-BBFB-D91B5720F2D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Oval 284">
                  <a:extLst>
                    <a:ext uri="{FF2B5EF4-FFF2-40B4-BE49-F238E27FC236}">
                      <a16:creationId xmlns:a16="http://schemas.microsoft.com/office/drawing/2014/main" id="{46D9846A-5E1A-4768-9EDE-F0A3D0A994C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E50B37E5-CC84-4450-BA98-792CA6752DBD}"/>
                  </a:ext>
                </a:extLst>
              </p:cNvPr>
              <p:cNvGrpSpPr/>
              <p:nvPr/>
            </p:nvGrpSpPr>
            <p:grpSpPr>
              <a:xfrm>
                <a:off x="2190795" y="5443519"/>
                <a:ext cx="206545" cy="349675"/>
                <a:chOff x="1602739" y="3640892"/>
                <a:chExt cx="206545" cy="349675"/>
              </a:xfrm>
            </p:grpSpPr>
            <p:sp>
              <p:nvSpPr>
                <p:cNvPr id="287" name="Oval 286">
                  <a:extLst>
                    <a:ext uri="{FF2B5EF4-FFF2-40B4-BE49-F238E27FC236}">
                      <a16:creationId xmlns:a16="http://schemas.microsoft.com/office/drawing/2014/main" id="{00017C3A-E34D-4C3D-A700-3AD10D94B96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8" name="Oval 287">
                  <a:extLst>
                    <a:ext uri="{FF2B5EF4-FFF2-40B4-BE49-F238E27FC236}">
                      <a16:creationId xmlns:a16="http://schemas.microsoft.com/office/drawing/2014/main" id="{12E12251-22C1-440A-BB05-C1AAC0F1BC0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9" name="Oval 288">
                  <a:extLst>
                    <a:ext uri="{FF2B5EF4-FFF2-40B4-BE49-F238E27FC236}">
                      <a16:creationId xmlns:a16="http://schemas.microsoft.com/office/drawing/2014/main" id="{11F165DA-8346-4B23-9803-1C9023A9C2F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0" name="Group 289">
                <a:extLst>
                  <a:ext uri="{FF2B5EF4-FFF2-40B4-BE49-F238E27FC236}">
                    <a16:creationId xmlns:a16="http://schemas.microsoft.com/office/drawing/2014/main" id="{3BF9C3C1-7576-40A5-B5A6-7BDFAF2DBB2E}"/>
                  </a:ext>
                </a:extLst>
              </p:cNvPr>
              <p:cNvGrpSpPr/>
              <p:nvPr/>
            </p:nvGrpSpPr>
            <p:grpSpPr>
              <a:xfrm>
                <a:off x="2889475" y="5448071"/>
                <a:ext cx="206545" cy="349675"/>
                <a:chOff x="1602739" y="3640892"/>
                <a:chExt cx="206545" cy="349675"/>
              </a:xfrm>
            </p:grpSpPr>
            <p:sp>
              <p:nvSpPr>
                <p:cNvPr id="291" name="Oval 290">
                  <a:extLst>
                    <a:ext uri="{FF2B5EF4-FFF2-40B4-BE49-F238E27FC236}">
                      <a16:creationId xmlns:a16="http://schemas.microsoft.com/office/drawing/2014/main" id="{4B2AACDE-219B-4FA0-B52E-C120A0EB1E3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Oval 291">
                  <a:extLst>
                    <a:ext uri="{FF2B5EF4-FFF2-40B4-BE49-F238E27FC236}">
                      <a16:creationId xmlns:a16="http://schemas.microsoft.com/office/drawing/2014/main" id="{EAF51F32-1021-406D-923C-5A1B11AD747C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3" name="Oval 292">
                  <a:extLst>
                    <a:ext uri="{FF2B5EF4-FFF2-40B4-BE49-F238E27FC236}">
                      <a16:creationId xmlns:a16="http://schemas.microsoft.com/office/drawing/2014/main" id="{2BC170C2-E4C0-48A8-AD58-70C12C17EB0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4" name="Group 293">
                <a:extLst>
                  <a:ext uri="{FF2B5EF4-FFF2-40B4-BE49-F238E27FC236}">
                    <a16:creationId xmlns:a16="http://schemas.microsoft.com/office/drawing/2014/main" id="{2B1846BD-DA92-4704-A83E-91BE7487A713}"/>
                  </a:ext>
                </a:extLst>
              </p:cNvPr>
              <p:cNvGrpSpPr/>
              <p:nvPr/>
            </p:nvGrpSpPr>
            <p:grpSpPr>
              <a:xfrm>
                <a:off x="3735449" y="4653510"/>
                <a:ext cx="206545" cy="349675"/>
                <a:chOff x="1602739" y="3640892"/>
                <a:chExt cx="206545" cy="349675"/>
              </a:xfrm>
            </p:grpSpPr>
            <p:sp>
              <p:nvSpPr>
                <p:cNvPr id="295" name="Oval 294">
                  <a:extLst>
                    <a:ext uri="{FF2B5EF4-FFF2-40B4-BE49-F238E27FC236}">
                      <a16:creationId xmlns:a16="http://schemas.microsoft.com/office/drawing/2014/main" id="{378F24EC-2ACA-43BC-AFC5-9B8DED0085A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6" name="Oval 295">
                  <a:extLst>
                    <a:ext uri="{FF2B5EF4-FFF2-40B4-BE49-F238E27FC236}">
                      <a16:creationId xmlns:a16="http://schemas.microsoft.com/office/drawing/2014/main" id="{B4C4B27B-5C61-44B7-9CE6-E31F5CBD955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7" name="Oval 296">
                  <a:extLst>
                    <a:ext uri="{FF2B5EF4-FFF2-40B4-BE49-F238E27FC236}">
                      <a16:creationId xmlns:a16="http://schemas.microsoft.com/office/drawing/2014/main" id="{7ADEF1AA-7939-4F53-946E-527D9F2ECE3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8" name="Group 297">
                <a:extLst>
                  <a:ext uri="{FF2B5EF4-FFF2-40B4-BE49-F238E27FC236}">
                    <a16:creationId xmlns:a16="http://schemas.microsoft.com/office/drawing/2014/main" id="{0A6135FA-A3B4-46BA-8938-4604D43773AC}"/>
                  </a:ext>
                </a:extLst>
              </p:cNvPr>
              <p:cNvGrpSpPr/>
              <p:nvPr/>
            </p:nvGrpSpPr>
            <p:grpSpPr>
              <a:xfrm>
                <a:off x="3728358" y="5443519"/>
                <a:ext cx="206545" cy="349675"/>
                <a:chOff x="1602739" y="3640892"/>
                <a:chExt cx="206545" cy="349675"/>
              </a:xfrm>
            </p:grpSpPr>
            <p:sp>
              <p:nvSpPr>
                <p:cNvPr id="299" name="Oval 298">
                  <a:extLst>
                    <a:ext uri="{FF2B5EF4-FFF2-40B4-BE49-F238E27FC236}">
                      <a16:creationId xmlns:a16="http://schemas.microsoft.com/office/drawing/2014/main" id="{1E68BB9D-5C33-401D-A46A-BEC1BBE8482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0" name="Oval 299">
                  <a:extLst>
                    <a:ext uri="{FF2B5EF4-FFF2-40B4-BE49-F238E27FC236}">
                      <a16:creationId xmlns:a16="http://schemas.microsoft.com/office/drawing/2014/main" id="{94FE8C03-0A0E-421A-854B-8CD70A90494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1" name="Oval 300">
                  <a:extLst>
                    <a:ext uri="{FF2B5EF4-FFF2-40B4-BE49-F238E27FC236}">
                      <a16:creationId xmlns:a16="http://schemas.microsoft.com/office/drawing/2014/main" id="{DF8986B2-E690-4ED8-88CA-A5EB8877BDC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02" name="Group 301">
                <a:extLst>
                  <a:ext uri="{FF2B5EF4-FFF2-40B4-BE49-F238E27FC236}">
                    <a16:creationId xmlns:a16="http://schemas.microsoft.com/office/drawing/2014/main" id="{358BE820-296C-4ED2-B04B-413FB913917A}"/>
                  </a:ext>
                </a:extLst>
              </p:cNvPr>
              <p:cNvGrpSpPr/>
              <p:nvPr/>
            </p:nvGrpSpPr>
            <p:grpSpPr>
              <a:xfrm>
                <a:off x="4658116" y="5465900"/>
                <a:ext cx="206545" cy="349675"/>
                <a:chOff x="1602739" y="3640892"/>
                <a:chExt cx="206545" cy="349675"/>
              </a:xfrm>
            </p:grpSpPr>
            <p:sp>
              <p:nvSpPr>
                <p:cNvPr id="303" name="Oval 302">
                  <a:extLst>
                    <a:ext uri="{FF2B5EF4-FFF2-40B4-BE49-F238E27FC236}">
                      <a16:creationId xmlns:a16="http://schemas.microsoft.com/office/drawing/2014/main" id="{080CAAF8-5805-45C5-873F-CEFB82F79C8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Oval 303">
                  <a:extLst>
                    <a:ext uri="{FF2B5EF4-FFF2-40B4-BE49-F238E27FC236}">
                      <a16:creationId xmlns:a16="http://schemas.microsoft.com/office/drawing/2014/main" id="{AB1CF9FE-2801-4886-8D43-13E694947EE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Oval 304">
                  <a:extLst>
                    <a:ext uri="{FF2B5EF4-FFF2-40B4-BE49-F238E27FC236}">
                      <a16:creationId xmlns:a16="http://schemas.microsoft.com/office/drawing/2014/main" id="{84A9EBF1-7680-40CC-9F4A-8926F607EAE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06" name="Group 305">
                <a:extLst>
                  <a:ext uri="{FF2B5EF4-FFF2-40B4-BE49-F238E27FC236}">
                    <a16:creationId xmlns:a16="http://schemas.microsoft.com/office/drawing/2014/main" id="{68BA2ADE-C74F-4345-A80F-7AD255A66F07}"/>
                  </a:ext>
                </a:extLst>
              </p:cNvPr>
              <p:cNvGrpSpPr/>
              <p:nvPr/>
            </p:nvGrpSpPr>
            <p:grpSpPr>
              <a:xfrm>
                <a:off x="5524527" y="4676031"/>
                <a:ext cx="206545" cy="349675"/>
                <a:chOff x="1602739" y="3640892"/>
                <a:chExt cx="206545" cy="349675"/>
              </a:xfrm>
            </p:grpSpPr>
            <p:sp>
              <p:nvSpPr>
                <p:cNvPr id="307" name="Oval 306">
                  <a:extLst>
                    <a:ext uri="{FF2B5EF4-FFF2-40B4-BE49-F238E27FC236}">
                      <a16:creationId xmlns:a16="http://schemas.microsoft.com/office/drawing/2014/main" id="{4FC9DB6B-9579-41EF-AD11-4A539650C8BB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Oval 307">
                  <a:extLst>
                    <a:ext uri="{FF2B5EF4-FFF2-40B4-BE49-F238E27FC236}">
                      <a16:creationId xmlns:a16="http://schemas.microsoft.com/office/drawing/2014/main" id="{D4D6C2B1-4D4D-4AE0-A525-946B7B8015C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9" name="Oval 308">
                  <a:extLst>
                    <a:ext uri="{FF2B5EF4-FFF2-40B4-BE49-F238E27FC236}">
                      <a16:creationId xmlns:a16="http://schemas.microsoft.com/office/drawing/2014/main" id="{354AFF71-D07A-4774-8AF9-620CA6D785B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0" name="Group 309">
                <a:extLst>
                  <a:ext uri="{FF2B5EF4-FFF2-40B4-BE49-F238E27FC236}">
                    <a16:creationId xmlns:a16="http://schemas.microsoft.com/office/drawing/2014/main" id="{BF5B3E0F-318D-4FAF-A0AC-7E6E330BC916}"/>
                  </a:ext>
                </a:extLst>
              </p:cNvPr>
              <p:cNvGrpSpPr/>
              <p:nvPr/>
            </p:nvGrpSpPr>
            <p:grpSpPr>
              <a:xfrm>
                <a:off x="5513606" y="5406174"/>
                <a:ext cx="206545" cy="349675"/>
                <a:chOff x="1602739" y="3640892"/>
                <a:chExt cx="206545" cy="349675"/>
              </a:xfrm>
            </p:grpSpPr>
            <p:sp>
              <p:nvSpPr>
                <p:cNvPr id="311" name="Oval 310">
                  <a:extLst>
                    <a:ext uri="{FF2B5EF4-FFF2-40B4-BE49-F238E27FC236}">
                      <a16:creationId xmlns:a16="http://schemas.microsoft.com/office/drawing/2014/main" id="{F277344B-9519-4DCB-9BE3-34BB762A1B0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Oval 311">
                  <a:extLst>
                    <a:ext uri="{FF2B5EF4-FFF2-40B4-BE49-F238E27FC236}">
                      <a16:creationId xmlns:a16="http://schemas.microsoft.com/office/drawing/2014/main" id="{876FE1E1-2882-478B-8D6A-8178321A699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Oval 312">
                  <a:extLst>
                    <a:ext uri="{FF2B5EF4-FFF2-40B4-BE49-F238E27FC236}">
                      <a16:creationId xmlns:a16="http://schemas.microsoft.com/office/drawing/2014/main" id="{B0C0E642-A7D2-4FD3-83EA-D988A97E686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id="{A9AEF03F-E7AD-486C-897A-25D34E4D7C1D}"/>
                  </a:ext>
                </a:extLst>
              </p:cNvPr>
              <p:cNvGrpSpPr/>
              <p:nvPr/>
            </p:nvGrpSpPr>
            <p:grpSpPr>
              <a:xfrm rot="16200000">
                <a:off x="3286448" y="5079530"/>
                <a:ext cx="206545" cy="349675"/>
                <a:chOff x="1602739" y="3640892"/>
                <a:chExt cx="206545" cy="349675"/>
              </a:xfrm>
            </p:grpSpPr>
            <p:sp>
              <p:nvSpPr>
                <p:cNvPr id="315" name="Oval 314">
                  <a:extLst>
                    <a:ext uri="{FF2B5EF4-FFF2-40B4-BE49-F238E27FC236}">
                      <a16:creationId xmlns:a16="http://schemas.microsoft.com/office/drawing/2014/main" id="{3EEE9936-B20D-48DD-8163-7017175355C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6" name="Oval 315">
                  <a:extLst>
                    <a:ext uri="{FF2B5EF4-FFF2-40B4-BE49-F238E27FC236}">
                      <a16:creationId xmlns:a16="http://schemas.microsoft.com/office/drawing/2014/main" id="{8E466FBA-C30E-4A8D-9999-9C06A6AFF06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Oval 316">
                  <a:extLst>
                    <a:ext uri="{FF2B5EF4-FFF2-40B4-BE49-F238E27FC236}">
                      <a16:creationId xmlns:a16="http://schemas.microsoft.com/office/drawing/2014/main" id="{18233F1F-7EBE-42F1-8BB9-AA1B90EFE0B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D762EF26-9D07-4B01-AAE5-9376C49CCCCC}"/>
                  </a:ext>
                </a:extLst>
              </p:cNvPr>
              <p:cNvGrpSpPr/>
              <p:nvPr/>
            </p:nvGrpSpPr>
            <p:grpSpPr>
              <a:xfrm>
                <a:off x="2878121" y="4661775"/>
                <a:ext cx="206545" cy="349675"/>
                <a:chOff x="1602739" y="3640892"/>
                <a:chExt cx="206545" cy="349675"/>
              </a:xfrm>
            </p:grpSpPr>
            <p:sp>
              <p:nvSpPr>
                <p:cNvPr id="319" name="Oval 318">
                  <a:extLst>
                    <a:ext uri="{FF2B5EF4-FFF2-40B4-BE49-F238E27FC236}">
                      <a16:creationId xmlns:a16="http://schemas.microsoft.com/office/drawing/2014/main" id="{5DCCE011-0180-45E9-94FA-B1D676B8ADB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Oval 319">
                  <a:extLst>
                    <a:ext uri="{FF2B5EF4-FFF2-40B4-BE49-F238E27FC236}">
                      <a16:creationId xmlns:a16="http://schemas.microsoft.com/office/drawing/2014/main" id="{293E1282-0CA6-407E-A439-42E811162E07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Oval 320">
                  <a:extLst>
                    <a:ext uri="{FF2B5EF4-FFF2-40B4-BE49-F238E27FC236}">
                      <a16:creationId xmlns:a16="http://schemas.microsoft.com/office/drawing/2014/main" id="{CAF0AFB4-D1DD-4B33-B7ED-398B7C3A3FB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2" name="Group 321">
                <a:extLst>
                  <a:ext uri="{FF2B5EF4-FFF2-40B4-BE49-F238E27FC236}">
                    <a16:creationId xmlns:a16="http://schemas.microsoft.com/office/drawing/2014/main" id="{7AA76D40-E2A1-48A8-BB17-9DC9C3DD474B}"/>
                  </a:ext>
                </a:extLst>
              </p:cNvPr>
              <p:cNvGrpSpPr/>
              <p:nvPr/>
            </p:nvGrpSpPr>
            <p:grpSpPr>
              <a:xfrm>
                <a:off x="4663369" y="4624430"/>
                <a:ext cx="206545" cy="349675"/>
                <a:chOff x="1602739" y="3640892"/>
                <a:chExt cx="206545" cy="349675"/>
              </a:xfrm>
            </p:grpSpPr>
            <p:sp>
              <p:nvSpPr>
                <p:cNvPr id="323" name="Oval 322">
                  <a:extLst>
                    <a:ext uri="{FF2B5EF4-FFF2-40B4-BE49-F238E27FC236}">
                      <a16:creationId xmlns:a16="http://schemas.microsoft.com/office/drawing/2014/main" id="{AD195B07-DEF4-4219-BD5D-7CBBCA2F0B0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Oval 323">
                  <a:extLst>
                    <a:ext uri="{FF2B5EF4-FFF2-40B4-BE49-F238E27FC236}">
                      <a16:creationId xmlns:a16="http://schemas.microsoft.com/office/drawing/2014/main" id="{83771AC0-2AD9-4C23-BE7D-463E041FDFD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Oval 324">
                  <a:extLst>
                    <a:ext uri="{FF2B5EF4-FFF2-40B4-BE49-F238E27FC236}">
                      <a16:creationId xmlns:a16="http://schemas.microsoft.com/office/drawing/2014/main" id="{2133DB73-253D-43A5-9B42-EA5D3C99F66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6" name="Group 325">
                <a:extLst>
                  <a:ext uri="{FF2B5EF4-FFF2-40B4-BE49-F238E27FC236}">
                    <a16:creationId xmlns:a16="http://schemas.microsoft.com/office/drawing/2014/main" id="{13D944E8-4B9A-4D70-9496-008261675EAC}"/>
                  </a:ext>
                </a:extLst>
              </p:cNvPr>
              <p:cNvGrpSpPr/>
              <p:nvPr/>
            </p:nvGrpSpPr>
            <p:grpSpPr>
              <a:xfrm>
                <a:off x="2178487" y="4641937"/>
                <a:ext cx="206545" cy="349675"/>
                <a:chOff x="1602739" y="3640892"/>
                <a:chExt cx="206545" cy="349675"/>
              </a:xfrm>
            </p:grpSpPr>
            <p:sp>
              <p:nvSpPr>
                <p:cNvPr id="327" name="Oval 326">
                  <a:extLst>
                    <a:ext uri="{FF2B5EF4-FFF2-40B4-BE49-F238E27FC236}">
                      <a16:creationId xmlns:a16="http://schemas.microsoft.com/office/drawing/2014/main" id="{F9229287-E9B7-4DCD-942E-DA70CA5EC59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Oval 327">
                  <a:extLst>
                    <a:ext uri="{FF2B5EF4-FFF2-40B4-BE49-F238E27FC236}">
                      <a16:creationId xmlns:a16="http://schemas.microsoft.com/office/drawing/2014/main" id="{D2F6A134-FDCA-4097-80BB-15FFF3EFBB5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Oval 328">
                  <a:extLst>
                    <a:ext uri="{FF2B5EF4-FFF2-40B4-BE49-F238E27FC236}">
                      <a16:creationId xmlns:a16="http://schemas.microsoft.com/office/drawing/2014/main" id="{51A59099-4F8C-4E85-95EE-706544F7174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30" name="Group 329">
                <a:extLst>
                  <a:ext uri="{FF2B5EF4-FFF2-40B4-BE49-F238E27FC236}">
                    <a16:creationId xmlns:a16="http://schemas.microsoft.com/office/drawing/2014/main" id="{AC0DF173-307C-4019-B7E1-499DE209BAA4}"/>
                  </a:ext>
                </a:extLst>
              </p:cNvPr>
              <p:cNvGrpSpPr/>
              <p:nvPr/>
            </p:nvGrpSpPr>
            <p:grpSpPr>
              <a:xfrm>
                <a:off x="1329078" y="4661774"/>
                <a:ext cx="206545" cy="349675"/>
                <a:chOff x="1602739" y="3640892"/>
                <a:chExt cx="206545" cy="349675"/>
              </a:xfrm>
            </p:grpSpPr>
            <p:sp>
              <p:nvSpPr>
                <p:cNvPr id="331" name="Oval 330">
                  <a:extLst>
                    <a:ext uri="{FF2B5EF4-FFF2-40B4-BE49-F238E27FC236}">
                      <a16:creationId xmlns:a16="http://schemas.microsoft.com/office/drawing/2014/main" id="{A1941875-8073-4CE9-B364-450D315218E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Oval 331">
                  <a:extLst>
                    <a:ext uri="{FF2B5EF4-FFF2-40B4-BE49-F238E27FC236}">
                      <a16:creationId xmlns:a16="http://schemas.microsoft.com/office/drawing/2014/main" id="{FDDA26E8-4F4A-4B4B-A257-47A29D74A2C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Oval 332">
                  <a:extLst>
                    <a:ext uri="{FF2B5EF4-FFF2-40B4-BE49-F238E27FC236}">
                      <a16:creationId xmlns:a16="http://schemas.microsoft.com/office/drawing/2014/main" id="{F452E259-3C5A-4C43-B68B-6FA1DADC15F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34" name="TextBox 333">
                <a:extLst>
                  <a:ext uri="{FF2B5EF4-FFF2-40B4-BE49-F238E27FC236}">
                    <a16:creationId xmlns:a16="http://schemas.microsoft.com/office/drawing/2014/main" id="{9B8377EF-0669-41DA-9620-57C851FFC06A}"/>
                  </a:ext>
                </a:extLst>
              </p:cNvPr>
              <p:cNvSpPr txBox="1"/>
              <p:nvPr/>
            </p:nvSpPr>
            <p:spPr>
              <a:xfrm>
                <a:off x="4574332" y="4123886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335" name="TextBox 334">
                <a:extLst>
                  <a:ext uri="{FF2B5EF4-FFF2-40B4-BE49-F238E27FC236}">
                    <a16:creationId xmlns:a16="http://schemas.microsoft.com/office/drawing/2014/main" id="{60404D10-810D-4DC4-8D29-2DF9B462D070}"/>
                  </a:ext>
                </a:extLst>
              </p:cNvPr>
              <p:cNvSpPr txBox="1"/>
              <p:nvPr/>
            </p:nvSpPr>
            <p:spPr>
              <a:xfrm>
                <a:off x="4576809" y="1882924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BFEED8E7-2A23-4013-8DA6-D1BF269BC8BA}"/>
                  </a:ext>
                </a:extLst>
              </p:cNvPr>
              <p:cNvGrpSpPr/>
              <p:nvPr/>
            </p:nvGrpSpPr>
            <p:grpSpPr>
              <a:xfrm>
                <a:off x="2884217" y="2389658"/>
                <a:ext cx="206545" cy="349675"/>
                <a:chOff x="1602739" y="3640892"/>
                <a:chExt cx="206545" cy="349675"/>
              </a:xfrm>
            </p:grpSpPr>
            <p:sp>
              <p:nvSpPr>
                <p:cNvPr id="337" name="Oval 336">
                  <a:extLst>
                    <a:ext uri="{FF2B5EF4-FFF2-40B4-BE49-F238E27FC236}">
                      <a16:creationId xmlns:a16="http://schemas.microsoft.com/office/drawing/2014/main" id="{40F9862A-1F14-4640-B6B8-FF4E38ABFA5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Oval 337">
                  <a:extLst>
                    <a:ext uri="{FF2B5EF4-FFF2-40B4-BE49-F238E27FC236}">
                      <a16:creationId xmlns:a16="http://schemas.microsoft.com/office/drawing/2014/main" id="{4DF93335-A25F-49FD-8110-EDA58D42C06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Oval 338">
                  <a:extLst>
                    <a:ext uri="{FF2B5EF4-FFF2-40B4-BE49-F238E27FC236}">
                      <a16:creationId xmlns:a16="http://schemas.microsoft.com/office/drawing/2014/main" id="{95B39D81-6BE4-43A4-B481-8D5327C2FCB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40" name="TextBox 339">
                <a:extLst>
                  <a:ext uri="{FF2B5EF4-FFF2-40B4-BE49-F238E27FC236}">
                    <a16:creationId xmlns:a16="http://schemas.microsoft.com/office/drawing/2014/main" id="{DE20E9E2-4E10-4A23-A5D1-DE8EEE535DF8}"/>
                  </a:ext>
                </a:extLst>
              </p:cNvPr>
              <p:cNvSpPr txBox="1"/>
              <p:nvPr/>
            </p:nvSpPr>
            <p:spPr>
              <a:xfrm>
                <a:off x="2800323" y="2635087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341" name="TextBox 340">
                <a:extLst>
                  <a:ext uri="{FF2B5EF4-FFF2-40B4-BE49-F238E27FC236}">
                    <a16:creationId xmlns:a16="http://schemas.microsoft.com/office/drawing/2014/main" id="{B350B941-33EB-4616-8E02-35514BE78980}"/>
                  </a:ext>
                </a:extLst>
              </p:cNvPr>
              <p:cNvSpPr txBox="1"/>
              <p:nvPr/>
            </p:nvSpPr>
            <p:spPr>
              <a:xfrm>
                <a:off x="2803223" y="3353147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342" name="TextBox 341">
                <a:extLst>
                  <a:ext uri="{FF2B5EF4-FFF2-40B4-BE49-F238E27FC236}">
                    <a16:creationId xmlns:a16="http://schemas.microsoft.com/office/drawing/2014/main" id="{6D4080A3-0B31-4ABF-87B0-A0A0F6A93274}"/>
                  </a:ext>
                </a:extLst>
              </p:cNvPr>
              <p:cNvSpPr txBox="1"/>
              <p:nvPr/>
            </p:nvSpPr>
            <p:spPr>
              <a:xfrm>
                <a:off x="1206215" y="4126467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343" name="TextBox 342">
                <a:extLst>
                  <a:ext uri="{FF2B5EF4-FFF2-40B4-BE49-F238E27FC236}">
                    <a16:creationId xmlns:a16="http://schemas.microsoft.com/office/drawing/2014/main" id="{C6A136AA-B6CB-4C94-AF2D-BABBA296AE0C}"/>
                  </a:ext>
                </a:extLst>
              </p:cNvPr>
              <p:cNvSpPr txBox="1"/>
              <p:nvPr/>
            </p:nvSpPr>
            <p:spPr>
              <a:xfrm>
                <a:off x="2118097" y="5709077"/>
                <a:ext cx="45912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grpSp>
            <p:nvGrpSpPr>
              <p:cNvPr id="344" name="Group 343">
                <a:extLst>
                  <a:ext uri="{FF2B5EF4-FFF2-40B4-BE49-F238E27FC236}">
                    <a16:creationId xmlns:a16="http://schemas.microsoft.com/office/drawing/2014/main" id="{4A7E4A9C-2C0B-49E8-ABB3-AB438DAA323D}"/>
                  </a:ext>
                </a:extLst>
              </p:cNvPr>
              <p:cNvGrpSpPr/>
              <p:nvPr/>
            </p:nvGrpSpPr>
            <p:grpSpPr>
              <a:xfrm rot="16200000">
                <a:off x="2543039" y="5814894"/>
                <a:ext cx="206545" cy="349675"/>
                <a:chOff x="1602739" y="3640892"/>
                <a:chExt cx="206545" cy="349675"/>
              </a:xfrm>
            </p:grpSpPr>
            <p:sp>
              <p:nvSpPr>
                <p:cNvPr id="345" name="Oval 344">
                  <a:extLst>
                    <a:ext uri="{FF2B5EF4-FFF2-40B4-BE49-F238E27FC236}">
                      <a16:creationId xmlns:a16="http://schemas.microsoft.com/office/drawing/2014/main" id="{23158F02-F978-4686-88D2-4D43C6DE968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6" name="Oval 345">
                  <a:extLst>
                    <a:ext uri="{FF2B5EF4-FFF2-40B4-BE49-F238E27FC236}">
                      <a16:creationId xmlns:a16="http://schemas.microsoft.com/office/drawing/2014/main" id="{749180BA-871C-4EE9-9A1A-D5066F69EBA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7" name="Oval 346">
                  <a:extLst>
                    <a:ext uri="{FF2B5EF4-FFF2-40B4-BE49-F238E27FC236}">
                      <a16:creationId xmlns:a16="http://schemas.microsoft.com/office/drawing/2014/main" id="{DCA23445-EB0B-4F82-8352-C3BF103EC98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48" name="Group 347">
              <a:extLst>
                <a:ext uri="{FF2B5EF4-FFF2-40B4-BE49-F238E27FC236}">
                  <a16:creationId xmlns:a16="http://schemas.microsoft.com/office/drawing/2014/main" id="{4DD86477-AA68-4EBD-8756-F8B0201061C2}"/>
                </a:ext>
              </a:extLst>
            </p:cNvPr>
            <p:cNvGrpSpPr/>
            <p:nvPr/>
          </p:nvGrpSpPr>
          <p:grpSpPr>
            <a:xfrm>
              <a:off x="1757001" y="1812436"/>
              <a:ext cx="9393429" cy="4475262"/>
              <a:chOff x="1639531" y="1483884"/>
              <a:chExt cx="9393429" cy="4475262"/>
            </a:xfrm>
          </p:grpSpPr>
          <p:sp>
            <p:nvSpPr>
              <p:cNvPr id="349" name="TextBox 348">
                <a:extLst>
                  <a:ext uri="{FF2B5EF4-FFF2-40B4-BE49-F238E27FC236}">
                    <a16:creationId xmlns:a16="http://schemas.microsoft.com/office/drawing/2014/main" id="{90724B26-3DB9-4726-BB80-7D64C45390EB}"/>
                  </a:ext>
                </a:extLst>
              </p:cNvPr>
              <p:cNvSpPr txBox="1"/>
              <p:nvPr/>
            </p:nvSpPr>
            <p:spPr>
              <a:xfrm>
                <a:off x="6096000" y="313661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0" name="TextBox 349">
                <a:extLst>
                  <a:ext uri="{FF2B5EF4-FFF2-40B4-BE49-F238E27FC236}">
                    <a16:creationId xmlns:a16="http://schemas.microsoft.com/office/drawing/2014/main" id="{879CC0C8-E18D-4879-8609-6E4865B899A1}"/>
                  </a:ext>
                </a:extLst>
              </p:cNvPr>
              <p:cNvSpPr txBox="1"/>
              <p:nvPr/>
            </p:nvSpPr>
            <p:spPr>
              <a:xfrm>
                <a:off x="6958263" y="311311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1" name="TextBox 350">
                <a:extLst>
                  <a:ext uri="{FF2B5EF4-FFF2-40B4-BE49-F238E27FC236}">
                    <a16:creationId xmlns:a16="http://schemas.microsoft.com/office/drawing/2014/main" id="{51DF4DFF-CCB2-41C8-853F-D77659283CD5}"/>
                  </a:ext>
                </a:extLst>
              </p:cNvPr>
              <p:cNvSpPr txBox="1"/>
              <p:nvPr/>
            </p:nvSpPr>
            <p:spPr>
              <a:xfrm>
                <a:off x="6096000" y="386892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2" name="TextBox 351">
                <a:extLst>
                  <a:ext uri="{FF2B5EF4-FFF2-40B4-BE49-F238E27FC236}">
                    <a16:creationId xmlns:a16="http://schemas.microsoft.com/office/drawing/2014/main" id="{EA71B8F4-507A-4C25-923C-52C7DD5F268A}"/>
                  </a:ext>
                </a:extLst>
              </p:cNvPr>
              <p:cNvSpPr txBox="1"/>
              <p:nvPr/>
            </p:nvSpPr>
            <p:spPr>
              <a:xfrm>
                <a:off x="8518356" y="311311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3" name="TextBox 352">
                <a:extLst>
                  <a:ext uri="{FF2B5EF4-FFF2-40B4-BE49-F238E27FC236}">
                    <a16:creationId xmlns:a16="http://schemas.microsoft.com/office/drawing/2014/main" id="{9A8CE6DD-3B3C-4031-BFFC-2AF3AAEF03A1}"/>
                  </a:ext>
                </a:extLst>
              </p:cNvPr>
              <p:cNvSpPr txBox="1"/>
              <p:nvPr/>
            </p:nvSpPr>
            <p:spPr>
              <a:xfrm>
                <a:off x="7656093" y="386892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4" name="TextBox 353">
                <a:extLst>
                  <a:ext uri="{FF2B5EF4-FFF2-40B4-BE49-F238E27FC236}">
                    <a16:creationId xmlns:a16="http://schemas.microsoft.com/office/drawing/2014/main" id="{7B107D11-B585-48AA-9BC2-3E5B4F861A00}"/>
                  </a:ext>
                </a:extLst>
              </p:cNvPr>
              <p:cNvSpPr txBox="1"/>
              <p:nvPr/>
            </p:nvSpPr>
            <p:spPr>
              <a:xfrm>
                <a:off x="8518355" y="386892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5" name="TextBox 354">
                <a:extLst>
                  <a:ext uri="{FF2B5EF4-FFF2-40B4-BE49-F238E27FC236}">
                    <a16:creationId xmlns:a16="http://schemas.microsoft.com/office/drawing/2014/main" id="{77E2AFA3-C0FA-4BF2-A9F0-A9BB46B02D4F}"/>
                  </a:ext>
                </a:extLst>
              </p:cNvPr>
              <p:cNvSpPr txBox="1"/>
              <p:nvPr/>
            </p:nvSpPr>
            <p:spPr>
              <a:xfrm>
                <a:off x="9426742" y="313661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6" name="TextBox 355">
                <a:extLst>
                  <a:ext uri="{FF2B5EF4-FFF2-40B4-BE49-F238E27FC236}">
                    <a16:creationId xmlns:a16="http://schemas.microsoft.com/office/drawing/2014/main" id="{27F484EE-83FF-4F00-98DD-8B40BB317257}"/>
                  </a:ext>
                </a:extLst>
              </p:cNvPr>
              <p:cNvSpPr txBox="1"/>
              <p:nvPr/>
            </p:nvSpPr>
            <p:spPr>
              <a:xfrm>
                <a:off x="10289005" y="311311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7" name="TextBox 356">
                <a:extLst>
                  <a:ext uri="{FF2B5EF4-FFF2-40B4-BE49-F238E27FC236}">
                    <a16:creationId xmlns:a16="http://schemas.microsoft.com/office/drawing/2014/main" id="{A6D54A46-FC13-42E1-8352-F9C03ED6E3D5}"/>
                  </a:ext>
                </a:extLst>
              </p:cNvPr>
              <p:cNvSpPr txBox="1"/>
              <p:nvPr/>
            </p:nvSpPr>
            <p:spPr>
              <a:xfrm>
                <a:off x="9426742" y="386892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8" name="TextBox 357">
                <a:extLst>
                  <a:ext uri="{FF2B5EF4-FFF2-40B4-BE49-F238E27FC236}">
                    <a16:creationId xmlns:a16="http://schemas.microsoft.com/office/drawing/2014/main" id="{C24B203A-1829-48B0-8980-4EF2840C6CC3}"/>
                  </a:ext>
                </a:extLst>
              </p:cNvPr>
              <p:cNvSpPr txBox="1"/>
              <p:nvPr/>
            </p:nvSpPr>
            <p:spPr>
              <a:xfrm>
                <a:off x="6096000" y="462472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59" name="TextBox 358">
                <a:extLst>
                  <a:ext uri="{FF2B5EF4-FFF2-40B4-BE49-F238E27FC236}">
                    <a16:creationId xmlns:a16="http://schemas.microsoft.com/office/drawing/2014/main" id="{155D9126-C242-41EE-8125-323D1136A263}"/>
                  </a:ext>
                </a:extLst>
              </p:cNvPr>
              <p:cNvSpPr txBox="1"/>
              <p:nvPr/>
            </p:nvSpPr>
            <p:spPr>
              <a:xfrm>
                <a:off x="6958263" y="4601232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0" name="TextBox 359">
                <a:extLst>
                  <a:ext uri="{FF2B5EF4-FFF2-40B4-BE49-F238E27FC236}">
                    <a16:creationId xmlns:a16="http://schemas.microsoft.com/office/drawing/2014/main" id="{EE4A7F3A-C93B-4352-BA38-40FD8C0DC5A6}"/>
                  </a:ext>
                </a:extLst>
              </p:cNvPr>
              <p:cNvSpPr txBox="1"/>
              <p:nvPr/>
            </p:nvSpPr>
            <p:spPr>
              <a:xfrm>
                <a:off x="6096000" y="535703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1" name="TextBox 360">
                <a:extLst>
                  <a:ext uri="{FF2B5EF4-FFF2-40B4-BE49-F238E27FC236}">
                    <a16:creationId xmlns:a16="http://schemas.microsoft.com/office/drawing/2014/main" id="{4A145408-B60E-4534-8D87-9356EBC67852}"/>
                  </a:ext>
                </a:extLst>
              </p:cNvPr>
              <p:cNvSpPr txBox="1"/>
              <p:nvPr/>
            </p:nvSpPr>
            <p:spPr>
              <a:xfrm>
                <a:off x="6958262" y="5357039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2" name="TextBox 361">
                <a:extLst>
                  <a:ext uri="{FF2B5EF4-FFF2-40B4-BE49-F238E27FC236}">
                    <a16:creationId xmlns:a16="http://schemas.microsoft.com/office/drawing/2014/main" id="{F580BDF8-14E8-4C0A-B267-277EDE9E7976}"/>
                  </a:ext>
                </a:extLst>
              </p:cNvPr>
              <p:cNvSpPr txBox="1"/>
              <p:nvPr/>
            </p:nvSpPr>
            <p:spPr>
              <a:xfrm>
                <a:off x="7656093" y="4641258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3" name="TextBox 362">
                <a:extLst>
                  <a:ext uri="{FF2B5EF4-FFF2-40B4-BE49-F238E27FC236}">
                    <a16:creationId xmlns:a16="http://schemas.microsoft.com/office/drawing/2014/main" id="{1554C9CC-C3AA-4836-A3F2-123ED37D2CEB}"/>
                  </a:ext>
                </a:extLst>
              </p:cNvPr>
              <p:cNvSpPr txBox="1"/>
              <p:nvPr/>
            </p:nvSpPr>
            <p:spPr>
              <a:xfrm>
                <a:off x="8518356" y="4617761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364" name="TextBox 363">
                <a:extLst>
                  <a:ext uri="{FF2B5EF4-FFF2-40B4-BE49-F238E27FC236}">
                    <a16:creationId xmlns:a16="http://schemas.microsoft.com/office/drawing/2014/main" id="{BD553CE7-3F5E-469A-80E8-39A69CCEC6DA}"/>
                  </a:ext>
                </a:extLst>
              </p:cNvPr>
              <p:cNvSpPr txBox="1"/>
              <p:nvPr/>
            </p:nvSpPr>
            <p:spPr>
              <a:xfrm>
                <a:off x="8518355" y="5373568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5" name="TextBox 364">
                <a:extLst>
                  <a:ext uri="{FF2B5EF4-FFF2-40B4-BE49-F238E27FC236}">
                    <a16:creationId xmlns:a16="http://schemas.microsoft.com/office/drawing/2014/main" id="{D384159C-6B43-4F7D-8538-DA2F82184467}"/>
                  </a:ext>
                </a:extLst>
              </p:cNvPr>
              <p:cNvSpPr txBox="1"/>
              <p:nvPr/>
            </p:nvSpPr>
            <p:spPr>
              <a:xfrm>
                <a:off x="9426742" y="461062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6" name="TextBox 365">
                <a:extLst>
                  <a:ext uri="{FF2B5EF4-FFF2-40B4-BE49-F238E27FC236}">
                    <a16:creationId xmlns:a16="http://schemas.microsoft.com/office/drawing/2014/main" id="{B2644D72-CF7A-4EAA-8EAD-07A3B0504352}"/>
                  </a:ext>
                </a:extLst>
              </p:cNvPr>
              <p:cNvSpPr txBox="1"/>
              <p:nvPr/>
            </p:nvSpPr>
            <p:spPr>
              <a:xfrm>
                <a:off x="10289005" y="4587123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7" name="TextBox 366">
                <a:extLst>
                  <a:ext uri="{FF2B5EF4-FFF2-40B4-BE49-F238E27FC236}">
                    <a16:creationId xmlns:a16="http://schemas.microsoft.com/office/drawing/2014/main" id="{4C406B14-61CC-46DD-97D6-B16F7596AE41}"/>
                  </a:ext>
                </a:extLst>
              </p:cNvPr>
              <p:cNvSpPr txBox="1"/>
              <p:nvPr/>
            </p:nvSpPr>
            <p:spPr>
              <a:xfrm>
                <a:off x="9426742" y="534293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368" name="TextBox 367">
                <a:extLst>
                  <a:ext uri="{FF2B5EF4-FFF2-40B4-BE49-F238E27FC236}">
                    <a16:creationId xmlns:a16="http://schemas.microsoft.com/office/drawing/2014/main" id="{E779CC89-2C3D-4123-BD53-DBABB08A501F}"/>
                  </a:ext>
                </a:extLst>
              </p:cNvPr>
              <p:cNvSpPr txBox="1"/>
              <p:nvPr/>
            </p:nvSpPr>
            <p:spPr>
              <a:xfrm>
                <a:off x="10289004" y="534293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grpSp>
            <p:nvGrpSpPr>
              <p:cNvPr id="369" name="Group 368">
                <a:extLst>
                  <a:ext uri="{FF2B5EF4-FFF2-40B4-BE49-F238E27FC236}">
                    <a16:creationId xmlns:a16="http://schemas.microsoft.com/office/drawing/2014/main" id="{5A572D4C-E3EA-49B6-BBCD-A622FC9B3B0C}"/>
                  </a:ext>
                </a:extLst>
              </p:cNvPr>
              <p:cNvGrpSpPr/>
              <p:nvPr/>
            </p:nvGrpSpPr>
            <p:grpSpPr>
              <a:xfrm>
                <a:off x="6213183" y="3608569"/>
                <a:ext cx="206545" cy="349675"/>
                <a:chOff x="1602739" y="3640892"/>
                <a:chExt cx="206545" cy="349675"/>
              </a:xfrm>
            </p:grpSpPr>
            <p:sp>
              <p:nvSpPr>
                <p:cNvPr id="654" name="Oval 653">
                  <a:extLst>
                    <a:ext uri="{FF2B5EF4-FFF2-40B4-BE49-F238E27FC236}">
                      <a16:creationId xmlns:a16="http://schemas.microsoft.com/office/drawing/2014/main" id="{4AB5B5FC-257E-4A81-9C1B-48C5EC8D631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5" name="Oval 654">
                  <a:extLst>
                    <a:ext uri="{FF2B5EF4-FFF2-40B4-BE49-F238E27FC236}">
                      <a16:creationId xmlns:a16="http://schemas.microsoft.com/office/drawing/2014/main" id="{BB763D89-78D6-43FF-8E0A-C975D096495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6" name="Oval 655">
                  <a:extLst>
                    <a:ext uri="{FF2B5EF4-FFF2-40B4-BE49-F238E27FC236}">
                      <a16:creationId xmlns:a16="http://schemas.microsoft.com/office/drawing/2014/main" id="{D6C03D45-4A06-46B8-BF49-D43A6C95026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0" name="Group 369">
                <a:extLst>
                  <a:ext uri="{FF2B5EF4-FFF2-40B4-BE49-F238E27FC236}">
                    <a16:creationId xmlns:a16="http://schemas.microsoft.com/office/drawing/2014/main" id="{49D2CDDF-E73C-46AB-9B2D-5C8CA837F60D}"/>
                  </a:ext>
                </a:extLst>
              </p:cNvPr>
              <p:cNvGrpSpPr/>
              <p:nvPr/>
            </p:nvGrpSpPr>
            <p:grpSpPr>
              <a:xfrm>
                <a:off x="6224101" y="4376124"/>
                <a:ext cx="206545" cy="349675"/>
                <a:chOff x="1602739" y="3640892"/>
                <a:chExt cx="206545" cy="349675"/>
              </a:xfrm>
            </p:grpSpPr>
            <p:sp>
              <p:nvSpPr>
                <p:cNvPr id="651" name="Oval 650">
                  <a:extLst>
                    <a:ext uri="{FF2B5EF4-FFF2-40B4-BE49-F238E27FC236}">
                      <a16:creationId xmlns:a16="http://schemas.microsoft.com/office/drawing/2014/main" id="{2BB5CA4B-84F1-49DB-823B-B62F035C722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2" name="Oval 651">
                  <a:extLst>
                    <a:ext uri="{FF2B5EF4-FFF2-40B4-BE49-F238E27FC236}">
                      <a16:creationId xmlns:a16="http://schemas.microsoft.com/office/drawing/2014/main" id="{3629C317-D9AE-4541-98B4-BF0BA970AB1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3" name="Oval 652">
                  <a:extLst>
                    <a:ext uri="{FF2B5EF4-FFF2-40B4-BE49-F238E27FC236}">
                      <a16:creationId xmlns:a16="http://schemas.microsoft.com/office/drawing/2014/main" id="{29938C6D-C5AA-4F83-B3C7-7A5B134A581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1" name="Group 370">
                <a:extLst>
                  <a:ext uri="{FF2B5EF4-FFF2-40B4-BE49-F238E27FC236}">
                    <a16:creationId xmlns:a16="http://schemas.microsoft.com/office/drawing/2014/main" id="{017C2136-8D3D-4C54-B944-1A9E7D465C9B}"/>
                  </a:ext>
                </a:extLst>
              </p:cNvPr>
              <p:cNvGrpSpPr/>
              <p:nvPr/>
            </p:nvGrpSpPr>
            <p:grpSpPr>
              <a:xfrm>
                <a:off x="6213180" y="5106267"/>
                <a:ext cx="206545" cy="349675"/>
                <a:chOff x="1602739" y="3640892"/>
                <a:chExt cx="206545" cy="349675"/>
              </a:xfrm>
            </p:grpSpPr>
            <p:sp>
              <p:nvSpPr>
                <p:cNvPr id="648" name="Oval 647">
                  <a:extLst>
                    <a:ext uri="{FF2B5EF4-FFF2-40B4-BE49-F238E27FC236}">
                      <a16:creationId xmlns:a16="http://schemas.microsoft.com/office/drawing/2014/main" id="{CF21FEC2-ADAD-45CD-B536-1803986D0D6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9" name="Oval 648">
                  <a:extLst>
                    <a:ext uri="{FF2B5EF4-FFF2-40B4-BE49-F238E27FC236}">
                      <a16:creationId xmlns:a16="http://schemas.microsoft.com/office/drawing/2014/main" id="{60DF1C00-DC1F-4603-9CA4-30584487D09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0" name="Oval 649">
                  <a:extLst>
                    <a:ext uri="{FF2B5EF4-FFF2-40B4-BE49-F238E27FC236}">
                      <a16:creationId xmlns:a16="http://schemas.microsoft.com/office/drawing/2014/main" id="{ADFC5209-012A-4B4F-A5C9-79A6225EF50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2" name="Group 371">
                <a:extLst>
                  <a:ext uri="{FF2B5EF4-FFF2-40B4-BE49-F238E27FC236}">
                    <a16:creationId xmlns:a16="http://schemas.microsoft.com/office/drawing/2014/main" id="{FB30F9F5-40C4-4D76-A3BB-86729A28FF91}"/>
                  </a:ext>
                </a:extLst>
              </p:cNvPr>
              <p:cNvGrpSpPr/>
              <p:nvPr/>
            </p:nvGrpSpPr>
            <p:grpSpPr>
              <a:xfrm rot="16200000">
                <a:off x="6658245" y="3254161"/>
                <a:ext cx="206545" cy="349675"/>
                <a:chOff x="1602739" y="3640892"/>
                <a:chExt cx="206545" cy="349675"/>
              </a:xfrm>
            </p:grpSpPr>
            <p:sp>
              <p:nvSpPr>
                <p:cNvPr id="645" name="Oval 644">
                  <a:extLst>
                    <a:ext uri="{FF2B5EF4-FFF2-40B4-BE49-F238E27FC236}">
                      <a16:creationId xmlns:a16="http://schemas.microsoft.com/office/drawing/2014/main" id="{00FF42AF-1E4D-4060-9B55-A67EFFAB8576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6" name="Oval 645">
                  <a:extLst>
                    <a:ext uri="{FF2B5EF4-FFF2-40B4-BE49-F238E27FC236}">
                      <a16:creationId xmlns:a16="http://schemas.microsoft.com/office/drawing/2014/main" id="{80AECA28-8BDA-4358-A6BE-92E79C4F708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7" name="Oval 646">
                  <a:extLst>
                    <a:ext uri="{FF2B5EF4-FFF2-40B4-BE49-F238E27FC236}">
                      <a16:creationId xmlns:a16="http://schemas.microsoft.com/office/drawing/2014/main" id="{C7049EF5-9E13-4903-9DDF-60D3EA4D5D5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3" name="Group 372">
                <a:extLst>
                  <a:ext uri="{FF2B5EF4-FFF2-40B4-BE49-F238E27FC236}">
                    <a16:creationId xmlns:a16="http://schemas.microsoft.com/office/drawing/2014/main" id="{6DF3928D-14C0-46D6-8A00-BE17000524CE}"/>
                  </a:ext>
                </a:extLst>
              </p:cNvPr>
              <p:cNvGrpSpPr/>
              <p:nvPr/>
            </p:nvGrpSpPr>
            <p:grpSpPr>
              <a:xfrm rot="16200000">
                <a:off x="6672462" y="3986471"/>
                <a:ext cx="206545" cy="349675"/>
                <a:chOff x="1602739" y="3640892"/>
                <a:chExt cx="206545" cy="349675"/>
              </a:xfrm>
            </p:grpSpPr>
            <p:sp>
              <p:nvSpPr>
                <p:cNvPr id="642" name="Oval 641">
                  <a:extLst>
                    <a:ext uri="{FF2B5EF4-FFF2-40B4-BE49-F238E27FC236}">
                      <a16:creationId xmlns:a16="http://schemas.microsoft.com/office/drawing/2014/main" id="{1E36AC23-6066-4774-BE56-E7D559E63E4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3" name="Oval 642">
                  <a:extLst>
                    <a:ext uri="{FF2B5EF4-FFF2-40B4-BE49-F238E27FC236}">
                      <a16:creationId xmlns:a16="http://schemas.microsoft.com/office/drawing/2014/main" id="{690A3577-041A-41F2-B7E9-A83B1A5D770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4" name="Oval 643">
                  <a:extLst>
                    <a:ext uri="{FF2B5EF4-FFF2-40B4-BE49-F238E27FC236}">
                      <a16:creationId xmlns:a16="http://schemas.microsoft.com/office/drawing/2014/main" id="{0896B2E3-EDCE-4618-A195-7FF47EB2D7E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4" name="Group 373">
                <a:extLst>
                  <a:ext uri="{FF2B5EF4-FFF2-40B4-BE49-F238E27FC236}">
                    <a16:creationId xmlns:a16="http://schemas.microsoft.com/office/drawing/2014/main" id="{A76577A4-C9A9-4D97-B182-B2260C08DFB4}"/>
                  </a:ext>
                </a:extLst>
              </p:cNvPr>
              <p:cNvGrpSpPr/>
              <p:nvPr/>
            </p:nvGrpSpPr>
            <p:grpSpPr>
              <a:xfrm rot="16200000">
                <a:off x="6662459" y="4758807"/>
                <a:ext cx="206545" cy="349675"/>
                <a:chOff x="1602739" y="3640892"/>
                <a:chExt cx="206545" cy="349675"/>
              </a:xfrm>
            </p:grpSpPr>
            <p:sp>
              <p:nvSpPr>
                <p:cNvPr id="639" name="Oval 638">
                  <a:extLst>
                    <a:ext uri="{FF2B5EF4-FFF2-40B4-BE49-F238E27FC236}">
                      <a16:creationId xmlns:a16="http://schemas.microsoft.com/office/drawing/2014/main" id="{78107860-8782-4A8B-884C-1A8CB38E35C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0" name="Oval 639">
                  <a:extLst>
                    <a:ext uri="{FF2B5EF4-FFF2-40B4-BE49-F238E27FC236}">
                      <a16:creationId xmlns:a16="http://schemas.microsoft.com/office/drawing/2014/main" id="{A9EE61F1-74D5-4BC7-BD68-73D36F6419E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1" name="Oval 640">
                  <a:extLst>
                    <a:ext uri="{FF2B5EF4-FFF2-40B4-BE49-F238E27FC236}">
                      <a16:creationId xmlns:a16="http://schemas.microsoft.com/office/drawing/2014/main" id="{BBAEB340-DA31-4DA6-8016-C40BE042E20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5" name="Group 374">
                <a:extLst>
                  <a:ext uri="{FF2B5EF4-FFF2-40B4-BE49-F238E27FC236}">
                    <a16:creationId xmlns:a16="http://schemas.microsoft.com/office/drawing/2014/main" id="{6B2A32BE-3587-4A9F-8141-F65465BC0DCF}"/>
                  </a:ext>
                </a:extLst>
              </p:cNvPr>
              <p:cNvGrpSpPr/>
              <p:nvPr/>
            </p:nvGrpSpPr>
            <p:grpSpPr>
              <a:xfrm rot="16200000">
                <a:off x="6656064" y="5474588"/>
                <a:ext cx="206545" cy="349675"/>
                <a:chOff x="1602739" y="3640892"/>
                <a:chExt cx="206545" cy="349675"/>
              </a:xfrm>
            </p:grpSpPr>
            <p:sp>
              <p:nvSpPr>
                <p:cNvPr id="636" name="Oval 635">
                  <a:extLst>
                    <a:ext uri="{FF2B5EF4-FFF2-40B4-BE49-F238E27FC236}">
                      <a16:creationId xmlns:a16="http://schemas.microsoft.com/office/drawing/2014/main" id="{19009475-CD15-4DE5-833A-371CF60FA45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7" name="Oval 636">
                  <a:extLst>
                    <a:ext uri="{FF2B5EF4-FFF2-40B4-BE49-F238E27FC236}">
                      <a16:creationId xmlns:a16="http://schemas.microsoft.com/office/drawing/2014/main" id="{806CE9FE-FC80-47F2-9835-64CCBE416AD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8" name="Oval 637">
                  <a:extLst>
                    <a:ext uri="{FF2B5EF4-FFF2-40B4-BE49-F238E27FC236}">
                      <a16:creationId xmlns:a16="http://schemas.microsoft.com/office/drawing/2014/main" id="{D596D4DE-6F46-4BB2-A5A4-5CBD65DF665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6" name="Group 375">
                <a:extLst>
                  <a:ext uri="{FF2B5EF4-FFF2-40B4-BE49-F238E27FC236}">
                    <a16:creationId xmlns:a16="http://schemas.microsoft.com/office/drawing/2014/main" id="{F039D914-9EFE-4ED0-BD34-D50CDB00E649}"/>
                  </a:ext>
                </a:extLst>
              </p:cNvPr>
              <p:cNvGrpSpPr/>
              <p:nvPr/>
            </p:nvGrpSpPr>
            <p:grpSpPr>
              <a:xfrm rot="16200000">
                <a:off x="7413149" y="3254160"/>
                <a:ext cx="206545" cy="349675"/>
                <a:chOff x="1602739" y="3640892"/>
                <a:chExt cx="206545" cy="349675"/>
              </a:xfrm>
            </p:grpSpPr>
            <p:sp>
              <p:nvSpPr>
                <p:cNvPr id="633" name="Oval 632">
                  <a:extLst>
                    <a:ext uri="{FF2B5EF4-FFF2-40B4-BE49-F238E27FC236}">
                      <a16:creationId xmlns:a16="http://schemas.microsoft.com/office/drawing/2014/main" id="{06274B86-3422-4804-89DB-9320D073322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4" name="Oval 633">
                  <a:extLst>
                    <a:ext uri="{FF2B5EF4-FFF2-40B4-BE49-F238E27FC236}">
                      <a16:creationId xmlns:a16="http://schemas.microsoft.com/office/drawing/2014/main" id="{3A6F40B0-53D1-47FD-8FDC-911E6F4C0E0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5" name="Oval 634">
                  <a:extLst>
                    <a:ext uri="{FF2B5EF4-FFF2-40B4-BE49-F238E27FC236}">
                      <a16:creationId xmlns:a16="http://schemas.microsoft.com/office/drawing/2014/main" id="{D3DF31B0-3F20-4256-8F77-595118FA810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7" name="Group 376">
                <a:extLst>
                  <a:ext uri="{FF2B5EF4-FFF2-40B4-BE49-F238E27FC236}">
                    <a16:creationId xmlns:a16="http://schemas.microsoft.com/office/drawing/2014/main" id="{6AA4E189-11A6-46B2-B929-C34B270BB638}"/>
                  </a:ext>
                </a:extLst>
              </p:cNvPr>
              <p:cNvGrpSpPr/>
              <p:nvPr/>
            </p:nvGrpSpPr>
            <p:grpSpPr>
              <a:xfrm rot="16200000">
                <a:off x="7427366" y="3986470"/>
                <a:ext cx="206545" cy="349675"/>
                <a:chOff x="1602739" y="3640892"/>
                <a:chExt cx="206545" cy="349675"/>
              </a:xfrm>
            </p:grpSpPr>
            <p:sp>
              <p:nvSpPr>
                <p:cNvPr id="630" name="Oval 629">
                  <a:extLst>
                    <a:ext uri="{FF2B5EF4-FFF2-40B4-BE49-F238E27FC236}">
                      <a16:creationId xmlns:a16="http://schemas.microsoft.com/office/drawing/2014/main" id="{383D1F11-3088-4F29-95AF-79C86661211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1" name="Oval 630">
                  <a:extLst>
                    <a:ext uri="{FF2B5EF4-FFF2-40B4-BE49-F238E27FC236}">
                      <a16:creationId xmlns:a16="http://schemas.microsoft.com/office/drawing/2014/main" id="{424D38F7-1C75-40CC-8C22-C1E5EEBE313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2" name="Oval 631">
                  <a:extLst>
                    <a:ext uri="{FF2B5EF4-FFF2-40B4-BE49-F238E27FC236}">
                      <a16:creationId xmlns:a16="http://schemas.microsoft.com/office/drawing/2014/main" id="{B5FC3C63-136C-4586-A342-948114C35A0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8" name="Group 377">
                <a:extLst>
                  <a:ext uri="{FF2B5EF4-FFF2-40B4-BE49-F238E27FC236}">
                    <a16:creationId xmlns:a16="http://schemas.microsoft.com/office/drawing/2014/main" id="{1F55BBF7-A94F-4127-86D3-B71F2A1F0618}"/>
                  </a:ext>
                </a:extLst>
              </p:cNvPr>
              <p:cNvGrpSpPr/>
              <p:nvPr/>
            </p:nvGrpSpPr>
            <p:grpSpPr>
              <a:xfrm rot="16200000">
                <a:off x="7417363" y="4758806"/>
                <a:ext cx="206545" cy="349675"/>
                <a:chOff x="1602739" y="3640892"/>
                <a:chExt cx="206545" cy="349675"/>
              </a:xfrm>
            </p:grpSpPr>
            <p:sp>
              <p:nvSpPr>
                <p:cNvPr id="627" name="Oval 626">
                  <a:extLst>
                    <a:ext uri="{FF2B5EF4-FFF2-40B4-BE49-F238E27FC236}">
                      <a16:creationId xmlns:a16="http://schemas.microsoft.com/office/drawing/2014/main" id="{782AF42E-C9DA-4E7D-A54A-C58DBAF3754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8" name="Oval 627">
                  <a:extLst>
                    <a:ext uri="{FF2B5EF4-FFF2-40B4-BE49-F238E27FC236}">
                      <a16:creationId xmlns:a16="http://schemas.microsoft.com/office/drawing/2014/main" id="{1E4741CF-4045-4C79-A0EA-1869402AEA6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9" name="Oval 628">
                  <a:extLst>
                    <a:ext uri="{FF2B5EF4-FFF2-40B4-BE49-F238E27FC236}">
                      <a16:creationId xmlns:a16="http://schemas.microsoft.com/office/drawing/2014/main" id="{CD39040E-CA38-4C57-984E-E1F555798F8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79" name="Group 378">
                <a:extLst>
                  <a:ext uri="{FF2B5EF4-FFF2-40B4-BE49-F238E27FC236}">
                    <a16:creationId xmlns:a16="http://schemas.microsoft.com/office/drawing/2014/main" id="{811F4FCD-7B3E-4EF5-B5CD-8E4BCA24AF87}"/>
                  </a:ext>
                </a:extLst>
              </p:cNvPr>
              <p:cNvGrpSpPr/>
              <p:nvPr/>
            </p:nvGrpSpPr>
            <p:grpSpPr>
              <a:xfrm rot="16200000">
                <a:off x="7410968" y="5474587"/>
                <a:ext cx="206545" cy="349675"/>
                <a:chOff x="1602739" y="3640892"/>
                <a:chExt cx="206545" cy="349675"/>
              </a:xfrm>
            </p:grpSpPr>
            <p:sp>
              <p:nvSpPr>
                <p:cNvPr id="624" name="Oval 623">
                  <a:extLst>
                    <a:ext uri="{FF2B5EF4-FFF2-40B4-BE49-F238E27FC236}">
                      <a16:creationId xmlns:a16="http://schemas.microsoft.com/office/drawing/2014/main" id="{BD1B1B27-A771-4559-A79B-126255A4FAA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5" name="Oval 624">
                  <a:extLst>
                    <a:ext uri="{FF2B5EF4-FFF2-40B4-BE49-F238E27FC236}">
                      <a16:creationId xmlns:a16="http://schemas.microsoft.com/office/drawing/2014/main" id="{AC0AA624-B31D-4F11-8919-BAA1A119ABB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6" name="Oval 625">
                  <a:extLst>
                    <a:ext uri="{FF2B5EF4-FFF2-40B4-BE49-F238E27FC236}">
                      <a16:creationId xmlns:a16="http://schemas.microsoft.com/office/drawing/2014/main" id="{8ACA7F4A-EEDC-4C23-B4FF-2E03D5306B2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0" name="Group 379">
                <a:extLst>
                  <a:ext uri="{FF2B5EF4-FFF2-40B4-BE49-F238E27FC236}">
                    <a16:creationId xmlns:a16="http://schemas.microsoft.com/office/drawing/2014/main" id="{C60D1FD5-B1F6-4B9D-AD5F-7D1BB3B18D7A}"/>
                  </a:ext>
                </a:extLst>
              </p:cNvPr>
              <p:cNvGrpSpPr/>
              <p:nvPr/>
            </p:nvGrpSpPr>
            <p:grpSpPr>
              <a:xfrm rot="16200000">
                <a:off x="8185889" y="3254160"/>
                <a:ext cx="206545" cy="349675"/>
                <a:chOff x="1602739" y="3640892"/>
                <a:chExt cx="206545" cy="349675"/>
              </a:xfrm>
            </p:grpSpPr>
            <p:sp>
              <p:nvSpPr>
                <p:cNvPr id="621" name="Oval 620">
                  <a:extLst>
                    <a:ext uri="{FF2B5EF4-FFF2-40B4-BE49-F238E27FC236}">
                      <a16:creationId xmlns:a16="http://schemas.microsoft.com/office/drawing/2014/main" id="{810E15BF-68FE-43D5-978D-A3AD5950B02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2" name="Oval 621">
                  <a:extLst>
                    <a:ext uri="{FF2B5EF4-FFF2-40B4-BE49-F238E27FC236}">
                      <a16:creationId xmlns:a16="http://schemas.microsoft.com/office/drawing/2014/main" id="{4163014B-B21C-492A-A2E4-745FEE2DA94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3" name="Oval 622">
                  <a:extLst>
                    <a:ext uri="{FF2B5EF4-FFF2-40B4-BE49-F238E27FC236}">
                      <a16:creationId xmlns:a16="http://schemas.microsoft.com/office/drawing/2014/main" id="{3AFF8279-ED90-4DBC-BEB8-D6054A232E7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1" name="Group 380">
                <a:extLst>
                  <a:ext uri="{FF2B5EF4-FFF2-40B4-BE49-F238E27FC236}">
                    <a16:creationId xmlns:a16="http://schemas.microsoft.com/office/drawing/2014/main" id="{3DE682B6-8140-4F25-B1B8-76066CC34417}"/>
                  </a:ext>
                </a:extLst>
              </p:cNvPr>
              <p:cNvGrpSpPr/>
              <p:nvPr/>
            </p:nvGrpSpPr>
            <p:grpSpPr>
              <a:xfrm rot="16200000">
                <a:off x="8200106" y="3986470"/>
                <a:ext cx="206545" cy="349675"/>
                <a:chOff x="1602739" y="3640892"/>
                <a:chExt cx="206545" cy="349675"/>
              </a:xfrm>
            </p:grpSpPr>
            <p:sp>
              <p:nvSpPr>
                <p:cNvPr id="618" name="Oval 617">
                  <a:extLst>
                    <a:ext uri="{FF2B5EF4-FFF2-40B4-BE49-F238E27FC236}">
                      <a16:creationId xmlns:a16="http://schemas.microsoft.com/office/drawing/2014/main" id="{C3758AC2-1544-4B7A-96D6-D3EEFFE0423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9" name="Oval 618">
                  <a:extLst>
                    <a:ext uri="{FF2B5EF4-FFF2-40B4-BE49-F238E27FC236}">
                      <a16:creationId xmlns:a16="http://schemas.microsoft.com/office/drawing/2014/main" id="{143CBD91-AA7F-45DB-B4C2-30EFFC3CB2A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0" name="Oval 619">
                  <a:extLst>
                    <a:ext uri="{FF2B5EF4-FFF2-40B4-BE49-F238E27FC236}">
                      <a16:creationId xmlns:a16="http://schemas.microsoft.com/office/drawing/2014/main" id="{4C35FE2A-DE5A-4007-8259-8373C7ED6C9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2" name="Group 381">
                <a:extLst>
                  <a:ext uri="{FF2B5EF4-FFF2-40B4-BE49-F238E27FC236}">
                    <a16:creationId xmlns:a16="http://schemas.microsoft.com/office/drawing/2014/main" id="{559294A2-78A1-4F50-AB22-84446D79E18E}"/>
                  </a:ext>
                </a:extLst>
              </p:cNvPr>
              <p:cNvGrpSpPr/>
              <p:nvPr/>
            </p:nvGrpSpPr>
            <p:grpSpPr>
              <a:xfrm rot="16200000">
                <a:off x="8190103" y="4758806"/>
                <a:ext cx="206545" cy="349675"/>
                <a:chOff x="1602739" y="3640892"/>
                <a:chExt cx="206545" cy="349675"/>
              </a:xfrm>
            </p:grpSpPr>
            <p:sp>
              <p:nvSpPr>
                <p:cNvPr id="615" name="Oval 614">
                  <a:extLst>
                    <a:ext uri="{FF2B5EF4-FFF2-40B4-BE49-F238E27FC236}">
                      <a16:creationId xmlns:a16="http://schemas.microsoft.com/office/drawing/2014/main" id="{09493DD2-9714-47D3-AA0A-B2BF18F016D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6" name="Oval 615">
                  <a:extLst>
                    <a:ext uri="{FF2B5EF4-FFF2-40B4-BE49-F238E27FC236}">
                      <a16:creationId xmlns:a16="http://schemas.microsoft.com/office/drawing/2014/main" id="{5E048CCB-8F7D-448F-B6D8-EB251364943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7" name="Oval 616">
                  <a:extLst>
                    <a:ext uri="{FF2B5EF4-FFF2-40B4-BE49-F238E27FC236}">
                      <a16:creationId xmlns:a16="http://schemas.microsoft.com/office/drawing/2014/main" id="{EAE4988A-45A8-422A-940D-9C09A01C528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3" name="Group 382">
                <a:extLst>
                  <a:ext uri="{FF2B5EF4-FFF2-40B4-BE49-F238E27FC236}">
                    <a16:creationId xmlns:a16="http://schemas.microsoft.com/office/drawing/2014/main" id="{317B78E9-92BD-407B-9918-338261575BD5}"/>
                  </a:ext>
                </a:extLst>
              </p:cNvPr>
              <p:cNvGrpSpPr/>
              <p:nvPr/>
            </p:nvGrpSpPr>
            <p:grpSpPr>
              <a:xfrm rot="16200000">
                <a:off x="8183708" y="5474587"/>
                <a:ext cx="206545" cy="349675"/>
                <a:chOff x="1602739" y="3640892"/>
                <a:chExt cx="206545" cy="349675"/>
              </a:xfrm>
            </p:grpSpPr>
            <p:sp>
              <p:nvSpPr>
                <p:cNvPr id="612" name="Oval 611">
                  <a:extLst>
                    <a:ext uri="{FF2B5EF4-FFF2-40B4-BE49-F238E27FC236}">
                      <a16:creationId xmlns:a16="http://schemas.microsoft.com/office/drawing/2014/main" id="{749C25BE-2071-4AA5-82BF-362EA01C8BB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3" name="Oval 612">
                  <a:extLst>
                    <a:ext uri="{FF2B5EF4-FFF2-40B4-BE49-F238E27FC236}">
                      <a16:creationId xmlns:a16="http://schemas.microsoft.com/office/drawing/2014/main" id="{AB76E3F2-79CD-48BF-8C49-0A9260E22176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4" name="Oval 613">
                  <a:extLst>
                    <a:ext uri="{FF2B5EF4-FFF2-40B4-BE49-F238E27FC236}">
                      <a16:creationId xmlns:a16="http://schemas.microsoft.com/office/drawing/2014/main" id="{03B04B71-505E-4E2B-BC3F-1C3FAF9729B7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4" name="Group 383">
                <a:extLst>
                  <a:ext uri="{FF2B5EF4-FFF2-40B4-BE49-F238E27FC236}">
                    <a16:creationId xmlns:a16="http://schemas.microsoft.com/office/drawing/2014/main" id="{E478870F-DF8C-448D-9CED-37FB5A057B52}"/>
                  </a:ext>
                </a:extLst>
              </p:cNvPr>
              <p:cNvGrpSpPr/>
              <p:nvPr/>
            </p:nvGrpSpPr>
            <p:grpSpPr>
              <a:xfrm rot="16200000">
                <a:off x="9063449" y="3254160"/>
                <a:ext cx="206545" cy="349675"/>
                <a:chOff x="1602739" y="3640892"/>
                <a:chExt cx="206545" cy="349675"/>
              </a:xfrm>
            </p:grpSpPr>
            <p:sp>
              <p:nvSpPr>
                <p:cNvPr id="609" name="Oval 608">
                  <a:extLst>
                    <a:ext uri="{FF2B5EF4-FFF2-40B4-BE49-F238E27FC236}">
                      <a16:creationId xmlns:a16="http://schemas.microsoft.com/office/drawing/2014/main" id="{DDA0078B-2948-4683-BE78-6250D3DF95F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0" name="Oval 609">
                  <a:extLst>
                    <a:ext uri="{FF2B5EF4-FFF2-40B4-BE49-F238E27FC236}">
                      <a16:creationId xmlns:a16="http://schemas.microsoft.com/office/drawing/2014/main" id="{60F22C74-9C98-45E7-8ACB-6181C90EBC0B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1" name="Oval 610">
                  <a:extLst>
                    <a:ext uri="{FF2B5EF4-FFF2-40B4-BE49-F238E27FC236}">
                      <a16:creationId xmlns:a16="http://schemas.microsoft.com/office/drawing/2014/main" id="{D6D35F2F-87FA-43BB-9157-63BCAA8455B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5" name="Group 384">
                <a:extLst>
                  <a:ext uri="{FF2B5EF4-FFF2-40B4-BE49-F238E27FC236}">
                    <a16:creationId xmlns:a16="http://schemas.microsoft.com/office/drawing/2014/main" id="{F6935C0F-AE02-4F59-8D3D-9CFCA475FB37}"/>
                  </a:ext>
                </a:extLst>
              </p:cNvPr>
              <p:cNvGrpSpPr/>
              <p:nvPr/>
            </p:nvGrpSpPr>
            <p:grpSpPr>
              <a:xfrm rot="16200000">
                <a:off x="9077666" y="3986470"/>
                <a:ext cx="206545" cy="349675"/>
                <a:chOff x="1602739" y="3640892"/>
                <a:chExt cx="206545" cy="349675"/>
              </a:xfrm>
            </p:grpSpPr>
            <p:sp>
              <p:nvSpPr>
                <p:cNvPr id="606" name="Oval 605">
                  <a:extLst>
                    <a:ext uri="{FF2B5EF4-FFF2-40B4-BE49-F238E27FC236}">
                      <a16:creationId xmlns:a16="http://schemas.microsoft.com/office/drawing/2014/main" id="{EFEB050B-88DC-495F-9502-8C8BD436163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7" name="Oval 606">
                  <a:extLst>
                    <a:ext uri="{FF2B5EF4-FFF2-40B4-BE49-F238E27FC236}">
                      <a16:creationId xmlns:a16="http://schemas.microsoft.com/office/drawing/2014/main" id="{904D1B4E-3A74-4141-875E-370988AD457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8" name="Oval 607">
                  <a:extLst>
                    <a:ext uri="{FF2B5EF4-FFF2-40B4-BE49-F238E27FC236}">
                      <a16:creationId xmlns:a16="http://schemas.microsoft.com/office/drawing/2014/main" id="{83BA43A8-5ED3-4680-8795-9B058807218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6" name="Group 385">
                <a:extLst>
                  <a:ext uri="{FF2B5EF4-FFF2-40B4-BE49-F238E27FC236}">
                    <a16:creationId xmlns:a16="http://schemas.microsoft.com/office/drawing/2014/main" id="{8339DC40-7167-43B7-BEAC-60822CBD25B3}"/>
                  </a:ext>
                </a:extLst>
              </p:cNvPr>
              <p:cNvGrpSpPr/>
              <p:nvPr/>
            </p:nvGrpSpPr>
            <p:grpSpPr>
              <a:xfrm rot="16200000">
                <a:off x="9067663" y="4758806"/>
                <a:ext cx="206545" cy="349675"/>
                <a:chOff x="1602739" y="3640892"/>
                <a:chExt cx="206545" cy="349675"/>
              </a:xfrm>
            </p:grpSpPr>
            <p:sp>
              <p:nvSpPr>
                <p:cNvPr id="603" name="Oval 602">
                  <a:extLst>
                    <a:ext uri="{FF2B5EF4-FFF2-40B4-BE49-F238E27FC236}">
                      <a16:creationId xmlns:a16="http://schemas.microsoft.com/office/drawing/2014/main" id="{B77C93AE-CF56-44AB-8F84-815AE8FCF9F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4" name="Oval 603">
                  <a:extLst>
                    <a:ext uri="{FF2B5EF4-FFF2-40B4-BE49-F238E27FC236}">
                      <a16:creationId xmlns:a16="http://schemas.microsoft.com/office/drawing/2014/main" id="{4F7C23D9-F3BC-4638-BDE4-F9D7DDE35D7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5" name="Oval 604">
                  <a:extLst>
                    <a:ext uri="{FF2B5EF4-FFF2-40B4-BE49-F238E27FC236}">
                      <a16:creationId xmlns:a16="http://schemas.microsoft.com/office/drawing/2014/main" id="{AF95AD41-6152-4658-9366-D69B146ED07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7" name="Group 386">
                <a:extLst>
                  <a:ext uri="{FF2B5EF4-FFF2-40B4-BE49-F238E27FC236}">
                    <a16:creationId xmlns:a16="http://schemas.microsoft.com/office/drawing/2014/main" id="{D45CF791-C8C1-4191-9827-2BEA4BA05458}"/>
                  </a:ext>
                </a:extLst>
              </p:cNvPr>
              <p:cNvGrpSpPr/>
              <p:nvPr/>
            </p:nvGrpSpPr>
            <p:grpSpPr>
              <a:xfrm rot="16200000">
                <a:off x="9061268" y="5474587"/>
                <a:ext cx="206545" cy="349675"/>
                <a:chOff x="1602739" y="3640892"/>
                <a:chExt cx="206545" cy="349675"/>
              </a:xfrm>
            </p:grpSpPr>
            <p:sp>
              <p:nvSpPr>
                <p:cNvPr id="600" name="Oval 599">
                  <a:extLst>
                    <a:ext uri="{FF2B5EF4-FFF2-40B4-BE49-F238E27FC236}">
                      <a16:creationId xmlns:a16="http://schemas.microsoft.com/office/drawing/2014/main" id="{1FDA86B9-DAC2-433E-8FBD-B70D42A32FD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1" name="Oval 600">
                  <a:extLst>
                    <a:ext uri="{FF2B5EF4-FFF2-40B4-BE49-F238E27FC236}">
                      <a16:creationId xmlns:a16="http://schemas.microsoft.com/office/drawing/2014/main" id="{9802183E-2010-4E59-B961-BA7BA56237C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2" name="Oval 601">
                  <a:extLst>
                    <a:ext uri="{FF2B5EF4-FFF2-40B4-BE49-F238E27FC236}">
                      <a16:creationId xmlns:a16="http://schemas.microsoft.com/office/drawing/2014/main" id="{29340BE7-1571-4621-9CB5-3A86B1A119C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8" name="Group 387">
                <a:extLst>
                  <a:ext uri="{FF2B5EF4-FFF2-40B4-BE49-F238E27FC236}">
                    <a16:creationId xmlns:a16="http://schemas.microsoft.com/office/drawing/2014/main" id="{6B7671C0-DDFE-400C-BECE-CBFD3D8D13F1}"/>
                  </a:ext>
                </a:extLst>
              </p:cNvPr>
              <p:cNvGrpSpPr/>
              <p:nvPr/>
            </p:nvGrpSpPr>
            <p:grpSpPr>
              <a:xfrm rot="16200000">
                <a:off x="9998331" y="3254159"/>
                <a:ext cx="206545" cy="349675"/>
                <a:chOff x="1602739" y="3640892"/>
                <a:chExt cx="206545" cy="349675"/>
              </a:xfrm>
            </p:grpSpPr>
            <p:sp>
              <p:nvSpPr>
                <p:cNvPr id="597" name="Oval 596">
                  <a:extLst>
                    <a:ext uri="{FF2B5EF4-FFF2-40B4-BE49-F238E27FC236}">
                      <a16:creationId xmlns:a16="http://schemas.microsoft.com/office/drawing/2014/main" id="{A16C2F4A-E9EC-48D6-A217-81D2BC445704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8" name="Oval 597">
                  <a:extLst>
                    <a:ext uri="{FF2B5EF4-FFF2-40B4-BE49-F238E27FC236}">
                      <a16:creationId xmlns:a16="http://schemas.microsoft.com/office/drawing/2014/main" id="{BEB3DEC4-B35C-4437-82D2-8C7E74E5B7B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9" name="Oval 598">
                  <a:extLst>
                    <a:ext uri="{FF2B5EF4-FFF2-40B4-BE49-F238E27FC236}">
                      <a16:creationId xmlns:a16="http://schemas.microsoft.com/office/drawing/2014/main" id="{F647A844-AB79-4B50-A15B-0BA1AF9AFD6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9" name="Group 388">
                <a:extLst>
                  <a:ext uri="{FF2B5EF4-FFF2-40B4-BE49-F238E27FC236}">
                    <a16:creationId xmlns:a16="http://schemas.microsoft.com/office/drawing/2014/main" id="{1BC6A1B8-DC23-4AD0-8917-040616A0B5DB}"/>
                  </a:ext>
                </a:extLst>
              </p:cNvPr>
              <p:cNvGrpSpPr/>
              <p:nvPr/>
            </p:nvGrpSpPr>
            <p:grpSpPr>
              <a:xfrm rot="16200000">
                <a:off x="10012548" y="3986469"/>
                <a:ext cx="206545" cy="349675"/>
                <a:chOff x="1602739" y="3640892"/>
                <a:chExt cx="206545" cy="349675"/>
              </a:xfrm>
            </p:grpSpPr>
            <p:sp>
              <p:nvSpPr>
                <p:cNvPr id="594" name="Oval 593">
                  <a:extLst>
                    <a:ext uri="{FF2B5EF4-FFF2-40B4-BE49-F238E27FC236}">
                      <a16:creationId xmlns:a16="http://schemas.microsoft.com/office/drawing/2014/main" id="{7CBC9E77-B2CF-4CE5-8A38-EF9B0BFEFCE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5" name="Oval 594">
                  <a:extLst>
                    <a:ext uri="{FF2B5EF4-FFF2-40B4-BE49-F238E27FC236}">
                      <a16:creationId xmlns:a16="http://schemas.microsoft.com/office/drawing/2014/main" id="{C4B7EC31-98B0-4742-838A-BAA13C80B71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6" name="Oval 595">
                  <a:extLst>
                    <a:ext uri="{FF2B5EF4-FFF2-40B4-BE49-F238E27FC236}">
                      <a16:creationId xmlns:a16="http://schemas.microsoft.com/office/drawing/2014/main" id="{B9157D80-EDCA-4438-ACDD-1A264794914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0" name="Group 389">
                <a:extLst>
                  <a:ext uri="{FF2B5EF4-FFF2-40B4-BE49-F238E27FC236}">
                    <a16:creationId xmlns:a16="http://schemas.microsoft.com/office/drawing/2014/main" id="{97662DD5-F500-4C06-86D6-903C6C85DC61}"/>
                  </a:ext>
                </a:extLst>
              </p:cNvPr>
              <p:cNvGrpSpPr/>
              <p:nvPr/>
            </p:nvGrpSpPr>
            <p:grpSpPr>
              <a:xfrm rot="16200000">
                <a:off x="10002545" y="4758805"/>
                <a:ext cx="206545" cy="349675"/>
                <a:chOff x="1602739" y="3640892"/>
                <a:chExt cx="206545" cy="349675"/>
              </a:xfrm>
            </p:grpSpPr>
            <p:sp>
              <p:nvSpPr>
                <p:cNvPr id="591" name="Oval 590">
                  <a:extLst>
                    <a:ext uri="{FF2B5EF4-FFF2-40B4-BE49-F238E27FC236}">
                      <a16:creationId xmlns:a16="http://schemas.microsoft.com/office/drawing/2014/main" id="{943E4780-9605-4F9A-AA45-D8E8D0FEE99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2" name="Oval 591">
                  <a:extLst>
                    <a:ext uri="{FF2B5EF4-FFF2-40B4-BE49-F238E27FC236}">
                      <a16:creationId xmlns:a16="http://schemas.microsoft.com/office/drawing/2014/main" id="{AE6B08A8-6EC4-48AF-8CE2-80943BB2E80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3" name="Oval 592">
                  <a:extLst>
                    <a:ext uri="{FF2B5EF4-FFF2-40B4-BE49-F238E27FC236}">
                      <a16:creationId xmlns:a16="http://schemas.microsoft.com/office/drawing/2014/main" id="{44C9F1F1-5763-41B5-AE15-DC6DC003680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1" name="Group 390">
                <a:extLst>
                  <a:ext uri="{FF2B5EF4-FFF2-40B4-BE49-F238E27FC236}">
                    <a16:creationId xmlns:a16="http://schemas.microsoft.com/office/drawing/2014/main" id="{A71F956F-EC73-4195-98C5-3AB8F9DE9DE9}"/>
                  </a:ext>
                </a:extLst>
              </p:cNvPr>
              <p:cNvGrpSpPr/>
              <p:nvPr/>
            </p:nvGrpSpPr>
            <p:grpSpPr>
              <a:xfrm rot="16200000">
                <a:off x="9996150" y="5474586"/>
                <a:ext cx="206545" cy="349675"/>
                <a:chOff x="1602739" y="3640892"/>
                <a:chExt cx="206545" cy="349675"/>
              </a:xfrm>
            </p:grpSpPr>
            <p:sp>
              <p:nvSpPr>
                <p:cNvPr id="588" name="Oval 587">
                  <a:extLst>
                    <a:ext uri="{FF2B5EF4-FFF2-40B4-BE49-F238E27FC236}">
                      <a16:creationId xmlns:a16="http://schemas.microsoft.com/office/drawing/2014/main" id="{59093417-EFB3-4FB2-8CF8-183075AA635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9" name="Oval 588">
                  <a:extLst>
                    <a:ext uri="{FF2B5EF4-FFF2-40B4-BE49-F238E27FC236}">
                      <a16:creationId xmlns:a16="http://schemas.microsoft.com/office/drawing/2014/main" id="{DF195B9D-D2DB-4D99-87C5-E2A089A9F62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0" name="Oval 589">
                  <a:extLst>
                    <a:ext uri="{FF2B5EF4-FFF2-40B4-BE49-F238E27FC236}">
                      <a16:creationId xmlns:a16="http://schemas.microsoft.com/office/drawing/2014/main" id="{84FF124A-6703-49D4-9619-65B58B1CCBF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2" name="Group 391">
                <a:extLst>
                  <a:ext uri="{FF2B5EF4-FFF2-40B4-BE49-F238E27FC236}">
                    <a16:creationId xmlns:a16="http://schemas.microsoft.com/office/drawing/2014/main" id="{E27E647D-3B89-4978-9C8D-9A928FC966D7}"/>
                  </a:ext>
                </a:extLst>
              </p:cNvPr>
              <p:cNvGrpSpPr/>
              <p:nvPr/>
            </p:nvGrpSpPr>
            <p:grpSpPr>
              <a:xfrm>
                <a:off x="7092685" y="3608569"/>
                <a:ext cx="206545" cy="349675"/>
                <a:chOff x="1602739" y="3640892"/>
                <a:chExt cx="206545" cy="349675"/>
              </a:xfrm>
            </p:grpSpPr>
            <p:sp>
              <p:nvSpPr>
                <p:cNvPr id="585" name="Oval 584">
                  <a:extLst>
                    <a:ext uri="{FF2B5EF4-FFF2-40B4-BE49-F238E27FC236}">
                      <a16:creationId xmlns:a16="http://schemas.microsoft.com/office/drawing/2014/main" id="{28483F42-C872-4081-9937-ACCDBB8A882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6" name="Oval 585">
                  <a:extLst>
                    <a:ext uri="{FF2B5EF4-FFF2-40B4-BE49-F238E27FC236}">
                      <a16:creationId xmlns:a16="http://schemas.microsoft.com/office/drawing/2014/main" id="{49D8032E-E4A6-4AB7-BF77-7F83EA8D961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7" name="Oval 586">
                  <a:extLst>
                    <a:ext uri="{FF2B5EF4-FFF2-40B4-BE49-F238E27FC236}">
                      <a16:creationId xmlns:a16="http://schemas.microsoft.com/office/drawing/2014/main" id="{8AF0D6D2-CCC3-427E-A6E0-D18227500DC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3" name="Group 392">
                <a:extLst>
                  <a:ext uri="{FF2B5EF4-FFF2-40B4-BE49-F238E27FC236}">
                    <a16:creationId xmlns:a16="http://schemas.microsoft.com/office/drawing/2014/main" id="{F181610D-4D5B-4A90-AEB9-4EB6E2C94C9F}"/>
                  </a:ext>
                </a:extLst>
              </p:cNvPr>
              <p:cNvGrpSpPr/>
              <p:nvPr/>
            </p:nvGrpSpPr>
            <p:grpSpPr>
              <a:xfrm>
                <a:off x="7103603" y="4376124"/>
                <a:ext cx="206545" cy="349675"/>
                <a:chOff x="1602739" y="3640892"/>
                <a:chExt cx="206545" cy="349675"/>
              </a:xfrm>
            </p:grpSpPr>
            <p:sp>
              <p:nvSpPr>
                <p:cNvPr id="582" name="Oval 581">
                  <a:extLst>
                    <a:ext uri="{FF2B5EF4-FFF2-40B4-BE49-F238E27FC236}">
                      <a16:creationId xmlns:a16="http://schemas.microsoft.com/office/drawing/2014/main" id="{673FB30D-E872-4879-BF98-4813B78EE10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3" name="Oval 582">
                  <a:extLst>
                    <a:ext uri="{FF2B5EF4-FFF2-40B4-BE49-F238E27FC236}">
                      <a16:creationId xmlns:a16="http://schemas.microsoft.com/office/drawing/2014/main" id="{0D7582CD-0739-49A7-9AC8-786E60CD601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4" name="Oval 583">
                  <a:extLst>
                    <a:ext uri="{FF2B5EF4-FFF2-40B4-BE49-F238E27FC236}">
                      <a16:creationId xmlns:a16="http://schemas.microsoft.com/office/drawing/2014/main" id="{E686FC88-77D8-4382-9AF6-1FB8AFD7EF6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4" name="Group 393">
                <a:extLst>
                  <a:ext uri="{FF2B5EF4-FFF2-40B4-BE49-F238E27FC236}">
                    <a16:creationId xmlns:a16="http://schemas.microsoft.com/office/drawing/2014/main" id="{2F2B8680-ACE5-4894-AF29-03109872B56B}"/>
                  </a:ext>
                </a:extLst>
              </p:cNvPr>
              <p:cNvGrpSpPr/>
              <p:nvPr/>
            </p:nvGrpSpPr>
            <p:grpSpPr>
              <a:xfrm>
                <a:off x="7092682" y="5106267"/>
                <a:ext cx="206545" cy="349675"/>
                <a:chOff x="1602739" y="3640892"/>
                <a:chExt cx="206545" cy="349675"/>
              </a:xfrm>
            </p:grpSpPr>
            <p:sp>
              <p:nvSpPr>
                <p:cNvPr id="579" name="Oval 578">
                  <a:extLst>
                    <a:ext uri="{FF2B5EF4-FFF2-40B4-BE49-F238E27FC236}">
                      <a16:creationId xmlns:a16="http://schemas.microsoft.com/office/drawing/2014/main" id="{28571967-DE9B-4EDE-B13C-A6D0530CCBD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0" name="Oval 579">
                  <a:extLst>
                    <a:ext uri="{FF2B5EF4-FFF2-40B4-BE49-F238E27FC236}">
                      <a16:creationId xmlns:a16="http://schemas.microsoft.com/office/drawing/2014/main" id="{89AFA3AF-165C-4FCC-B506-DBD540CF552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1" name="Oval 580">
                  <a:extLst>
                    <a:ext uri="{FF2B5EF4-FFF2-40B4-BE49-F238E27FC236}">
                      <a16:creationId xmlns:a16="http://schemas.microsoft.com/office/drawing/2014/main" id="{A4A5F0AD-87F7-4A01-9763-4266DD67E0C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5" name="Group 394">
                <a:extLst>
                  <a:ext uri="{FF2B5EF4-FFF2-40B4-BE49-F238E27FC236}">
                    <a16:creationId xmlns:a16="http://schemas.microsoft.com/office/drawing/2014/main" id="{D12EFD25-4DF7-4177-8A10-E2FADED41F2F}"/>
                  </a:ext>
                </a:extLst>
              </p:cNvPr>
              <p:cNvGrpSpPr/>
              <p:nvPr/>
            </p:nvGrpSpPr>
            <p:grpSpPr>
              <a:xfrm>
                <a:off x="7791365" y="3613121"/>
                <a:ext cx="206545" cy="349675"/>
                <a:chOff x="1602739" y="3640892"/>
                <a:chExt cx="206545" cy="349675"/>
              </a:xfrm>
            </p:grpSpPr>
            <p:sp>
              <p:nvSpPr>
                <p:cNvPr id="576" name="Oval 575">
                  <a:extLst>
                    <a:ext uri="{FF2B5EF4-FFF2-40B4-BE49-F238E27FC236}">
                      <a16:creationId xmlns:a16="http://schemas.microsoft.com/office/drawing/2014/main" id="{0967E3D2-83C9-4D5C-9C8D-47F7EA8BB8A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7" name="Oval 576">
                  <a:extLst>
                    <a:ext uri="{FF2B5EF4-FFF2-40B4-BE49-F238E27FC236}">
                      <a16:creationId xmlns:a16="http://schemas.microsoft.com/office/drawing/2014/main" id="{3E1A2AEA-A321-41D2-961F-9ABA2EDC4AC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8" name="Oval 577">
                  <a:extLst>
                    <a:ext uri="{FF2B5EF4-FFF2-40B4-BE49-F238E27FC236}">
                      <a16:creationId xmlns:a16="http://schemas.microsoft.com/office/drawing/2014/main" id="{7618C29E-D468-444D-9AAF-9E191E2E174D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6" name="Group 395">
                <a:extLst>
                  <a:ext uri="{FF2B5EF4-FFF2-40B4-BE49-F238E27FC236}">
                    <a16:creationId xmlns:a16="http://schemas.microsoft.com/office/drawing/2014/main" id="{5C295721-A4BE-443C-B05D-B4D4787CFAF6}"/>
                  </a:ext>
                </a:extLst>
              </p:cNvPr>
              <p:cNvGrpSpPr/>
              <p:nvPr/>
            </p:nvGrpSpPr>
            <p:grpSpPr>
              <a:xfrm>
                <a:off x="7802283" y="4380676"/>
                <a:ext cx="206545" cy="349675"/>
                <a:chOff x="1602739" y="3640892"/>
                <a:chExt cx="206545" cy="349675"/>
              </a:xfrm>
            </p:grpSpPr>
            <p:sp>
              <p:nvSpPr>
                <p:cNvPr id="573" name="Oval 572">
                  <a:extLst>
                    <a:ext uri="{FF2B5EF4-FFF2-40B4-BE49-F238E27FC236}">
                      <a16:creationId xmlns:a16="http://schemas.microsoft.com/office/drawing/2014/main" id="{1AB293D7-A531-44C3-9FB2-F5E45D13D97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4" name="Oval 573">
                  <a:extLst>
                    <a:ext uri="{FF2B5EF4-FFF2-40B4-BE49-F238E27FC236}">
                      <a16:creationId xmlns:a16="http://schemas.microsoft.com/office/drawing/2014/main" id="{03DD521E-E5BE-48F4-AA7E-965203CC17A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5" name="Oval 574">
                  <a:extLst>
                    <a:ext uri="{FF2B5EF4-FFF2-40B4-BE49-F238E27FC236}">
                      <a16:creationId xmlns:a16="http://schemas.microsoft.com/office/drawing/2014/main" id="{7FE36F99-5DB2-4898-BE8B-031A09DD210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7" name="Group 396">
                <a:extLst>
                  <a:ext uri="{FF2B5EF4-FFF2-40B4-BE49-F238E27FC236}">
                    <a16:creationId xmlns:a16="http://schemas.microsoft.com/office/drawing/2014/main" id="{B7F4CBB0-840E-4D17-A761-407271B47A2E}"/>
                  </a:ext>
                </a:extLst>
              </p:cNvPr>
              <p:cNvGrpSpPr/>
              <p:nvPr/>
            </p:nvGrpSpPr>
            <p:grpSpPr>
              <a:xfrm>
                <a:off x="7791362" y="5110819"/>
                <a:ext cx="206545" cy="349675"/>
                <a:chOff x="1602739" y="3640892"/>
                <a:chExt cx="206545" cy="349675"/>
              </a:xfrm>
            </p:grpSpPr>
            <p:sp>
              <p:nvSpPr>
                <p:cNvPr id="570" name="Oval 569">
                  <a:extLst>
                    <a:ext uri="{FF2B5EF4-FFF2-40B4-BE49-F238E27FC236}">
                      <a16:creationId xmlns:a16="http://schemas.microsoft.com/office/drawing/2014/main" id="{E5EECD24-78B7-42FD-B548-8B38C7012AB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1" name="Oval 570">
                  <a:extLst>
                    <a:ext uri="{FF2B5EF4-FFF2-40B4-BE49-F238E27FC236}">
                      <a16:creationId xmlns:a16="http://schemas.microsoft.com/office/drawing/2014/main" id="{65AE0804-FDAC-4C76-A51A-E74714F4485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2" name="Oval 571">
                  <a:extLst>
                    <a:ext uri="{FF2B5EF4-FFF2-40B4-BE49-F238E27FC236}">
                      <a16:creationId xmlns:a16="http://schemas.microsoft.com/office/drawing/2014/main" id="{873C637F-A87C-4837-9A0D-076B14FFB48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8" name="Group 397">
                <a:extLst>
                  <a:ext uri="{FF2B5EF4-FFF2-40B4-BE49-F238E27FC236}">
                    <a16:creationId xmlns:a16="http://schemas.microsoft.com/office/drawing/2014/main" id="{D841EFF4-B9CA-4AD2-B740-F5DA1FDEE13E}"/>
                  </a:ext>
                </a:extLst>
              </p:cNvPr>
              <p:cNvGrpSpPr/>
              <p:nvPr/>
            </p:nvGrpSpPr>
            <p:grpSpPr>
              <a:xfrm>
                <a:off x="8630248" y="3608569"/>
                <a:ext cx="206545" cy="349675"/>
                <a:chOff x="1602739" y="3640892"/>
                <a:chExt cx="206545" cy="349675"/>
              </a:xfrm>
            </p:grpSpPr>
            <p:sp>
              <p:nvSpPr>
                <p:cNvPr id="567" name="Oval 566">
                  <a:extLst>
                    <a:ext uri="{FF2B5EF4-FFF2-40B4-BE49-F238E27FC236}">
                      <a16:creationId xmlns:a16="http://schemas.microsoft.com/office/drawing/2014/main" id="{E2A07C55-3941-41E1-BB79-BD89E3BCA4A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8" name="Oval 567">
                  <a:extLst>
                    <a:ext uri="{FF2B5EF4-FFF2-40B4-BE49-F238E27FC236}">
                      <a16:creationId xmlns:a16="http://schemas.microsoft.com/office/drawing/2014/main" id="{091F59A4-880F-4DB9-818D-3C2BFE81654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9" name="Oval 568">
                  <a:extLst>
                    <a:ext uri="{FF2B5EF4-FFF2-40B4-BE49-F238E27FC236}">
                      <a16:creationId xmlns:a16="http://schemas.microsoft.com/office/drawing/2014/main" id="{7D40C5B0-E66C-4662-8D9B-FB4E496A2A7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9" name="Group 398">
                <a:extLst>
                  <a:ext uri="{FF2B5EF4-FFF2-40B4-BE49-F238E27FC236}">
                    <a16:creationId xmlns:a16="http://schemas.microsoft.com/office/drawing/2014/main" id="{BE258379-4FC8-4ACC-96E4-4124F1E8101F}"/>
                  </a:ext>
                </a:extLst>
              </p:cNvPr>
              <p:cNvGrpSpPr/>
              <p:nvPr/>
            </p:nvGrpSpPr>
            <p:grpSpPr>
              <a:xfrm>
                <a:off x="8641166" y="4376124"/>
                <a:ext cx="206545" cy="349675"/>
                <a:chOff x="1602739" y="3640892"/>
                <a:chExt cx="206545" cy="349675"/>
              </a:xfrm>
            </p:grpSpPr>
            <p:sp>
              <p:nvSpPr>
                <p:cNvPr id="564" name="Oval 563">
                  <a:extLst>
                    <a:ext uri="{FF2B5EF4-FFF2-40B4-BE49-F238E27FC236}">
                      <a16:creationId xmlns:a16="http://schemas.microsoft.com/office/drawing/2014/main" id="{7C73B8E5-677B-4BBB-8933-3AC9ABA808B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5" name="Oval 564">
                  <a:extLst>
                    <a:ext uri="{FF2B5EF4-FFF2-40B4-BE49-F238E27FC236}">
                      <a16:creationId xmlns:a16="http://schemas.microsoft.com/office/drawing/2014/main" id="{8162E45D-9D50-4E49-8195-AC317816BBD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6" name="Oval 565">
                  <a:extLst>
                    <a:ext uri="{FF2B5EF4-FFF2-40B4-BE49-F238E27FC236}">
                      <a16:creationId xmlns:a16="http://schemas.microsoft.com/office/drawing/2014/main" id="{F821E665-E03D-4E40-80C4-5AF0268AC01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0" name="Group 399">
                <a:extLst>
                  <a:ext uri="{FF2B5EF4-FFF2-40B4-BE49-F238E27FC236}">
                    <a16:creationId xmlns:a16="http://schemas.microsoft.com/office/drawing/2014/main" id="{6E99BC50-D14C-42C3-BC4B-D891284BD409}"/>
                  </a:ext>
                </a:extLst>
              </p:cNvPr>
              <p:cNvGrpSpPr/>
              <p:nvPr/>
            </p:nvGrpSpPr>
            <p:grpSpPr>
              <a:xfrm>
                <a:off x="8630245" y="5106267"/>
                <a:ext cx="206545" cy="349675"/>
                <a:chOff x="1602739" y="3640892"/>
                <a:chExt cx="206545" cy="349675"/>
              </a:xfrm>
            </p:grpSpPr>
            <p:sp>
              <p:nvSpPr>
                <p:cNvPr id="561" name="Oval 560">
                  <a:extLst>
                    <a:ext uri="{FF2B5EF4-FFF2-40B4-BE49-F238E27FC236}">
                      <a16:creationId xmlns:a16="http://schemas.microsoft.com/office/drawing/2014/main" id="{EDA1D2F0-FD10-45EA-9F71-27EC76A6995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2" name="Oval 561">
                  <a:extLst>
                    <a:ext uri="{FF2B5EF4-FFF2-40B4-BE49-F238E27FC236}">
                      <a16:creationId xmlns:a16="http://schemas.microsoft.com/office/drawing/2014/main" id="{29C236BF-36E7-435E-8A79-A7E2AD35801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3" name="Oval 562">
                  <a:extLst>
                    <a:ext uri="{FF2B5EF4-FFF2-40B4-BE49-F238E27FC236}">
                      <a16:creationId xmlns:a16="http://schemas.microsoft.com/office/drawing/2014/main" id="{E89ECC14-E4CE-4807-8D66-B50A04720524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1" name="Group 400">
                <a:extLst>
                  <a:ext uri="{FF2B5EF4-FFF2-40B4-BE49-F238E27FC236}">
                    <a16:creationId xmlns:a16="http://schemas.microsoft.com/office/drawing/2014/main" id="{C573ED65-67F7-42E3-8363-8EA6BC0891B2}"/>
                  </a:ext>
                </a:extLst>
              </p:cNvPr>
              <p:cNvGrpSpPr/>
              <p:nvPr/>
            </p:nvGrpSpPr>
            <p:grpSpPr>
              <a:xfrm>
                <a:off x="9560006" y="3630950"/>
                <a:ext cx="206545" cy="349675"/>
                <a:chOff x="1602739" y="3640892"/>
                <a:chExt cx="206545" cy="349675"/>
              </a:xfrm>
            </p:grpSpPr>
            <p:sp>
              <p:nvSpPr>
                <p:cNvPr id="558" name="Oval 557">
                  <a:extLst>
                    <a:ext uri="{FF2B5EF4-FFF2-40B4-BE49-F238E27FC236}">
                      <a16:creationId xmlns:a16="http://schemas.microsoft.com/office/drawing/2014/main" id="{D6A26331-65F5-489C-8618-5257EDA1A22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9" name="Oval 558">
                  <a:extLst>
                    <a:ext uri="{FF2B5EF4-FFF2-40B4-BE49-F238E27FC236}">
                      <a16:creationId xmlns:a16="http://schemas.microsoft.com/office/drawing/2014/main" id="{3F9045F9-3B6D-4D25-8286-CE5BF57CAFF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0" name="Oval 559">
                  <a:extLst>
                    <a:ext uri="{FF2B5EF4-FFF2-40B4-BE49-F238E27FC236}">
                      <a16:creationId xmlns:a16="http://schemas.microsoft.com/office/drawing/2014/main" id="{744ECF2A-7800-4901-BF01-1B51C1AC1B7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2" name="Group 401">
                <a:extLst>
                  <a:ext uri="{FF2B5EF4-FFF2-40B4-BE49-F238E27FC236}">
                    <a16:creationId xmlns:a16="http://schemas.microsoft.com/office/drawing/2014/main" id="{FA6F9FEF-4A15-4486-A1F5-0594552BDD22}"/>
                  </a:ext>
                </a:extLst>
              </p:cNvPr>
              <p:cNvGrpSpPr/>
              <p:nvPr/>
            </p:nvGrpSpPr>
            <p:grpSpPr>
              <a:xfrm>
                <a:off x="9570924" y="4398505"/>
                <a:ext cx="206545" cy="349675"/>
                <a:chOff x="1602739" y="3640892"/>
                <a:chExt cx="206545" cy="349675"/>
              </a:xfrm>
            </p:grpSpPr>
            <p:sp>
              <p:nvSpPr>
                <p:cNvPr id="555" name="Oval 554">
                  <a:extLst>
                    <a:ext uri="{FF2B5EF4-FFF2-40B4-BE49-F238E27FC236}">
                      <a16:creationId xmlns:a16="http://schemas.microsoft.com/office/drawing/2014/main" id="{697FC283-EF7E-42E3-BB17-5535822BF46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6" name="Oval 555">
                  <a:extLst>
                    <a:ext uri="{FF2B5EF4-FFF2-40B4-BE49-F238E27FC236}">
                      <a16:creationId xmlns:a16="http://schemas.microsoft.com/office/drawing/2014/main" id="{224D9F01-267C-49BB-B9E1-D19DA7E8A67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7" name="Oval 556">
                  <a:extLst>
                    <a:ext uri="{FF2B5EF4-FFF2-40B4-BE49-F238E27FC236}">
                      <a16:creationId xmlns:a16="http://schemas.microsoft.com/office/drawing/2014/main" id="{F9242081-9934-44A2-8236-BD0FBD68285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3" name="Group 402">
                <a:extLst>
                  <a:ext uri="{FF2B5EF4-FFF2-40B4-BE49-F238E27FC236}">
                    <a16:creationId xmlns:a16="http://schemas.microsoft.com/office/drawing/2014/main" id="{C5A9B2A5-7557-4477-8608-167A2DD83703}"/>
                  </a:ext>
                </a:extLst>
              </p:cNvPr>
              <p:cNvGrpSpPr/>
              <p:nvPr/>
            </p:nvGrpSpPr>
            <p:grpSpPr>
              <a:xfrm>
                <a:off x="9560003" y="5128648"/>
                <a:ext cx="206545" cy="349675"/>
                <a:chOff x="1602739" y="3640892"/>
                <a:chExt cx="206545" cy="349675"/>
              </a:xfrm>
            </p:grpSpPr>
            <p:sp>
              <p:nvSpPr>
                <p:cNvPr id="552" name="Oval 551">
                  <a:extLst>
                    <a:ext uri="{FF2B5EF4-FFF2-40B4-BE49-F238E27FC236}">
                      <a16:creationId xmlns:a16="http://schemas.microsoft.com/office/drawing/2014/main" id="{E48732D1-D34B-4505-8F74-76D2B4C2980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3" name="Oval 552">
                  <a:extLst>
                    <a:ext uri="{FF2B5EF4-FFF2-40B4-BE49-F238E27FC236}">
                      <a16:creationId xmlns:a16="http://schemas.microsoft.com/office/drawing/2014/main" id="{DB90C43A-0C1F-4580-9002-ED46FC3B5A46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4" name="Oval 553">
                  <a:extLst>
                    <a:ext uri="{FF2B5EF4-FFF2-40B4-BE49-F238E27FC236}">
                      <a16:creationId xmlns:a16="http://schemas.microsoft.com/office/drawing/2014/main" id="{742E6EB7-F77A-43EF-9686-429ABA20EF6A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4" name="Group 403">
                <a:extLst>
                  <a:ext uri="{FF2B5EF4-FFF2-40B4-BE49-F238E27FC236}">
                    <a16:creationId xmlns:a16="http://schemas.microsoft.com/office/drawing/2014/main" id="{EA17377C-28D9-4DF1-A78D-08CD17702B1B}"/>
                  </a:ext>
                </a:extLst>
              </p:cNvPr>
              <p:cNvGrpSpPr/>
              <p:nvPr/>
            </p:nvGrpSpPr>
            <p:grpSpPr>
              <a:xfrm>
                <a:off x="10415496" y="3571224"/>
                <a:ext cx="206545" cy="349675"/>
                <a:chOff x="1602739" y="3640892"/>
                <a:chExt cx="206545" cy="349675"/>
              </a:xfrm>
            </p:grpSpPr>
            <p:sp>
              <p:nvSpPr>
                <p:cNvPr id="549" name="Oval 548">
                  <a:extLst>
                    <a:ext uri="{FF2B5EF4-FFF2-40B4-BE49-F238E27FC236}">
                      <a16:creationId xmlns:a16="http://schemas.microsoft.com/office/drawing/2014/main" id="{8C5B953F-CADF-4AFE-84F3-31D12C4370F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0" name="Oval 549">
                  <a:extLst>
                    <a:ext uri="{FF2B5EF4-FFF2-40B4-BE49-F238E27FC236}">
                      <a16:creationId xmlns:a16="http://schemas.microsoft.com/office/drawing/2014/main" id="{D794EE44-3F92-450D-94CB-0144ADECD023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1" name="Oval 550">
                  <a:extLst>
                    <a:ext uri="{FF2B5EF4-FFF2-40B4-BE49-F238E27FC236}">
                      <a16:creationId xmlns:a16="http://schemas.microsoft.com/office/drawing/2014/main" id="{DEDAF7D9-FCC1-45BA-942A-2883CEEE17A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5" name="Group 404">
                <a:extLst>
                  <a:ext uri="{FF2B5EF4-FFF2-40B4-BE49-F238E27FC236}">
                    <a16:creationId xmlns:a16="http://schemas.microsoft.com/office/drawing/2014/main" id="{2BFBEC79-425C-4949-AD6D-385C5D9E463E}"/>
                  </a:ext>
                </a:extLst>
              </p:cNvPr>
              <p:cNvGrpSpPr/>
              <p:nvPr/>
            </p:nvGrpSpPr>
            <p:grpSpPr>
              <a:xfrm>
                <a:off x="10426414" y="4338779"/>
                <a:ext cx="206545" cy="349675"/>
                <a:chOff x="1602739" y="3640892"/>
                <a:chExt cx="206545" cy="349675"/>
              </a:xfrm>
            </p:grpSpPr>
            <p:sp>
              <p:nvSpPr>
                <p:cNvPr id="546" name="Oval 545">
                  <a:extLst>
                    <a:ext uri="{FF2B5EF4-FFF2-40B4-BE49-F238E27FC236}">
                      <a16:creationId xmlns:a16="http://schemas.microsoft.com/office/drawing/2014/main" id="{D73E18A3-B8DA-481A-BF2D-09F96BC7154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7" name="Oval 546">
                  <a:extLst>
                    <a:ext uri="{FF2B5EF4-FFF2-40B4-BE49-F238E27FC236}">
                      <a16:creationId xmlns:a16="http://schemas.microsoft.com/office/drawing/2014/main" id="{859BD145-AEBC-49C1-9F5E-B2C364605B96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8" name="Oval 547">
                  <a:extLst>
                    <a:ext uri="{FF2B5EF4-FFF2-40B4-BE49-F238E27FC236}">
                      <a16:creationId xmlns:a16="http://schemas.microsoft.com/office/drawing/2014/main" id="{8CBE6B79-0D8E-4818-BF71-74E26AC8BD81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6" name="Group 405">
                <a:extLst>
                  <a:ext uri="{FF2B5EF4-FFF2-40B4-BE49-F238E27FC236}">
                    <a16:creationId xmlns:a16="http://schemas.microsoft.com/office/drawing/2014/main" id="{661F2A52-F1D9-40B8-BA78-1188595D3AB7}"/>
                  </a:ext>
                </a:extLst>
              </p:cNvPr>
              <p:cNvGrpSpPr/>
              <p:nvPr/>
            </p:nvGrpSpPr>
            <p:grpSpPr>
              <a:xfrm>
                <a:off x="10415493" y="5068922"/>
                <a:ext cx="206545" cy="349675"/>
                <a:chOff x="1602739" y="3640892"/>
                <a:chExt cx="206545" cy="349675"/>
              </a:xfrm>
            </p:grpSpPr>
            <p:sp>
              <p:nvSpPr>
                <p:cNvPr id="543" name="Oval 542">
                  <a:extLst>
                    <a:ext uri="{FF2B5EF4-FFF2-40B4-BE49-F238E27FC236}">
                      <a16:creationId xmlns:a16="http://schemas.microsoft.com/office/drawing/2014/main" id="{D9160A49-66BE-45B4-8E66-493B797216B0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4" name="Oval 543">
                  <a:extLst>
                    <a:ext uri="{FF2B5EF4-FFF2-40B4-BE49-F238E27FC236}">
                      <a16:creationId xmlns:a16="http://schemas.microsoft.com/office/drawing/2014/main" id="{AAA62454-9EC0-461E-9A4E-9D66FAA803C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5" name="Oval 544">
                  <a:extLst>
                    <a:ext uri="{FF2B5EF4-FFF2-40B4-BE49-F238E27FC236}">
                      <a16:creationId xmlns:a16="http://schemas.microsoft.com/office/drawing/2014/main" id="{D0490545-E60F-420E-97E6-57A1868BEC5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07" name="Oval 406">
                <a:extLst>
                  <a:ext uri="{FF2B5EF4-FFF2-40B4-BE49-F238E27FC236}">
                    <a16:creationId xmlns:a16="http://schemas.microsoft.com/office/drawing/2014/main" id="{2303E5FA-5C9A-41C0-AB4B-2FA6BFF9150E}"/>
                  </a:ext>
                </a:extLst>
              </p:cNvPr>
              <p:cNvSpPr/>
              <p:nvPr/>
            </p:nvSpPr>
            <p:spPr>
              <a:xfrm rot="16200000">
                <a:off x="1627688" y="4061735"/>
                <a:ext cx="80683" cy="5699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TextBox 407">
                <a:extLst>
                  <a:ext uri="{FF2B5EF4-FFF2-40B4-BE49-F238E27FC236}">
                    <a16:creationId xmlns:a16="http://schemas.microsoft.com/office/drawing/2014/main" id="{6249ADF1-5EC2-4ED9-8E44-0CA5689541C3}"/>
                  </a:ext>
                </a:extLst>
              </p:cNvPr>
              <p:cNvSpPr txBox="1"/>
              <p:nvPr/>
            </p:nvSpPr>
            <p:spPr>
              <a:xfrm>
                <a:off x="6095999" y="156972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09" name="TextBox 408">
                <a:extLst>
                  <a:ext uri="{FF2B5EF4-FFF2-40B4-BE49-F238E27FC236}">
                    <a16:creationId xmlns:a16="http://schemas.microsoft.com/office/drawing/2014/main" id="{23EEC4E6-B15A-4623-826D-A98A316F85A1}"/>
                  </a:ext>
                </a:extLst>
              </p:cNvPr>
              <p:cNvSpPr txBox="1"/>
              <p:nvPr/>
            </p:nvSpPr>
            <p:spPr>
              <a:xfrm>
                <a:off x="6958262" y="154623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0" name="TextBox 409">
                <a:extLst>
                  <a:ext uri="{FF2B5EF4-FFF2-40B4-BE49-F238E27FC236}">
                    <a16:creationId xmlns:a16="http://schemas.microsoft.com/office/drawing/2014/main" id="{328EBED5-7890-4043-A57C-58AA6C8D8CE5}"/>
                  </a:ext>
                </a:extLst>
              </p:cNvPr>
              <p:cNvSpPr txBox="1"/>
              <p:nvPr/>
            </p:nvSpPr>
            <p:spPr>
              <a:xfrm>
                <a:off x="6095999" y="230203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1" name="TextBox 410">
                <a:extLst>
                  <a:ext uri="{FF2B5EF4-FFF2-40B4-BE49-F238E27FC236}">
                    <a16:creationId xmlns:a16="http://schemas.microsoft.com/office/drawing/2014/main" id="{68069E38-8F01-4AE7-8A80-85A0EF0CEB32}"/>
                  </a:ext>
                </a:extLst>
              </p:cNvPr>
              <p:cNvSpPr txBox="1"/>
              <p:nvPr/>
            </p:nvSpPr>
            <p:spPr>
              <a:xfrm>
                <a:off x="7656092" y="156972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2" name="TextBox 411">
                <a:extLst>
                  <a:ext uri="{FF2B5EF4-FFF2-40B4-BE49-F238E27FC236}">
                    <a16:creationId xmlns:a16="http://schemas.microsoft.com/office/drawing/2014/main" id="{44538D5B-8467-418E-B465-8AC5AE0A3035}"/>
                  </a:ext>
                </a:extLst>
              </p:cNvPr>
              <p:cNvSpPr txBox="1"/>
              <p:nvPr/>
            </p:nvSpPr>
            <p:spPr>
              <a:xfrm>
                <a:off x="7656092" y="230203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3" name="TextBox 412">
                <a:extLst>
                  <a:ext uri="{FF2B5EF4-FFF2-40B4-BE49-F238E27FC236}">
                    <a16:creationId xmlns:a16="http://schemas.microsoft.com/office/drawing/2014/main" id="{7313A60F-9206-4CF2-8EE6-9B68CDDF52B7}"/>
                  </a:ext>
                </a:extLst>
              </p:cNvPr>
              <p:cNvSpPr txBox="1"/>
              <p:nvPr/>
            </p:nvSpPr>
            <p:spPr>
              <a:xfrm>
                <a:off x="8518354" y="230203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4" name="TextBox 413">
                <a:extLst>
                  <a:ext uri="{FF2B5EF4-FFF2-40B4-BE49-F238E27FC236}">
                    <a16:creationId xmlns:a16="http://schemas.microsoft.com/office/drawing/2014/main" id="{4CAF9C3D-310B-40BD-9C49-22EDACEB7DD1}"/>
                  </a:ext>
                </a:extLst>
              </p:cNvPr>
              <p:cNvSpPr txBox="1"/>
              <p:nvPr/>
            </p:nvSpPr>
            <p:spPr>
              <a:xfrm>
                <a:off x="9426741" y="156972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5" name="TextBox 414">
                <a:extLst>
                  <a:ext uri="{FF2B5EF4-FFF2-40B4-BE49-F238E27FC236}">
                    <a16:creationId xmlns:a16="http://schemas.microsoft.com/office/drawing/2014/main" id="{747FD4A5-5360-41EF-AACD-1D7CFE9F6094}"/>
                  </a:ext>
                </a:extLst>
              </p:cNvPr>
              <p:cNvSpPr txBox="1"/>
              <p:nvPr/>
            </p:nvSpPr>
            <p:spPr>
              <a:xfrm>
                <a:off x="10289004" y="154623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sp>
            <p:nvSpPr>
              <p:cNvPr id="416" name="TextBox 415">
                <a:extLst>
                  <a:ext uri="{FF2B5EF4-FFF2-40B4-BE49-F238E27FC236}">
                    <a16:creationId xmlns:a16="http://schemas.microsoft.com/office/drawing/2014/main" id="{70FC2E90-CE96-498F-BDA1-49F5D177FF45}"/>
                  </a:ext>
                </a:extLst>
              </p:cNvPr>
              <p:cNvSpPr txBox="1"/>
              <p:nvPr/>
            </p:nvSpPr>
            <p:spPr>
              <a:xfrm>
                <a:off x="10289003" y="230203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Si</a:t>
                </a:r>
              </a:p>
            </p:txBody>
          </p:sp>
          <p:grpSp>
            <p:nvGrpSpPr>
              <p:cNvPr id="417" name="Group 416">
                <a:extLst>
                  <a:ext uri="{FF2B5EF4-FFF2-40B4-BE49-F238E27FC236}">
                    <a16:creationId xmlns:a16="http://schemas.microsoft.com/office/drawing/2014/main" id="{302AE973-DAAC-45C4-B026-F9763220D20C}"/>
                  </a:ext>
                </a:extLst>
              </p:cNvPr>
              <p:cNvGrpSpPr/>
              <p:nvPr/>
            </p:nvGrpSpPr>
            <p:grpSpPr>
              <a:xfrm>
                <a:off x="6213182" y="2041684"/>
                <a:ext cx="206545" cy="349675"/>
                <a:chOff x="1602739" y="3640892"/>
                <a:chExt cx="206545" cy="349675"/>
              </a:xfrm>
            </p:grpSpPr>
            <p:sp>
              <p:nvSpPr>
                <p:cNvPr id="540" name="Oval 539">
                  <a:extLst>
                    <a:ext uri="{FF2B5EF4-FFF2-40B4-BE49-F238E27FC236}">
                      <a16:creationId xmlns:a16="http://schemas.microsoft.com/office/drawing/2014/main" id="{EEF2B4D9-145F-4B26-94A8-F6B10EF43F8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1" name="Oval 540">
                  <a:extLst>
                    <a:ext uri="{FF2B5EF4-FFF2-40B4-BE49-F238E27FC236}">
                      <a16:creationId xmlns:a16="http://schemas.microsoft.com/office/drawing/2014/main" id="{5DEC5F97-E479-4026-B10F-1D4E8D703BC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2" name="Oval 541">
                  <a:extLst>
                    <a:ext uri="{FF2B5EF4-FFF2-40B4-BE49-F238E27FC236}">
                      <a16:creationId xmlns:a16="http://schemas.microsoft.com/office/drawing/2014/main" id="{E118EE17-1A6A-4E52-A82F-81F953F5B74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8" name="Group 417">
                <a:extLst>
                  <a:ext uri="{FF2B5EF4-FFF2-40B4-BE49-F238E27FC236}">
                    <a16:creationId xmlns:a16="http://schemas.microsoft.com/office/drawing/2014/main" id="{6010708E-CB38-482C-9CDB-289CE9FAD6C0}"/>
                  </a:ext>
                </a:extLst>
              </p:cNvPr>
              <p:cNvGrpSpPr/>
              <p:nvPr/>
            </p:nvGrpSpPr>
            <p:grpSpPr>
              <a:xfrm>
                <a:off x="6224100" y="2809239"/>
                <a:ext cx="206545" cy="349675"/>
                <a:chOff x="1602739" y="3640892"/>
                <a:chExt cx="206545" cy="349675"/>
              </a:xfrm>
            </p:grpSpPr>
            <p:sp>
              <p:nvSpPr>
                <p:cNvPr id="537" name="Oval 536">
                  <a:extLst>
                    <a:ext uri="{FF2B5EF4-FFF2-40B4-BE49-F238E27FC236}">
                      <a16:creationId xmlns:a16="http://schemas.microsoft.com/office/drawing/2014/main" id="{75E540B9-FAC1-4463-A009-E0914815BE8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8" name="Oval 537">
                  <a:extLst>
                    <a:ext uri="{FF2B5EF4-FFF2-40B4-BE49-F238E27FC236}">
                      <a16:creationId xmlns:a16="http://schemas.microsoft.com/office/drawing/2014/main" id="{443D8C78-1BC8-440F-8BA5-A6C898113A16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9" name="Oval 538">
                  <a:extLst>
                    <a:ext uri="{FF2B5EF4-FFF2-40B4-BE49-F238E27FC236}">
                      <a16:creationId xmlns:a16="http://schemas.microsoft.com/office/drawing/2014/main" id="{362224DB-31DD-49B8-8316-579934CDF42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9" name="Group 418">
                <a:extLst>
                  <a:ext uri="{FF2B5EF4-FFF2-40B4-BE49-F238E27FC236}">
                    <a16:creationId xmlns:a16="http://schemas.microsoft.com/office/drawing/2014/main" id="{82864BF3-FFB4-4DE5-8ACB-05727DD237F8}"/>
                  </a:ext>
                </a:extLst>
              </p:cNvPr>
              <p:cNvGrpSpPr/>
              <p:nvPr/>
            </p:nvGrpSpPr>
            <p:grpSpPr>
              <a:xfrm rot="16200000">
                <a:off x="6658244" y="1687276"/>
                <a:ext cx="206545" cy="349675"/>
                <a:chOff x="1602739" y="3640892"/>
                <a:chExt cx="206545" cy="349675"/>
              </a:xfrm>
            </p:grpSpPr>
            <p:sp>
              <p:nvSpPr>
                <p:cNvPr id="534" name="Oval 533">
                  <a:extLst>
                    <a:ext uri="{FF2B5EF4-FFF2-40B4-BE49-F238E27FC236}">
                      <a16:creationId xmlns:a16="http://schemas.microsoft.com/office/drawing/2014/main" id="{4E9CA3EA-2B86-42A4-ABB1-2A45BCFAAF9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5" name="Oval 534">
                  <a:extLst>
                    <a:ext uri="{FF2B5EF4-FFF2-40B4-BE49-F238E27FC236}">
                      <a16:creationId xmlns:a16="http://schemas.microsoft.com/office/drawing/2014/main" id="{F16B0413-1397-48F8-B760-F92E4AC136B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6" name="Oval 535">
                  <a:extLst>
                    <a:ext uri="{FF2B5EF4-FFF2-40B4-BE49-F238E27FC236}">
                      <a16:creationId xmlns:a16="http://schemas.microsoft.com/office/drawing/2014/main" id="{FBB07B6C-0CF0-42E8-B7EC-D0DE9775AD5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0" name="Group 419">
                <a:extLst>
                  <a:ext uri="{FF2B5EF4-FFF2-40B4-BE49-F238E27FC236}">
                    <a16:creationId xmlns:a16="http://schemas.microsoft.com/office/drawing/2014/main" id="{5E0FD933-B0E5-4613-9A9F-ADBA052642FA}"/>
                  </a:ext>
                </a:extLst>
              </p:cNvPr>
              <p:cNvGrpSpPr/>
              <p:nvPr/>
            </p:nvGrpSpPr>
            <p:grpSpPr>
              <a:xfrm rot="16200000">
                <a:off x="6672461" y="2419586"/>
                <a:ext cx="206545" cy="349675"/>
                <a:chOff x="1602739" y="3640892"/>
                <a:chExt cx="206545" cy="349675"/>
              </a:xfrm>
            </p:grpSpPr>
            <p:sp>
              <p:nvSpPr>
                <p:cNvPr id="531" name="Oval 530">
                  <a:extLst>
                    <a:ext uri="{FF2B5EF4-FFF2-40B4-BE49-F238E27FC236}">
                      <a16:creationId xmlns:a16="http://schemas.microsoft.com/office/drawing/2014/main" id="{51C610C3-2E2B-42AD-A0B8-F97F910F339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2" name="Oval 531">
                  <a:extLst>
                    <a:ext uri="{FF2B5EF4-FFF2-40B4-BE49-F238E27FC236}">
                      <a16:creationId xmlns:a16="http://schemas.microsoft.com/office/drawing/2014/main" id="{9454C9CC-7AC9-4F9B-8C0E-D1BB0FE3B53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3" name="Oval 532">
                  <a:extLst>
                    <a:ext uri="{FF2B5EF4-FFF2-40B4-BE49-F238E27FC236}">
                      <a16:creationId xmlns:a16="http://schemas.microsoft.com/office/drawing/2014/main" id="{255B3411-9AA6-46E1-AE7D-6785784E1ED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1" name="Group 420">
                <a:extLst>
                  <a:ext uri="{FF2B5EF4-FFF2-40B4-BE49-F238E27FC236}">
                    <a16:creationId xmlns:a16="http://schemas.microsoft.com/office/drawing/2014/main" id="{0A837B71-12D3-4BA4-917A-4C999FF8AC58}"/>
                  </a:ext>
                </a:extLst>
              </p:cNvPr>
              <p:cNvGrpSpPr/>
              <p:nvPr/>
            </p:nvGrpSpPr>
            <p:grpSpPr>
              <a:xfrm rot="16200000">
                <a:off x="7413148" y="1687275"/>
                <a:ext cx="206545" cy="349675"/>
                <a:chOff x="1602739" y="3640892"/>
                <a:chExt cx="206545" cy="349675"/>
              </a:xfrm>
            </p:grpSpPr>
            <p:sp>
              <p:nvSpPr>
                <p:cNvPr id="528" name="Oval 527">
                  <a:extLst>
                    <a:ext uri="{FF2B5EF4-FFF2-40B4-BE49-F238E27FC236}">
                      <a16:creationId xmlns:a16="http://schemas.microsoft.com/office/drawing/2014/main" id="{77BD431C-FA36-4E3A-8152-79603A83EE4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9" name="Oval 528">
                  <a:extLst>
                    <a:ext uri="{FF2B5EF4-FFF2-40B4-BE49-F238E27FC236}">
                      <a16:creationId xmlns:a16="http://schemas.microsoft.com/office/drawing/2014/main" id="{257196F3-9F95-45C4-BE26-DB85E3B8DE5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0" name="Oval 529">
                  <a:extLst>
                    <a:ext uri="{FF2B5EF4-FFF2-40B4-BE49-F238E27FC236}">
                      <a16:creationId xmlns:a16="http://schemas.microsoft.com/office/drawing/2014/main" id="{46C39B4B-B460-4A0D-84D5-A68A0254E577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2" name="Group 421">
                <a:extLst>
                  <a:ext uri="{FF2B5EF4-FFF2-40B4-BE49-F238E27FC236}">
                    <a16:creationId xmlns:a16="http://schemas.microsoft.com/office/drawing/2014/main" id="{29B93606-D835-4743-BBAE-4A6FA425A78A}"/>
                  </a:ext>
                </a:extLst>
              </p:cNvPr>
              <p:cNvGrpSpPr/>
              <p:nvPr/>
            </p:nvGrpSpPr>
            <p:grpSpPr>
              <a:xfrm rot="16200000">
                <a:off x="7427365" y="2419585"/>
                <a:ext cx="206545" cy="349675"/>
                <a:chOff x="1602739" y="3640892"/>
                <a:chExt cx="206545" cy="349675"/>
              </a:xfrm>
            </p:grpSpPr>
            <p:sp>
              <p:nvSpPr>
                <p:cNvPr id="525" name="Oval 524">
                  <a:extLst>
                    <a:ext uri="{FF2B5EF4-FFF2-40B4-BE49-F238E27FC236}">
                      <a16:creationId xmlns:a16="http://schemas.microsoft.com/office/drawing/2014/main" id="{2895A593-5E3B-42A9-928D-EF8E4020023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6" name="Oval 525">
                  <a:extLst>
                    <a:ext uri="{FF2B5EF4-FFF2-40B4-BE49-F238E27FC236}">
                      <a16:creationId xmlns:a16="http://schemas.microsoft.com/office/drawing/2014/main" id="{714E599A-416F-4FAF-8DE3-BC93B8927E2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7" name="Oval 526">
                  <a:extLst>
                    <a:ext uri="{FF2B5EF4-FFF2-40B4-BE49-F238E27FC236}">
                      <a16:creationId xmlns:a16="http://schemas.microsoft.com/office/drawing/2014/main" id="{716C99E2-E55E-42DF-8910-FA4F654DDAD6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3" name="Group 422">
                <a:extLst>
                  <a:ext uri="{FF2B5EF4-FFF2-40B4-BE49-F238E27FC236}">
                    <a16:creationId xmlns:a16="http://schemas.microsoft.com/office/drawing/2014/main" id="{9A1B9EFF-F26E-40E2-A561-84B3226D6770}"/>
                  </a:ext>
                </a:extLst>
              </p:cNvPr>
              <p:cNvGrpSpPr/>
              <p:nvPr/>
            </p:nvGrpSpPr>
            <p:grpSpPr>
              <a:xfrm rot="16200000">
                <a:off x="8185888" y="1687275"/>
                <a:ext cx="206545" cy="349675"/>
                <a:chOff x="1602739" y="3640892"/>
                <a:chExt cx="206545" cy="349675"/>
              </a:xfrm>
            </p:grpSpPr>
            <p:sp>
              <p:nvSpPr>
                <p:cNvPr id="522" name="Oval 521">
                  <a:extLst>
                    <a:ext uri="{FF2B5EF4-FFF2-40B4-BE49-F238E27FC236}">
                      <a16:creationId xmlns:a16="http://schemas.microsoft.com/office/drawing/2014/main" id="{C900EE4D-98DE-4C00-916B-F060E0F1796A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3" name="Oval 522">
                  <a:extLst>
                    <a:ext uri="{FF2B5EF4-FFF2-40B4-BE49-F238E27FC236}">
                      <a16:creationId xmlns:a16="http://schemas.microsoft.com/office/drawing/2014/main" id="{DA316E8D-9799-4B25-815D-072109A9639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4" name="Oval 523">
                  <a:extLst>
                    <a:ext uri="{FF2B5EF4-FFF2-40B4-BE49-F238E27FC236}">
                      <a16:creationId xmlns:a16="http://schemas.microsoft.com/office/drawing/2014/main" id="{18E91B50-6FEA-4130-8CC2-FB411903BD0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4" name="Group 423">
                <a:extLst>
                  <a:ext uri="{FF2B5EF4-FFF2-40B4-BE49-F238E27FC236}">
                    <a16:creationId xmlns:a16="http://schemas.microsoft.com/office/drawing/2014/main" id="{F43B6FFF-C8C9-414D-85CD-4DAA94AC6B3B}"/>
                  </a:ext>
                </a:extLst>
              </p:cNvPr>
              <p:cNvGrpSpPr/>
              <p:nvPr/>
            </p:nvGrpSpPr>
            <p:grpSpPr>
              <a:xfrm rot="16200000">
                <a:off x="8200105" y="2419585"/>
                <a:ext cx="206545" cy="349675"/>
                <a:chOff x="1602739" y="3640892"/>
                <a:chExt cx="206545" cy="349675"/>
              </a:xfrm>
            </p:grpSpPr>
            <p:sp>
              <p:nvSpPr>
                <p:cNvPr id="519" name="Oval 518">
                  <a:extLst>
                    <a:ext uri="{FF2B5EF4-FFF2-40B4-BE49-F238E27FC236}">
                      <a16:creationId xmlns:a16="http://schemas.microsoft.com/office/drawing/2014/main" id="{8BE80424-F005-41AB-9D9C-5D75904FBC4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0" name="Oval 519">
                  <a:extLst>
                    <a:ext uri="{FF2B5EF4-FFF2-40B4-BE49-F238E27FC236}">
                      <a16:creationId xmlns:a16="http://schemas.microsoft.com/office/drawing/2014/main" id="{1B49390A-7FE3-4D11-BC85-808875AFA99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1" name="Oval 520">
                  <a:extLst>
                    <a:ext uri="{FF2B5EF4-FFF2-40B4-BE49-F238E27FC236}">
                      <a16:creationId xmlns:a16="http://schemas.microsoft.com/office/drawing/2014/main" id="{F63FF444-57EC-443E-BFEE-DA2083D4A9D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5" name="Group 424">
                <a:extLst>
                  <a:ext uri="{FF2B5EF4-FFF2-40B4-BE49-F238E27FC236}">
                    <a16:creationId xmlns:a16="http://schemas.microsoft.com/office/drawing/2014/main" id="{A050021D-CB04-41BD-A42B-01735C4724C0}"/>
                  </a:ext>
                </a:extLst>
              </p:cNvPr>
              <p:cNvGrpSpPr/>
              <p:nvPr/>
            </p:nvGrpSpPr>
            <p:grpSpPr>
              <a:xfrm rot="16200000">
                <a:off x="9063448" y="1687275"/>
                <a:ext cx="206545" cy="349675"/>
                <a:chOff x="1602739" y="3640892"/>
                <a:chExt cx="206545" cy="349675"/>
              </a:xfrm>
            </p:grpSpPr>
            <p:sp>
              <p:nvSpPr>
                <p:cNvPr id="516" name="Oval 515">
                  <a:extLst>
                    <a:ext uri="{FF2B5EF4-FFF2-40B4-BE49-F238E27FC236}">
                      <a16:creationId xmlns:a16="http://schemas.microsoft.com/office/drawing/2014/main" id="{11611A8B-BBC6-478E-8002-BA4BB07267A9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7" name="Oval 516">
                  <a:extLst>
                    <a:ext uri="{FF2B5EF4-FFF2-40B4-BE49-F238E27FC236}">
                      <a16:creationId xmlns:a16="http://schemas.microsoft.com/office/drawing/2014/main" id="{5B08C58F-8E44-41A0-BDB0-FFB50D7641C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8" name="Oval 517">
                  <a:extLst>
                    <a:ext uri="{FF2B5EF4-FFF2-40B4-BE49-F238E27FC236}">
                      <a16:creationId xmlns:a16="http://schemas.microsoft.com/office/drawing/2014/main" id="{7B16575E-8595-4739-9FD4-B5FBB47A6F24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6" name="Group 425">
                <a:extLst>
                  <a:ext uri="{FF2B5EF4-FFF2-40B4-BE49-F238E27FC236}">
                    <a16:creationId xmlns:a16="http://schemas.microsoft.com/office/drawing/2014/main" id="{B753B0C4-D64A-40E3-B8EC-87E566E3EEBC}"/>
                  </a:ext>
                </a:extLst>
              </p:cNvPr>
              <p:cNvGrpSpPr/>
              <p:nvPr/>
            </p:nvGrpSpPr>
            <p:grpSpPr>
              <a:xfrm rot="16200000">
                <a:off x="9077665" y="2419585"/>
                <a:ext cx="206545" cy="349675"/>
                <a:chOff x="1602739" y="3640892"/>
                <a:chExt cx="206545" cy="349675"/>
              </a:xfrm>
            </p:grpSpPr>
            <p:sp>
              <p:nvSpPr>
                <p:cNvPr id="513" name="Oval 512">
                  <a:extLst>
                    <a:ext uri="{FF2B5EF4-FFF2-40B4-BE49-F238E27FC236}">
                      <a16:creationId xmlns:a16="http://schemas.microsoft.com/office/drawing/2014/main" id="{21A6F077-2A99-4598-A0C1-B36440D43B3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4" name="Oval 513">
                  <a:extLst>
                    <a:ext uri="{FF2B5EF4-FFF2-40B4-BE49-F238E27FC236}">
                      <a16:creationId xmlns:a16="http://schemas.microsoft.com/office/drawing/2014/main" id="{FC774BBF-5B69-4616-999D-2CBAF79B515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5" name="Oval 514">
                  <a:extLst>
                    <a:ext uri="{FF2B5EF4-FFF2-40B4-BE49-F238E27FC236}">
                      <a16:creationId xmlns:a16="http://schemas.microsoft.com/office/drawing/2014/main" id="{F82F035F-1339-45FC-8FA4-30748DC9CED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7" name="Group 426">
                <a:extLst>
                  <a:ext uri="{FF2B5EF4-FFF2-40B4-BE49-F238E27FC236}">
                    <a16:creationId xmlns:a16="http://schemas.microsoft.com/office/drawing/2014/main" id="{4013ADFC-C007-471B-B5F0-4C38F48E9994}"/>
                  </a:ext>
                </a:extLst>
              </p:cNvPr>
              <p:cNvGrpSpPr/>
              <p:nvPr/>
            </p:nvGrpSpPr>
            <p:grpSpPr>
              <a:xfrm rot="16200000">
                <a:off x="9998330" y="1687274"/>
                <a:ext cx="206545" cy="349675"/>
                <a:chOff x="1602739" y="3640892"/>
                <a:chExt cx="206545" cy="349675"/>
              </a:xfrm>
            </p:grpSpPr>
            <p:sp>
              <p:nvSpPr>
                <p:cNvPr id="510" name="Oval 509">
                  <a:extLst>
                    <a:ext uri="{FF2B5EF4-FFF2-40B4-BE49-F238E27FC236}">
                      <a16:creationId xmlns:a16="http://schemas.microsoft.com/office/drawing/2014/main" id="{7A49E21D-876B-4D10-A483-1D9F1E4A0E4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1" name="Oval 510">
                  <a:extLst>
                    <a:ext uri="{FF2B5EF4-FFF2-40B4-BE49-F238E27FC236}">
                      <a16:creationId xmlns:a16="http://schemas.microsoft.com/office/drawing/2014/main" id="{0542C294-EA33-4DBE-BA8C-06129E17508E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2" name="Oval 511">
                  <a:extLst>
                    <a:ext uri="{FF2B5EF4-FFF2-40B4-BE49-F238E27FC236}">
                      <a16:creationId xmlns:a16="http://schemas.microsoft.com/office/drawing/2014/main" id="{1D70B066-305D-40C3-A0BB-B8396CBD58B0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8" name="Group 427">
                <a:extLst>
                  <a:ext uri="{FF2B5EF4-FFF2-40B4-BE49-F238E27FC236}">
                    <a16:creationId xmlns:a16="http://schemas.microsoft.com/office/drawing/2014/main" id="{03B081BA-D36A-4DC3-B2F9-9794843B30F7}"/>
                  </a:ext>
                </a:extLst>
              </p:cNvPr>
              <p:cNvGrpSpPr/>
              <p:nvPr/>
            </p:nvGrpSpPr>
            <p:grpSpPr>
              <a:xfrm rot="16200000">
                <a:off x="10012547" y="2419584"/>
                <a:ext cx="206545" cy="349675"/>
                <a:chOff x="1602739" y="3640892"/>
                <a:chExt cx="206545" cy="349675"/>
              </a:xfrm>
            </p:grpSpPr>
            <p:sp>
              <p:nvSpPr>
                <p:cNvPr id="507" name="Oval 506">
                  <a:extLst>
                    <a:ext uri="{FF2B5EF4-FFF2-40B4-BE49-F238E27FC236}">
                      <a16:creationId xmlns:a16="http://schemas.microsoft.com/office/drawing/2014/main" id="{A7F58300-5234-41C9-B311-30C4A2FBEC6F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8" name="Oval 507">
                  <a:extLst>
                    <a:ext uri="{FF2B5EF4-FFF2-40B4-BE49-F238E27FC236}">
                      <a16:creationId xmlns:a16="http://schemas.microsoft.com/office/drawing/2014/main" id="{D486FE4F-EEA4-4083-8C23-61A30EA6D6D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9" name="Oval 508">
                  <a:extLst>
                    <a:ext uri="{FF2B5EF4-FFF2-40B4-BE49-F238E27FC236}">
                      <a16:creationId xmlns:a16="http://schemas.microsoft.com/office/drawing/2014/main" id="{64D9BFE2-71B0-4313-A9C2-778984B5070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9" name="Group 428">
                <a:extLst>
                  <a:ext uri="{FF2B5EF4-FFF2-40B4-BE49-F238E27FC236}">
                    <a16:creationId xmlns:a16="http://schemas.microsoft.com/office/drawing/2014/main" id="{D7E4CDAE-9FB2-4AC2-9EFF-FC4B3885EEBC}"/>
                  </a:ext>
                </a:extLst>
              </p:cNvPr>
              <p:cNvGrpSpPr/>
              <p:nvPr/>
            </p:nvGrpSpPr>
            <p:grpSpPr>
              <a:xfrm>
                <a:off x="7092684" y="2041684"/>
                <a:ext cx="206545" cy="349675"/>
                <a:chOff x="1602739" y="3640892"/>
                <a:chExt cx="206545" cy="349675"/>
              </a:xfrm>
            </p:grpSpPr>
            <p:sp>
              <p:nvSpPr>
                <p:cNvPr id="504" name="Oval 503">
                  <a:extLst>
                    <a:ext uri="{FF2B5EF4-FFF2-40B4-BE49-F238E27FC236}">
                      <a16:creationId xmlns:a16="http://schemas.microsoft.com/office/drawing/2014/main" id="{DBE3418F-16D4-4B9E-87D9-C930F33FD7F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5" name="Oval 504">
                  <a:extLst>
                    <a:ext uri="{FF2B5EF4-FFF2-40B4-BE49-F238E27FC236}">
                      <a16:creationId xmlns:a16="http://schemas.microsoft.com/office/drawing/2014/main" id="{DF84BEFA-9172-4F8A-9ECD-6540530CAAE8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6" name="Oval 505">
                  <a:extLst>
                    <a:ext uri="{FF2B5EF4-FFF2-40B4-BE49-F238E27FC236}">
                      <a16:creationId xmlns:a16="http://schemas.microsoft.com/office/drawing/2014/main" id="{FEA35D2F-4367-465F-A9CC-4696E1ACAC61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0" name="Group 429">
                <a:extLst>
                  <a:ext uri="{FF2B5EF4-FFF2-40B4-BE49-F238E27FC236}">
                    <a16:creationId xmlns:a16="http://schemas.microsoft.com/office/drawing/2014/main" id="{3DBFB124-0667-44A4-9A17-BB7FAE033951}"/>
                  </a:ext>
                </a:extLst>
              </p:cNvPr>
              <p:cNvGrpSpPr/>
              <p:nvPr/>
            </p:nvGrpSpPr>
            <p:grpSpPr>
              <a:xfrm>
                <a:off x="7103602" y="2809239"/>
                <a:ext cx="206545" cy="349675"/>
                <a:chOff x="1602739" y="3640892"/>
                <a:chExt cx="206545" cy="349675"/>
              </a:xfrm>
            </p:grpSpPr>
            <p:sp>
              <p:nvSpPr>
                <p:cNvPr id="501" name="Oval 500">
                  <a:extLst>
                    <a:ext uri="{FF2B5EF4-FFF2-40B4-BE49-F238E27FC236}">
                      <a16:creationId xmlns:a16="http://schemas.microsoft.com/office/drawing/2014/main" id="{10B8F538-41F3-4881-87BA-C0127E41159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2" name="Oval 501">
                  <a:extLst>
                    <a:ext uri="{FF2B5EF4-FFF2-40B4-BE49-F238E27FC236}">
                      <a16:creationId xmlns:a16="http://schemas.microsoft.com/office/drawing/2014/main" id="{C89D61AF-5B85-4423-A430-DF3D0036717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3" name="Oval 502">
                  <a:extLst>
                    <a:ext uri="{FF2B5EF4-FFF2-40B4-BE49-F238E27FC236}">
                      <a16:creationId xmlns:a16="http://schemas.microsoft.com/office/drawing/2014/main" id="{A59F12B9-0DAB-47E5-956A-9B65EAD8AAE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1" name="Group 430">
                <a:extLst>
                  <a:ext uri="{FF2B5EF4-FFF2-40B4-BE49-F238E27FC236}">
                    <a16:creationId xmlns:a16="http://schemas.microsoft.com/office/drawing/2014/main" id="{9F8A9BD1-444C-4015-B2B8-D94C4AFCEE26}"/>
                  </a:ext>
                </a:extLst>
              </p:cNvPr>
              <p:cNvGrpSpPr/>
              <p:nvPr/>
            </p:nvGrpSpPr>
            <p:grpSpPr>
              <a:xfrm>
                <a:off x="7791364" y="2046236"/>
                <a:ext cx="206545" cy="349675"/>
                <a:chOff x="1602739" y="3640892"/>
                <a:chExt cx="206545" cy="349675"/>
              </a:xfrm>
            </p:grpSpPr>
            <p:sp>
              <p:nvSpPr>
                <p:cNvPr id="498" name="Oval 497">
                  <a:extLst>
                    <a:ext uri="{FF2B5EF4-FFF2-40B4-BE49-F238E27FC236}">
                      <a16:creationId xmlns:a16="http://schemas.microsoft.com/office/drawing/2014/main" id="{DF3EAFBF-B58B-4712-B76E-76EA32C27C23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9" name="Oval 498">
                  <a:extLst>
                    <a:ext uri="{FF2B5EF4-FFF2-40B4-BE49-F238E27FC236}">
                      <a16:creationId xmlns:a16="http://schemas.microsoft.com/office/drawing/2014/main" id="{B5BE53A7-A51A-4C56-BAB8-BAF7F5A7EE94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0" name="Oval 499">
                  <a:extLst>
                    <a:ext uri="{FF2B5EF4-FFF2-40B4-BE49-F238E27FC236}">
                      <a16:creationId xmlns:a16="http://schemas.microsoft.com/office/drawing/2014/main" id="{FD464F9D-2EE9-4BB9-BBFF-00CBE3DE870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2" name="Group 431">
                <a:extLst>
                  <a:ext uri="{FF2B5EF4-FFF2-40B4-BE49-F238E27FC236}">
                    <a16:creationId xmlns:a16="http://schemas.microsoft.com/office/drawing/2014/main" id="{6F3C1FA2-48F1-427C-90DC-B4A6ADB97BCD}"/>
                  </a:ext>
                </a:extLst>
              </p:cNvPr>
              <p:cNvGrpSpPr/>
              <p:nvPr/>
            </p:nvGrpSpPr>
            <p:grpSpPr>
              <a:xfrm>
                <a:off x="7802282" y="2813791"/>
                <a:ext cx="206545" cy="349675"/>
                <a:chOff x="1602739" y="3640892"/>
                <a:chExt cx="206545" cy="349675"/>
              </a:xfrm>
            </p:grpSpPr>
            <p:sp>
              <p:nvSpPr>
                <p:cNvPr id="495" name="Oval 494">
                  <a:extLst>
                    <a:ext uri="{FF2B5EF4-FFF2-40B4-BE49-F238E27FC236}">
                      <a16:creationId xmlns:a16="http://schemas.microsoft.com/office/drawing/2014/main" id="{34611DEC-94DE-4E4D-B308-14E954D026A6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6" name="Oval 495">
                  <a:extLst>
                    <a:ext uri="{FF2B5EF4-FFF2-40B4-BE49-F238E27FC236}">
                      <a16:creationId xmlns:a16="http://schemas.microsoft.com/office/drawing/2014/main" id="{578FF1E9-868C-4F01-89C0-855FF54418D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7" name="Oval 496">
                  <a:extLst>
                    <a:ext uri="{FF2B5EF4-FFF2-40B4-BE49-F238E27FC236}">
                      <a16:creationId xmlns:a16="http://schemas.microsoft.com/office/drawing/2014/main" id="{E783DE94-60B1-4D87-8F82-9F29D22A1B98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3" name="Group 432">
                <a:extLst>
                  <a:ext uri="{FF2B5EF4-FFF2-40B4-BE49-F238E27FC236}">
                    <a16:creationId xmlns:a16="http://schemas.microsoft.com/office/drawing/2014/main" id="{9D38C23E-0B99-4031-BA35-09BB056C609B}"/>
                  </a:ext>
                </a:extLst>
              </p:cNvPr>
              <p:cNvGrpSpPr/>
              <p:nvPr/>
            </p:nvGrpSpPr>
            <p:grpSpPr>
              <a:xfrm>
                <a:off x="8630247" y="2041684"/>
                <a:ext cx="206545" cy="349675"/>
                <a:chOff x="1602739" y="3640892"/>
                <a:chExt cx="206545" cy="349675"/>
              </a:xfrm>
            </p:grpSpPr>
            <p:sp>
              <p:nvSpPr>
                <p:cNvPr id="492" name="Oval 491">
                  <a:extLst>
                    <a:ext uri="{FF2B5EF4-FFF2-40B4-BE49-F238E27FC236}">
                      <a16:creationId xmlns:a16="http://schemas.microsoft.com/office/drawing/2014/main" id="{F15695C4-80FC-4FD4-A691-D1A83D61DFE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3" name="Oval 492">
                  <a:extLst>
                    <a:ext uri="{FF2B5EF4-FFF2-40B4-BE49-F238E27FC236}">
                      <a16:creationId xmlns:a16="http://schemas.microsoft.com/office/drawing/2014/main" id="{0C336290-A884-492E-A6E1-03088E4432F1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4" name="Oval 493">
                  <a:extLst>
                    <a:ext uri="{FF2B5EF4-FFF2-40B4-BE49-F238E27FC236}">
                      <a16:creationId xmlns:a16="http://schemas.microsoft.com/office/drawing/2014/main" id="{AFD1E1BB-8644-4E78-AF39-46D0B6EB8FE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4" name="Group 433">
                <a:extLst>
                  <a:ext uri="{FF2B5EF4-FFF2-40B4-BE49-F238E27FC236}">
                    <a16:creationId xmlns:a16="http://schemas.microsoft.com/office/drawing/2014/main" id="{4848701B-9588-4E42-B012-FE014939633A}"/>
                  </a:ext>
                </a:extLst>
              </p:cNvPr>
              <p:cNvGrpSpPr/>
              <p:nvPr/>
            </p:nvGrpSpPr>
            <p:grpSpPr>
              <a:xfrm>
                <a:off x="8641165" y="2809239"/>
                <a:ext cx="206545" cy="349675"/>
                <a:chOff x="1602739" y="3640892"/>
                <a:chExt cx="206545" cy="349675"/>
              </a:xfrm>
            </p:grpSpPr>
            <p:sp>
              <p:nvSpPr>
                <p:cNvPr id="489" name="Oval 488">
                  <a:extLst>
                    <a:ext uri="{FF2B5EF4-FFF2-40B4-BE49-F238E27FC236}">
                      <a16:creationId xmlns:a16="http://schemas.microsoft.com/office/drawing/2014/main" id="{9948357E-E274-4345-AC90-7F1538F38FD8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0" name="Oval 489">
                  <a:extLst>
                    <a:ext uri="{FF2B5EF4-FFF2-40B4-BE49-F238E27FC236}">
                      <a16:creationId xmlns:a16="http://schemas.microsoft.com/office/drawing/2014/main" id="{EA313751-575A-43DC-8EFC-B74D6AF73E59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1" name="Oval 490">
                  <a:extLst>
                    <a:ext uri="{FF2B5EF4-FFF2-40B4-BE49-F238E27FC236}">
                      <a16:creationId xmlns:a16="http://schemas.microsoft.com/office/drawing/2014/main" id="{493887EB-D260-4000-AF07-E9E9E8351715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5" name="Group 434">
                <a:extLst>
                  <a:ext uri="{FF2B5EF4-FFF2-40B4-BE49-F238E27FC236}">
                    <a16:creationId xmlns:a16="http://schemas.microsoft.com/office/drawing/2014/main" id="{D44E6D5C-58EA-4509-8A1A-49B1BAE61EAF}"/>
                  </a:ext>
                </a:extLst>
              </p:cNvPr>
              <p:cNvGrpSpPr/>
              <p:nvPr/>
            </p:nvGrpSpPr>
            <p:grpSpPr>
              <a:xfrm>
                <a:off x="9560005" y="2064065"/>
                <a:ext cx="206545" cy="349675"/>
                <a:chOff x="1602739" y="3640892"/>
                <a:chExt cx="206545" cy="349675"/>
              </a:xfrm>
            </p:grpSpPr>
            <p:sp>
              <p:nvSpPr>
                <p:cNvPr id="486" name="Oval 485">
                  <a:extLst>
                    <a:ext uri="{FF2B5EF4-FFF2-40B4-BE49-F238E27FC236}">
                      <a16:creationId xmlns:a16="http://schemas.microsoft.com/office/drawing/2014/main" id="{E1DB066D-2DA0-4DF5-9C7B-521F7C9CD05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7" name="Oval 486">
                  <a:extLst>
                    <a:ext uri="{FF2B5EF4-FFF2-40B4-BE49-F238E27FC236}">
                      <a16:creationId xmlns:a16="http://schemas.microsoft.com/office/drawing/2014/main" id="{5B0E6D98-F77B-432C-8159-87003662D9A5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8" name="Oval 487">
                  <a:extLst>
                    <a:ext uri="{FF2B5EF4-FFF2-40B4-BE49-F238E27FC236}">
                      <a16:creationId xmlns:a16="http://schemas.microsoft.com/office/drawing/2014/main" id="{5856F2DC-3A1D-4142-98F4-2A9E0A3F30D2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6" name="Group 435">
                <a:extLst>
                  <a:ext uri="{FF2B5EF4-FFF2-40B4-BE49-F238E27FC236}">
                    <a16:creationId xmlns:a16="http://schemas.microsoft.com/office/drawing/2014/main" id="{AA9F1E52-73DB-416A-A8CF-5835F4A78809}"/>
                  </a:ext>
                </a:extLst>
              </p:cNvPr>
              <p:cNvGrpSpPr/>
              <p:nvPr/>
            </p:nvGrpSpPr>
            <p:grpSpPr>
              <a:xfrm>
                <a:off x="9570923" y="2831620"/>
                <a:ext cx="206545" cy="349675"/>
                <a:chOff x="1602739" y="3640892"/>
                <a:chExt cx="206545" cy="349675"/>
              </a:xfrm>
            </p:grpSpPr>
            <p:sp>
              <p:nvSpPr>
                <p:cNvPr id="483" name="Oval 482">
                  <a:extLst>
                    <a:ext uri="{FF2B5EF4-FFF2-40B4-BE49-F238E27FC236}">
                      <a16:creationId xmlns:a16="http://schemas.microsoft.com/office/drawing/2014/main" id="{91E22406-68DD-48E0-BFB8-50BBBDFACFD7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4" name="Oval 483">
                  <a:extLst>
                    <a:ext uri="{FF2B5EF4-FFF2-40B4-BE49-F238E27FC236}">
                      <a16:creationId xmlns:a16="http://schemas.microsoft.com/office/drawing/2014/main" id="{D236B82D-A95F-4B8F-B39D-415ACB6745E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5" name="Oval 484">
                  <a:extLst>
                    <a:ext uri="{FF2B5EF4-FFF2-40B4-BE49-F238E27FC236}">
                      <a16:creationId xmlns:a16="http://schemas.microsoft.com/office/drawing/2014/main" id="{E2BD1DDA-6AD0-449B-82B3-090BEECDBCA9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7" name="Group 436">
                <a:extLst>
                  <a:ext uri="{FF2B5EF4-FFF2-40B4-BE49-F238E27FC236}">
                    <a16:creationId xmlns:a16="http://schemas.microsoft.com/office/drawing/2014/main" id="{830F76D1-0FFA-4C8E-8F45-82CB24FE7744}"/>
                  </a:ext>
                </a:extLst>
              </p:cNvPr>
              <p:cNvGrpSpPr/>
              <p:nvPr/>
            </p:nvGrpSpPr>
            <p:grpSpPr>
              <a:xfrm>
                <a:off x="10415495" y="2004339"/>
                <a:ext cx="206545" cy="349675"/>
                <a:chOff x="1602739" y="3640892"/>
                <a:chExt cx="206545" cy="349675"/>
              </a:xfrm>
            </p:grpSpPr>
            <p:sp>
              <p:nvSpPr>
                <p:cNvPr id="480" name="Oval 479">
                  <a:extLst>
                    <a:ext uri="{FF2B5EF4-FFF2-40B4-BE49-F238E27FC236}">
                      <a16:creationId xmlns:a16="http://schemas.microsoft.com/office/drawing/2014/main" id="{5922DF14-658A-4767-98B5-E39ED47111A5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1" name="Oval 480">
                  <a:extLst>
                    <a:ext uri="{FF2B5EF4-FFF2-40B4-BE49-F238E27FC236}">
                      <a16:creationId xmlns:a16="http://schemas.microsoft.com/office/drawing/2014/main" id="{BE9C6EE3-CEAA-48D2-AEF2-23B1A9A06D6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2" name="Oval 481">
                  <a:extLst>
                    <a:ext uri="{FF2B5EF4-FFF2-40B4-BE49-F238E27FC236}">
                      <a16:creationId xmlns:a16="http://schemas.microsoft.com/office/drawing/2014/main" id="{FC2EBD01-D539-4DE4-9C6B-BBD7CFC747AE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8" name="Group 437">
                <a:extLst>
                  <a:ext uri="{FF2B5EF4-FFF2-40B4-BE49-F238E27FC236}">
                    <a16:creationId xmlns:a16="http://schemas.microsoft.com/office/drawing/2014/main" id="{0E562257-3D42-4035-9BEE-5296E962C4A5}"/>
                  </a:ext>
                </a:extLst>
              </p:cNvPr>
              <p:cNvGrpSpPr/>
              <p:nvPr/>
            </p:nvGrpSpPr>
            <p:grpSpPr>
              <a:xfrm>
                <a:off x="10426413" y="2771894"/>
                <a:ext cx="206545" cy="349675"/>
                <a:chOff x="1602739" y="3640892"/>
                <a:chExt cx="206545" cy="349675"/>
              </a:xfrm>
            </p:grpSpPr>
            <p:sp>
              <p:nvSpPr>
                <p:cNvPr id="477" name="Oval 476">
                  <a:extLst>
                    <a:ext uri="{FF2B5EF4-FFF2-40B4-BE49-F238E27FC236}">
                      <a16:creationId xmlns:a16="http://schemas.microsoft.com/office/drawing/2014/main" id="{F0223616-85AC-4FD2-8D26-E3113505B06B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8" name="Oval 477">
                  <a:extLst>
                    <a:ext uri="{FF2B5EF4-FFF2-40B4-BE49-F238E27FC236}">
                      <a16:creationId xmlns:a16="http://schemas.microsoft.com/office/drawing/2014/main" id="{06C3F784-DA53-44C4-AC7C-0BC346F86EFF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9" name="Oval 478">
                  <a:extLst>
                    <a:ext uri="{FF2B5EF4-FFF2-40B4-BE49-F238E27FC236}">
                      <a16:creationId xmlns:a16="http://schemas.microsoft.com/office/drawing/2014/main" id="{127BAEC4-B0FB-4F1D-83F9-46029B8EF5BC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9" name="Group 438">
                <a:extLst>
                  <a:ext uri="{FF2B5EF4-FFF2-40B4-BE49-F238E27FC236}">
                    <a16:creationId xmlns:a16="http://schemas.microsoft.com/office/drawing/2014/main" id="{C77A0CF6-C791-4581-BA20-96139E555E95}"/>
                  </a:ext>
                </a:extLst>
              </p:cNvPr>
              <p:cNvGrpSpPr/>
              <p:nvPr/>
            </p:nvGrpSpPr>
            <p:grpSpPr>
              <a:xfrm rot="16200000">
                <a:off x="5823774" y="3218616"/>
                <a:ext cx="206545" cy="349675"/>
                <a:chOff x="1602739" y="3640892"/>
                <a:chExt cx="206545" cy="349675"/>
              </a:xfrm>
            </p:grpSpPr>
            <p:sp>
              <p:nvSpPr>
                <p:cNvPr id="474" name="Oval 473">
                  <a:extLst>
                    <a:ext uri="{FF2B5EF4-FFF2-40B4-BE49-F238E27FC236}">
                      <a16:creationId xmlns:a16="http://schemas.microsoft.com/office/drawing/2014/main" id="{49919CD0-FF2B-45C4-AA98-6A738A513A32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5" name="Oval 474">
                  <a:extLst>
                    <a:ext uri="{FF2B5EF4-FFF2-40B4-BE49-F238E27FC236}">
                      <a16:creationId xmlns:a16="http://schemas.microsoft.com/office/drawing/2014/main" id="{EB3F5B4D-7094-4851-B59F-5E7A04CC91D2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6" name="Oval 475">
                  <a:extLst>
                    <a:ext uri="{FF2B5EF4-FFF2-40B4-BE49-F238E27FC236}">
                      <a16:creationId xmlns:a16="http://schemas.microsoft.com/office/drawing/2014/main" id="{A7891044-F5E5-40ED-A006-80C7FFB297B3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0" name="Group 439">
                <a:extLst>
                  <a:ext uri="{FF2B5EF4-FFF2-40B4-BE49-F238E27FC236}">
                    <a16:creationId xmlns:a16="http://schemas.microsoft.com/office/drawing/2014/main" id="{65D34199-E318-4517-964A-1C51676DF6A8}"/>
                  </a:ext>
                </a:extLst>
              </p:cNvPr>
              <p:cNvGrpSpPr/>
              <p:nvPr/>
            </p:nvGrpSpPr>
            <p:grpSpPr>
              <a:xfrm rot="16200000">
                <a:off x="5837991" y="3950926"/>
                <a:ext cx="206545" cy="349675"/>
                <a:chOff x="1602739" y="3640892"/>
                <a:chExt cx="206545" cy="349675"/>
              </a:xfrm>
            </p:grpSpPr>
            <p:sp>
              <p:nvSpPr>
                <p:cNvPr id="471" name="Oval 470">
                  <a:extLst>
                    <a:ext uri="{FF2B5EF4-FFF2-40B4-BE49-F238E27FC236}">
                      <a16:creationId xmlns:a16="http://schemas.microsoft.com/office/drawing/2014/main" id="{08711565-76CB-4128-A249-2411B8398D7D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2" name="Oval 471">
                  <a:extLst>
                    <a:ext uri="{FF2B5EF4-FFF2-40B4-BE49-F238E27FC236}">
                      <a16:creationId xmlns:a16="http://schemas.microsoft.com/office/drawing/2014/main" id="{6F984C0C-B5CD-42B2-BD22-EE02639A280D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3" name="Oval 472">
                  <a:extLst>
                    <a:ext uri="{FF2B5EF4-FFF2-40B4-BE49-F238E27FC236}">
                      <a16:creationId xmlns:a16="http://schemas.microsoft.com/office/drawing/2014/main" id="{862781B8-DB0B-48DC-8693-040C9231D581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1" name="Group 440">
                <a:extLst>
                  <a:ext uri="{FF2B5EF4-FFF2-40B4-BE49-F238E27FC236}">
                    <a16:creationId xmlns:a16="http://schemas.microsoft.com/office/drawing/2014/main" id="{83F50336-2DDC-4B61-A923-E0D2BCE17272}"/>
                  </a:ext>
                </a:extLst>
              </p:cNvPr>
              <p:cNvGrpSpPr/>
              <p:nvPr/>
            </p:nvGrpSpPr>
            <p:grpSpPr>
              <a:xfrm rot="16200000">
                <a:off x="5827988" y="4723262"/>
                <a:ext cx="206545" cy="349675"/>
                <a:chOff x="1602739" y="3640892"/>
                <a:chExt cx="206545" cy="349675"/>
              </a:xfrm>
            </p:grpSpPr>
            <p:sp>
              <p:nvSpPr>
                <p:cNvPr id="468" name="Oval 467">
                  <a:extLst>
                    <a:ext uri="{FF2B5EF4-FFF2-40B4-BE49-F238E27FC236}">
                      <a16:creationId xmlns:a16="http://schemas.microsoft.com/office/drawing/2014/main" id="{CDFE2252-B733-4ED9-B64C-20F4D5FC0A9C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9" name="Oval 468">
                  <a:extLst>
                    <a:ext uri="{FF2B5EF4-FFF2-40B4-BE49-F238E27FC236}">
                      <a16:creationId xmlns:a16="http://schemas.microsoft.com/office/drawing/2014/main" id="{ABC85113-6D65-46AD-BF5F-4945E31A920C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0" name="Oval 469">
                  <a:extLst>
                    <a:ext uri="{FF2B5EF4-FFF2-40B4-BE49-F238E27FC236}">
                      <a16:creationId xmlns:a16="http://schemas.microsoft.com/office/drawing/2014/main" id="{A40F3459-309C-4BFF-AAD1-17620204AC7B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2" name="Group 441">
                <a:extLst>
                  <a:ext uri="{FF2B5EF4-FFF2-40B4-BE49-F238E27FC236}">
                    <a16:creationId xmlns:a16="http://schemas.microsoft.com/office/drawing/2014/main" id="{7A00AAC5-7369-4AF3-9FE7-FB895591E957}"/>
                  </a:ext>
                </a:extLst>
              </p:cNvPr>
              <p:cNvGrpSpPr/>
              <p:nvPr/>
            </p:nvGrpSpPr>
            <p:grpSpPr>
              <a:xfrm rot="16200000">
                <a:off x="5821593" y="5439043"/>
                <a:ext cx="206545" cy="349675"/>
                <a:chOff x="1602739" y="3640892"/>
                <a:chExt cx="206545" cy="349675"/>
              </a:xfrm>
            </p:grpSpPr>
            <p:sp>
              <p:nvSpPr>
                <p:cNvPr id="465" name="Oval 464">
                  <a:extLst>
                    <a:ext uri="{FF2B5EF4-FFF2-40B4-BE49-F238E27FC236}">
                      <a16:creationId xmlns:a16="http://schemas.microsoft.com/office/drawing/2014/main" id="{1C015541-FF17-44E4-99FD-CAA8ABFF1156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6" name="Oval 465">
                  <a:extLst>
                    <a:ext uri="{FF2B5EF4-FFF2-40B4-BE49-F238E27FC236}">
                      <a16:creationId xmlns:a16="http://schemas.microsoft.com/office/drawing/2014/main" id="{D41E9908-17BB-430E-8B78-4F662703446A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7" name="Oval 466">
                  <a:extLst>
                    <a:ext uri="{FF2B5EF4-FFF2-40B4-BE49-F238E27FC236}">
                      <a16:creationId xmlns:a16="http://schemas.microsoft.com/office/drawing/2014/main" id="{02D80A65-2959-4FA9-931F-0DA4C1C215BF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3" name="Group 442">
                <a:extLst>
                  <a:ext uri="{FF2B5EF4-FFF2-40B4-BE49-F238E27FC236}">
                    <a16:creationId xmlns:a16="http://schemas.microsoft.com/office/drawing/2014/main" id="{BB37D3A7-44D2-4CBB-988C-6DFC198690D5}"/>
                  </a:ext>
                </a:extLst>
              </p:cNvPr>
              <p:cNvGrpSpPr/>
              <p:nvPr/>
            </p:nvGrpSpPr>
            <p:grpSpPr>
              <a:xfrm rot="16200000">
                <a:off x="5823773" y="1651731"/>
                <a:ext cx="206545" cy="349675"/>
                <a:chOff x="1602739" y="3640892"/>
                <a:chExt cx="206545" cy="349675"/>
              </a:xfrm>
            </p:grpSpPr>
            <p:sp>
              <p:nvSpPr>
                <p:cNvPr id="462" name="Oval 461">
                  <a:extLst>
                    <a:ext uri="{FF2B5EF4-FFF2-40B4-BE49-F238E27FC236}">
                      <a16:creationId xmlns:a16="http://schemas.microsoft.com/office/drawing/2014/main" id="{D28E4F65-DE60-47FA-A781-6C92F400E2FE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3" name="Oval 462">
                  <a:extLst>
                    <a:ext uri="{FF2B5EF4-FFF2-40B4-BE49-F238E27FC236}">
                      <a16:creationId xmlns:a16="http://schemas.microsoft.com/office/drawing/2014/main" id="{C90CAF21-655D-42CE-A19F-C98EF3AAECA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4" name="Oval 463">
                  <a:extLst>
                    <a:ext uri="{FF2B5EF4-FFF2-40B4-BE49-F238E27FC236}">
                      <a16:creationId xmlns:a16="http://schemas.microsoft.com/office/drawing/2014/main" id="{AEC45E15-9774-4EAA-9719-84B69F01DD72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4" name="Group 443">
                <a:extLst>
                  <a:ext uri="{FF2B5EF4-FFF2-40B4-BE49-F238E27FC236}">
                    <a16:creationId xmlns:a16="http://schemas.microsoft.com/office/drawing/2014/main" id="{6D41E26B-AB1F-4337-A1FE-D755B826B42C}"/>
                  </a:ext>
                </a:extLst>
              </p:cNvPr>
              <p:cNvGrpSpPr/>
              <p:nvPr/>
            </p:nvGrpSpPr>
            <p:grpSpPr>
              <a:xfrm rot="16200000">
                <a:off x="5837990" y="2384041"/>
                <a:ext cx="206545" cy="349675"/>
                <a:chOff x="1602739" y="3640892"/>
                <a:chExt cx="206545" cy="349675"/>
              </a:xfrm>
            </p:grpSpPr>
            <p:sp>
              <p:nvSpPr>
                <p:cNvPr id="459" name="Oval 458">
                  <a:extLst>
                    <a:ext uri="{FF2B5EF4-FFF2-40B4-BE49-F238E27FC236}">
                      <a16:creationId xmlns:a16="http://schemas.microsoft.com/office/drawing/2014/main" id="{D35E3E87-15BA-4CF0-8766-92C74BDAC681}"/>
                    </a:ext>
                  </a:extLst>
                </p:cNvPr>
                <p:cNvSpPr/>
                <p:nvPr/>
              </p:nvSpPr>
              <p:spPr>
                <a:xfrm>
                  <a:off x="1602739" y="3640892"/>
                  <a:ext cx="206545" cy="349675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0" name="Oval 459">
                  <a:extLst>
                    <a:ext uri="{FF2B5EF4-FFF2-40B4-BE49-F238E27FC236}">
                      <a16:creationId xmlns:a16="http://schemas.microsoft.com/office/drawing/2014/main" id="{5AB777D2-B69D-4848-B627-F098539F0820}"/>
                    </a:ext>
                  </a:extLst>
                </p:cNvPr>
                <p:cNvSpPr/>
                <p:nvPr/>
              </p:nvSpPr>
              <p:spPr>
                <a:xfrm>
                  <a:off x="1665669" y="3721387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1" name="Oval 460">
                  <a:extLst>
                    <a:ext uri="{FF2B5EF4-FFF2-40B4-BE49-F238E27FC236}">
                      <a16:creationId xmlns:a16="http://schemas.microsoft.com/office/drawing/2014/main" id="{A18413B2-CE9F-4C7A-B550-C22EF2A3A952}"/>
                    </a:ext>
                  </a:extLst>
                </p:cNvPr>
                <p:cNvSpPr/>
                <p:nvPr/>
              </p:nvSpPr>
              <p:spPr>
                <a:xfrm>
                  <a:off x="1665668" y="3856324"/>
                  <a:ext cx="80683" cy="5699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45" name="TextBox 444">
                <a:extLst>
                  <a:ext uri="{FF2B5EF4-FFF2-40B4-BE49-F238E27FC236}">
                    <a16:creationId xmlns:a16="http://schemas.microsoft.com/office/drawing/2014/main" id="{FD960C9A-2D12-4989-BA1E-7A5F0250DCE3}"/>
                  </a:ext>
                </a:extLst>
              </p:cNvPr>
              <p:cNvSpPr txBox="1"/>
              <p:nvPr/>
            </p:nvSpPr>
            <p:spPr>
              <a:xfrm>
                <a:off x="7661149" y="3101367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46" name="TextBox 445">
                <a:extLst>
                  <a:ext uri="{FF2B5EF4-FFF2-40B4-BE49-F238E27FC236}">
                    <a16:creationId xmlns:a16="http://schemas.microsoft.com/office/drawing/2014/main" id="{8CB7CC88-1299-4C87-B3E9-9D0E19694FDC}"/>
                  </a:ext>
                </a:extLst>
              </p:cNvPr>
              <p:cNvSpPr txBox="1"/>
              <p:nvPr/>
            </p:nvSpPr>
            <p:spPr>
              <a:xfrm>
                <a:off x="6986449" y="3862998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47" name="TextBox 446">
                <a:extLst>
                  <a:ext uri="{FF2B5EF4-FFF2-40B4-BE49-F238E27FC236}">
                    <a16:creationId xmlns:a16="http://schemas.microsoft.com/office/drawing/2014/main" id="{55BAD38C-7827-4CFF-89A5-5CEB7A714A58}"/>
                  </a:ext>
                </a:extLst>
              </p:cNvPr>
              <p:cNvSpPr txBox="1"/>
              <p:nvPr/>
            </p:nvSpPr>
            <p:spPr>
              <a:xfrm>
                <a:off x="7001458" y="2282073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48" name="TextBox 447">
                <a:extLst>
                  <a:ext uri="{FF2B5EF4-FFF2-40B4-BE49-F238E27FC236}">
                    <a16:creationId xmlns:a16="http://schemas.microsoft.com/office/drawing/2014/main" id="{129171C9-2E14-4988-9016-6893B60FB8F2}"/>
                  </a:ext>
                </a:extLst>
              </p:cNvPr>
              <p:cNvSpPr txBox="1"/>
              <p:nvPr/>
            </p:nvSpPr>
            <p:spPr>
              <a:xfrm>
                <a:off x="9469130" y="2339440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49" name="TextBox 448">
                <a:extLst>
                  <a:ext uri="{FF2B5EF4-FFF2-40B4-BE49-F238E27FC236}">
                    <a16:creationId xmlns:a16="http://schemas.microsoft.com/office/drawing/2014/main" id="{B5C602A0-555F-4784-8EC8-7AFD68555F74}"/>
                  </a:ext>
                </a:extLst>
              </p:cNvPr>
              <p:cNvSpPr txBox="1"/>
              <p:nvPr/>
            </p:nvSpPr>
            <p:spPr>
              <a:xfrm>
                <a:off x="10335129" y="3834405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50" name="TextBox 449">
                <a:extLst>
                  <a:ext uri="{FF2B5EF4-FFF2-40B4-BE49-F238E27FC236}">
                    <a16:creationId xmlns:a16="http://schemas.microsoft.com/office/drawing/2014/main" id="{8E59A9A9-3552-4D68-B3D8-C0EA754B06C6}"/>
                  </a:ext>
                </a:extLst>
              </p:cNvPr>
              <p:cNvSpPr txBox="1"/>
              <p:nvPr/>
            </p:nvSpPr>
            <p:spPr>
              <a:xfrm>
                <a:off x="8539474" y="1483884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51" name="TextBox 450">
                <a:extLst>
                  <a:ext uri="{FF2B5EF4-FFF2-40B4-BE49-F238E27FC236}">
                    <a16:creationId xmlns:a16="http://schemas.microsoft.com/office/drawing/2014/main" id="{C61DA564-563D-4592-982C-9C671710FD1E}"/>
                  </a:ext>
                </a:extLst>
              </p:cNvPr>
              <p:cNvSpPr txBox="1"/>
              <p:nvPr/>
            </p:nvSpPr>
            <p:spPr>
              <a:xfrm>
                <a:off x="7685293" y="5374371"/>
                <a:ext cx="6978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P</a:t>
                </a:r>
              </a:p>
            </p:txBody>
          </p:sp>
          <p:sp>
            <p:nvSpPr>
              <p:cNvPr id="452" name="Oval 451">
                <a:extLst>
                  <a:ext uri="{FF2B5EF4-FFF2-40B4-BE49-F238E27FC236}">
                    <a16:creationId xmlns:a16="http://schemas.microsoft.com/office/drawing/2014/main" id="{AC3C78EA-6143-42BB-9C5B-BA23B2906CC5}"/>
                  </a:ext>
                </a:extLst>
              </p:cNvPr>
              <p:cNvSpPr/>
              <p:nvPr/>
            </p:nvSpPr>
            <p:spPr>
              <a:xfrm rot="16200000">
                <a:off x="4990605" y="1825078"/>
                <a:ext cx="80683" cy="5699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Oval 452">
                <a:extLst>
                  <a:ext uri="{FF2B5EF4-FFF2-40B4-BE49-F238E27FC236}">
                    <a16:creationId xmlns:a16="http://schemas.microsoft.com/office/drawing/2014/main" id="{462B98C4-79ED-406E-8153-C727A3EDEFAF}"/>
                  </a:ext>
                </a:extLst>
              </p:cNvPr>
              <p:cNvSpPr/>
              <p:nvPr/>
            </p:nvSpPr>
            <p:spPr>
              <a:xfrm rot="16200000">
                <a:off x="3318697" y="4901167"/>
                <a:ext cx="80683" cy="5699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Oval 453">
                <a:extLst>
                  <a:ext uri="{FF2B5EF4-FFF2-40B4-BE49-F238E27FC236}">
                    <a16:creationId xmlns:a16="http://schemas.microsoft.com/office/drawing/2014/main" id="{7689900F-FA9B-4ECC-A827-24219F7455A1}"/>
                  </a:ext>
                </a:extLst>
              </p:cNvPr>
              <p:cNvSpPr/>
              <p:nvPr/>
            </p:nvSpPr>
            <p:spPr>
              <a:xfrm rot="16200000">
                <a:off x="6964992" y="4310279"/>
                <a:ext cx="80683" cy="56998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Oval 454">
                <a:extLst>
                  <a:ext uri="{FF2B5EF4-FFF2-40B4-BE49-F238E27FC236}">
                    <a16:creationId xmlns:a16="http://schemas.microsoft.com/office/drawing/2014/main" id="{EA5BE95A-305D-47C0-B16F-DB3A1BBB39A1}"/>
                  </a:ext>
                </a:extLst>
              </p:cNvPr>
              <p:cNvSpPr/>
              <p:nvPr/>
            </p:nvSpPr>
            <p:spPr>
              <a:xfrm rot="16200000">
                <a:off x="8045740" y="3186959"/>
                <a:ext cx="80683" cy="56998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Oval 455">
                <a:extLst>
                  <a:ext uri="{FF2B5EF4-FFF2-40B4-BE49-F238E27FC236}">
                    <a16:creationId xmlns:a16="http://schemas.microsoft.com/office/drawing/2014/main" id="{5AA37E1E-1587-4ECE-844E-BBA6184C7DCB}"/>
                  </a:ext>
                </a:extLst>
              </p:cNvPr>
              <p:cNvSpPr/>
              <p:nvPr/>
            </p:nvSpPr>
            <p:spPr>
              <a:xfrm rot="16200000">
                <a:off x="3301839" y="3312845"/>
                <a:ext cx="80683" cy="5699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Oval 456">
                <a:extLst>
                  <a:ext uri="{FF2B5EF4-FFF2-40B4-BE49-F238E27FC236}">
                    <a16:creationId xmlns:a16="http://schemas.microsoft.com/office/drawing/2014/main" id="{B6289D65-EB15-40B7-BB07-83762C9C8517}"/>
                  </a:ext>
                </a:extLst>
              </p:cNvPr>
              <p:cNvSpPr/>
              <p:nvPr/>
            </p:nvSpPr>
            <p:spPr>
              <a:xfrm rot="16200000">
                <a:off x="9772204" y="2713826"/>
                <a:ext cx="80683" cy="56998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Oval 457">
                <a:extLst>
                  <a:ext uri="{FF2B5EF4-FFF2-40B4-BE49-F238E27FC236}">
                    <a16:creationId xmlns:a16="http://schemas.microsoft.com/office/drawing/2014/main" id="{39B193B7-A9A5-4669-A066-12B46B71244E}"/>
                  </a:ext>
                </a:extLst>
              </p:cNvPr>
              <p:cNvSpPr/>
              <p:nvPr/>
            </p:nvSpPr>
            <p:spPr>
              <a:xfrm rot="16200000">
                <a:off x="2540010" y="3328824"/>
                <a:ext cx="80683" cy="5699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7" name="Title 1">
            <a:extLst>
              <a:ext uri="{FF2B5EF4-FFF2-40B4-BE49-F238E27FC236}">
                <a16:creationId xmlns:a16="http://schemas.microsoft.com/office/drawing/2014/main" id="{3EB642C6-B348-4FF1-94F9-76171697B9B3}"/>
              </a:ext>
            </a:extLst>
          </p:cNvPr>
          <p:cNvSpPr txBox="1">
            <a:spLocks/>
          </p:cNvSpPr>
          <p:nvPr/>
        </p:nvSpPr>
        <p:spPr>
          <a:xfrm>
            <a:off x="8129820" y="1184406"/>
            <a:ext cx="1647001" cy="7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n-type</a:t>
            </a:r>
          </a:p>
        </p:txBody>
      </p:sp>
    </p:spTree>
    <p:extLst>
      <p:ext uri="{BB962C8B-B14F-4D97-AF65-F5344CB8AC3E}">
        <p14:creationId xmlns:p14="http://schemas.microsoft.com/office/powerpoint/2010/main" val="3809506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26983-0631-451B-B74E-DC0ED6115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Space charge region for a step junction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FE58277-5B87-4CAD-AEED-153BBF1D800F}"/>
              </a:ext>
            </a:extLst>
          </p:cNvPr>
          <p:cNvCxnSpPr>
            <a:cxnSpLocks/>
          </p:cNvCxnSpPr>
          <p:nvPr/>
        </p:nvCxnSpPr>
        <p:spPr>
          <a:xfrm>
            <a:off x="6096000" y="2391132"/>
            <a:ext cx="0" cy="313136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D2475DD-6935-49E8-9A8F-E38441A8D979}"/>
              </a:ext>
            </a:extLst>
          </p:cNvPr>
          <p:cNvCxnSpPr/>
          <p:nvPr/>
        </p:nvCxnSpPr>
        <p:spPr>
          <a:xfrm>
            <a:off x="2442411" y="4006516"/>
            <a:ext cx="789271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2855AB0-C860-4579-A2B3-B2342203CE75}"/>
              </a:ext>
            </a:extLst>
          </p:cNvPr>
          <p:cNvCxnSpPr>
            <a:cxnSpLocks/>
          </p:cNvCxnSpPr>
          <p:nvPr/>
        </p:nvCxnSpPr>
        <p:spPr>
          <a:xfrm>
            <a:off x="6079464" y="2537829"/>
            <a:ext cx="24612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B451419-CE84-4498-8E7D-6E354DFA40D2}"/>
              </a:ext>
            </a:extLst>
          </p:cNvPr>
          <p:cNvSpPr/>
          <p:nvPr/>
        </p:nvSpPr>
        <p:spPr>
          <a:xfrm>
            <a:off x="6213120" y="2537829"/>
            <a:ext cx="392217" cy="1468687"/>
          </a:xfrm>
          <a:custGeom>
            <a:avLst/>
            <a:gdLst>
              <a:gd name="connsiteX0" fmla="*/ 0 w 445169"/>
              <a:gd name="connsiteY0" fmla="*/ 75369 h 929611"/>
              <a:gd name="connsiteX1" fmla="*/ 144379 w 445169"/>
              <a:gd name="connsiteY1" fmla="*/ 63337 h 929611"/>
              <a:gd name="connsiteX2" fmla="*/ 288758 w 445169"/>
              <a:gd name="connsiteY2" fmla="*/ 761169 h 929611"/>
              <a:gd name="connsiteX3" fmla="*/ 445169 w 445169"/>
              <a:gd name="connsiteY3" fmla="*/ 929611 h 929611"/>
              <a:gd name="connsiteX4" fmla="*/ 445169 w 445169"/>
              <a:gd name="connsiteY4" fmla="*/ 929611 h 929611"/>
              <a:gd name="connsiteX0" fmla="*/ 0 w 586190"/>
              <a:gd name="connsiteY0" fmla="*/ 55451 h 948825"/>
              <a:gd name="connsiteX1" fmla="*/ 285400 w 586190"/>
              <a:gd name="connsiteY1" fmla="*/ 82551 h 948825"/>
              <a:gd name="connsiteX2" fmla="*/ 429779 w 586190"/>
              <a:gd name="connsiteY2" fmla="*/ 780383 h 948825"/>
              <a:gd name="connsiteX3" fmla="*/ 586190 w 586190"/>
              <a:gd name="connsiteY3" fmla="*/ 948825 h 948825"/>
              <a:gd name="connsiteX4" fmla="*/ 586190 w 586190"/>
              <a:gd name="connsiteY4" fmla="*/ 948825 h 948825"/>
              <a:gd name="connsiteX0" fmla="*/ 0 w 586190"/>
              <a:gd name="connsiteY0" fmla="*/ 59666 h 953040"/>
              <a:gd name="connsiteX1" fmla="*/ 285400 w 586190"/>
              <a:gd name="connsiteY1" fmla="*/ 86766 h 953040"/>
              <a:gd name="connsiteX2" fmla="*/ 429779 w 586190"/>
              <a:gd name="connsiteY2" fmla="*/ 784598 h 953040"/>
              <a:gd name="connsiteX3" fmla="*/ 586190 w 586190"/>
              <a:gd name="connsiteY3" fmla="*/ 953040 h 953040"/>
              <a:gd name="connsiteX4" fmla="*/ 586190 w 586190"/>
              <a:gd name="connsiteY4" fmla="*/ 953040 h 953040"/>
              <a:gd name="connsiteX0" fmla="*/ 0 w 604584"/>
              <a:gd name="connsiteY0" fmla="*/ 40752 h 990029"/>
              <a:gd name="connsiteX1" fmla="*/ 303794 w 604584"/>
              <a:gd name="connsiteY1" fmla="*/ 123755 h 990029"/>
              <a:gd name="connsiteX2" fmla="*/ 448173 w 604584"/>
              <a:gd name="connsiteY2" fmla="*/ 821587 h 990029"/>
              <a:gd name="connsiteX3" fmla="*/ 604584 w 604584"/>
              <a:gd name="connsiteY3" fmla="*/ 990029 h 990029"/>
              <a:gd name="connsiteX4" fmla="*/ 604584 w 604584"/>
              <a:gd name="connsiteY4" fmla="*/ 990029 h 990029"/>
              <a:gd name="connsiteX0" fmla="*/ 0 w 604584"/>
              <a:gd name="connsiteY0" fmla="*/ 9028 h 958305"/>
              <a:gd name="connsiteX1" fmla="*/ 303794 w 604584"/>
              <a:gd name="connsiteY1" fmla="*/ 92031 h 958305"/>
              <a:gd name="connsiteX2" fmla="*/ 448173 w 604584"/>
              <a:gd name="connsiteY2" fmla="*/ 789863 h 958305"/>
              <a:gd name="connsiteX3" fmla="*/ 604584 w 604584"/>
              <a:gd name="connsiteY3" fmla="*/ 958305 h 958305"/>
              <a:gd name="connsiteX4" fmla="*/ 604584 w 604584"/>
              <a:gd name="connsiteY4" fmla="*/ 958305 h 958305"/>
              <a:gd name="connsiteX0" fmla="*/ 0 w 604584"/>
              <a:gd name="connsiteY0" fmla="*/ 9027 h 958304"/>
              <a:gd name="connsiteX1" fmla="*/ 303794 w 604584"/>
              <a:gd name="connsiteY1" fmla="*/ 92030 h 958304"/>
              <a:gd name="connsiteX2" fmla="*/ 448173 w 604584"/>
              <a:gd name="connsiteY2" fmla="*/ 789862 h 958304"/>
              <a:gd name="connsiteX3" fmla="*/ 604584 w 604584"/>
              <a:gd name="connsiteY3" fmla="*/ 958304 h 958304"/>
              <a:gd name="connsiteX4" fmla="*/ 604584 w 604584"/>
              <a:gd name="connsiteY4" fmla="*/ 958304 h 958304"/>
              <a:gd name="connsiteX0" fmla="*/ 0 w 604584"/>
              <a:gd name="connsiteY0" fmla="*/ 0 h 949277"/>
              <a:gd name="connsiteX1" fmla="*/ 303794 w 604584"/>
              <a:gd name="connsiteY1" fmla="*/ 83003 h 949277"/>
              <a:gd name="connsiteX2" fmla="*/ 448173 w 604584"/>
              <a:gd name="connsiteY2" fmla="*/ 780835 h 949277"/>
              <a:gd name="connsiteX3" fmla="*/ 604584 w 604584"/>
              <a:gd name="connsiteY3" fmla="*/ 949277 h 949277"/>
              <a:gd name="connsiteX4" fmla="*/ 604584 w 604584"/>
              <a:gd name="connsiteY4" fmla="*/ 949277 h 949277"/>
              <a:gd name="connsiteX0" fmla="*/ 0 w 604584"/>
              <a:gd name="connsiteY0" fmla="*/ 0 h 949277"/>
              <a:gd name="connsiteX1" fmla="*/ 283805 w 604584"/>
              <a:gd name="connsiteY1" fmla="*/ 83003 h 949277"/>
              <a:gd name="connsiteX2" fmla="*/ 448173 w 604584"/>
              <a:gd name="connsiteY2" fmla="*/ 780835 h 949277"/>
              <a:gd name="connsiteX3" fmla="*/ 604584 w 604584"/>
              <a:gd name="connsiteY3" fmla="*/ 949277 h 949277"/>
              <a:gd name="connsiteX4" fmla="*/ 604584 w 604584"/>
              <a:gd name="connsiteY4" fmla="*/ 949277 h 949277"/>
              <a:gd name="connsiteX0" fmla="*/ 0 w 604584"/>
              <a:gd name="connsiteY0" fmla="*/ 225 h 949502"/>
              <a:gd name="connsiteX1" fmla="*/ 283805 w 604584"/>
              <a:gd name="connsiteY1" fmla="*/ 83228 h 949502"/>
              <a:gd name="connsiteX2" fmla="*/ 396202 w 604584"/>
              <a:gd name="connsiteY2" fmla="*/ 810219 h 949502"/>
              <a:gd name="connsiteX3" fmla="*/ 604584 w 604584"/>
              <a:gd name="connsiteY3" fmla="*/ 949502 h 949502"/>
              <a:gd name="connsiteX4" fmla="*/ 604584 w 604584"/>
              <a:gd name="connsiteY4" fmla="*/ 949502 h 949502"/>
              <a:gd name="connsiteX0" fmla="*/ 0 w 822860"/>
              <a:gd name="connsiteY0" fmla="*/ 225 h 954875"/>
              <a:gd name="connsiteX1" fmla="*/ 283805 w 822860"/>
              <a:gd name="connsiteY1" fmla="*/ 83228 h 954875"/>
              <a:gd name="connsiteX2" fmla="*/ 396202 w 822860"/>
              <a:gd name="connsiteY2" fmla="*/ 810219 h 954875"/>
              <a:gd name="connsiteX3" fmla="*/ 604584 w 822860"/>
              <a:gd name="connsiteY3" fmla="*/ 949502 h 954875"/>
              <a:gd name="connsiteX4" fmla="*/ 822860 w 822860"/>
              <a:gd name="connsiteY4" fmla="*/ 923462 h 954875"/>
              <a:gd name="connsiteX0" fmla="*/ 0 w 824900"/>
              <a:gd name="connsiteY0" fmla="*/ 225 h 1015809"/>
              <a:gd name="connsiteX1" fmla="*/ 283805 w 824900"/>
              <a:gd name="connsiteY1" fmla="*/ 83228 h 1015809"/>
              <a:gd name="connsiteX2" fmla="*/ 396202 w 824900"/>
              <a:gd name="connsiteY2" fmla="*/ 810219 h 1015809"/>
              <a:gd name="connsiteX3" fmla="*/ 604584 w 824900"/>
              <a:gd name="connsiteY3" fmla="*/ 949502 h 1015809"/>
              <a:gd name="connsiteX4" fmla="*/ 824900 w 824900"/>
              <a:gd name="connsiteY4" fmla="*/ 1014600 h 1015809"/>
              <a:gd name="connsiteX0" fmla="*/ 0 w 824900"/>
              <a:gd name="connsiteY0" fmla="*/ 225 h 1019775"/>
              <a:gd name="connsiteX1" fmla="*/ 283805 w 824900"/>
              <a:gd name="connsiteY1" fmla="*/ 83228 h 1019775"/>
              <a:gd name="connsiteX2" fmla="*/ 396202 w 824900"/>
              <a:gd name="connsiteY2" fmla="*/ 810219 h 1019775"/>
              <a:gd name="connsiteX3" fmla="*/ 514825 w 824900"/>
              <a:gd name="connsiteY3" fmla="*/ 990422 h 1019775"/>
              <a:gd name="connsiteX4" fmla="*/ 824900 w 824900"/>
              <a:gd name="connsiteY4" fmla="*/ 1014600 h 1019775"/>
              <a:gd name="connsiteX0" fmla="*/ 0 w 633143"/>
              <a:gd name="connsiteY0" fmla="*/ 225 h 1021207"/>
              <a:gd name="connsiteX1" fmla="*/ 283805 w 633143"/>
              <a:gd name="connsiteY1" fmla="*/ 83228 h 1021207"/>
              <a:gd name="connsiteX2" fmla="*/ 396202 w 633143"/>
              <a:gd name="connsiteY2" fmla="*/ 810219 h 1021207"/>
              <a:gd name="connsiteX3" fmla="*/ 514825 w 633143"/>
              <a:gd name="connsiteY3" fmla="*/ 990422 h 1021207"/>
              <a:gd name="connsiteX4" fmla="*/ 633143 w 633143"/>
              <a:gd name="connsiteY4" fmla="*/ 1016461 h 1021207"/>
              <a:gd name="connsiteX0" fmla="*/ 0 w 633143"/>
              <a:gd name="connsiteY0" fmla="*/ 225 h 1022909"/>
              <a:gd name="connsiteX1" fmla="*/ 283805 w 633143"/>
              <a:gd name="connsiteY1" fmla="*/ 83228 h 1022909"/>
              <a:gd name="connsiteX2" fmla="*/ 396202 w 633143"/>
              <a:gd name="connsiteY2" fmla="*/ 810219 h 1022909"/>
              <a:gd name="connsiteX3" fmla="*/ 486265 w 633143"/>
              <a:gd name="connsiteY3" fmla="*/ 996001 h 1022909"/>
              <a:gd name="connsiteX4" fmla="*/ 633143 w 633143"/>
              <a:gd name="connsiteY4" fmla="*/ 1016461 h 1022909"/>
              <a:gd name="connsiteX0" fmla="*/ 0 w 633143"/>
              <a:gd name="connsiteY0" fmla="*/ 225 h 1025210"/>
              <a:gd name="connsiteX1" fmla="*/ 283805 w 633143"/>
              <a:gd name="connsiteY1" fmla="*/ 83228 h 1025210"/>
              <a:gd name="connsiteX2" fmla="*/ 396202 w 633143"/>
              <a:gd name="connsiteY2" fmla="*/ 810219 h 1025210"/>
              <a:gd name="connsiteX3" fmla="*/ 486265 w 633143"/>
              <a:gd name="connsiteY3" fmla="*/ 996001 h 1025210"/>
              <a:gd name="connsiteX4" fmla="*/ 633143 w 633143"/>
              <a:gd name="connsiteY4" fmla="*/ 1016461 h 1025210"/>
              <a:gd name="connsiteX0" fmla="*/ 0 w 633143"/>
              <a:gd name="connsiteY0" fmla="*/ 225 h 1021603"/>
              <a:gd name="connsiteX1" fmla="*/ 283805 w 633143"/>
              <a:gd name="connsiteY1" fmla="*/ 83228 h 1021603"/>
              <a:gd name="connsiteX2" fmla="*/ 396202 w 633143"/>
              <a:gd name="connsiteY2" fmla="*/ 810219 h 1021603"/>
              <a:gd name="connsiteX3" fmla="*/ 486265 w 633143"/>
              <a:gd name="connsiteY3" fmla="*/ 996001 h 1021603"/>
              <a:gd name="connsiteX4" fmla="*/ 633143 w 633143"/>
              <a:gd name="connsiteY4" fmla="*/ 1016461 h 1021603"/>
              <a:gd name="connsiteX0" fmla="*/ 0 w 633143"/>
              <a:gd name="connsiteY0" fmla="*/ 225 h 1027621"/>
              <a:gd name="connsiteX1" fmla="*/ 283805 w 633143"/>
              <a:gd name="connsiteY1" fmla="*/ 83228 h 1027621"/>
              <a:gd name="connsiteX2" fmla="*/ 396202 w 633143"/>
              <a:gd name="connsiteY2" fmla="*/ 810219 h 1027621"/>
              <a:gd name="connsiteX3" fmla="*/ 486265 w 633143"/>
              <a:gd name="connsiteY3" fmla="*/ 996001 h 1027621"/>
              <a:gd name="connsiteX4" fmla="*/ 633143 w 633143"/>
              <a:gd name="connsiteY4" fmla="*/ 1027621 h 1027621"/>
              <a:gd name="connsiteX0" fmla="*/ 0 w 633143"/>
              <a:gd name="connsiteY0" fmla="*/ 0 h 1027396"/>
              <a:gd name="connsiteX1" fmla="*/ 294004 w 633143"/>
              <a:gd name="connsiteY1" fmla="*/ 131363 h 1027396"/>
              <a:gd name="connsiteX2" fmla="*/ 396202 w 633143"/>
              <a:gd name="connsiteY2" fmla="*/ 809994 h 1027396"/>
              <a:gd name="connsiteX3" fmla="*/ 486265 w 633143"/>
              <a:gd name="connsiteY3" fmla="*/ 995776 h 1027396"/>
              <a:gd name="connsiteX4" fmla="*/ 633143 w 633143"/>
              <a:gd name="connsiteY4" fmla="*/ 1027396 h 1027396"/>
              <a:gd name="connsiteX0" fmla="*/ 0 w 637224"/>
              <a:gd name="connsiteY0" fmla="*/ 0 h 980897"/>
              <a:gd name="connsiteX1" fmla="*/ 298085 w 637224"/>
              <a:gd name="connsiteY1" fmla="*/ 84864 h 980897"/>
              <a:gd name="connsiteX2" fmla="*/ 400283 w 637224"/>
              <a:gd name="connsiteY2" fmla="*/ 763495 h 980897"/>
              <a:gd name="connsiteX3" fmla="*/ 490346 w 637224"/>
              <a:gd name="connsiteY3" fmla="*/ 949277 h 980897"/>
              <a:gd name="connsiteX4" fmla="*/ 637224 w 637224"/>
              <a:gd name="connsiteY4" fmla="*/ 980897 h 980897"/>
              <a:gd name="connsiteX0" fmla="*/ 0 w 637224"/>
              <a:gd name="connsiteY0" fmla="*/ 5316 h 986213"/>
              <a:gd name="connsiteX1" fmla="*/ 298085 w 637224"/>
              <a:gd name="connsiteY1" fmla="*/ 90180 h 986213"/>
              <a:gd name="connsiteX2" fmla="*/ 400283 w 637224"/>
              <a:gd name="connsiteY2" fmla="*/ 768811 h 986213"/>
              <a:gd name="connsiteX3" fmla="*/ 490346 w 637224"/>
              <a:gd name="connsiteY3" fmla="*/ 954593 h 986213"/>
              <a:gd name="connsiteX4" fmla="*/ 637224 w 637224"/>
              <a:gd name="connsiteY4" fmla="*/ 986213 h 986213"/>
              <a:gd name="connsiteX0" fmla="*/ 0 w 637224"/>
              <a:gd name="connsiteY0" fmla="*/ 1346 h 982243"/>
              <a:gd name="connsiteX1" fmla="*/ 298085 w 637224"/>
              <a:gd name="connsiteY1" fmla="*/ 86210 h 982243"/>
              <a:gd name="connsiteX2" fmla="*/ 400283 w 637224"/>
              <a:gd name="connsiteY2" fmla="*/ 764841 h 982243"/>
              <a:gd name="connsiteX3" fmla="*/ 490346 w 637224"/>
              <a:gd name="connsiteY3" fmla="*/ 950623 h 982243"/>
              <a:gd name="connsiteX4" fmla="*/ 637224 w 637224"/>
              <a:gd name="connsiteY4" fmla="*/ 982243 h 982243"/>
              <a:gd name="connsiteX0" fmla="*/ 0 w 641304"/>
              <a:gd name="connsiteY0" fmla="*/ 164 h 984782"/>
              <a:gd name="connsiteX1" fmla="*/ 302165 w 641304"/>
              <a:gd name="connsiteY1" fmla="*/ 88749 h 984782"/>
              <a:gd name="connsiteX2" fmla="*/ 404363 w 641304"/>
              <a:gd name="connsiteY2" fmla="*/ 767380 h 984782"/>
              <a:gd name="connsiteX3" fmla="*/ 494426 w 641304"/>
              <a:gd name="connsiteY3" fmla="*/ 953162 h 984782"/>
              <a:gd name="connsiteX4" fmla="*/ 641304 w 641304"/>
              <a:gd name="connsiteY4" fmla="*/ 984782 h 984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1304" h="984782">
                <a:moveTo>
                  <a:pt x="0" y="164"/>
                </a:moveTo>
                <a:cubicBezTo>
                  <a:pt x="217671" y="12850"/>
                  <a:pt x="234771" y="-39120"/>
                  <a:pt x="302165" y="88749"/>
                </a:cubicBezTo>
                <a:cubicBezTo>
                  <a:pt x="369559" y="216618"/>
                  <a:pt x="372320" y="623311"/>
                  <a:pt x="404363" y="767380"/>
                </a:cubicBezTo>
                <a:cubicBezTo>
                  <a:pt x="436406" y="911449"/>
                  <a:pt x="454936" y="916928"/>
                  <a:pt x="494426" y="953162"/>
                </a:cubicBezTo>
                <a:cubicBezTo>
                  <a:pt x="533916" y="989396"/>
                  <a:pt x="568545" y="984164"/>
                  <a:pt x="641304" y="984782"/>
                </a:cubicBezTo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725416-4068-4D57-B6F0-CFB948C1DEA1}"/>
              </a:ext>
            </a:extLst>
          </p:cNvPr>
          <p:cNvCxnSpPr/>
          <p:nvPr/>
        </p:nvCxnSpPr>
        <p:spPr>
          <a:xfrm>
            <a:off x="6518789" y="4006625"/>
            <a:ext cx="102669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FAF47C5-A478-4E32-AC12-6F7DFBCED17F}"/>
              </a:ext>
            </a:extLst>
          </p:cNvPr>
          <p:cNvCxnSpPr>
            <a:cxnSpLocks/>
          </p:cNvCxnSpPr>
          <p:nvPr/>
        </p:nvCxnSpPr>
        <p:spPr>
          <a:xfrm>
            <a:off x="4535055" y="4166129"/>
            <a:ext cx="156094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2DA6E5E-3FA6-4D9C-B494-443FB0B34AF0}"/>
              </a:ext>
            </a:extLst>
          </p:cNvPr>
          <p:cNvSpPr/>
          <p:nvPr/>
        </p:nvSpPr>
        <p:spPr>
          <a:xfrm rot="10800000">
            <a:off x="4239484" y="4007855"/>
            <a:ext cx="323271" cy="158266"/>
          </a:xfrm>
          <a:custGeom>
            <a:avLst/>
            <a:gdLst>
              <a:gd name="connsiteX0" fmla="*/ 0 w 445169"/>
              <a:gd name="connsiteY0" fmla="*/ 75369 h 929611"/>
              <a:gd name="connsiteX1" fmla="*/ 144379 w 445169"/>
              <a:gd name="connsiteY1" fmla="*/ 63337 h 929611"/>
              <a:gd name="connsiteX2" fmla="*/ 288758 w 445169"/>
              <a:gd name="connsiteY2" fmla="*/ 761169 h 929611"/>
              <a:gd name="connsiteX3" fmla="*/ 445169 w 445169"/>
              <a:gd name="connsiteY3" fmla="*/ 929611 h 929611"/>
              <a:gd name="connsiteX4" fmla="*/ 445169 w 445169"/>
              <a:gd name="connsiteY4" fmla="*/ 929611 h 929611"/>
              <a:gd name="connsiteX0" fmla="*/ 0 w 586190"/>
              <a:gd name="connsiteY0" fmla="*/ 55451 h 948825"/>
              <a:gd name="connsiteX1" fmla="*/ 285400 w 586190"/>
              <a:gd name="connsiteY1" fmla="*/ 82551 h 948825"/>
              <a:gd name="connsiteX2" fmla="*/ 429779 w 586190"/>
              <a:gd name="connsiteY2" fmla="*/ 780383 h 948825"/>
              <a:gd name="connsiteX3" fmla="*/ 586190 w 586190"/>
              <a:gd name="connsiteY3" fmla="*/ 948825 h 948825"/>
              <a:gd name="connsiteX4" fmla="*/ 586190 w 586190"/>
              <a:gd name="connsiteY4" fmla="*/ 948825 h 948825"/>
              <a:gd name="connsiteX0" fmla="*/ 0 w 586190"/>
              <a:gd name="connsiteY0" fmla="*/ 59666 h 953040"/>
              <a:gd name="connsiteX1" fmla="*/ 285400 w 586190"/>
              <a:gd name="connsiteY1" fmla="*/ 86766 h 953040"/>
              <a:gd name="connsiteX2" fmla="*/ 429779 w 586190"/>
              <a:gd name="connsiteY2" fmla="*/ 784598 h 953040"/>
              <a:gd name="connsiteX3" fmla="*/ 586190 w 586190"/>
              <a:gd name="connsiteY3" fmla="*/ 953040 h 953040"/>
              <a:gd name="connsiteX4" fmla="*/ 586190 w 586190"/>
              <a:gd name="connsiteY4" fmla="*/ 953040 h 953040"/>
              <a:gd name="connsiteX0" fmla="*/ 0 w 604584"/>
              <a:gd name="connsiteY0" fmla="*/ 40752 h 990029"/>
              <a:gd name="connsiteX1" fmla="*/ 303794 w 604584"/>
              <a:gd name="connsiteY1" fmla="*/ 123755 h 990029"/>
              <a:gd name="connsiteX2" fmla="*/ 448173 w 604584"/>
              <a:gd name="connsiteY2" fmla="*/ 821587 h 990029"/>
              <a:gd name="connsiteX3" fmla="*/ 604584 w 604584"/>
              <a:gd name="connsiteY3" fmla="*/ 990029 h 990029"/>
              <a:gd name="connsiteX4" fmla="*/ 604584 w 604584"/>
              <a:gd name="connsiteY4" fmla="*/ 990029 h 990029"/>
              <a:gd name="connsiteX0" fmla="*/ 0 w 604584"/>
              <a:gd name="connsiteY0" fmla="*/ 9028 h 958305"/>
              <a:gd name="connsiteX1" fmla="*/ 303794 w 604584"/>
              <a:gd name="connsiteY1" fmla="*/ 92031 h 958305"/>
              <a:gd name="connsiteX2" fmla="*/ 448173 w 604584"/>
              <a:gd name="connsiteY2" fmla="*/ 789863 h 958305"/>
              <a:gd name="connsiteX3" fmla="*/ 604584 w 604584"/>
              <a:gd name="connsiteY3" fmla="*/ 958305 h 958305"/>
              <a:gd name="connsiteX4" fmla="*/ 604584 w 604584"/>
              <a:gd name="connsiteY4" fmla="*/ 958305 h 958305"/>
              <a:gd name="connsiteX0" fmla="*/ 0 w 604584"/>
              <a:gd name="connsiteY0" fmla="*/ 9027 h 958304"/>
              <a:gd name="connsiteX1" fmla="*/ 303794 w 604584"/>
              <a:gd name="connsiteY1" fmla="*/ 92030 h 958304"/>
              <a:gd name="connsiteX2" fmla="*/ 448173 w 604584"/>
              <a:gd name="connsiteY2" fmla="*/ 789862 h 958304"/>
              <a:gd name="connsiteX3" fmla="*/ 604584 w 604584"/>
              <a:gd name="connsiteY3" fmla="*/ 958304 h 958304"/>
              <a:gd name="connsiteX4" fmla="*/ 604584 w 604584"/>
              <a:gd name="connsiteY4" fmla="*/ 958304 h 958304"/>
              <a:gd name="connsiteX0" fmla="*/ 0 w 604584"/>
              <a:gd name="connsiteY0" fmla="*/ 0 h 949277"/>
              <a:gd name="connsiteX1" fmla="*/ 303794 w 604584"/>
              <a:gd name="connsiteY1" fmla="*/ 83003 h 949277"/>
              <a:gd name="connsiteX2" fmla="*/ 448173 w 604584"/>
              <a:gd name="connsiteY2" fmla="*/ 780835 h 949277"/>
              <a:gd name="connsiteX3" fmla="*/ 604584 w 604584"/>
              <a:gd name="connsiteY3" fmla="*/ 949277 h 949277"/>
              <a:gd name="connsiteX4" fmla="*/ 604584 w 604584"/>
              <a:gd name="connsiteY4" fmla="*/ 949277 h 949277"/>
              <a:gd name="connsiteX0" fmla="*/ 0 w 604584"/>
              <a:gd name="connsiteY0" fmla="*/ 0 h 949277"/>
              <a:gd name="connsiteX1" fmla="*/ 283805 w 604584"/>
              <a:gd name="connsiteY1" fmla="*/ 83003 h 949277"/>
              <a:gd name="connsiteX2" fmla="*/ 448173 w 604584"/>
              <a:gd name="connsiteY2" fmla="*/ 780835 h 949277"/>
              <a:gd name="connsiteX3" fmla="*/ 604584 w 604584"/>
              <a:gd name="connsiteY3" fmla="*/ 949277 h 949277"/>
              <a:gd name="connsiteX4" fmla="*/ 604584 w 604584"/>
              <a:gd name="connsiteY4" fmla="*/ 949277 h 949277"/>
              <a:gd name="connsiteX0" fmla="*/ 0 w 604584"/>
              <a:gd name="connsiteY0" fmla="*/ 225 h 949502"/>
              <a:gd name="connsiteX1" fmla="*/ 283805 w 604584"/>
              <a:gd name="connsiteY1" fmla="*/ 83228 h 949502"/>
              <a:gd name="connsiteX2" fmla="*/ 396202 w 604584"/>
              <a:gd name="connsiteY2" fmla="*/ 810219 h 949502"/>
              <a:gd name="connsiteX3" fmla="*/ 604584 w 604584"/>
              <a:gd name="connsiteY3" fmla="*/ 949502 h 949502"/>
              <a:gd name="connsiteX4" fmla="*/ 604584 w 604584"/>
              <a:gd name="connsiteY4" fmla="*/ 949502 h 949502"/>
              <a:gd name="connsiteX0" fmla="*/ 0 w 822860"/>
              <a:gd name="connsiteY0" fmla="*/ 225 h 954875"/>
              <a:gd name="connsiteX1" fmla="*/ 283805 w 822860"/>
              <a:gd name="connsiteY1" fmla="*/ 83228 h 954875"/>
              <a:gd name="connsiteX2" fmla="*/ 396202 w 822860"/>
              <a:gd name="connsiteY2" fmla="*/ 810219 h 954875"/>
              <a:gd name="connsiteX3" fmla="*/ 604584 w 822860"/>
              <a:gd name="connsiteY3" fmla="*/ 949502 h 954875"/>
              <a:gd name="connsiteX4" fmla="*/ 822860 w 822860"/>
              <a:gd name="connsiteY4" fmla="*/ 923462 h 954875"/>
              <a:gd name="connsiteX0" fmla="*/ 0 w 824900"/>
              <a:gd name="connsiteY0" fmla="*/ 225 h 1015809"/>
              <a:gd name="connsiteX1" fmla="*/ 283805 w 824900"/>
              <a:gd name="connsiteY1" fmla="*/ 83228 h 1015809"/>
              <a:gd name="connsiteX2" fmla="*/ 396202 w 824900"/>
              <a:gd name="connsiteY2" fmla="*/ 810219 h 1015809"/>
              <a:gd name="connsiteX3" fmla="*/ 604584 w 824900"/>
              <a:gd name="connsiteY3" fmla="*/ 949502 h 1015809"/>
              <a:gd name="connsiteX4" fmla="*/ 824900 w 824900"/>
              <a:gd name="connsiteY4" fmla="*/ 1014600 h 1015809"/>
              <a:gd name="connsiteX0" fmla="*/ 0 w 824900"/>
              <a:gd name="connsiteY0" fmla="*/ 225 h 1019775"/>
              <a:gd name="connsiteX1" fmla="*/ 283805 w 824900"/>
              <a:gd name="connsiteY1" fmla="*/ 83228 h 1019775"/>
              <a:gd name="connsiteX2" fmla="*/ 396202 w 824900"/>
              <a:gd name="connsiteY2" fmla="*/ 810219 h 1019775"/>
              <a:gd name="connsiteX3" fmla="*/ 514825 w 824900"/>
              <a:gd name="connsiteY3" fmla="*/ 990422 h 1019775"/>
              <a:gd name="connsiteX4" fmla="*/ 824900 w 824900"/>
              <a:gd name="connsiteY4" fmla="*/ 1014600 h 1019775"/>
              <a:gd name="connsiteX0" fmla="*/ 0 w 633143"/>
              <a:gd name="connsiteY0" fmla="*/ 225 h 1021207"/>
              <a:gd name="connsiteX1" fmla="*/ 283805 w 633143"/>
              <a:gd name="connsiteY1" fmla="*/ 83228 h 1021207"/>
              <a:gd name="connsiteX2" fmla="*/ 396202 w 633143"/>
              <a:gd name="connsiteY2" fmla="*/ 810219 h 1021207"/>
              <a:gd name="connsiteX3" fmla="*/ 514825 w 633143"/>
              <a:gd name="connsiteY3" fmla="*/ 990422 h 1021207"/>
              <a:gd name="connsiteX4" fmla="*/ 633143 w 633143"/>
              <a:gd name="connsiteY4" fmla="*/ 1016461 h 1021207"/>
              <a:gd name="connsiteX0" fmla="*/ 0 w 633143"/>
              <a:gd name="connsiteY0" fmla="*/ 225 h 1022909"/>
              <a:gd name="connsiteX1" fmla="*/ 283805 w 633143"/>
              <a:gd name="connsiteY1" fmla="*/ 83228 h 1022909"/>
              <a:gd name="connsiteX2" fmla="*/ 396202 w 633143"/>
              <a:gd name="connsiteY2" fmla="*/ 810219 h 1022909"/>
              <a:gd name="connsiteX3" fmla="*/ 486265 w 633143"/>
              <a:gd name="connsiteY3" fmla="*/ 996001 h 1022909"/>
              <a:gd name="connsiteX4" fmla="*/ 633143 w 633143"/>
              <a:gd name="connsiteY4" fmla="*/ 1016461 h 1022909"/>
              <a:gd name="connsiteX0" fmla="*/ 0 w 633143"/>
              <a:gd name="connsiteY0" fmla="*/ 225 h 1025210"/>
              <a:gd name="connsiteX1" fmla="*/ 283805 w 633143"/>
              <a:gd name="connsiteY1" fmla="*/ 83228 h 1025210"/>
              <a:gd name="connsiteX2" fmla="*/ 396202 w 633143"/>
              <a:gd name="connsiteY2" fmla="*/ 810219 h 1025210"/>
              <a:gd name="connsiteX3" fmla="*/ 486265 w 633143"/>
              <a:gd name="connsiteY3" fmla="*/ 996001 h 1025210"/>
              <a:gd name="connsiteX4" fmla="*/ 633143 w 633143"/>
              <a:gd name="connsiteY4" fmla="*/ 1016461 h 1025210"/>
              <a:gd name="connsiteX0" fmla="*/ 0 w 633143"/>
              <a:gd name="connsiteY0" fmla="*/ 225 h 1021603"/>
              <a:gd name="connsiteX1" fmla="*/ 283805 w 633143"/>
              <a:gd name="connsiteY1" fmla="*/ 83228 h 1021603"/>
              <a:gd name="connsiteX2" fmla="*/ 396202 w 633143"/>
              <a:gd name="connsiteY2" fmla="*/ 810219 h 1021603"/>
              <a:gd name="connsiteX3" fmla="*/ 486265 w 633143"/>
              <a:gd name="connsiteY3" fmla="*/ 996001 h 1021603"/>
              <a:gd name="connsiteX4" fmla="*/ 633143 w 633143"/>
              <a:gd name="connsiteY4" fmla="*/ 1016461 h 1021603"/>
              <a:gd name="connsiteX0" fmla="*/ 0 w 633143"/>
              <a:gd name="connsiteY0" fmla="*/ 225 h 1027621"/>
              <a:gd name="connsiteX1" fmla="*/ 283805 w 633143"/>
              <a:gd name="connsiteY1" fmla="*/ 83228 h 1027621"/>
              <a:gd name="connsiteX2" fmla="*/ 396202 w 633143"/>
              <a:gd name="connsiteY2" fmla="*/ 810219 h 1027621"/>
              <a:gd name="connsiteX3" fmla="*/ 486265 w 633143"/>
              <a:gd name="connsiteY3" fmla="*/ 996001 h 1027621"/>
              <a:gd name="connsiteX4" fmla="*/ 633143 w 633143"/>
              <a:gd name="connsiteY4" fmla="*/ 1027621 h 1027621"/>
              <a:gd name="connsiteX0" fmla="*/ 0 w 633143"/>
              <a:gd name="connsiteY0" fmla="*/ 0 h 1027396"/>
              <a:gd name="connsiteX1" fmla="*/ 294004 w 633143"/>
              <a:gd name="connsiteY1" fmla="*/ 131363 h 1027396"/>
              <a:gd name="connsiteX2" fmla="*/ 396202 w 633143"/>
              <a:gd name="connsiteY2" fmla="*/ 809994 h 1027396"/>
              <a:gd name="connsiteX3" fmla="*/ 486265 w 633143"/>
              <a:gd name="connsiteY3" fmla="*/ 995776 h 1027396"/>
              <a:gd name="connsiteX4" fmla="*/ 633143 w 633143"/>
              <a:gd name="connsiteY4" fmla="*/ 1027396 h 1027396"/>
              <a:gd name="connsiteX0" fmla="*/ 0 w 637224"/>
              <a:gd name="connsiteY0" fmla="*/ 0 h 980897"/>
              <a:gd name="connsiteX1" fmla="*/ 298085 w 637224"/>
              <a:gd name="connsiteY1" fmla="*/ 84864 h 980897"/>
              <a:gd name="connsiteX2" fmla="*/ 400283 w 637224"/>
              <a:gd name="connsiteY2" fmla="*/ 763495 h 980897"/>
              <a:gd name="connsiteX3" fmla="*/ 490346 w 637224"/>
              <a:gd name="connsiteY3" fmla="*/ 949277 h 980897"/>
              <a:gd name="connsiteX4" fmla="*/ 637224 w 637224"/>
              <a:gd name="connsiteY4" fmla="*/ 980897 h 980897"/>
              <a:gd name="connsiteX0" fmla="*/ 0 w 637224"/>
              <a:gd name="connsiteY0" fmla="*/ 5316 h 986213"/>
              <a:gd name="connsiteX1" fmla="*/ 298085 w 637224"/>
              <a:gd name="connsiteY1" fmla="*/ 90180 h 986213"/>
              <a:gd name="connsiteX2" fmla="*/ 400283 w 637224"/>
              <a:gd name="connsiteY2" fmla="*/ 768811 h 986213"/>
              <a:gd name="connsiteX3" fmla="*/ 490346 w 637224"/>
              <a:gd name="connsiteY3" fmla="*/ 954593 h 986213"/>
              <a:gd name="connsiteX4" fmla="*/ 637224 w 637224"/>
              <a:gd name="connsiteY4" fmla="*/ 986213 h 986213"/>
              <a:gd name="connsiteX0" fmla="*/ 0 w 637224"/>
              <a:gd name="connsiteY0" fmla="*/ 1346 h 982243"/>
              <a:gd name="connsiteX1" fmla="*/ 298085 w 637224"/>
              <a:gd name="connsiteY1" fmla="*/ 86210 h 982243"/>
              <a:gd name="connsiteX2" fmla="*/ 400283 w 637224"/>
              <a:gd name="connsiteY2" fmla="*/ 764841 h 982243"/>
              <a:gd name="connsiteX3" fmla="*/ 490346 w 637224"/>
              <a:gd name="connsiteY3" fmla="*/ 950623 h 982243"/>
              <a:gd name="connsiteX4" fmla="*/ 637224 w 637224"/>
              <a:gd name="connsiteY4" fmla="*/ 982243 h 982243"/>
              <a:gd name="connsiteX0" fmla="*/ 0 w 641304"/>
              <a:gd name="connsiteY0" fmla="*/ 164 h 984782"/>
              <a:gd name="connsiteX1" fmla="*/ 302165 w 641304"/>
              <a:gd name="connsiteY1" fmla="*/ 88749 h 984782"/>
              <a:gd name="connsiteX2" fmla="*/ 404363 w 641304"/>
              <a:gd name="connsiteY2" fmla="*/ 767380 h 984782"/>
              <a:gd name="connsiteX3" fmla="*/ 494426 w 641304"/>
              <a:gd name="connsiteY3" fmla="*/ 953162 h 984782"/>
              <a:gd name="connsiteX4" fmla="*/ 641304 w 641304"/>
              <a:gd name="connsiteY4" fmla="*/ 984782 h 984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1304" h="984782">
                <a:moveTo>
                  <a:pt x="0" y="164"/>
                </a:moveTo>
                <a:cubicBezTo>
                  <a:pt x="217671" y="12850"/>
                  <a:pt x="234771" y="-39120"/>
                  <a:pt x="302165" y="88749"/>
                </a:cubicBezTo>
                <a:cubicBezTo>
                  <a:pt x="369559" y="216618"/>
                  <a:pt x="372320" y="623311"/>
                  <a:pt x="404363" y="767380"/>
                </a:cubicBezTo>
                <a:cubicBezTo>
                  <a:pt x="436406" y="911449"/>
                  <a:pt x="454936" y="916928"/>
                  <a:pt x="494426" y="953162"/>
                </a:cubicBezTo>
                <a:cubicBezTo>
                  <a:pt x="533916" y="989396"/>
                  <a:pt x="568545" y="984164"/>
                  <a:pt x="641304" y="984782"/>
                </a:cubicBezTo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4E736AD-D2AB-4972-91F0-FC53A1EFE885}"/>
              </a:ext>
            </a:extLst>
          </p:cNvPr>
          <p:cNvCxnSpPr/>
          <p:nvPr/>
        </p:nvCxnSpPr>
        <p:spPr>
          <a:xfrm>
            <a:off x="3212794" y="4007857"/>
            <a:ext cx="102669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C5BAC78-7CF8-4314-B5F4-0FBBA861AE6B}"/>
              </a:ext>
            </a:extLst>
          </p:cNvPr>
          <p:cNvSpPr txBox="1">
            <a:spLocks/>
          </p:cNvSpPr>
          <p:nvPr/>
        </p:nvSpPr>
        <p:spPr>
          <a:xfrm>
            <a:off x="2385596" y="2280386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p type silicon 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D3FB6B0-5863-4F93-B391-2E66714AF7DD}"/>
              </a:ext>
            </a:extLst>
          </p:cNvPr>
          <p:cNvSpPr txBox="1">
            <a:spLocks/>
          </p:cNvSpPr>
          <p:nvPr/>
        </p:nvSpPr>
        <p:spPr>
          <a:xfrm>
            <a:off x="7081092" y="2243111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type silicon 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77008BF-D7E9-42C0-AF8F-5A58A1492A7F}"/>
              </a:ext>
            </a:extLst>
          </p:cNvPr>
          <p:cNvCxnSpPr/>
          <p:nvPr/>
        </p:nvCxnSpPr>
        <p:spPr>
          <a:xfrm flipV="1">
            <a:off x="579121" y="3332865"/>
            <a:ext cx="0" cy="6352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42EB14E9-F3F9-4F29-B712-F0581EE75511}"/>
              </a:ext>
            </a:extLst>
          </p:cNvPr>
          <p:cNvSpPr txBox="1">
            <a:spLocks/>
          </p:cNvSpPr>
          <p:nvPr/>
        </p:nvSpPr>
        <p:spPr>
          <a:xfrm>
            <a:off x="376990" y="3486968"/>
            <a:ext cx="1479884" cy="5195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/>
              <a:t>charge</a:t>
            </a:r>
            <a:endParaRPr lang="en-US" sz="2400" baseline="-250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F4CDA00-4295-4B41-8453-282074977E56}"/>
              </a:ext>
            </a:extLst>
          </p:cNvPr>
          <p:cNvSpPr txBox="1">
            <a:spLocks/>
          </p:cNvSpPr>
          <p:nvPr/>
        </p:nvSpPr>
        <p:spPr>
          <a:xfrm>
            <a:off x="8445845" y="4384658"/>
            <a:ext cx="3060354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/>
              <a:t>Distance from junction</a:t>
            </a:r>
            <a:endParaRPr lang="en-US" sz="2400" baseline="-250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63115AB-3947-4E4D-AF7C-54ADAC4D4B31}"/>
              </a:ext>
            </a:extLst>
          </p:cNvPr>
          <p:cNvCxnSpPr>
            <a:cxnSpLocks/>
          </p:cNvCxnSpPr>
          <p:nvPr/>
        </p:nvCxnSpPr>
        <p:spPr>
          <a:xfrm rot="5400000" flipV="1">
            <a:off x="8923022" y="3889019"/>
            <a:ext cx="0" cy="6352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C928199E-2533-4984-A6ED-4D8D026C298F}"/>
              </a:ext>
            </a:extLst>
          </p:cNvPr>
          <p:cNvSpPr txBox="1">
            <a:spLocks/>
          </p:cNvSpPr>
          <p:nvPr/>
        </p:nvSpPr>
        <p:spPr>
          <a:xfrm>
            <a:off x="4380502" y="3971899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-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DCA8C353-8B48-45FA-9CF2-ED10CE5BBC9F}"/>
              </a:ext>
            </a:extLst>
          </p:cNvPr>
          <p:cNvSpPr txBox="1">
            <a:spLocks/>
          </p:cNvSpPr>
          <p:nvPr/>
        </p:nvSpPr>
        <p:spPr>
          <a:xfrm>
            <a:off x="4500205" y="3969311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-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58C5C2F0-1E7D-4288-9FFA-2F89C0A75F81}"/>
              </a:ext>
            </a:extLst>
          </p:cNvPr>
          <p:cNvSpPr txBox="1">
            <a:spLocks/>
          </p:cNvSpPr>
          <p:nvPr/>
        </p:nvSpPr>
        <p:spPr>
          <a:xfrm>
            <a:off x="4613526" y="3971899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-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05401037-FD71-43D6-9AF5-9FC53107A397}"/>
              </a:ext>
            </a:extLst>
          </p:cNvPr>
          <p:cNvSpPr txBox="1">
            <a:spLocks/>
          </p:cNvSpPr>
          <p:nvPr/>
        </p:nvSpPr>
        <p:spPr>
          <a:xfrm>
            <a:off x="4733229" y="3969311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-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B3CE1F6D-4E92-4C58-800E-946C48CF7853}"/>
              </a:ext>
            </a:extLst>
          </p:cNvPr>
          <p:cNvSpPr txBox="1">
            <a:spLocks/>
          </p:cNvSpPr>
          <p:nvPr/>
        </p:nvSpPr>
        <p:spPr>
          <a:xfrm>
            <a:off x="6118614" y="2577695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73F9224B-62AC-4F14-8C58-5CB93E0D5BB4}"/>
              </a:ext>
            </a:extLst>
          </p:cNvPr>
          <p:cNvSpPr txBox="1">
            <a:spLocks/>
          </p:cNvSpPr>
          <p:nvPr/>
        </p:nvSpPr>
        <p:spPr>
          <a:xfrm>
            <a:off x="6238317" y="2575107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2DCF9E57-32A0-4FF1-892B-2869F1220020}"/>
              </a:ext>
            </a:extLst>
          </p:cNvPr>
          <p:cNvSpPr txBox="1">
            <a:spLocks/>
          </p:cNvSpPr>
          <p:nvPr/>
        </p:nvSpPr>
        <p:spPr>
          <a:xfrm>
            <a:off x="6121278" y="2736322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B9D40C4C-FFA1-4A75-A180-4C40CD91CF97}"/>
              </a:ext>
            </a:extLst>
          </p:cNvPr>
          <p:cNvSpPr txBox="1">
            <a:spLocks/>
          </p:cNvSpPr>
          <p:nvPr/>
        </p:nvSpPr>
        <p:spPr>
          <a:xfrm>
            <a:off x="6240981" y="2733734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6F05BEE7-DB32-425A-87A9-118FC23A7210}"/>
              </a:ext>
            </a:extLst>
          </p:cNvPr>
          <p:cNvSpPr txBox="1">
            <a:spLocks/>
          </p:cNvSpPr>
          <p:nvPr/>
        </p:nvSpPr>
        <p:spPr>
          <a:xfrm>
            <a:off x="6129742" y="2903701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337EBB68-49FD-4CBF-BD16-C85783471562}"/>
              </a:ext>
            </a:extLst>
          </p:cNvPr>
          <p:cNvSpPr txBox="1">
            <a:spLocks/>
          </p:cNvSpPr>
          <p:nvPr/>
        </p:nvSpPr>
        <p:spPr>
          <a:xfrm>
            <a:off x="6249445" y="2901113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D8A236B5-9502-4CFE-9464-7687656CA2B4}"/>
              </a:ext>
            </a:extLst>
          </p:cNvPr>
          <p:cNvSpPr txBox="1">
            <a:spLocks/>
          </p:cNvSpPr>
          <p:nvPr/>
        </p:nvSpPr>
        <p:spPr>
          <a:xfrm>
            <a:off x="6135623" y="3053401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F18692B0-E14D-4611-9168-431801AAACD8}"/>
              </a:ext>
            </a:extLst>
          </p:cNvPr>
          <p:cNvSpPr txBox="1">
            <a:spLocks/>
          </p:cNvSpPr>
          <p:nvPr/>
        </p:nvSpPr>
        <p:spPr>
          <a:xfrm>
            <a:off x="6255326" y="3050813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68E5D0A1-51AB-4FD9-B9C2-C2DA85D758EC}"/>
              </a:ext>
            </a:extLst>
          </p:cNvPr>
          <p:cNvSpPr txBox="1">
            <a:spLocks/>
          </p:cNvSpPr>
          <p:nvPr/>
        </p:nvSpPr>
        <p:spPr>
          <a:xfrm>
            <a:off x="6138206" y="3213731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B812D056-7890-4A16-8251-E70E189E905E}"/>
              </a:ext>
            </a:extLst>
          </p:cNvPr>
          <p:cNvSpPr txBox="1">
            <a:spLocks/>
          </p:cNvSpPr>
          <p:nvPr/>
        </p:nvSpPr>
        <p:spPr>
          <a:xfrm>
            <a:off x="6257909" y="3211143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2D466C0E-0265-4006-9F0C-2E9820083109}"/>
              </a:ext>
            </a:extLst>
          </p:cNvPr>
          <p:cNvSpPr txBox="1">
            <a:spLocks/>
          </p:cNvSpPr>
          <p:nvPr/>
        </p:nvSpPr>
        <p:spPr>
          <a:xfrm>
            <a:off x="6129742" y="3372749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522C0DA3-9F44-47BE-BE5D-43F97758B233}"/>
              </a:ext>
            </a:extLst>
          </p:cNvPr>
          <p:cNvSpPr txBox="1">
            <a:spLocks/>
          </p:cNvSpPr>
          <p:nvPr/>
        </p:nvSpPr>
        <p:spPr>
          <a:xfrm>
            <a:off x="6249445" y="3370161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285DBC6A-D355-4A37-8419-B4C860903F61}"/>
              </a:ext>
            </a:extLst>
          </p:cNvPr>
          <p:cNvSpPr txBox="1">
            <a:spLocks/>
          </p:cNvSpPr>
          <p:nvPr/>
        </p:nvSpPr>
        <p:spPr>
          <a:xfrm>
            <a:off x="6135623" y="3550363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3DBCEB6D-8DC5-4C68-936C-1CD2C45D9BCA}"/>
              </a:ext>
            </a:extLst>
          </p:cNvPr>
          <p:cNvSpPr txBox="1">
            <a:spLocks/>
          </p:cNvSpPr>
          <p:nvPr/>
        </p:nvSpPr>
        <p:spPr>
          <a:xfrm>
            <a:off x="6255326" y="3547775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16EB7666-BCEA-4AD3-A448-9130F0C6E243}"/>
              </a:ext>
            </a:extLst>
          </p:cNvPr>
          <p:cNvSpPr txBox="1">
            <a:spLocks/>
          </p:cNvSpPr>
          <p:nvPr/>
        </p:nvSpPr>
        <p:spPr>
          <a:xfrm>
            <a:off x="6135623" y="3699599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7F1B32ED-6394-4D44-9E25-4634D997F1BA}"/>
              </a:ext>
            </a:extLst>
          </p:cNvPr>
          <p:cNvSpPr txBox="1">
            <a:spLocks/>
          </p:cNvSpPr>
          <p:nvPr/>
        </p:nvSpPr>
        <p:spPr>
          <a:xfrm>
            <a:off x="6255326" y="3697011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4FC3E893-434F-4F2A-A102-6CA8765A5EC8}"/>
              </a:ext>
            </a:extLst>
          </p:cNvPr>
          <p:cNvSpPr txBox="1">
            <a:spLocks/>
          </p:cNvSpPr>
          <p:nvPr/>
        </p:nvSpPr>
        <p:spPr>
          <a:xfrm>
            <a:off x="6144740" y="3817856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EBE898B9-7FD6-4BA1-BF55-76BFD10AD6C7}"/>
              </a:ext>
            </a:extLst>
          </p:cNvPr>
          <p:cNvSpPr txBox="1">
            <a:spLocks/>
          </p:cNvSpPr>
          <p:nvPr/>
        </p:nvSpPr>
        <p:spPr>
          <a:xfrm>
            <a:off x="6264443" y="3815268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+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48F5287-512B-4415-B6B0-CC7F8D3C2176}"/>
              </a:ext>
            </a:extLst>
          </p:cNvPr>
          <p:cNvSpPr txBox="1">
            <a:spLocks/>
          </p:cNvSpPr>
          <p:nvPr/>
        </p:nvSpPr>
        <p:spPr>
          <a:xfrm>
            <a:off x="4842806" y="3971899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-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2AB11DC9-563C-4185-A22C-45BA370F70A8}"/>
              </a:ext>
            </a:extLst>
          </p:cNvPr>
          <p:cNvSpPr txBox="1">
            <a:spLocks/>
          </p:cNvSpPr>
          <p:nvPr/>
        </p:nvSpPr>
        <p:spPr>
          <a:xfrm>
            <a:off x="4962509" y="3969311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-</a:t>
            </a:r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06CBF4CA-7EEA-424F-8652-D587221FA070}"/>
              </a:ext>
            </a:extLst>
          </p:cNvPr>
          <p:cNvSpPr txBox="1">
            <a:spLocks/>
          </p:cNvSpPr>
          <p:nvPr/>
        </p:nvSpPr>
        <p:spPr>
          <a:xfrm>
            <a:off x="5075830" y="3971899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-</a:t>
            </a:r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EFA59CC8-12CF-48B8-9449-2A2D0E21E936}"/>
              </a:ext>
            </a:extLst>
          </p:cNvPr>
          <p:cNvSpPr txBox="1">
            <a:spLocks/>
          </p:cNvSpPr>
          <p:nvPr/>
        </p:nvSpPr>
        <p:spPr>
          <a:xfrm>
            <a:off x="5195533" y="3969311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-</a:t>
            </a: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88CAB3AE-19EA-4CEA-A4B6-BE67F431A82E}"/>
              </a:ext>
            </a:extLst>
          </p:cNvPr>
          <p:cNvSpPr txBox="1">
            <a:spLocks/>
          </p:cNvSpPr>
          <p:nvPr/>
        </p:nvSpPr>
        <p:spPr>
          <a:xfrm>
            <a:off x="5299128" y="3971899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-</a:t>
            </a:r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3BFB75B7-8260-4DB4-B1E3-AAE7F5CBAC35}"/>
              </a:ext>
            </a:extLst>
          </p:cNvPr>
          <p:cNvSpPr txBox="1">
            <a:spLocks/>
          </p:cNvSpPr>
          <p:nvPr/>
        </p:nvSpPr>
        <p:spPr>
          <a:xfrm>
            <a:off x="5418831" y="3969311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-</a:t>
            </a:r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E9085615-3E65-4B6B-8DC1-A9075C9D808F}"/>
              </a:ext>
            </a:extLst>
          </p:cNvPr>
          <p:cNvSpPr txBox="1">
            <a:spLocks/>
          </p:cNvSpPr>
          <p:nvPr/>
        </p:nvSpPr>
        <p:spPr>
          <a:xfrm>
            <a:off x="5532152" y="3971899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-</a:t>
            </a:r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1A3776DA-2797-4AC1-B372-5988244B6B38}"/>
              </a:ext>
            </a:extLst>
          </p:cNvPr>
          <p:cNvSpPr txBox="1">
            <a:spLocks/>
          </p:cNvSpPr>
          <p:nvPr/>
        </p:nvSpPr>
        <p:spPr>
          <a:xfrm>
            <a:off x="5634019" y="3972775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-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FDB02167-F5D2-4A2B-8FBA-4CDCF9BAB8C1}"/>
              </a:ext>
            </a:extLst>
          </p:cNvPr>
          <p:cNvSpPr txBox="1">
            <a:spLocks/>
          </p:cNvSpPr>
          <p:nvPr/>
        </p:nvSpPr>
        <p:spPr>
          <a:xfrm>
            <a:off x="5739987" y="3969311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-</a:t>
            </a:r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FC639AE2-3107-4BC9-9A2F-93309FAF4083}"/>
              </a:ext>
            </a:extLst>
          </p:cNvPr>
          <p:cNvSpPr txBox="1">
            <a:spLocks/>
          </p:cNvSpPr>
          <p:nvPr/>
        </p:nvSpPr>
        <p:spPr>
          <a:xfrm>
            <a:off x="5853308" y="3971899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-</a:t>
            </a:r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30655739-825F-4798-A3BD-EE464F7C76DA}"/>
              </a:ext>
            </a:extLst>
          </p:cNvPr>
          <p:cNvSpPr txBox="1">
            <a:spLocks/>
          </p:cNvSpPr>
          <p:nvPr/>
        </p:nvSpPr>
        <p:spPr>
          <a:xfrm>
            <a:off x="5973011" y="3969311"/>
            <a:ext cx="122286" cy="258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-</a:t>
            </a:r>
          </a:p>
        </p:txBody>
      </p:sp>
      <p:sp>
        <p:nvSpPr>
          <p:cNvPr id="57" name="Arrow: Left 56">
            <a:extLst>
              <a:ext uri="{FF2B5EF4-FFF2-40B4-BE49-F238E27FC236}">
                <a16:creationId xmlns:a16="http://schemas.microsoft.com/office/drawing/2014/main" id="{11D2ED6C-A6BF-48FA-938C-75B811DEEE1B}"/>
              </a:ext>
            </a:extLst>
          </p:cNvPr>
          <p:cNvSpPr/>
          <p:nvPr/>
        </p:nvSpPr>
        <p:spPr>
          <a:xfrm>
            <a:off x="5710346" y="4534135"/>
            <a:ext cx="738235" cy="308348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E7D0BCB7-4231-4BA1-A26F-109B630E5A0C}"/>
              </a:ext>
            </a:extLst>
          </p:cNvPr>
          <p:cNvSpPr txBox="1">
            <a:spLocks/>
          </p:cNvSpPr>
          <p:nvPr/>
        </p:nvSpPr>
        <p:spPr>
          <a:xfrm>
            <a:off x="4794372" y="4803867"/>
            <a:ext cx="2496360" cy="420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Direction of electric field</a:t>
            </a:r>
            <a:endParaRPr lang="en-US" sz="1800" baseline="30000" dirty="0"/>
          </a:p>
        </p:txBody>
      </p:sp>
      <p:sp>
        <p:nvSpPr>
          <p:cNvPr id="59" name="Arrow: Left 58">
            <a:extLst>
              <a:ext uri="{FF2B5EF4-FFF2-40B4-BE49-F238E27FC236}">
                <a16:creationId xmlns:a16="http://schemas.microsoft.com/office/drawing/2014/main" id="{21245AD7-C429-43C9-B3DF-A2AC9E2FD636}"/>
              </a:ext>
            </a:extLst>
          </p:cNvPr>
          <p:cNvSpPr/>
          <p:nvPr/>
        </p:nvSpPr>
        <p:spPr>
          <a:xfrm>
            <a:off x="4980243" y="5394810"/>
            <a:ext cx="738235" cy="308348"/>
          </a:xfrm>
          <a:prstGeom prst="lef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2D5107B2-57DD-4ED6-AAFD-7F784A757EE2}"/>
              </a:ext>
            </a:extLst>
          </p:cNvPr>
          <p:cNvSpPr txBox="1">
            <a:spLocks/>
          </p:cNvSpPr>
          <p:nvPr/>
        </p:nvSpPr>
        <p:spPr>
          <a:xfrm>
            <a:off x="4356900" y="5678159"/>
            <a:ext cx="1972112" cy="3083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>
                <a:solidFill>
                  <a:srgbClr val="0070C0"/>
                </a:solidFill>
              </a:rPr>
              <a:t>hole drift</a:t>
            </a:r>
            <a:endParaRPr lang="en-US" sz="1800" baseline="30000" dirty="0">
              <a:solidFill>
                <a:srgbClr val="0070C0"/>
              </a:solidFill>
            </a:endParaRPr>
          </a:p>
        </p:txBody>
      </p:sp>
      <p:sp>
        <p:nvSpPr>
          <p:cNvPr id="61" name="Arrow: Left 60">
            <a:extLst>
              <a:ext uri="{FF2B5EF4-FFF2-40B4-BE49-F238E27FC236}">
                <a16:creationId xmlns:a16="http://schemas.microsoft.com/office/drawing/2014/main" id="{1A9D0FE9-5AC8-4036-A39E-ACF7E94651D7}"/>
              </a:ext>
            </a:extLst>
          </p:cNvPr>
          <p:cNvSpPr/>
          <p:nvPr/>
        </p:nvSpPr>
        <p:spPr>
          <a:xfrm flipH="1">
            <a:off x="4980243" y="6056319"/>
            <a:ext cx="738235" cy="308348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Content Placeholder 2">
            <a:extLst>
              <a:ext uri="{FF2B5EF4-FFF2-40B4-BE49-F238E27FC236}">
                <a16:creationId xmlns:a16="http://schemas.microsoft.com/office/drawing/2014/main" id="{FBAAE043-D1B7-43A4-B8B4-30BB5C2B34F6}"/>
              </a:ext>
            </a:extLst>
          </p:cNvPr>
          <p:cNvSpPr txBox="1">
            <a:spLocks/>
          </p:cNvSpPr>
          <p:nvPr/>
        </p:nvSpPr>
        <p:spPr>
          <a:xfrm>
            <a:off x="4363304" y="6385213"/>
            <a:ext cx="1972112" cy="474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>
                <a:solidFill>
                  <a:srgbClr val="7030A0"/>
                </a:solidFill>
              </a:rPr>
              <a:t>electron drift</a:t>
            </a:r>
            <a:endParaRPr lang="en-US" sz="1800" baseline="30000" dirty="0">
              <a:solidFill>
                <a:srgbClr val="7030A0"/>
              </a:solidFill>
            </a:endParaRPr>
          </a:p>
        </p:txBody>
      </p:sp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F7058C0D-7566-4FCA-A6E9-0CE49F28F033}"/>
              </a:ext>
            </a:extLst>
          </p:cNvPr>
          <p:cNvSpPr txBox="1">
            <a:spLocks/>
          </p:cNvSpPr>
          <p:nvPr/>
        </p:nvSpPr>
        <p:spPr>
          <a:xfrm>
            <a:off x="7081092" y="5347412"/>
            <a:ext cx="1972112" cy="4745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>
                <a:solidFill>
                  <a:srgbClr val="00B0F0"/>
                </a:solidFill>
              </a:rPr>
              <a:t>current from hole drift</a:t>
            </a:r>
            <a:endParaRPr lang="en-US" sz="1800" baseline="30000" dirty="0">
              <a:solidFill>
                <a:srgbClr val="00B0F0"/>
              </a:solidFill>
            </a:endParaRPr>
          </a:p>
        </p:txBody>
      </p:sp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A02DAB8D-EAAD-4B23-9A84-A6F70EE67AA9}"/>
              </a:ext>
            </a:extLst>
          </p:cNvPr>
          <p:cNvSpPr txBox="1">
            <a:spLocks/>
          </p:cNvSpPr>
          <p:nvPr/>
        </p:nvSpPr>
        <p:spPr>
          <a:xfrm>
            <a:off x="7081092" y="6017432"/>
            <a:ext cx="1972112" cy="4745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>
                <a:solidFill>
                  <a:srgbClr val="A568D2"/>
                </a:solidFill>
              </a:rPr>
              <a:t>current from electron drift</a:t>
            </a:r>
            <a:endParaRPr lang="en-US" sz="1800" baseline="30000" dirty="0">
              <a:solidFill>
                <a:srgbClr val="A568D2"/>
              </a:solidFill>
            </a:endParaRPr>
          </a:p>
        </p:txBody>
      </p:sp>
      <p:sp>
        <p:nvSpPr>
          <p:cNvPr id="65" name="Arrow: Left 64">
            <a:extLst>
              <a:ext uri="{FF2B5EF4-FFF2-40B4-BE49-F238E27FC236}">
                <a16:creationId xmlns:a16="http://schemas.microsoft.com/office/drawing/2014/main" id="{EB0B3CAB-D8DB-40AD-8AA1-6491D730E55B}"/>
              </a:ext>
            </a:extLst>
          </p:cNvPr>
          <p:cNvSpPr/>
          <p:nvPr/>
        </p:nvSpPr>
        <p:spPr>
          <a:xfrm>
            <a:off x="6678098" y="5460978"/>
            <a:ext cx="402994" cy="144835"/>
          </a:xfrm>
          <a:prstGeom prst="leftArrow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6" name="Arrow: Left 65">
            <a:extLst>
              <a:ext uri="{FF2B5EF4-FFF2-40B4-BE49-F238E27FC236}">
                <a16:creationId xmlns:a16="http://schemas.microsoft.com/office/drawing/2014/main" id="{22615CF7-2164-4C22-A4AC-05066AD5C2D9}"/>
              </a:ext>
            </a:extLst>
          </p:cNvPr>
          <p:cNvSpPr/>
          <p:nvPr/>
        </p:nvSpPr>
        <p:spPr>
          <a:xfrm>
            <a:off x="6678098" y="6109890"/>
            <a:ext cx="402994" cy="144835"/>
          </a:xfrm>
          <a:prstGeom prst="leftArrow">
            <a:avLst/>
          </a:prstGeom>
          <a:noFill/>
          <a:ln>
            <a:solidFill>
              <a:srgbClr val="A568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989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/>
      <p:bldP spid="59" grpId="0" animBg="1"/>
      <p:bldP spid="60" grpId="0"/>
      <p:bldP spid="61" grpId="0" animBg="1"/>
      <p:bldP spid="62" grpId="0"/>
      <p:bldP spid="63" grpId="0"/>
      <p:bldP spid="64" grpId="0"/>
      <p:bldP spid="65" grpId="0" animBg="1"/>
      <p:bldP spid="6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26983-0631-451B-B74E-DC0ED6115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Drift Current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F9EF4-FF42-4BCE-A196-B05086333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The space charge region generates an electric field.</a:t>
            </a:r>
          </a:p>
          <a:p>
            <a:r>
              <a:rPr lang="en-US" dirty="0"/>
              <a:t>The electric field causes charge carriers to drift.</a:t>
            </a:r>
          </a:p>
          <a:p>
            <a:r>
              <a:rPr lang="en-US" dirty="0"/>
              <a:t>Due to thermal energy, the charge carriers are in constant motion</a:t>
            </a:r>
            <a:br>
              <a:rPr lang="en-US" dirty="0"/>
            </a:br>
            <a:r>
              <a:rPr lang="en-US" dirty="0"/>
              <a:t>(Brownian motion)</a:t>
            </a:r>
          </a:p>
          <a:p>
            <a:r>
              <a:rPr lang="en-US" dirty="0"/>
              <a:t>Some charge carriers will naturally wander into the space charge region</a:t>
            </a:r>
          </a:p>
          <a:p>
            <a:r>
              <a:rPr lang="en-US" dirty="0"/>
              <a:t>The drift current opposes the diffusion current.</a:t>
            </a:r>
          </a:p>
          <a:p>
            <a:r>
              <a:rPr lang="en-US" dirty="0"/>
              <a:t>At equilibrium the drift current and the diffusion current are equal in magnitude and opposite in direction.</a:t>
            </a:r>
          </a:p>
        </p:txBody>
      </p:sp>
    </p:spTree>
    <p:extLst>
      <p:ext uri="{BB962C8B-B14F-4D97-AF65-F5344CB8AC3E}">
        <p14:creationId xmlns:p14="http://schemas.microsoft.com/office/powerpoint/2010/main" val="428202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D093E-CD51-4FE1-BD22-D09647FD2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Built-in voltage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33EE3-0E0D-4FCB-B3ED-60C5B68F9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Because of the space charge region, the diode has a built-in voltage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built-in voltage depends upon the type of material (silicon, germanium, gallium arsenide), the temperature, and the doping levels in the p-type semiconductor and the n-type semiconductor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a silicon at room temperature with normal doping levels, the built-in voltage is approximately 0.7 volts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25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700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Diodes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3B41DCF-ED09-47ED-9839-6D738E7A2CB6}"/>
              </a:ext>
            </a:extLst>
          </p:cNvPr>
          <p:cNvGrpSpPr/>
          <p:nvPr/>
        </p:nvGrpSpPr>
        <p:grpSpPr>
          <a:xfrm>
            <a:off x="993638" y="1737642"/>
            <a:ext cx="5784112" cy="4951588"/>
            <a:chOff x="202018" y="1774105"/>
            <a:chExt cx="5784112" cy="495158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39DAC29-D324-448B-A316-4BAE4FBEA6B0}"/>
                </a:ext>
              </a:extLst>
            </p:cNvPr>
            <p:cNvGrpSpPr/>
            <p:nvPr/>
          </p:nvGrpSpPr>
          <p:grpSpPr>
            <a:xfrm>
              <a:off x="202019" y="2016333"/>
              <a:ext cx="5042643" cy="4709360"/>
              <a:chOff x="202019" y="2016333"/>
              <a:chExt cx="5042643" cy="4709360"/>
            </a:xfrm>
          </p:grpSpPr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C70A3AD3-DB3E-4988-BD2A-E6BA5593C12B}"/>
                  </a:ext>
                </a:extLst>
              </p:cNvPr>
              <p:cNvSpPr/>
              <p:nvPr/>
            </p:nvSpPr>
            <p:spPr>
              <a:xfrm>
                <a:off x="395415" y="2016333"/>
                <a:ext cx="4849247" cy="1317812"/>
              </a:xfrm>
              <a:prstGeom prst="rect">
                <a:avLst/>
              </a:prstGeom>
              <a:pattFill prst="narHorz">
                <a:fgClr>
                  <a:srgbClr val="C2D1EC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AC622F3-19C6-4AE8-B47E-7E5EEAF16CBA}"/>
                  </a:ext>
                </a:extLst>
              </p:cNvPr>
              <p:cNvSpPr/>
              <p:nvPr/>
            </p:nvSpPr>
            <p:spPr>
              <a:xfrm>
                <a:off x="369627" y="5094896"/>
                <a:ext cx="4849247" cy="1333387"/>
              </a:xfrm>
              <a:prstGeom prst="rect">
                <a:avLst/>
              </a:prstGeom>
              <a:solidFill>
                <a:srgbClr val="C2D1EC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6BD7783B-F087-417F-9B68-14E13F4E062A}"/>
                  </a:ext>
                </a:extLst>
              </p:cNvPr>
              <p:cNvSpPr/>
              <p:nvPr/>
            </p:nvSpPr>
            <p:spPr>
              <a:xfrm>
                <a:off x="202019" y="5990250"/>
                <a:ext cx="5016856" cy="735443"/>
              </a:xfrm>
              <a:custGeom>
                <a:avLst/>
                <a:gdLst>
                  <a:gd name="connsiteX0" fmla="*/ 138223 w 6113721"/>
                  <a:gd name="connsiteY0" fmla="*/ 267610 h 735443"/>
                  <a:gd name="connsiteX1" fmla="*/ 223283 w 6113721"/>
                  <a:gd name="connsiteY1" fmla="*/ 246345 h 735443"/>
                  <a:gd name="connsiteX2" fmla="*/ 265814 w 6113721"/>
                  <a:gd name="connsiteY2" fmla="*/ 203815 h 735443"/>
                  <a:gd name="connsiteX3" fmla="*/ 297711 w 6113721"/>
                  <a:gd name="connsiteY3" fmla="*/ 182550 h 735443"/>
                  <a:gd name="connsiteX4" fmla="*/ 361507 w 6113721"/>
                  <a:gd name="connsiteY4" fmla="*/ 129387 h 735443"/>
                  <a:gd name="connsiteX5" fmla="*/ 414669 w 6113721"/>
                  <a:gd name="connsiteY5" fmla="*/ 65591 h 735443"/>
                  <a:gd name="connsiteX6" fmla="*/ 446567 w 6113721"/>
                  <a:gd name="connsiteY6" fmla="*/ 54959 h 735443"/>
                  <a:gd name="connsiteX7" fmla="*/ 467832 w 6113721"/>
                  <a:gd name="connsiteY7" fmla="*/ 23061 h 735443"/>
                  <a:gd name="connsiteX8" fmla="*/ 584790 w 6113721"/>
                  <a:gd name="connsiteY8" fmla="*/ 12429 h 735443"/>
                  <a:gd name="connsiteX9" fmla="*/ 616688 w 6113721"/>
                  <a:gd name="connsiteY9" fmla="*/ 33694 h 735443"/>
                  <a:gd name="connsiteX10" fmla="*/ 659218 w 6113721"/>
                  <a:gd name="connsiteY10" fmla="*/ 54959 h 735443"/>
                  <a:gd name="connsiteX11" fmla="*/ 733646 w 6113721"/>
                  <a:gd name="connsiteY11" fmla="*/ 118754 h 735443"/>
                  <a:gd name="connsiteX12" fmla="*/ 776176 w 6113721"/>
                  <a:gd name="connsiteY12" fmla="*/ 129387 h 735443"/>
                  <a:gd name="connsiteX13" fmla="*/ 850604 w 6113721"/>
                  <a:gd name="connsiteY13" fmla="*/ 171917 h 735443"/>
                  <a:gd name="connsiteX14" fmla="*/ 882502 w 6113721"/>
                  <a:gd name="connsiteY14" fmla="*/ 182550 h 735443"/>
                  <a:gd name="connsiteX15" fmla="*/ 967562 w 6113721"/>
                  <a:gd name="connsiteY15" fmla="*/ 203815 h 735443"/>
                  <a:gd name="connsiteX16" fmla="*/ 1052623 w 6113721"/>
                  <a:gd name="connsiteY16" fmla="*/ 225080 h 735443"/>
                  <a:gd name="connsiteX17" fmla="*/ 1339702 w 6113721"/>
                  <a:gd name="connsiteY17" fmla="*/ 203815 h 735443"/>
                  <a:gd name="connsiteX18" fmla="*/ 1403497 w 6113721"/>
                  <a:gd name="connsiteY18" fmla="*/ 171917 h 735443"/>
                  <a:gd name="connsiteX19" fmla="*/ 1488558 w 6113721"/>
                  <a:gd name="connsiteY19" fmla="*/ 150652 h 735443"/>
                  <a:gd name="connsiteX20" fmla="*/ 1531088 w 6113721"/>
                  <a:gd name="connsiteY20" fmla="*/ 140019 h 735443"/>
                  <a:gd name="connsiteX21" fmla="*/ 1573618 w 6113721"/>
                  <a:gd name="connsiteY21" fmla="*/ 129387 h 735443"/>
                  <a:gd name="connsiteX22" fmla="*/ 1616148 w 6113721"/>
                  <a:gd name="connsiteY22" fmla="*/ 97489 h 735443"/>
                  <a:gd name="connsiteX23" fmla="*/ 1690576 w 6113721"/>
                  <a:gd name="connsiteY23" fmla="*/ 86857 h 735443"/>
                  <a:gd name="connsiteX24" fmla="*/ 1775637 w 6113721"/>
                  <a:gd name="connsiteY24" fmla="*/ 65591 h 735443"/>
                  <a:gd name="connsiteX25" fmla="*/ 1913860 w 6113721"/>
                  <a:gd name="connsiteY25" fmla="*/ 86857 h 735443"/>
                  <a:gd name="connsiteX26" fmla="*/ 1988288 w 6113721"/>
                  <a:gd name="connsiteY26" fmla="*/ 129387 h 735443"/>
                  <a:gd name="connsiteX27" fmla="*/ 2020186 w 6113721"/>
                  <a:gd name="connsiteY27" fmla="*/ 140019 h 735443"/>
                  <a:gd name="connsiteX28" fmla="*/ 2094614 w 6113721"/>
                  <a:gd name="connsiteY28" fmla="*/ 182550 h 735443"/>
                  <a:gd name="connsiteX29" fmla="*/ 2158409 w 6113721"/>
                  <a:gd name="connsiteY29" fmla="*/ 225080 h 735443"/>
                  <a:gd name="connsiteX30" fmla="*/ 2254102 w 6113721"/>
                  <a:gd name="connsiteY30" fmla="*/ 267610 h 735443"/>
                  <a:gd name="connsiteX31" fmla="*/ 2296632 w 6113721"/>
                  <a:gd name="connsiteY31" fmla="*/ 288875 h 735443"/>
                  <a:gd name="connsiteX32" fmla="*/ 2402958 w 6113721"/>
                  <a:gd name="connsiteY32" fmla="*/ 320773 h 735443"/>
                  <a:gd name="connsiteX33" fmla="*/ 2583711 w 6113721"/>
                  <a:gd name="connsiteY33" fmla="*/ 299508 h 735443"/>
                  <a:gd name="connsiteX34" fmla="*/ 2668772 w 6113721"/>
                  <a:gd name="connsiteY34" fmla="*/ 278243 h 735443"/>
                  <a:gd name="connsiteX35" fmla="*/ 2700669 w 6113721"/>
                  <a:gd name="connsiteY35" fmla="*/ 246345 h 735443"/>
                  <a:gd name="connsiteX36" fmla="*/ 2806995 w 6113721"/>
                  <a:gd name="connsiteY36" fmla="*/ 193182 h 735443"/>
                  <a:gd name="connsiteX37" fmla="*/ 2892055 w 6113721"/>
                  <a:gd name="connsiteY37" fmla="*/ 182550 h 735443"/>
                  <a:gd name="connsiteX38" fmla="*/ 2966483 w 6113721"/>
                  <a:gd name="connsiteY38" fmla="*/ 150652 h 735443"/>
                  <a:gd name="connsiteX39" fmla="*/ 3040911 w 6113721"/>
                  <a:gd name="connsiteY39" fmla="*/ 129387 h 735443"/>
                  <a:gd name="connsiteX40" fmla="*/ 3115339 w 6113721"/>
                  <a:gd name="connsiteY40" fmla="*/ 108122 h 735443"/>
                  <a:gd name="connsiteX41" fmla="*/ 3242930 w 6113721"/>
                  <a:gd name="connsiteY41" fmla="*/ 86857 h 735443"/>
                  <a:gd name="connsiteX42" fmla="*/ 3413051 w 6113721"/>
                  <a:gd name="connsiteY42" fmla="*/ 65591 h 735443"/>
                  <a:gd name="connsiteX43" fmla="*/ 3530009 w 6113721"/>
                  <a:gd name="connsiteY43" fmla="*/ 86857 h 735443"/>
                  <a:gd name="connsiteX44" fmla="*/ 3646967 w 6113721"/>
                  <a:gd name="connsiteY44" fmla="*/ 150652 h 735443"/>
                  <a:gd name="connsiteX45" fmla="*/ 3785190 w 6113721"/>
                  <a:gd name="connsiteY45" fmla="*/ 182550 h 735443"/>
                  <a:gd name="connsiteX46" fmla="*/ 3891516 w 6113721"/>
                  <a:gd name="connsiteY46" fmla="*/ 171917 h 735443"/>
                  <a:gd name="connsiteX47" fmla="*/ 3944679 w 6113721"/>
                  <a:gd name="connsiteY47" fmla="*/ 140019 h 735443"/>
                  <a:gd name="connsiteX48" fmla="*/ 3976576 w 6113721"/>
                  <a:gd name="connsiteY48" fmla="*/ 129387 h 735443"/>
                  <a:gd name="connsiteX49" fmla="*/ 4019107 w 6113721"/>
                  <a:gd name="connsiteY49" fmla="*/ 118754 h 735443"/>
                  <a:gd name="connsiteX50" fmla="*/ 4082902 w 6113721"/>
                  <a:gd name="connsiteY50" fmla="*/ 97489 h 735443"/>
                  <a:gd name="connsiteX51" fmla="*/ 4231758 w 6113721"/>
                  <a:gd name="connsiteY51" fmla="*/ 118754 h 735443"/>
                  <a:gd name="connsiteX52" fmla="*/ 4284921 w 6113721"/>
                  <a:gd name="connsiteY52" fmla="*/ 129387 h 735443"/>
                  <a:gd name="connsiteX53" fmla="*/ 4316818 w 6113721"/>
                  <a:gd name="connsiteY53" fmla="*/ 140019 h 735443"/>
                  <a:gd name="connsiteX54" fmla="*/ 4465674 w 6113721"/>
                  <a:gd name="connsiteY54" fmla="*/ 161285 h 735443"/>
                  <a:gd name="connsiteX55" fmla="*/ 4497572 w 6113721"/>
                  <a:gd name="connsiteY55" fmla="*/ 182550 h 735443"/>
                  <a:gd name="connsiteX56" fmla="*/ 4688958 w 6113721"/>
                  <a:gd name="connsiteY56" fmla="*/ 225080 h 735443"/>
                  <a:gd name="connsiteX57" fmla="*/ 4752753 w 6113721"/>
                  <a:gd name="connsiteY57" fmla="*/ 246345 h 735443"/>
                  <a:gd name="connsiteX58" fmla="*/ 4784651 w 6113721"/>
                  <a:gd name="connsiteY58" fmla="*/ 267610 h 735443"/>
                  <a:gd name="connsiteX59" fmla="*/ 4837814 w 6113721"/>
                  <a:gd name="connsiteY59" fmla="*/ 320773 h 735443"/>
                  <a:gd name="connsiteX60" fmla="*/ 4869711 w 6113721"/>
                  <a:gd name="connsiteY60" fmla="*/ 331405 h 735443"/>
                  <a:gd name="connsiteX61" fmla="*/ 4933507 w 6113721"/>
                  <a:gd name="connsiteY61" fmla="*/ 363303 h 735443"/>
                  <a:gd name="connsiteX62" fmla="*/ 5007934 w 6113721"/>
                  <a:gd name="connsiteY62" fmla="*/ 395201 h 735443"/>
                  <a:gd name="connsiteX63" fmla="*/ 5061097 w 6113721"/>
                  <a:gd name="connsiteY63" fmla="*/ 384568 h 735443"/>
                  <a:gd name="connsiteX64" fmla="*/ 5124893 w 6113721"/>
                  <a:gd name="connsiteY64" fmla="*/ 363303 h 735443"/>
                  <a:gd name="connsiteX65" fmla="*/ 5156790 w 6113721"/>
                  <a:gd name="connsiteY65" fmla="*/ 331405 h 735443"/>
                  <a:gd name="connsiteX66" fmla="*/ 5348176 w 6113721"/>
                  <a:gd name="connsiteY66" fmla="*/ 299508 h 735443"/>
                  <a:gd name="connsiteX67" fmla="*/ 5518297 w 6113721"/>
                  <a:gd name="connsiteY67" fmla="*/ 299508 h 735443"/>
                  <a:gd name="connsiteX68" fmla="*/ 5571460 w 6113721"/>
                  <a:gd name="connsiteY68" fmla="*/ 320773 h 735443"/>
                  <a:gd name="connsiteX69" fmla="*/ 5656521 w 6113721"/>
                  <a:gd name="connsiteY69" fmla="*/ 342038 h 735443"/>
                  <a:gd name="connsiteX70" fmla="*/ 5688418 w 6113721"/>
                  <a:gd name="connsiteY70" fmla="*/ 352671 h 735443"/>
                  <a:gd name="connsiteX71" fmla="*/ 5826641 w 6113721"/>
                  <a:gd name="connsiteY71" fmla="*/ 342038 h 735443"/>
                  <a:gd name="connsiteX72" fmla="*/ 5847907 w 6113721"/>
                  <a:gd name="connsiteY72" fmla="*/ 320773 h 735443"/>
                  <a:gd name="connsiteX73" fmla="*/ 5879804 w 6113721"/>
                  <a:gd name="connsiteY73" fmla="*/ 310140 h 735443"/>
                  <a:gd name="connsiteX74" fmla="*/ 5911702 w 6113721"/>
                  <a:gd name="connsiteY74" fmla="*/ 288875 h 735443"/>
                  <a:gd name="connsiteX75" fmla="*/ 5964865 w 6113721"/>
                  <a:gd name="connsiteY75" fmla="*/ 299508 h 735443"/>
                  <a:gd name="connsiteX76" fmla="*/ 6018028 w 6113721"/>
                  <a:gd name="connsiteY76" fmla="*/ 352671 h 735443"/>
                  <a:gd name="connsiteX77" fmla="*/ 6049925 w 6113721"/>
                  <a:gd name="connsiteY77" fmla="*/ 373936 h 735443"/>
                  <a:gd name="connsiteX78" fmla="*/ 6092455 w 6113721"/>
                  <a:gd name="connsiteY78" fmla="*/ 437731 h 735443"/>
                  <a:gd name="connsiteX79" fmla="*/ 6113721 w 6113721"/>
                  <a:gd name="connsiteY79" fmla="*/ 501526 h 735443"/>
                  <a:gd name="connsiteX80" fmla="*/ 6103088 w 6113721"/>
                  <a:gd name="connsiteY80" fmla="*/ 544057 h 735443"/>
                  <a:gd name="connsiteX81" fmla="*/ 6028660 w 6113721"/>
                  <a:gd name="connsiteY81" fmla="*/ 575954 h 735443"/>
                  <a:gd name="connsiteX82" fmla="*/ 5911702 w 6113721"/>
                  <a:gd name="connsiteY82" fmla="*/ 607852 h 735443"/>
                  <a:gd name="connsiteX83" fmla="*/ 5869172 w 6113721"/>
                  <a:gd name="connsiteY83" fmla="*/ 597219 h 735443"/>
                  <a:gd name="connsiteX84" fmla="*/ 5656521 w 6113721"/>
                  <a:gd name="connsiteY84" fmla="*/ 586587 h 735443"/>
                  <a:gd name="connsiteX85" fmla="*/ 5178055 w 6113721"/>
                  <a:gd name="connsiteY85" fmla="*/ 575954 h 735443"/>
                  <a:gd name="connsiteX86" fmla="*/ 5103628 w 6113721"/>
                  <a:gd name="connsiteY86" fmla="*/ 565322 h 735443"/>
                  <a:gd name="connsiteX87" fmla="*/ 4986669 w 6113721"/>
                  <a:gd name="connsiteY87" fmla="*/ 533424 h 735443"/>
                  <a:gd name="connsiteX88" fmla="*/ 4848446 w 6113721"/>
                  <a:gd name="connsiteY88" fmla="*/ 522791 h 735443"/>
                  <a:gd name="connsiteX89" fmla="*/ 4816548 w 6113721"/>
                  <a:gd name="connsiteY89" fmla="*/ 512159 h 735443"/>
                  <a:gd name="connsiteX90" fmla="*/ 4646428 w 6113721"/>
                  <a:gd name="connsiteY90" fmla="*/ 533424 h 735443"/>
                  <a:gd name="connsiteX91" fmla="*/ 4603897 w 6113721"/>
                  <a:gd name="connsiteY91" fmla="*/ 554689 h 735443"/>
                  <a:gd name="connsiteX92" fmla="*/ 4508204 w 6113721"/>
                  <a:gd name="connsiteY92" fmla="*/ 586587 h 735443"/>
                  <a:gd name="connsiteX93" fmla="*/ 4433776 w 6113721"/>
                  <a:gd name="connsiteY93" fmla="*/ 607852 h 735443"/>
                  <a:gd name="connsiteX94" fmla="*/ 4401879 w 6113721"/>
                  <a:gd name="connsiteY94" fmla="*/ 629117 h 735443"/>
                  <a:gd name="connsiteX95" fmla="*/ 4199860 w 6113721"/>
                  <a:gd name="connsiteY95" fmla="*/ 650382 h 735443"/>
                  <a:gd name="connsiteX96" fmla="*/ 4157330 w 6113721"/>
                  <a:gd name="connsiteY96" fmla="*/ 639750 h 735443"/>
                  <a:gd name="connsiteX97" fmla="*/ 4093534 w 6113721"/>
                  <a:gd name="connsiteY97" fmla="*/ 618485 h 735443"/>
                  <a:gd name="connsiteX98" fmla="*/ 4008474 w 6113721"/>
                  <a:gd name="connsiteY98" fmla="*/ 597219 h 735443"/>
                  <a:gd name="connsiteX99" fmla="*/ 3923414 w 6113721"/>
                  <a:gd name="connsiteY99" fmla="*/ 565322 h 735443"/>
                  <a:gd name="connsiteX100" fmla="*/ 3848986 w 6113721"/>
                  <a:gd name="connsiteY100" fmla="*/ 554689 h 735443"/>
                  <a:gd name="connsiteX101" fmla="*/ 3785190 w 6113721"/>
                  <a:gd name="connsiteY101" fmla="*/ 533424 h 735443"/>
                  <a:gd name="connsiteX102" fmla="*/ 3423683 w 6113721"/>
                  <a:gd name="connsiteY102" fmla="*/ 544057 h 735443"/>
                  <a:gd name="connsiteX103" fmla="*/ 3285460 w 6113721"/>
                  <a:gd name="connsiteY103" fmla="*/ 565322 h 735443"/>
                  <a:gd name="connsiteX104" fmla="*/ 3242930 w 6113721"/>
                  <a:gd name="connsiteY104" fmla="*/ 575954 h 735443"/>
                  <a:gd name="connsiteX105" fmla="*/ 3147237 w 6113721"/>
                  <a:gd name="connsiteY105" fmla="*/ 586587 h 735443"/>
                  <a:gd name="connsiteX106" fmla="*/ 3104707 w 6113721"/>
                  <a:gd name="connsiteY106" fmla="*/ 597219 h 735443"/>
                  <a:gd name="connsiteX107" fmla="*/ 3072809 w 6113721"/>
                  <a:gd name="connsiteY107" fmla="*/ 607852 h 735443"/>
                  <a:gd name="connsiteX108" fmla="*/ 2700669 w 6113721"/>
                  <a:gd name="connsiteY108" fmla="*/ 629117 h 735443"/>
                  <a:gd name="connsiteX109" fmla="*/ 2604976 w 6113721"/>
                  <a:gd name="connsiteY109" fmla="*/ 650382 h 735443"/>
                  <a:gd name="connsiteX110" fmla="*/ 2509283 w 6113721"/>
                  <a:gd name="connsiteY110" fmla="*/ 671647 h 735443"/>
                  <a:gd name="connsiteX111" fmla="*/ 2232837 w 6113721"/>
                  <a:gd name="connsiteY111" fmla="*/ 650382 h 735443"/>
                  <a:gd name="connsiteX112" fmla="*/ 1786269 w 6113721"/>
                  <a:gd name="connsiteY112" fmla="*/ 639750 h 735443"/>
                  <a:gd name="connsiteX113" fmla="*/ 1552353 w 6113721"/>
                  <a:gd name="connsiteY113" fmla="*/ 650382 h 735443"/>
                  <a:gd name="connsiteX114" fmla="*/ 1467293 w 6113721"/>
                  <a:gd name="connsiteY114" fmla="*/ 661015 h 735443"/>
                  <a:gd name="connsiteX115" fmla="*/ 1435395 w 6113721"/>
                  <a:gd name="connsiteY115" fmla="*/ 682280 h 735443"/>
                  <a:gd name="connsiteX116" fmla="*/ 1392865 w 6113721"/>
                  <a:gd name="connsiteY116" fmla="*/ 692912 h 735443"/>
                  <a:gd name="connsiteX117" fmla="*/ 1297172 w 6113721"/>
                  <a:gd name="connsiteY117" fmla="*/ 714178 h 735443"/>
                  <a:gd name="connsiteX118" fmla="*/ 1180214 w 6113721"/>
                  <a:gd name="connsiteY118" fmla="*/ 735443 h 735443"/>
                  <a:gd name="connsiteX119" fmla="*/ 765544 w 6113721"/>
                  <a:gd name="connsiteY119" fmla="*/ 714178 h 735443"/>
                  <a:gd name="connsiteX120" fmla="*/ 691116 w 6113721"/>
                  <a:gd name="connsiteY120" fmla="*/ 692912 h 735443"/>
                  <a:gd name="connsiteX121" fmla="*/ 627321 w 6113721"/>
                  <a:gd name="connsiteY121" fmla="*/ 661015 h 735443"/>
                  <a:gd name="connsiteX122" fmla="*/ 595423 w 6113721"/>
                  <a:gd name="connsiteY122" fmla="*/ 639750 h 735443"/>
                  <a:gd name="connsiteX123" fmla="*/ 478465 w 6113721"/>
                  <a:gd name="connsiteY123" fmla="*/ 607852 h 735443"/>
                  <a:gd name="connsiteX124" fmla="*/ 414669 w 6113721"/>
                  <a:gd name="connsiteY124" fmla="*/ 565322 h 735443"/>
                  <a:gd name="connsiteX125" fmla="*/ 372139 w 6113721"/>
                  <a:gd name="connsiteY125" fmla="*/ 533424 h 735443"/>
                  <a:gd name="connsiteX126" fmla="*/ 318976 w 6113721"/>
                  <a:gd name="connsiteY126" fmla="*/ 512159 h 735443"/>
                  <a:gd name="connsiteX127" fmla="*/ 276446 w 6113721"/>
                  <a:gd name="connsiteY127" fmla="*/ 490894 h 735443"/>
                  <a:gd name="connsiteX128" fmla="*/ 244548 w 6113721"/>
                  <a:gd name="connsiteY128" fmla="*/ 469629 h 735443"/>
                  <a:gd name="connsiteX129" fmla="*/ 202018 w 6113721"/>
                  <a:gd name="connsiteY129" fmla="*/ 448364 h 735443"/>
                  <a:gd name="connsiteX130" fmla="*/ 170121 w 6113721"/>
                  <a:gd name="connsiteY130" fmla="*/ 427098 h 735443"/>
                  <a:gd name="connsiteX131" fmla="*/ 95693 w 6113721"/>
                  <a:gd name="connsiteY131" fmla="*/ 384568 h 735443"/>
                  <a:gd name="connsiteX132" fmla="*/ 63795 w 6113721"/>
                  <a:gd name="connsiteY132" fmla="*/ 352671 h 735443"/>
                  <a:gd name="connsiteX133" fmla="*/ 0 w 6113721"/>
                  <a:gd name="connsiteY133" fmla="*/ 299508 h 735443"/>
                  <a:gd name="connsiteX134" fmla="*/ 21265 w 6113721"/>
                  <a:gd name="connsiteY134" fmla="*/ 267610 h 735443"/>
                  <a:gd name="connsiteX0" fmla="*/ 138223 w 6113721"/>
                  <a:gd name="connsiteY0" fmla="*/ 267610 h 735443"/>
                  <a:gd name="connsiteX1" fmla="*/ 223283 w 6113721"/>
                  <a:gd name="connsiteY1" fmla="*/ 246345 h 735443"/>
                  <a:gd name="connsiteX2" fmla="*/ 265814 w 6113721"/>
                  <a:gd name="connsiteY2" fmla="*/ 203815 h 735443"/>
                  <a:gd name="connsiteX3" fmla="*/ 297711 w 6113721"/>
                  <a:gd name="connsiteY3" fmla="*/ 182550 h 735443"/>
                  <a:gd name="connsiteX4" fmla="*/ 361507 w 6113721"/>
                  <a:gd name="connsiteY4" fmla="*/ 129387 h 735443"/>
                  <a:gd name="connsiteX5" fmla="*/ 414669 w 6113721"/>
                  <a:gd name="connsiteY5" fmla="*/ 65591 h 735443"/>
                  <a:gd name="connsiteX6" fmla="*/ 446567 w 6113721"/>
                  <a:gd name="connsiteY6" fmla="*/ 54959 h 735443"/>
                  <a:gd name="connsiteX7" fmla="*/ 467832 w 6113721"/>
                  <a:gd name="connsiteY7" fmla="*/ 23061 h 735443"/>
                  <a:gd name="connsiteX8" fmla="*/ 584790 w 6113721"/>
                  <a:gd name="connsiteY8" fmla="*/ 12429 h 735443"/>
                  <a:gd name="connsiteX9" fmla="*/ 616688 w 6113721"/>
                  <a:gd name="connsiteY9" fmla="*/ 33694 h 735443"/>
                  <a:gd name="connsiteX10" fmla="*/ 659218 w 6113721"/>
                  <a:gd name="connsiteY10" fmla="*/ 54959 h 735443"/>
                  <a:gd name="connsiteX11" fmla="*/ 733646 w 6113721"/>
                  <a:gd name="connsiteY11" fmla="*/ 118754 h 735443"/>
                  <a:gd name="connsiteX12" fmla="*/ 776176 w 6113721"/>
                  <a:gd name="connsiteY12" fmla="*/ 129387 h 735443"/>
                  <a:gd name="connsiteX13" fmla="*/ 850604 w 6113721"/>
                  <a:gd name="connsiteY13" fmla="*/ 171917 h 735443"/>
                  <a:gd name="connsiteX14" fmla="*/ 882502 w 6113721"/>
                  <a:gd name="connsiteY14" fmla="*/ 182550 h 735443"/>
                  <a:gd name="connsiteX15" fmla="*/ 967562 w 6113721"/>
                  <a:gd name="connsiteY15" fmla="*/ 203815 h 735443"/>
                  <a:gd name="connsiteX16" fmla="*/ 1052623 w 6113721"/>
                  <a:gd name="connsiteY16" fmla="*/ 225080 h 735443"/>
                  <a:gd name="connsiteX17" fmla="*/ 1339702 w 6113721"/>
                  <a:gd name="connsiteY17" fmla="*/ 203815 h 735443"/>
                  <a:gd name="connsiteX18" fmla="*/ 1403497 w 6113721"/>
                  <a:gd name="connsiteY18" fmla="*/ 171917 h 735443"/>
                  <a:gd name="connsiteX19" fmla="*/ 1488558 w 6113721"/>
                  <a:gd name="connsiteY19" fmla="*/ 150652 h 735443"/>
                  <a:gd name="connsiteX20" fmla="*/ 1531088 w 6113721"/>
                  <a:gd name="connsiteY20" fmla="*/ 140019 h 735443"/>
                  <a:gd name="connsiteX21" fmla="*/ 1573618 w 6113721"/>
                  <a:gd name="connsiteY21" fmla="*/ 129387 h 735443"/>
                  <a:gd name="connsiteX22" fmla="*/ 1616148 w 6113721"/>
                  <a:gd name="connsiteY22" fmla="*/ 97489 h 735443"/>
                  <a:gd name="connsiteX23" fmla="*/ 1690576 w 6113721"/>
                  <a:gd name="connsiteY23" fmla="*/ 86857 h 735443"/>
                  <a:gd name="connsiteX24" fmla="*/ 1775637 w 6113721"/>
                  <a:gd name="connsiteY24" fmla="*/ 65591 h 735443"/>
                  <a:gd name="connsiteX25" fmla="*/ 1913860 w 6113721"/>
                  <a:gd name="connsiteY25" fmla="*/ 86857 h 735443"/>
                  <a:gd name="connsiteX26" fmla="*/ 1988288 w 6113721"/>
                  <a:gd name="connsiteY26" fmla="*/ 129387 h 735443"/>
                  <a:gd name="connsiteX27" fmla="*/ 2020186 w 6113721"/>
                  <a:gd name="connsiteY27" fmla="*/ 140019 h 735443"/>
                  <a:gd name="connsiteX28" fmla="*/ 2094614 w 6113721"/>
                  <a:gd name="connsiteY28" fmla="*/ 182550 h 735443"/>
                  <a:gd name="connsiteX29" fmla="*/ 2158409 w 6113721"/>
                  <a:gd name="connsiteY29" fmla="*/ 225080 h 735443"/>
                  <a:gd name="connsiteX30" fmla="*/ 2254102 w 6113721"/>
                  <a:gd name="connsiteY30" fmla="*/ 267610 h 735443"/>
                  <a:gd name="connsiteX31" fmla="*/ 2296632 w 6113721"/>
                  <a:gd name="connsiteY31" fmla="*/ 288875 h 735443"/>
                  <a:gd name="connsiteX32" fmla="*/ 2402958 w 6113721"/>
                  <a:gd name="connsiteY32" fmla="*/ 320773 h 735443"/>
                  <a:gd name="connsiteX33" fmla="*/ 2583711 w 6113721"/>
                  <a:gd name="connsiteY33" fmla="*/ 299508 h 735443"/>
                  <a:gd name="connsiteX34" fmla="*/ 2668772 w 6113721"/>
                  <a:gd name="connsiteY34" fmla="*/ 278243 h 735443"/>
                  <a:gd name="connsiteX35" fmla="*/ 2700669 w 6113721"/>
                  <a:gd name="connsiteY35" fmla="*/ 246345 h 735443"/>
                  <a:gd name="connsiteX36" fmla="*/ 2806995 w 6113721"/>
                  <a:gd name="connsiteY36" fmla="*/ 193182 h 735443"/>
                  <a:gd name="connsiteX37" fmla="*/ 2892055 w 6113721"/>
                  <a:gd name="connsiteY37" fmla="*/ 182550 h 735443"/>
                  <a:gd name="connsiteX38" fmla="*/ 2966483 w 6113721"/>
                  <a:gd name="connsiteY38" fmla="*/ 150652 h 735443"/>
                  <a:gd name="connsiteX39" fmla="*/ 3040911 w 6113721"/>
                  <a:gd name="connsiteY39" fmla="*/ 129387 h 735443"/>
                  <a:gd name="connsiteX40" fmla="*/ 3115339 w 6113721"/>
                  <a:gd name="connsiteY40" fmla="*/ 108122 h 735443"/>
                  <a:gd name="connsiteX41" fmla="*/ 3242930 w 6113721"/>
                  <a:gd name="connsiteY41" fmla="*/ 86857 h 735443"/>
                  <a:gd name="connsiteX42" fmla="*/ 3413051 w 6113721"/>
                  <a:gd name="connsiteY42" fmla="*/ 65591 h 735443"/>
                  <a:gd name="connsiteX43" fmla="*/ 3530009 w 6113721"/>
                  <a:gd name="connsiteY43" fmla="*/ 86857 h 735443"/>
                  <a:gd name="connsiteX44" fmla="*/ 3646967 w 6113721"/>
                  <a:gd name="connsiteY44" fmla="*/ 150652 h 735443"/>
                  <a:gd name="connsiteX45" fmla="*/ 3785190 w 6113721"/>
                  <a:gd name="connsiteY45" fmla="*/ 182550 h 735443"/>
                  <a:gd name="connsiteX46" fmla="*/ 3891516 w 6113721"/>
                  <a:gd name="connsiteY46" fmla="*/ 171917 h 735443"/>
                  <a:gd name="connsiteX47" fmla="*/ 3944679 w 6113721"/>
                  <a:gd name="connsiteY47" fmla="*/ 140019 h 735443"/>
                  <a:gd name="connsiteX48" fmla="*/ 3976576 w 6113721"/>
                  <a:gd name="connsiteY48" fmla="*/ 129387 h 735443"/>
                  <a:gd name="connsiteX49" fmla="*/ 4019107 w 6113721"/>
                  <a:gd name="connsiteY49" fmla="*/ 118754 h 735443"/>
                  <a:gd name="connsiteX50" fmla="*/ 4082902 w 6113721"/>
                  <a:gd name="connsiteY50" fmla="*/ 97489 h 735443"/>
                  <a:gd name="connsiteX51" fmla="*/ 4231758 w 6113721"/>
                  <a:gd name="connsiteY51" fmla="*/ 118754 h 735443"/>
                  <a:gd name="connsiteX52" fmla="*/ 4284921 w 6113721"/>
                  <a:gd name="connsiteY52" fmla="*/ 129387 h 735443"/>
                  <a:gd name="connsiteX53" fmla="*/ 4316818 w 6113721"/>
                  <a:gd name="connsiteY53" fmla="*/ 140019 h 735443"/>
                  <a:gd name="connsiteX54" fmla="*/ 4465674 w 6113721"/>
                  <a:gd name="connsiteY54" fmla="*/ 161285 h 735443"/>
                  <a:gd name="connsiteX55" fmla="*/ 4497572 w 6113721"/>
                  <a:gd name="connsiteY55" fmla="*/ 182550 h 735443"/>
                  <a:gd name="connsiteX56" fmla="*/ 4688958 w 6113721"/>
                  <a:gd name="connsiteY56" fmla="*/ 225080 h 735443"/>
                  <a:gd name="connsiteX57" fmla="*/ 4752753 w 6113721"/>
                  <a:gd name="connsiteY57" fmla="*/ 246345 h 735443"/>
                  <a:gd name="connsiteX58" fmla="*/ 4784651 w 6113721"/>
                  <a:gd name="connsiteY58" fmla="*/ 267610 h 735443"/>
                  <a:gd name="connsiteX59" fmla="*/ 4837814 w 6113721"/>
                  <a:gd name="connsiteY59" fmla="*/ 320773 h 735443"/>
                  <a:gd name="connsiteX60" fmla="*/ 4869711 w 6113721"/>
                  <a:gd name="connsiteY60" fmla="*/ 331405 h 735443"/>
                  <a:gd name="connsiteX61" fmla="*/ 4933507 w 6113721"/>
                  <a:gd name="connsiteY61" fmla="*/ 363303 h 735443"/>
                  <a:gd name="connsiteX62" fmla="*/ 5007934 w 6113721"/>
                  <a:gd name="connsiteY62" fmla="*/ 395201 h 735443"/>
                  <a:gd name="connsiteX63" fmla="*/ 5061097 w 6113721"/>
                  <a:gd name="connsiteY63" fmla="*/ 384568 h 735443"/>
                  <a:gd name="connsiteX64" fmla="*/ 5124893 w 6113721"/>
                  <a:gd name="connsiteY64" fmla="*/ 363303 h 735443"/>
                  <a:gd name="connsiteX65" fmla="*/ 5156790 w 6113721"/>
                  <a:gd name="connsiteY65" fmla="*/ 331405 h 735443"/>
                  <a:gd name="connsiteX66" fmla="*/ 5348176 w 6113721"/>
                  <a:gd name="connsiteY66" fmla="*/ 299508 h 735443"/>
                  <a:gd name="connsiteX67" fmla="*/ 5518297 w 6113721"/>
                  <a:gd name="connsiteY67" fmla="*/ 299508 h 735443"/>
                  <a:gd name="connsiteX68" fmla="*/ 5571460 w 6113721"/>
                  <a:gd name="connsiteY68" fmla="*/ 320773 h 735443"/>
                  <a:gd name="connsiteX69" fmla="*/ 5656521 w 6113721"/>
                  <a:gd name="connsiteY69" fmla="*/ 342038 h 735443"/>
                  <a:gd name="connsiteX70" fmla="*/ 5688418 w 6113721"/>
                  <a:gd name="connsiteY70" fmla="*/ 352671 h 735443"/>
                  <a:gd name="connsiteX71" fmla="*/ 5826641 w 6113721"/>
                  <a:gd name="connsiteY71" fmla="*/ 342038 h 735443"/>
                  <a:gd name="connsiteX72" fmla="*/ 5847907 w 6113721"/>
                  <a:gd name="connsiteY72" fmla="*/ 320773 h 735443"/>
                  <a:gd name="connsiteX73" fmla="*/ 5879804 w 6113721"/>
                  <a:gd name="connsiteY73" fmla="*/ 310140 h 735443"/>
                  <a:gd name="connsiteX74" fmla="*/ 5911702 w 6113721"/>
                  <a:gd name="connsiteY74" fmla="*/ 288875 h 735443"/>
                  <a:gd name="connsiteX75" fmla="*/ 5964865 w 6113721"/>
                  <a:gd name="connsiteY75" fmla="*/ 299508 h 735443"/>
                  <a:gd name="connsiteX76" fmla="*/ 6018028 w 6113721"/>
                  <a:gd name="connsiteY76" fmla="*/ 352671 h 735443"/>
                  <a:gd name="connsiteX77" fmla="*/ 6049925 w 6113721"/>
                  <a:gd name="connsiteY77" fmla="*/ 373936 h 735443"/>
                  <a:gd name="connsiteX78" fmla="*/ 6092455 w 6113721"/>
                  <a:gd name="connsiteY78" fmla="*/ 437731 h 735443"/>
                  <a:gd name="connsiteX79" fmla="*/ 6113721 w 6113721"/>
                  <a:gd name="connsiteY79" fmla="*/ 501526 h 735443"/>
                  <a:gd name="connsiteX80" fmla="*/ 6103088 w 6113721"/>
                  <a:gd name="connsiteY80" fmla="*/ 544057 h 735443"/>
                  <a:gd name="connsiteX81" fmla="*/ 6028660 w 6113721"/>
                  <a:gd name="connsiteY81" fmla="*/ 575954 h 735443"/>
                  <a:gd name="connsiteX82" fmla="*/ 5911702 w 6113721"/>
                  <a:gd name="connsiteY82" fmla="*/ 607852 h 735443"/>
                  <a:gd name="connsiteX83" fmla="*/ 5869172 w 6113721"/>
                  <a:gd name="connsiteY83" fmla="*/ 597219 h 735443"/>
                  <a:gd name="connsiteX84" fmla="*/ 5656521 w 6113721"/>
                  <a:gd name="connsiteY84" fmla="*/ 586587 h 735443"/>
                  <a:gd name="connsiteX85" fmla="*/ 5178055 w 6113721"/>
                  <a:gd name="connsiteY85" fmla="*/ 575954 h 735443"/>
                  <a:gd name="connsiteX86" fmla="*/ 5103628 w 6113721"/>
                  <a:gd name="connsiteY86" fmla="*/ 565322 h 735443"/>
                  <a:gd name="connsiteX87" fmla="*/ 4986669 w 6113721"/>
                  <a:gd name="connsiteY87" fmla="*/ 533424 h 735443"/>
                  <a:gd name="connsiteX88" fmla="*/ 4848446 w 6113721"/>
                  <a:gd name="connsiteY88" fmla="*/ 522791 h 735443"/>
                  <a:gd name="connsiteX89" fmla="*/ 4816548 w 6113721"/>
                  <a:gd name="connsiteY89" fmla="*/ 512159 h 735443"/>
                  <a:gd name="connsiteX90" fmla="*/ 4646428 w 6113721"/>
                  <a:gd name="connsiteY90" fmla="*/ 533424 h 735443"/>
                  <a:gd name="connsiteX91" fmla="*/ 4603897 w 6113721"/>
                  <a:gd name="connsiteY91" fmla="*/ 554689 h 735443"/>
                  <a:gd name="connsiteX92" fmla="*/ 4508204 w 6113721"/>
                  <a:gd name="connsiteY92" fmla="*/ 586587 h 735443"/>
                  <a:gd name="connsiteX93" fmla="*/ 4433776 w 6113721"/>
                  <a:gd name="connsiteY93" fmla="*/ 607852 h 735443"/>
                  <a:gd name="connsiteX94" fmla="*/ 4401879 w 6113721"/>
                  <a:gd name="connsiteY94" fmla="*/ 629117 h 735443"/>
                  <a:gd name="connsiteX95" fmla="*/ 4199860 w 6113721"/>
                  <a:gd name="connsiteY95" fmla="*/ 650382 h 735443"/>
                  <a:gd name="connsiteX96" fmla="*/ 4157330 w 6113721"/>
                  <a:gd name="connsiteY96" fmla="*/ 639750 h 735443"/>
                  <a:gd name="connsiteX97" fmla="*/ 4093534 w 6113721"/>
                  <a:gd name="connsiteY97" fmla="*/ 618485 h 735443"/>
                  <a:gd name="connsiteX98" fmla="*/ 4008474 w 6113721"/>
                  <a:gd name="connsiteY98" fmla="*/ 597219 h 735443"/>
                  <a:gd name="connsiteX99" fmla="*/ 3923414 w 6113721"/>
                  <a:gd name="connsiteY99" fmla="*/ 565322 h 735443"/>
                  <a:gd name="connsiteX100" fmla="*/ 3848986 w 6113721"/>
                  <a:gd name="connsiteY100" fmla="*/ 554689 h 735443"/>
                  <a:gd name="connsiteX101" fmla="*/ 3785190 w 6113721"/>
                  <a:gd name="connsiteY101" fmla="*/ 533424 h 735443"/>
                  <a:gd name="connsiteX102" fmla="*/ 3423683 w 6113721"/>
                  <a:gd name="connsiteY102" fmla="*/ 544057 h 735443"/>
                  <a:gd name="connsiteX103" fmla="*/ 3285460 w 6113721"/>
                  <a:gd name="connsiteY103" fmla="*/ 565322 h 735443"/>
                  <a:gd name="connsiteX104" fmla="*/ 3242930 w 6113721"/>
                  <a:gd name="connsiteY104" fmla="*/ 575954 h 735443"/>
                  <a:gd name="connsiteX105" fmla="*/ 3147237 w 6113721"/>
                  <a:gd name="connsiteY105" fmla="*/ 586587 h 735443"/>
                  <a:gd name="connsiteX106" fmla="*/ 3104707 w 6113721"/>
                  <a:gd name="connsiteY106" fmla="*/ 597219 h 735443"/>
                  <a:gd name="connsiteX107" fmla="*/ 3072809 w 6113721"/>
                  <a:gd name="connsiteY107" fmla="*/ 607852 h 735443"/>
                  <a:gd name="connsiteX108" fmla="*/ 2700669 w 6113721"/>
                  <a:gd name="connsiteY108" fmla="*/ 629117 h 735443"/>
                  <a:gd name="connsiteX109" fmla="*/ 2604976 w 6113721"/>
                  <a:gd name="connsiteY109" fmla="*/ 650382 h 735443"/>
                  <a:gd name="connsiteX110" fmla="*/ 2509283 w 6113721"/>
                  <a:gd name="connsiteY110" fmla="*/ 671647 h 735443"/>
                  <a:gd name="connsiteX111" fmla="*/ 2232837 w 6113721"/>
                  <a:gd name="connsiteY111" fmla="*/ 650382 h 735443"/>
                  <a:gd name="connsiteX112" fmla="*/ 1786269 w 6113721"/>
                  <a:gd name="connsiteY112" fmla="*/ 639750 h 735443"/>
                  <a:gd name="connsiteX113" fmla="*/ 1552353 w 6113721"/>
                  <a:gd name="connsiteY113" fmla="*/ 650382 h 735443"/>
                  <a:gd name="connsiteX114" fmla="*/ 1467293 w 6113721"/>
                  <a:gd name="connsiteY114" fmla="*/ 661015 h 735443"/>
                  <a:gd name="connsiteX115" fmla="*/ 1435395 w 6113721"/>
                  <a:gd name="connsiteY115" fmla="*/ 682280 h 735443"/>
                  <a:gd name="connsiteX116" fmla="*/ 1392865 w 6113721"/>
                  <a:gd name="connsiteY116" fmla="*/ 692912 h 735443"/>
                  <a:gd name="connsiteX117" fmla="*/ 1297172 w 6113721"/>
                  <a:gd name="connsiteY117" fmla="*/ 714178 h 735443"/>
                  <a:gd name="connsiteX118" fmla="*/ 1180214 w 6113721"/>
                  <a:gd name="connsiteY118" fmla="*/ 735443 h 735443"/>
                  <a:gd name="connsiteX119" fmla="*/ 765544 w 6113721"/>
                  <a:gd name="connsiteY119" fmla="*/ 714178 h 735443"/>
                  <a:gd name="connsiteX120" fmla="*/ 691116 w 6113721"/>
                  <a:gd name="connsiteY120" fmla="*/ 692912 h 735443"/>
                  <a:gd name="connsiteX121" fmla="*/ 627321 w 6113721"/>
                  <a:gd name="connsiteY121" fmla="*/ 661015 h 735443"/>
                  <a:gd name="connsiteX122" fmla="*/ 595423 w 6113721"/>
                  <a:gd name="connsiteY122" fmla="*/ 639750 h 735443"/>
                  <a:gd name="connsiteX123" fmla="*/ 478465 w 6113721"/>
                  <a:gd name="connsiteY123" fmla="*/ 607852 h 735443"/>
                  <a:gd name="connsiteX124" fmla="*/ 414669 w 6113721"/>
                  <a:gd name="connsiteY124" fmla="*/ 565322 h 735443"/>
                  <a:gd name="connsiteX125" fmla="*/ 372139 w 6113721"/>
                  <a:gd name="connsiteY125" fmla="*/ 533424 h 735443"/>
                  <a:gd name="connsiteX126" fmla="*/ 318976 w 6113721"/>
                  <a:gd name="connsiteY126" fmla="*/ 512159 h 735443"/>
                  <a:gd name="connsiteX127" fmla="*/ 276446 w 6113721"/>
                  <a:gd name="connsiteY127" fmla="*/ 490894 h 735443"/>
                  <a:gd name="connsiteX128" fmla="*/ 244548 w 6113721"/>
                  <a:gd name="connsiteY128" fmla="*/ 469629 h 735443"/>
                  <a:gd name="connsiteX129" fmla="*/ 202018 w 6113721"/>
                  <a:gd name="connsiteY129" fmla="*/ 448364 h 735443"/>
                  <a:gd name="connsiteX130" fmla="*/ 170121 w 6113721"/>
                  <a:gd name="connsiteY130" fmla="*/ 427098 h 735443"/>
                  <a:gd name="connsiteX131" fmla="*/ 95693 w 6113721"/>
                  <a:gd name="connsiteY131" fmla="*/ 384568 h 735443"/>
                  <a:gd name="connsiteX132" fmla="*/ 63795 w 6113721"/>
                  <a:gd name="connsiteY132" fmla="*/ 352671 h 735443"/>
                  <a:gd name="connsiteX133" fmla="*/ 0 w 6113721"/>
                  <a:gd name="connsiteY133" fmla="*/ 299508 h 735443"/>
                  <a:gd name="connsiteX134" fmla="*/ 150474 w 6113721"/>
                  <a:gd name="connsiteY134" fmla="*/ 267610 h 735443"/>
                  <a:gd name="connsiteX0" fmla="*/ 138223 w 6113721"/>
                  <a:gd name="connsiteY0" fmla="*/ 267610 h 735443"/>
                  <a:gd name="connsiteX1" fmla="*/ 223283 w 6113721"/>
                  <a:gd name="connsiteY1" fmla="*/ 246345 h 735443"/>
                  <a:gd name="connsiteX2" fmla="*/ 265814 w 6113721"/>
                  <a:gd name="connsiteY2" fmla="*/ 203815 h 735443"/>
                  <a:gd name="connsiteX3" fmla="*/ 297711 w 6113721"/>
                  <a:gd name="connsiteY3" fmla="*/ 182550 h 735443"/>
                  <a:gd name="connsiteX4" fmla="*/ 361507 w 6113721"/>
                  <a:gd name="connsiteY4" fmla="*/ 129387 h 735443"/>
                  <a:gd name="connsiteX5" fmla="*/ 414669 w 6113721"/>
                  <a:gd name="connsiteY5" fmla="*/ 65591 h 735443"/>
                  <a:gd name="connsiteX6" fmla="*/ 446567 w 6113721"/>
                  <a:gd name="connsiteY6" fmla="*/ 54959 h 735443"/>
                  <a:gd name="connsiteX7" fmla="*/ 467832 w 6113721"/>
                  <a:gd name="connsiteY7" fmla="*/ 23061 h 735443"/>
                  <a:gd name="connsiteX8" fmla="*/ 584790 w 6113721"/>
                  <a:gd name="connsiteY8" fmla="*/ 12429 h 735443"/>
                  <a:gd name="connsiteX9" fmla="*/ 616688 w 6113721"/>
                  <a:gd name="connsiteY9" fmla="*/ 33694 h 735443"/>
                  <a:gd name="connsiteX10" fmla="*/ 659218 w 6113721"/>
                  <a:gd name="connsiteY10" fmla="*/ 54959 h 735443"/>
                  <a:gd name="connsiteX11" fmla="*/ 733646 w 6113721"/>
                  <a:gd name="connsiteY11" fmla="*/ 118754 h 735443"/>
                  <a:gd name="connsiteX12" fmla="*/ 776176 w 6113721"/>
                  <a:gd name="connsiteY12" fmla="*/ 129387 h 735443"/>
                  <a:gd name="connsiteX13" fmla="*/ 850604 w 6113721"/>
                  <a:gd name="connsiteY13" fmla="*/ 171917 h 735443"/>
                  <a:gd name="connsiteX14" fmla="*/ 882502 w 6113721"/>
                  <a:gd name="connsiteY14" fmla="*/ 182550 h 735443"/>
                  <a:gd name="connsiteX15" fmla="*/ 967562 w 6113721"/>
                  <a:gd name="connsiteY15" fmla="*/ 203815 h 735443"/>
                  <a:gd name="connsiteX16" fmla="*/ 1052623 w 6113721"/>
                  <a:gd name="connsiteY16" fmla="*/ 225080 h 735443"/>
                  <a:gd name="connsiteX17" fmla="*/ 1339702 w 6113721"/>
                  <a:gd name="connsiteY17" fmla="*/ 203815 h 735443"/>
                  <a:gd name="connsiteX18" fmla="*/ 1403497 w 6113721"/>
                  <a:gd name="connsiteY18" fmla="*/ 171917 h 735443"/>
                  <a:gd name="connsiteX19" fmla="*/ 1488558 w 6113721"/>
                  <a:gd name="connsiteY19" fmla="*/ 150652 h 735443"/>
                  <a:gd name="connsiteX20" fmla="*/ 1531088 w 6113721"/>
                  <a:gd name="connsiteY20" fmla="*/ 140019 h 735443"/>
                  <a:gd name="connsiteX21" fmla="*/ 1573618 w 6113721"/>
                  <a:gd name="connsiteY21" fmla="*/ 129387 h 735443"/>
                  <a:gd name="connsiteX22" fmla="*/ 1616148 w 6113721"/>
                  <a:gd name="connsiteY22" fmla="*/ 97489 h 735443"/>
                  <a:gd name="connsiteX23" fmla="*/ 1690576 w 6113721"/>
                  <a:gd name="connsiteY23" fmla="*/ 86857 h 735443"/>
                  <a:gd name="connsiteX24" fmla="*/ 1775637 w 6113721"/>
                  <a:gd name="connsiteY24" fmla="*/ 65591 h 735443"/>
                  <a:gd name="connsiteX25" fmla="*/ 1913860 w 6113721"/>
                  <a:gd name="connsiteY25" fmla="*/ 86857 h 735443"/>
                  <a:gd name="connsiteX26" fmla="*/ 1988288 w 6113721"/>
                  <a:gd name="connsiteY26" fmla="*/ 129387 h 735443"/>
                  <a:gd name="connsiteX27" fmla="*/ 2020186 w 6113721"/>
                  <a:gd name="connsiteY27" fmla="*/ 140019 h 735443"/>
                  <a:gd name="connsiteX28" fmla="*/ 2094614 w 6113721"/>
                  <a:gd name="connsiteY28" fmla="*/ 182550 h 735443"/>
                  <a:gd name="connsiteX29" fmla="*/ 2158409 w 6113721"/>
                  <a:gd name="connsiteY29" fmla="*/ 225080 h 735443"/>
                  <a:gd name="connsiteX30" fmla="*/ 2254102 w 6113721"/>
                  <a:gd name="connsiteY30" fmla="*/ 267610 h 735443"/>
                  <a:gd name="connsiteX31" fmla="*/ 2296632 w 6113721"/>
                  <a:gd name="connsiteY31" fmla="*/ 288875 h 735443"/>
                  <a:gd name="connsiteX32" fmla="*/ 2402958 w 6113721"/>
                  <a:gd name="connsiteY32" fmla="*/ 320773 h 735443"/>
                  <a:gd name="connsiteX33" fmla="*/ 2583711 w 6113721"/>
                  <a:gd name="connsiteY33" fmla="*/ 299508 h 735443"/>
                  <a:gd name="connsiteX34" fmla="*/ 2668772 w 6113721"/>
                  <a:gd name="connsiteY34" fmla="*/ 278243 h 735443"/>
                  <a:gd name="connsiteX35" fmla="*/ 2700669 w 6113721"/>
                  <a:gd name="connsiteY35" fmla="*/ 246345 h 735443"/>
                  <a:gd name="connsiteX36" fmla="*/ 2806995 w 6113721"/>
                  <a:gd name="connsiteY36" fmla="*/ 193182 h 735443"/>
                  <a:gd name="connsiteX37" fmla="*/ 2892055 w 6113721"/>
                  <a:gd name="connsiteY37" fmla="*/ 182550 h 735443"/>
                  <a:gd name="connsiteX38" fmla="*/ 2966483 w 6113721"/>
                  <a:gd name="connsiteY38" fmla="*/ 150652 h 735443"/>
                  <a:gd name="connsiteX39" fmla="*/ 3040911 w 6113721"/>
                  <a:gd name="connsiteY39" fmla="*/ 129387 h 735443"/>
                  <a:gd name="connsiteX40" fmla="*/ 3115339 w 6113721"/>
                  <a:gd name="connsiteY40" fmla="*/ 108122 h 735443"/>
                  <a:gd name="connsiteX41" fmla="*/ 3242930 w 6113721"/>
                  <a:gd name="connsiteY41" fmla="*/ 86857 h 735443"/>
                  <a:gd name="connsiteX42" fmla="*/ 3413051 w 6113721"/>
                  <a:gd name="connsiteY42" fmla="*/ 65591 h 735443"/>
                  <a:gd name="connsiteX43" fmla="*/ 3530009 w 6113721"/>
                  <a:gd name="connsiteY43" fmla="*/ 86857 h 735443"/>
                  <a:gd name="connsiteX44" fmla="*/ 3646967 w 6113721"/>
                  <a:gd name="connsiteY44" fmla="*/ 150652 h 735443"/>
                  <a:gd name="connsiteX45" fmla="*/ 3785190 w 6113721"/>
                  <a:gd name="connsiteY45" fmla="*/ 182550 h 735443"/>
                  <a:gd name="connsiteX46" fmla="*/ 3891516 w 6113721"/>
                  <a:gd name="connsiteY46" fmla="*/ 171917 h 735443"/>
                  <a:gd name="connsiteX47" fmla="*/ 3944679 w 6113721"/>
                  <a:gd name="connsiteY47" fmla="*/ 140019 h 735443"/>
                  <a:gd name="connsiteX48" fmla="*/ 3976576 w 6113721"/>
                  <a:gd name="connsiteY48" fmla="*/ 129387 h 735443"/>
                  <a:gd name="connsiteX49" fmla="*/ 4019107 w 6113721"/>
                  <a:gd name="connsiteY49" fmla="*/ 118754 h 735443"/>
                  <a:gd name="connsiteX50" fmla="*/ 4082902 w 6113721"/>
                  <a:gd name="connsiteY50" fmla="*/ 97489 h 735443"/>
                  <a:gd name="connsiteX51" fmla="*/ 4231758 w 6113721"/>
                  <a:gd name="connsiteY51" fmla="*/ 118754 h 735443"/>
                  <a:gd name="connsiteX52" fmla="*/ 4284921 w 6113721"/>
                  <a:gd name="connsiteY52" fmla="*/ 129387 h 735443"/>
                  <a:gd name="connsiteX53" fmla="*/ 4316818 w 6113721"/>
                  <a:gd name="connsiteY53" fmla="*/ 140019 h 735443"/>
                  <a:gd name="connsiteX54" fmla="*/ 4465674 w 6113721"/>
                  <a:gd name="connsiteY54" fmla="*/ 161285 h 735443"/>
                  <a:gd name="connsiteX55" fmla="*/ 4497572 w 6113721"/>
                  <a:gd name="connsiteY55" fmla="*/ 182550 h 735443"/>
                  <a:gd name="connsiteX56" fmla="*/ 4688958 w 6113721"/>
                  <a:gd name="connsiteY56" fmla="*/ 225080 h 735443"/>
                  <a:gd name="connsiteX57" fmla="*/ 4752753 w 6113721"/>
                  <a:gd name="connsiteY57" fmla="*/ 246345 h 735443"/>
                  <a:gd name="connsiteX58" fmla="*/ 4784651 w 6113721"/>
                  <a:gd name="connsiteY58" fmla="*/ 267610 h 735443"/>
                  <a:gd name="connsiteX59" fmla="*/ 4837814 w 6113721"/>
                  <a:gd name="connsiteY59" fmla="*/ 320773 h 735443"/>
                  <a:gd name="connsiteX60" fmla="*/ 4869711 w 6113721"/>
                  <a:gd name="connsiteY60" fmla="*/ 331405 h 735443"/>
                  <a:gd name="connsiteX61" fmla="*/ 4933507 w 6113721"/>
                  <a:gd name="connsiteY61" fmla="*/ 363303 h 735443"/>
                  <a:gd name="connsiteX62" fmla="*/ 5007934 w 6113721"/>
                  <a:gd name="connsiteY62" fmla="*/ 395201 h 735443"/>
                  <a:gd name="connsiteX63" fmla="*/ 5061097 w 6113721"/>
                  <a:gd name="connsiteY63" fmla="*/ 384568 h 735443"/>
                  <a:gd name="connsiteX64" fmla="*/ 5124893 w 6113721"/>
                  <a:gd name="connsiteY64" fmla="*/ 363303 h 735443"/>
                  <a:gd name="connsiteX65" fmla="*/ 5156790 w 6113721"/>
                  <a:gd name="connsiteY65" fmla="*/ 331405 h 735443"/>
                  <a:gd name="connsiteX66" fmla="*/ 5348176 w 6113721"/>
                  <a:gd name="connsiteY66" fmla="*/ 299508 h 735443"/>
                  <a:gd name="connsiteX67" fmla="*/ 5518297 w 6113721"/>
                  <a:gd name="connsiteY67" fmla="*/ 299508 h 735443"/>
                  <a:gd name="connsiteX68" fmla="*/ 5571460 w 6113721"/>
                  <a:gd name="connsiteY68" fmla="*/ 320773 h 735443"/>
                  <a:gd name="connsiteX69" fmla="*/ 5656521 w 6113721"/>
                  <a:gd name="connsiteY69" fmla="*/ 342038 h 735443"/>
                  <a:gd name="connsiteX70" fmla="*/ 5688418 w 6113721"/>
                  <a:gd name="connsiteY70" fmla="*/ 352671 h 735443"/>
                  <a:gd name="connsiteX71" fmla="*/ 5826641 w 6113721"/>
                  <a:gd name="connsiteY71" fmla="*/ 342038 h 735443"/>
                  <a:gd name="connsiteX72" fmla="*/ 5847907 w 6113721"/>
                  <a:gd name="connsiteY72" fmla="*/ 320773 h 735443"/>
                  <a:gd name="connsiteX73" fmla="*/ 5879804 w 6113721"/>
                  <a:gd name="connsiteY73" fmla="*/ 310140 h 735443"/>
                  <a:gd name="connsiteX74" fmla="*/ 5911702 w 6113721"/>
                  <a:gd name="connsiteY74" fmla="*/ 288875 h 735443"/>
                  <a:gd name="connsiteX75" fmla="*/ 5964865 w 6113721"/>
                  <a:gd name="connsiteY75" fmla="*/ 299508 h 735443"/>
                  <a:gd name="connsiteX76" fmla="*/ 6018028 w 6113721"/>
                  <a:gd name="connsiteY76" fmla="*/ 352671 h 735443"/>
                  <a:gd name="connsiteX77" fmla="*/ 6049925 w 6113721"/>
                  <a:gd name="connsiteY77" fmla="*/ 373936 h 735443"/>
                  <a:gd name="connsiteX78" fmla="*/ 6092455 w 6113721"/>
                  <a:gd name="connsiteY78" fmla="*/ 437731 h 735443"/>
                  <a:gd name="connsiteX79" fmla="*/ 6113721 w 6113721"/>
                  <a:gd name="connsiteY79" fmla="*/ 501526 h 735443"/>
                  <a:gd name="connsiteX80" fmla="*/ 6103088 w 6113721"/>
                  <a:gd name="connsiteY80" fmla="*/ 544057 h 735443"/>
                  <a:gd name="connsiteX81" fmla="*/ 6028660 w 6113721"/>
                  <a:gd name="connsiteY81" fmla="*/ 575954 h 735443"/>
                  <a:gd name="connsiteX82" fmla="*/ 5911702 w 6113721"/>
                  <a:gd name="connsiteY82" fmla="*/ 607852 h 735443"/>
                  <a:gd name="connsiteX83" fmla="*/ 5869172 w 6113721"/>
                  <a:gd name="connsiteY83" fmla="*/ 597219 h 735443"/>
                  <a:gd name="connsiteX84" fmla="*/ 5656521 w 6113721"/>
                  <a:gd name="connsiteY84" fmla="*/ 586587 h 735443"/>
                  <a:gd name="connsiteX85" fmla="*/ 5178055 w 6113721"/>
                  <a:gd name="connsiteY85" fmla="*/ 575954 h 735443"/>
                  <a:gd name="connsiteX86" fmla="*/ 5103628 w 6113721"/>
                  <a:gd name="connsiteY86" fmla="*/ 565322 h 735443"/>
                  <a:gd name="connsiteX87" fmla="*/ 4986669 w 6113721"/>
                  <a:gd name="connsiteY87" fmla="*/ 533424 h 735443"/>
                  <a:gd name="connsiteX88" fmla="*/ 4848446 w 6113721"/>
                  <a:gd name="connsiteY88" fmla="*/ 522791 h 735443"/>
                  <a:gd name="connsiteX89" fmla="*/ 4816548 w 6113721"/>
                  <a:gd name="connsiteY89" fmla="*/ 512159 h 735443"/>
                  <a:gd name="connsiteX90" fmla="*/ 4646428 w 6113721"/>
                  <a:gd name="connsiteY90" fmla="*/ 533424 h 735443"/>
                  <a:gd name="connsiteX91" fmla="*/ 4603897 w 6113721"/>
                  <a:gd name="connsiteY91" fmla="*/ 554689 h 735443"/>
                  <a:gd name="connsiteX92" fmla="*/ 4508204 w 6113721"/>
                  <a:gd name="connsiteY92" fmla="*/ 586587 h 735443"/>
                  <a:gd name="connsiteX93" fmla="*/ 4433776 w 6113721"/>
                  <a:gd name="connsiteY93" fmla="*/ 607852 h 735443"/>
                  <a:gd name="connsiteX94" fmla="*/ 4401879 w 6113721"/>
                  <a:gd name="connsiteY94" fmla="*/ 629117 h 735443"/>
                  <a:gd name="connsiteX95" fmla="*/ 4199860 w 6113721"/>
                  <a:gd name="connsiteY95" fmla="*/ 650382 h 735443"/>
                  <a:gd name="connsiteX96" fmla="*/ 4157330 w 6113721"/>
                  <a:gd name="connsiteY96" fmla="*/ 639750 h 735443"/>
                  <a:gd name="connsiteX97" fmla="*/ 4093534 w 6113721"/>
                  <a:gd name="connsiteY97" fmla="*/ 618485 h 735443"/>
                  <a:gd name="connsiteX98" fmla="*/ 4008474 w 6113721"/>
                  <a:gd name="connsiteY98" fmla="*/ 597219 h 735443"/>
                  <a:gd name="connsiteX99" fmla="*/ 3923414 w 6113721"/>
                  <a:gd name="connsiteY99" fmla="*/ 565322 h 735443"/>
                  <a:gd name="connsiteX100" fmla="*/ 3848986 w 6113721"/>
                  <a:gd name="connsiteY100" fmla="*/ 554689 h 735443"/>
                  <a:gd name="connsiteX101" fmla="*/ 3785190 w 6113721"/>
                  <a:gd name="connsiteY101" fmla="*/ 533424 h 735443"/>
                  <a:gd name="connsiteX102" fmla="*/ 3423683 w 6113721"/>
                  <a:gd name="connsiteY102" fmla="*/ 544057 h 735443"/>
                  <a:gd name="connsiteX103" fmla="*/ 3285460 w 6113721"/>
                  <a:gd name="connsiteY103" fmla="*/ 565322 h 735443"/>
                  <a:gd name="connsiteX104" fmla="*/ 3242930 w 6113721"/>
                  <a:gd name="connsiteY104" fmla="*/ 575954 h 735443"/>
                  <a:gd name="connsiteX105" fmla="*/ 3147237 w 6113721"/>
                  <a:gd name="connsiteY105" fmla="*/ 586587 h 735443"/>
                  <a:gd name="connsiteX106" fmla="*/ 3104707 w 6113721"/>
                  <a:gd name="connsiteY106" fmla="*/ 597219 h 735443"/>
                  <a:gd name="connsiteX107" fmla="*/ 3072809 w 6113721"/>
                  <a:gd name="connsiteY107" fmla="*/ 607852 h 735443"/>
                  <a:gd name="connsiteX108" fmla="*/ 2700669 w 6113721"/>
                  <a:gd name="connsiteY108" fmla="*/ 629117 h 735443"/>
                  <a:gd name="connsiteX109" fmla="*/ 2604976 w 6113721"/>
                  <a:gd name="connsiteY109" fmla="*/ 650382 h 735443"/>
                  <a:gd name="connsiteX110" fmla="*/ 2509283 w 6113721"/>
                  <a:gd name="connsiteY110" fmla="*/ 671647 h 735443"/>
                  <a:gd name="connsiteX111" fmla="*/ 2232837 w 6113721"/>
                  <a:gd name="connsiteY111" fmla="*/ 650382 h 735443"/>
                  <a:gd name="connsiteX112" fmla="*/ 1786269 w 6113721"/>
                  <a:gd name="connsiteY112" fmla="*/ 639750 h 735443"/>
                  <a:gd name="connsiteX113" fmla="*/ 1552353 w 6113721"/>
                  <a:gd name="connsiteY113" fmla="*/ 650382 h 735443"/>
                  <a:gd name="connsiteX114" fmla="*/ 1467293 w 6113721"/>
                  <a:gd name="connsiteY114" fmla="*/ 661015 h 735443"/>
                  <a:gd name="connsiteX115" fmla="*/ 1435395 w 6113721"/>
                  <a:gd name="connsiteY115" fmla="*/ 682280 h 735443"/>
                  <a:gd name="connsiteX116" fmla="*/ 1392865 w 6113721"/>
                  <a:gd name="connsiteY116" fmla="*/ 692912 h 735443"/>
                  <a:gd name="connsiteX117" fmla="*/ 1297172 w 6113721"/>
                  <a:gd name="connsiteY117" fmla="*/ 714178 h 735443"/>
                  <a:gd name="connsiteX118" fmla="*/ 1180214 w 6113721"/>
                  <a:gd name="connsiteY118" fmla="*/ 735443 h 735443"/>
                  <a:gd name="connsiteX119" fmla="*/ 765544 w 6113721"/>
                  <a:gd name="connsiteY119" fmla="*/ 714178 h 735443"/>
                  <a:gd name="connsiteX120" fmla="*/ 691116 w 6113721"/>
                  <a:gd name="connsiteY120" fmla="*/ 692912 h 735443"/>
                  <a:gd name="connsiteX121" fmla="*/ 627321 w 6113721"/>
                  <a:gd name="connsiteY121" fmla="*/ 661015 h 735443"/>
                  <a:gd name="connsiteX122" fmla="*/ 595423 w 6113721"/>
                  <a:gd name="connsiteY122" fmla="*/ 639750 h 735443"/>
                  <a:gd name="connsiteX123" fmla="*/ 478465 w 6113721"/>
                  <a:gd name="connsiteY123" fmla="*/ 607852 h 735443"/>
                  <a:gd name="connsiteX124" fmla="*/ 414669 w 6113721"/>
                  <a:gd name="connsiteY124" fmla="*/ 565322 h 735443"/>
                  <a:gd name="connsiteX125" fmla="*/ 372139 w 6113721"/>
                  <a:gd name="connsiteY125" fmla="*/ 533424 h 735443"/>
                  <a:gd name="connsiteX126" fmla="*/ 318976 w 6113721"/>
                  <a:gd name="connsiteY126" fmla="*/ 512159 h 735443"/>
                  <a:gd name="connsiteX127" fmla="*/ 276446 w 6113721"/>
                  <a:gd name="connsiteY127" fmla="*/ 490894 h 735443"/>
                  <a:gd name="connsiteX128" fmla="*/ 244548 w 6113721"/>
                  <a:gd name="connsiteY128" fmla="*/ 469629 h 735443"/>
                  <a:gd name="connsiteX129" fmla="*/ 202018 w 6113721"/>
                  <a:gd name="connsiteY129" fmla="*/ 448364 h 735443"/>
                  <a:gd name="connsiteX130" fmla="*/ 170121 w 6113721"/>
                  <a:gd name="connsiteY130" fmla="*/ 427098 h 735443"/>
                  <a:gd name="connsiteX131" fmla="*/ 95693 w 6113721"/>
                  <a:gd name="connsiteY131" fmla="*/ 384568 h 735443"/>
                  <a:gd name="connsiteX132" fmla="*/ 63795 w 6113721"/>
                  <a:gd name="connsiteY132" fmla="*/ 352671 h 735443"/>
                  <a:gd name="connsiteX133" fmla="*/ 0 w 6113721"/>
                  <a:gd name="connsiteY133" fmla="*/ 299508 h 735443"/>
                  <a:gd name="connsiteX134" fmla="*/ 150474 w 6113721"/>
                  <a:gd name="connsiteY134" fmla="*/ 267610 h 735443"/>
                  <a:gd name="connsiteX0" fmla="*/ 138223 w 6113721"/>
                  <a:gd name="connsiteY0" fmla="*/ 267610 h 735443"/>
                  <a:gd name="connsiteX1" fmla="*/ 223283 w 6113721"/>
                  <a:gd name="connsiteY1" fmla="*/ 246345 h 735443"/>
                  <a:gd name="connsiteX2" fmla="*/ 265814 w 6113721"/>
                  <a:gd name="connsiteY2" fmla="*/ 203815 h 735443"/>
                  <a:gd name="connsiteX3" fmla="*/ 297711 w 6113721"/>
                  <a:gd name="connsiteY3" fmla="*/ 182550 h 735443"/>
                  <a:gd name="connsiteX4" fmla="*/ 361507 w 6113721"/>
                  <a:gd name="connsiteY4" fmla="*/ 129387 h 735443"/>
                  <a:gd name="connsiteX5" fmla="*/ 414669 w 6113721"/>
                  <a:gd name="connsiteY5" fmla="*/ 65591 h 735443"/>
                  <a:gd name="connsiteX6" fmla="*/ 446567 w 6113721"/>
                  <a:gd name="connsiteY6" fmla="*/ 54959 h 735443"/>
                  <a:gd name="connsiteX7" fmla="*/ 467832 w 6113721"/>
                  <a:gd name="connsiteY7" fmla="*/ 23061 h 735443"/>
                  <a:gd name="connsiteX8" fmla="*/ 584790 w 6113721"/>
                  <a:gd name="connsiteY8" fmla="*/ 12429 h 735443"/>
                  <a:gd name="connsiteX9" fmla="*/ 616688 w 6113721"/>
                  <a:gd name="connsiteY9" fmla="*/ 33694 h 735443"/>
                  <a:gd name="connsiteX10" fmla="*/ 659218 w 6113721"/>
                  <a:gd name="connsiteY10" fmla="*/ 54959 h 735443"/>
                  <a:gd name="connsiteX11" fmla="*/ 733646 w 6113721"/>
                  <a:gd name="connsiteY11" fmla="*/ 118754 h 735443"/>
                  <a:gd name="connsiteX12" fmla="*/ 776176 w 6113721"/>
                  <a:gd name="connsiteY12" fmla="*/ 129387 h 735443"/>
                  <a:gd name="connsiteX13" fmla="*/ 850604 w 6113721"/>
                  <a:gd name="connsiteY13" fmla="*/ 171917 h 735443"/>
                  <a:gd name="connsiteX14" fmla="*/ 882502 w 6113721"/>
                  <a:gd name="connsiteY14" fmla="*/ 182550 h 735443"/>
                  <a:gd name="connsiteX15" fmla="*/ 967562 w 6113721"/>
                  <a:gd name="connsiteY15" fmla="*/ 203815 h 735443"/>
                  <a:gd name="connsiteX16" fmla="*/ 1052623 w 6113721"/>
                  <a:gd name="connsiteY16" fmla="*/ 225080 h 735443"/>
                  <a:gd name="connsiteX17" fmla="*/ 1339702 w 6113721"/>
                  <a:gd name="connsiteY17" fmla="*/ 203815 h 735443"/>
                  <a:gd name="connsiteX18" fmla="*/ 1403497 w 6113721"/>
                  <a:gd name="connsiteY18" fmla="*/ 171917 h 735443"/>
                  <a:gd name="connsiteX19" fmla="*/ 1488558 w 6113721"/>
                  <a:gd name="connsiteY19" fmla="*/ 150652 h 735443"/>
                  <a:gd name="connsiteX20" fmla="*/ 1531088 w 6113721"/>
                  <a:gd name="connsiteY20" fmla="*/ 140019 h 735443"/>
                  <a:gd name="connsiteX21" fmla="*/ 1573618 w 6113721"/>
                  <a:gd name="connsiteY21" fmla="*/ 129387 h 735443"/>
                  <a:gd name="connsiteX22" fmla="*/ 1616148 w 6113721"/>
                  <a:gd name="connsiteY22" fmla="*/ 97489 h 735443"/>
                  <a:gd name="connsiteX23" fmla="*/ 1690576 w 6113721"/>
                  <a:gd name="connsiteY23" fmla="*/ 86857 h 735443"/>
                  <a:gd name="connsiteX24" fmla="*/ 1775637 w 6113721"/>
                  <a:gd name="connsiteY24" fmla="*/ 65591 h 735443"/>
                  <a:gd name="connsiteX25" fmla="*/ 1913860 w 6113721"/>
                  <a:gd name="connsiteY25" fmla="*/ 86857 h 735443"/>
                  <a:gd name="connsiteX26" fmla="*/ 1988288 w 6113721"/>
                  <a:gd name="connsiteY26" fmla="*/ 129387 h 735443"/>
                  <a:gd name="connsiteX27" fmla="*/ 2020186 w 6113721"/>
                  <a:gd name="connsiteY27" fmla="*/ 140019 h 735443"/>
                  <a:gd name="connsiteX28" fmla="*/ 2094614 w 6113721"/>
                  <a:gd name="connsiteY28" fmla="*/ 182550 h 735443"/>
                  <a:gd name="connsiteX29" fmla="*/ 2158409 w 6113721"/>
                  <a:gd name="connsiteY29" fmla="*/ 225080 h 735443"/>
                  <a:gd name="connsiteX30" fmla="*/ 2254102 w 6113721"/>
                  <a:gd name="connsiteY30" fmla="*/ 267610 h 735443"/>
                  <a:gd name="connsiteX31" fmla="*/ 2296632 w 6113721"/>
                  <a:gd name="connsiteY31" fmla="*/ 288875 h 735443"/>
                  <a:gd name="connsiteX32" fmla="*/ 2402958 w 6113721"/>
                  <a:gd name="connsiteY32" fmla="*/ 320773 h 735443"/>
                  <a:gd name="connsiteX33" fmla="*/ 2583711 w 6113721"/>
                  <a:gd name="connsiteY33" fmla="*/ 299508 h 735443"/>
                  <a:gd name="connsiteX34" fmla="*/ 2668772 w 6113721"/>
                  <a:gd name="connsiteY34" fmla="*/ 278243 h 735443"/>
                  <a:gd name="connsiteX35" fmla="*/ 2700669 w 6113721"/>
                  <a:gd name="connsiteY35" fmla="*/ 246345 h 735443"/>
                  <a:gd name="connsiteX36" fmla="*/ 2806995 w 6113721"/>
                  <a:gd name="connsiteY36" fmla="*/ 193182 h 735443"/>
                  <a:gd name="connsiteX37" fmla="*/ 2892055 w 6113721"/>
                  <a:gd name="connsiteY37" fmla="*/ 182550 h 735443"/>
                  <a:gd name="connsiteX38" fmla="*/ 2966483 w 6113721"/>
                  <a:gd name="connsiteY38" fmla="*/ 150652 h 735443"/>
                  <a:gd name="connsiteX39" fmla="*/ 3040911 w 6113721"/>
                  <a:gd name="connsiteY39" fmla="*/ 129387 h 735443"/>
                  <a:gd name="connsiteX40" fmla="*/ 3115339 w 6113721"/>
                  <a:gd name="connsiteY40" fmla="*/ 108122 h 735443"/>
                  <a:gd name="connsiteX41" fmla="*/ 3242930 w 6113721"/>
                  <a:gd name="connsiteY41" fmla="*/ 86857 h 735443"/>
                  <a:gd name="connsiteX42" fmla="*/ 3413051 w 6113721"/>
                  <a:gd name="connsiteY42" fmla="*/ 65591 h 735443"/>
                  <a:gd name="connsiteX43" fmla="*/ 3530009 w 6113721"/>
                  <a:gd name="connsiteY43" fmla="*/ 86857 h 735443"/>
                  <a:gd name="connsiteX44" fmla="*/ 3646967 w 6113721"/>
                  <a:gd name="connsiteY44" fmla="*/ 150652 h 735443"/>
                  <a:gd name="connsiteX45" fmla="*/ 3785190 w 6113721"/>
                  <a:gd name="connsiteY45" fmla="*/ 182550 h 735443"/>
                  <a:gd name="connsiteX46" fmla="*/ 3891516 w 6113721"/>
                  <a:gd name="connsiteY46" fmla="*/ 171917 h 735443"/>
                  <a:gd name="connsiteX47" fmla="*/ 3944679 w 6113721"/>
                  <a:gd name="connsiteY47" fmla="*/ 140019 h 735443"/>
                  <a:gd name="connsiteX48" fmla="*/ 3976576 w 6113721"/>
                  <a:gd name="connsiteY48" fmla="*/ 129387 h 735443"/>
                  <a:gd name="connsiteX49" fmla="*/ 4019107 w 6113721"/>
                  <a:gd name="connsiteY49" fmla="*/ 118754 h 735443"/>
                  <a:gd name="connsiteX50" fmla="*/ 4082902 w 6113721"/>
                  <a:gd name="connsiteY50" fmla="*/ 97489 h 735443"/>
                  <a:gd name="connsiteX51" fmla="*/ 4231758 w 6113721"/>
                  <a:gd name="connsiteY51" fmla="*/ 118754 h 735443"/>
                  <a:gd name="connsiteX52" fmla="*/ 4284921 w 6113721"/>
                  <a:gd name="connsiteY52" fmla="*/ 129387 h 735443"/>
                  <a:gd name="connsiteX53" fmla="*/ 4316818 w 6113721"/>
                  <a:gd name="connsiteY53" fmla="*/ 140019 h 735443"/>
                  <a:gd name="connsiteX54" fmla="*/ 4465674 w 6113721"/>
                  <a:gd name="connsiteY54" fmla="*/ 161285 h 735443"/>
                  <a:gd name="connsiteX55" fmla="*/ 4497572 w 6113721"/>
                  <a:gd name="connsiteY55" fmla="*/ 182550 h 735443"/>
                  <a:gd name="connsiteX56" fmla="*/ 4688958 w 6113721"/>
                  <a:gd name="connsiteY56" fmla="*/ 225080 h 735443"/>
                  <a:gd name="connsiteX57" fmla="*/ 4752753 w 6113721"/>
                  <a:gd name="connsiteY57" fmla="*/ 246345 h 735443"/>
                  <a:gd name="connsiteX58" fmla="*/ 4784651 w 6113721"/>
                  <a:gd name="connsiteY58" fmla="*/ 267610 h 735443"/>
                  <a:gd name="connsiteX59" fmla="*/ 4837814 w 6113721"/>
                  <a:gd name="connsiteY59" fmla="*/ 320773 h 735443"/>
                  <a:gd name="connsiteX60" fmla="*/ 4869711 w 6113721"/>
                  <a:gd name="connsiteY60" fmla="*/ 331405 h 735443"/>
                  <a:gd name="connsiteX61" fmla="*/ 4933507 w 6113721"/>
                  <a:gd name="connsiteY61" fmla="*/ 363303 h 735443"/>
                  <a:gd name="connsiteX62" fmla="*/ 5007934 w 6113721"/>
                  <a:gd name="connsiteY62" fmla="*/ 395201 h 735443"/>
                  <a:gd name="connsiteX63" fmla="*/ 5061097 w 6113721"/>
                  <a:gd name="connsiteY63" fmla="*/ 384568 h 735443"/>
                  <a:gd name="connsiteX64" fmla="*/ 5124893 w 6113721"/>
                  <a:gd name="connsiteY64" fmla="*/ 363303 h 735443"/>
                  <a:gd name="connsiteX65" fmla="*/ 5156790 w 6113721"/>
                  <a:gd name="connsiteY65" fmla="*/ 331405 h 735443"/>
                  <a:gd name="connsiteX66" fmla="*/ 5348176 w 6113721"/>
                  <a:gd name="connsiteY66" fmla="*/ 299508 h 735443"/>
                  <a:gd name="connsiteX67" fmla="*/ 5518297 w 6113721"/>
                  <a:gd name="connsiteY67" fmla="*/ 299508 h 735443"/>
                  <a:gd name="connsiteX68" fmla="*/ 5571460 w 6113721"/>
                  <a:gd name="connsiteY68" fmla="*/ 320773 h 735443"/>
                  <a:gd name="connsiteX69" fmla="*/ 5656521 w 6113721"/>
                  <a:gd name="connsiteY69" fmla="*/ 342038 h 735443"/>
                  <a:gd name="connsiteX70" fmla="*/ 5688418 w 6113721"/>
                  <a:gd name="connsiteY70" fmla="*/ 352671 h 735443"/>
                  <a:gd name="connsiteX71" fmla="*/ 5826641 w 6113721"/>
                  <a:gd name="connsiteY71" fmla="*/ 342038 h 735443"/>
                  <a:gd name="connsiteX72" fmla="*/ 5847907 w 6113721"/>
                  <a:gd name="connsiteY72" fmla="*/ 320773 h 735443"/>
                  <a:gd name="connsiteX73" fmla="*/ 5879804 w 6113721"/>
                  <a:gd name="connsiteY73" fmla="*/ 310140 h 735443"/>
                  <a:gd name="connsiteX74" fmla="*/ 5911702 w 6113721"/>
                  <a:gd name="connsiteY74" fmla="*/ 288875 h 735443"/>
                  <a:gd name="connsiteX75" fmla="*/ 5964865 w 6113721"/>
                  <a:gd name="connsiteY75" fmla="*/ 299508 h 735443"/>
                  <a:gd name="connsiteX76" fmla="*/ 6018028 w 6113721"/>
                  <a:gd name="connsiteY76" fmla="*/ 352671 h 735443"/>
                  <a:gd name="connsiteX77" fmla="*/ 6049925 w 6113721"/>
                  <a:gd name="connsiteY77" fmla="*/ 373936 h 735443"/>
                  <a:gd name="connsiteX78" fmla="*/ 6092455 w 6113721"/>
                  <a:gd name="connsiteY78" fmla="*/ 437731 h 735443"/>
                  <a:gd name="connsiteX79" fmla="*/ 6113721 w 6113721"/>
                  <a:gd name="connsiteY79" fmla="*/ 501526 h 735443"/>
                  <a:gd name="connsiteX80" fmla="*/ 6103088 w 6113721"/>
                  <a:gd name="connsiteY80" fmla="*/ 544057 h 735443"/>
                  <a:gd name="connsiteX81" fmla="*/ 6028660 w 6113721"/>
                  <a:gd name="connsiteY81" fmla="*/ 575954 h 735443"/>
                  <a:gd name="connsiteX82" fmla="*/ 5911702 w 6113721"/>
                  <a:gd name="connsiteY82" fmla="*/ 607852 h 735443"/>
                  <a:gd name="connsiteX83" fmla="*/ 5869172 w 6113721"/>
                  <a:gd name="connsiteY83" fmla="*/ 597219 h 735443"/>
                  <a:gd name="connsiteX84" fmla="*/ 5656521 w 6113721"/>
                  <a:gd name="connsiteY84" fmla="*/ 586587 h 735443"/>
                  <a:gd name="connsiteX85" fmla="*/ 5178055 w 6113721"/>
                  <a:gd name="connsiteY85" fmla="*/ 575954 h 735443"/>
                  <a:gd name="connsiteX86" fmla="*/ 5103628 w 6113721"/>
                  <a:gd name="connsiteY86" fmla="*/ 565322 h 735443"/>
                  <a:gd name="connsiteX87" fmla="*/ 4986669 w 6113721"/>
                  <a:gd name="connsiteY87" fmla="*/ 533424 h 735443"/>
                  <a:gd name="connsiteX88" fmla="*/ 4848446 w 6113721"/>
                  <a:gd name="connsiteY88" fmla="*/ 522791 h 735443"/>
                  <a:gd name="connsiteX89" fmla="*/ 4816548 w 6113721"/>
                  <a:gd name="connsiteY89" fmla="*/ 512159 h 735443"/>
                  <a:gd name="connsiteX90" fmla="*/ 4646428 w 6113721"/>
                  <a:gd name="connsiteY90" fmla="*/ 533424 h 735443"/>
                  <a:gd name="connsiteX91" fmla="*/ 4603897 w 6113721"/>
                  <a:gd name="connsiteY91" fmla="*/ 554689 h 735443"/>
                  <a:gd name="connsiteX92" fmla="*/ 4508204 w 6113721"/>
                  <a:gd name="connsiteY92" fmla="*/ 586587 h 735443"/>
                  <a:gd name="connsiteX93" fmla="*/ 4433776 w 6113721"/>
                  <a:gd name="connsiteY93" fmla="*/ 607852 h 735443"/>
                  <a:gd name="connsiteX94" fmla="*/ 4401879 w 6113721"/>
                  <a:gd name="connsiteY94" fmla="*/ 629117 h 735443"/>
                  <a:gd name="connsiteX95" fmla="*/ 4199860 w 6113721"/>
                  <a:gd name="connsiteY95" fmla="*/ 650382 h 735443"/>
                  <a:gd name="connsiteX96" fmla="*/ 4157330 w 6113721"/>
                  <a:gd name="connsiteY96" fmla="*/ 639750 h 735443"/>
                  <a:gd name="connsiteX97" fmla="*/ 4093534 w 6113721"/>
                  <a:gd name="connsiteY97" fmla="*/ 618485 h 735443"/>
                  <a:gd name="connsiteX98" fmla="*/ 4008474 w 6113721"/>
                  <a:gd name="connsiteY98" fmla="*/ 597219 h 735443"/>
                  <a:gd name="connsiteX99" fmla="*/ 3923414 w 6113721"/>
                  <a:gd name="connsiteY99" fmla="*/ 565322 h 735443"/>
                  <a:gd name="connsiteX100" fmla="*/ 3848986 w 6113721"/>
                  <a:gd name="connsiteY100" fmla="*/ 554689 h 735443"/>
                  <a:gd name="connsiteX101" fmla="*/ 3785190 w 6113721"/>
                  <a:gd name="connsiteY101" fmla="*/ 533424 h 735443"/>
                  <a:gd name="connsiteX102" fmla="*/ 3423683 w 6113721"/>
                  <a:gd name="connsiteY102" fmla="*/ 544057 h 735443"/>
                  <a:gd name="connsiteX103" fmla="*/ 3285460 w 6113721"/>
                  <a:gd name="connsiteY103" fmla="*/ 565322 h 735443"/>
                  <a:gd name="connsiteX104" fmla="*/ 3242930 w 6113721"/>
                  <a:gd name="connsiteY104" fmla="*/ 575954 h 735443"/>
                  <a:gd name="connsiteX105" fmla="*/ 3147237 w 6113721"/>
                  <a:gd name="connsiteY105" fmla="*/ 586587 h 735443"/>
                  <a:gd name="connsiteX106" fmla="*/ 3104707 w 6113721"/>
                  <a:gd name="connsiteY106" fmla="*/ 597219 h 735443"/>
                  <a:gd name="connsiteX107" fmla="*/ 3072809 w 6113721"/>
                  <a:gd name="connsiteY107" fmla="*/ 607852 h 735443"/>
                  <a:gd name="connsiteX108" fmla="*/ 2700669 w 6113721"/>
                  <a:gd name="connsiteY108" fmla="*/ 629117 h 735443"/>
                  <a:gd name="connsiteX109" fmla="*/ 2604976 w 6113721"/>
                  <a:gd name="connsiteY109" fmla="*/ 650382 h 735443"/>
                  <a:gd name="connsiteX110" fmla="*/ 2509283 w 6113721"/>
                  <a:gd name="connsiteY110" fmla="*/ 671647 h 735443"/>
                  <a:gd name="connsiteX111" fmla="*/ 2232837 w 6113721"/>
                  <a:gd name="connsiteY111" fmla="*/ 650382 h 735443"/>
                  <a:gd name="connsiteX112" fmla="*/ 1786269 w 6113721"/>
                  <a:gd name="connsiteY112" fmla="*/ 639750 h 735443"/>
                  <a:gd name="connsiteX113" fmla="*/ 1552353 w 6113721"/>
                  <a:gd name="connsiteY113" fmla="*/ 650382 h 735443"/>
                  <a:gd name="connsiteX114" fmla="*/ 1467293 w 6113721"/>
                  <a:gd name="connsiteY114" fmla="*/ 661015 h 735443"/>
                  <a:gd name="connsiteX115" fmla="*/ 1435395 w 6113721"/>
                  <a:gd name="connsiteY115" fmla="*/ 682280 h 735443"/>
                  <a:gd name="connsiteX116" fmla="*/ 1392865 w 6113721"/>
                  <a:gd name="connsiteY116" fmla="*/ 692912 h 735443"/>
                  <a:gd name="connsiteX117" fmla="*/ 1297172 w 6113721"/>
                  <a:gd name="connsiteY117" fmla="*/ 714178 h 735443"/>
                  <a:gd name="connsiteX118" fmla="*/ 1180214 w 6113721"/>
                  <a:gd name="connsiteY118" fmla="*/ 735443 h 735443"/>
                  <a:gd name="connsiteX119" fmla="*/ 765544 w 6113721"/>
                  <a:gd name="connsiteY119" fmla="*/ 714178 h 735443"/>
                  <a:gd name="connsiteX120" fmla="*/ 691116 w 6113721"/>
                  <a:gd name="connsiteY120" fmla="*/ 692912 h 735443"/>
                  <a:gd name="connsiteX121" fmla="*/ 627321 w 6113721"/>
                  <a:gd name="connsiteY121" fmla="*/ 661015 h 735443"/>
                  <a:gd name="connsiteX122" fmla="*/ 595423 w 6113721"/>
                  <a:gd name="connsiteY122" fmla="*/ 639750 h 735443"/>
                  <a:gd name="connsiteX123" fmla="*/ 478465 w 6113721"/>
                  <a:gd name="connsiteY123" fmla="*/ 607852 h 735443"/>
                  <a:gd name="connsiteX124" fmla="*/ 414669 w 6113721"/>
                  <a:gd name="connsiteY124" fmla="*/ 565322 h 735443"/>
                  <a:gd name="connsiteX125" fmla="*/ 372139 w 6113721"/>
                  <a:gd name="connsiteY125" fmla="*/ 533424 h 735443"/>
                  <a:gd name="connsiteX126" fmla="*/ 318976 w 6113721"/>
                  <a:gd name="connsiteY126" fmla="*/ 512159 h 735443"/>
                  <a:gd name="connsiteX127" fmla="*/ 276446 w 6113721"/>
                  <a:gd name="connsiteY127" fmla="*/ 490894 h 735443"/>
                  <a:gd name="connsiteX128" fmla="*/ 244548 w 6113721"/>
                  <a:gd name="connsiteY128" fmla="*/ 469629 h 735443"/>
                  <a:gd name="connsiteX129" fmla="*/ 202018 w 6113721"/>
                  <a:gd name="connsiteY129" fmla="*/ 448364 h 735443"/>
                  <a:gd name="connsiteX130" fmla="*/ 170121 w 6113721"/>
                  <a:gd name="connsiteY130" fmla="*/ 427098 h 735443"/>
                  <a:gd name="connsiteX131" fmla="*/ 95693 w 6113721"/>
                  <a:gd name="connsiteY131" fmla="*/ 384568 h 735443"/>
                  <a:gd name="connsiteX132" fmla="*/ 63795 w 6113721"/>
                  <a:gd name="connsiteY132" fmla="*/ 352671 h 735443"/>
                  <a:gd name="connsiteX133" fmla="*/ 0 w 6113721"/>
                  <a:gd name="connsiteY133" fmla="*/ 299508 h 735443"/>
                  <a:gd name="connsiteX134" fmla="*/ 88722 w 6113721"/>
                  <a:gd name="connsiteY134" fmla="*/ 277110 h 735443"/>
                  <a:gd name="connsiteX0" fmla="*/ 138223 w 6113721"/>
                  <a:gd name="connsiteY0" fmla="*/ 267610 h 735443"/>
                  <a:gd name="connsiteX1" fmla="*/ 223283 w 6113721"/>
                  <a:gd name="connsiteY1" fmla="*/ 246345 h 735443"/>
                  <a:gd name="connsiteX2" fmla="*/ 265814 w 6113721"/>
                  <a:gd name="connsiteY2" fmla="*/ 203815 h 735443"/>
                  <a:gd name="connsiteX3" fmla="*/ 297711 w 6113721"/>
                  <a:gd name="connsiteY3" fmla="*/ 182550 h 735443"/>
                  <a:gd name="connsiteX4" fmla="*/ 361507 w 6113721"/>
                  <a:gd name="connsiteY4" fmla="*/ 129387 h 735443"/>
                  <a:gd name="connsiteX5" fmla="*/ 414669 w 6113721"/>
                  <a:gd name="connsiteY5" fmla="*/ 65591 h 735443"/>
                  <a:gd name="connsiteX6" fmla="*/ 446567 w 6113721"/>
                  <a:gd name="connsiteY6" fmla="*/ 54959 h 735443"/>
                  <a:gd name="connsiteX7" fmla="*/ 467832 w 6113721"/>
                  <a:gd name="connsiteY7" fmla="*/ 23061 h 735443"/>
                  <a:gd name="connsiteX8" fmla="*/ 584790 w 6113721"/>
                  <a:gd name="connsiteY8" fmla="*/ 12429 h 735443"/>
                  <a:gd name="connsiteX9" fmla="*/ 616688 w 6113721"/>
                  <a:gd name="connsiteY9" fmla="*/ 33694 h 735443"/>
                  <a:gd name="connsiteX10" fmla="*/ 659218 w 6113721"/>
                  <a:gd name="connsiteY10" fmla="*/ 54959 h 735443"/>
                  <a:gd name="connsiteX11" fmla="*/ 733646 w 6113721"/>
                  <a:gd name="connsiteY11" fmla="*/ 118754 h 735443"/>
                  <a:gd name="connsiteX12" fmla="*/ 776176 w 6113721"/>
                  <a:gd name="connsiteY12" fmla="*/ 129387 h 735443"/>
                  <a:gd name="connsiteX13" fmla="*/ 850604 w 6113721"/>
                  <a:gd name="connsiteY13" fmla="*/ 171917 h 735443"/>
                  <a:gd name="connsiteX14" fmla="*/ 882502 w 6113721"/>
                  <a:gd name="connsiteY14" fmla="*/ 182550 h 735443"/>
                  <a:gd name="connsiteX15" fmla="*/ 967562 w 6113721"/>
                  <a:gd name="connsiteY15" fmla="*/ 203815 h 735443"/>
                  <a:gd name="connsiteX16" fmla="*/ 1052623 w 6113721"/>
                  <a:gd name="connsiteY16" fmla="*/ 225080 h 735443"/>
                  <a:gd name="connsiteX17" fmla="*/ 1339702 w 6113721"/>
                  <a:gd name="connsiteY17" fmla="*/ 203815 h 735443"/>
                  <a:gd name="connsiteX18" fmla="*/ 1403497 w 6113721"/>
                  <a:gd name="connsiteY18" fmla="*/ 171917 h 735443"/>
                  <a:gd name="connsiteX19" fmla="*/ 1488558 w 6113721"/>
                  <a:gd name="connsiteY19" fmla="*/ 150652 h 735443"/>
                  <a:gd name="connsiteX20" fmla="*/ 1531088 w 6113721"/>
                  <a:gd name="connsiteY20" fmla="*/ 140019 h 735443"/>
                  <a:gd name="connsiteX21" fmla="*/ 1573618 w 6113721"/>
                  <a:gd name="connsiteY21" fmla="*/ 129387 h 735443"/>
                  <a:gd name="connsiteX22" fmla="*/ 1616148 w 6113721"/>
                  <a:gd name="connsiteY22" fmla="*/ 97489 h 735443"/>
                  <a:gd name="connsiteX23" fmla="*/ 1690576 w 6113721"/>
                  <a:gd name="connsiteY23" fmla="*/ 86857 h 735443"/>
                  <a:gd name="connsiteX24" fmla="*/ 1775637 w 6113721"/>
                  <a:gd name="connsiteY24" fmla="*/ 65591 h 735443"/>
                  <a:gd name="connsiteX25" fmla="*/ 1913860 w 6113721"/>
                  <a:gd name="connsiteY25" fmla="*/ 86857 h 735443"/>
                  <a:gd name="connsiteX26" fmla="*/ 1988288 w 6113721"/>
                  <a:gd name="connsiteY26" fmla="*/ 129387 h 735443"/>
                  <a:gd name="connsiteX27" fmla="*/ 2020186 w 6113721"/>
                  <a:gd name="connsiteY27" fmla="*/ 140019 h 735443"/>
                  <a:gd name="connsiteX28" fmla="*/ 2094614 w 6113721"/>
                  <a:gd name="connsiteY28" fmla="*/ 182550 h 735443"/>
                  <a:gd name="connsiteX29" fmla="*/ 2158409 w 6113721"/>
                  <a:gd name="connsiteY29" fmla="*/ 225080 h 735443"/>
                  <a:gd name="connsiteX30" fmla="*/ 2254102 w 6113721"/>
                  <a:gd name="connsiteY30" fmla="*/ 267610 h 735443"/>
                  <a:gd name="connsiteX31" fmla="*/ 2296632 w 6113721"/>
                  <a:gd name="connsiteY31" fmla="*/ 288875 h 735443"/>
                  <a:gd name="connsiteX32" fmla="*/ 2402958 w 6113721"/>
                  <a:gd name="connsiteY32" fmla="*/ 320773 h 735443"/>
                  <a:gd name="connsiteX33" fmla="*/ 2583711 w 6113721"/>
                  <a:gd name="connsiteY33" fmla="*/ 299508 h 735443"/>
                  <a:gd name="connsiteX34" fmla="*/ 2668772 w 6113721"/>
                  <a:gd name="connsiteY34" fmla="*/ 278243 h 735443"/>
                  <a:gd name="connsiteX35" fmla="*/ 2700669 w 6113721"/>
                  <a:gd name="connsiteY35" fmla="*/ 246345 h 735443"/>
                  <a:gd name="connsiteX36" fmla="*/ 2806995 w 6113721"/>
                  <a:gd name="connsiteY36" fmla="*/ 193182 h 735443"/>
                  <a:gd name="connsiteX37" fmla="*/ 2892055 w 6113721"/>
                  <a:gd name="connsiteY37" fmla="*/ 182550 h 735443"/>
                  <a:gd name="connsiteX38" fmla="*/ 2966483 w 6113721"/>
                  <a:gd name="connsiteY38" fmla="*/ 150652 h 735443"/>
                  <a:gd name="connsiteX39" fmla="*/ 3040911 w 6113721"/>
                  <a:gd name="connsiteY39" fmla="*/ 129387 h 735443"/>
                  <a:gd name="connsiteX40" fmla="*/ 3115339 w 6113721"/>
                  <a:gd name="connsiteY40" fmla="*/ 108122 h 735443"/>
                  <a:gd name="connsiteX41" fmla="*/ 3242930 w 6113721"/>
                  <a:gd name="connsiteY41" fmla="*/ 86857 h 735443"/>
                  <a:gd name="connsiteX42" fmla="*/ 3413051 w 6113721"/>
                  <a:gd name="connsiteY42" fmla="*/ 65591 h 735443"/>
                  <a:gd name="connsiteX43" fmla="*/ 3530009 w 6113721"/>
                  <a:gd name="connsiteY43" fmla="*/ 86857 h 735443"/>
                  <a:gd name="connsiteX44" fmla="*/ 3646967 w 6113721"/>
                  <a:gd name="connsiteY44" fmla="*/ 150652 h 735443"/>
                  <a:gd name="connsiteX45" fmla="*/ 3785190 w 6113721"/>
                  <a:gd name="connsiteY45" fmla="*/ 182550 h 735443"/>
                  <a:gd name="connsiteX46" fmla="*/ 3891516 w 6113721"/>
                  <a:gd name="connsiteY46" fmla="*/ 171917 h 735443"/>
                  <a:gd name="connsiteX47" fmla="*/ 3944679 w 6113721"/>
                  <a:gd name="connsiteY47" fmla="*/ 140019 h 735443"/>
                  <a:gd name="connsiteX48" fmla="*/ 3976576 w 6113721"/>
                  <a:gd name="connsiteY48" fmla="*/ 129387 h 735443"/>
                  <a:gd name="connsiteX49" fmla="*/ 4019107 w 6113721"/>
                  <a:gd name="connsiteY49" fmla="*/ 118754 h 735443"/>
                  <a:gd name="connsiteX50" fmla="*/ 4082902 w 6113721"/>
                  <a:gd name="connsiteY50" fmla="*/ 97489 h 735443"/>
                  <a:gd name="connsiteX51" fmla="*/ 4231758 w 6113721"/>
                  <a:gd name="connsiteY51" fmla="*/ 118754 h 735443"/>
                  <a:gd name="connsiteX52" fmla="*/ 4284921 w 6113721"/>
                  <a:gd name="connsiteY52" fmla="*/ 129387 h 735443"/>
                  <a:gd name="connsiteX53" fmla="*/ 4316818 w 6113721"/>
                  <a:gd name="connsiteY53" fmla="*/ 140019 h 735443"/>
                  <a:gd name="connsiteX54" fmla="*/ 4465674 w 6113721"/>
                  <a:gd name="connsiteY54" fmla="*/ 161285 h 735443"/>
                  <a:gd name="connsiteX55" fmla="*/ 4497572 w 6113721"/>
                  <a:gd name="connsiteY55" fmla="*/ 182550 h 735443"/>
                  <a:gd name="connsiteX56" fmla="*/ 4688958 w 6113721"/>
                  <a:gd name="connsiteY56" fmla="*/ 225080 h 735443"/>
                  <a:gd name="connsiteX57" fmla="*/ 4752753 w 6113721"/>
                  <a:gd name="connsiteY57" fmla="*/ 246345 h 735443"/>
                  <a:gd name="connsiteX58" fmla="*/ 4784651 w 6113721"/>
                  <a:gd name="connsiteY58" fmla="*/ 267610 h 735443"/>
                  <a:gd name="connsiteX59" fmla="*/ 4837814 w 6113721"/>
                  <a:gd name="connsiteY59" fmla="*/ 320773 h 735443"/>
                  <a:gd name="connsiteX60" fmla="*/ 4869711 w 6113721"/>
                  <a:gd name="connsiteY60" fmla="*/ 331405 h 735443"/>
                  <a:gd name="connsiteX61" fmla="*/ 4933507 w 6113721"/>
                  <a:gd name="connsiteY61" fmla="*/ 363303 h 735443"/>
                  <a:gd name="connsiteX62" fmla="*/ 5007934 w 6113721"/>
                  <a:gd name="connsiteY62" fmla="*/ 395201 h 735443"/>
                  <a:gd name="connsiteX63" fmla="*/ 5061097 w 6113721"/>
                  <a:gd name="connsiteY63" fmla="*/ 384568 h 735443"/>
                  <a:gd name="connsiteX64" fmla="*/ 5124893 w 6113721"/>
                  <a:gd name="connsiteY64" fmla="*/ 363303 h 735443"/>
                  <a:gd name="connsiteX65" fmla="*/ 5156790 w 6113721"/>
                  <a:gd name="connsiteY65" fmla="*/ 331405 h 735443"/>
                  <a:gd name="connsiteX66" fmla="*/ 5348176 w 6113721"/>
                  <a:gd name="connsiteY66" fmla="*/ 299508 h 735443"/>
                  <a:gd name="connsiteX67" fmla="*/ 5518297 w 6113721"/>
                  <a:gd name="connsiteY67" fmla="*/ 299508 h 735443"/>
                  <a:gd name="connsiteX68" fmla="*/ 5571460 w 6113721"/>
                  <a:gd name="connsiteY68" fmla="*/ 320773 h 735443"/>
                  <a:gd name="connsiteX69" fmla="*/ 5656521 w 6113721"/>
                  <a:gd name="connsiteY69" fmla="*/ 342038 h 735443"/>
                  <a:gd name="connsiteX70" fmla="*/ 5688418 w 6113721"/>
                  <a:gd name="connsiteY70" fmla="*/ 352671 h 735443"/>
                  <a:gd name="connsiteX71" fmla="*/ 5826641 w 6113721"/>
                  <a:gd name="connsiteY71" fmla="*/ 342038 h 735443"/>
                  <a:gd name="connsiteX72" fmla="*/ 5847907 w 6113721"/>
                  <a:gd name="connsiteY72" fmla="*/ 320773 h 735443"/>
                  <a:gd name="connsiteX73" fmla="*/ 5879804 w 6113721"/>
                  <a:gd name="connsiteY73" fmla="*/ 310140 h 735443"/>
                  <a:gd name="connsiteX74" fmla="*/ 5911702 w 6113721"/>
                  <a:gd name="connsiteY74" fmla="*/ 288875 h 735443"/>
                  <a:gd name="connsiteX75" fmla="*/ 5964865 w 6113721"/>
                  <a:gd name="connsiteY75" fmla="*/ 299508 h 735443"/>
                  <a:gd name="connsiteX76" fmla="*/ 6018028 w 6113721"/>
                  <a:gd name="connsiteY76" fmla="*/ 352671 h 735443"/>
                  <a:gd name="connsiteX77" fmla="*/ 6049925 w 6113721"/>
                  <a:gd name="connsiteY77" fmla="*/ 373936 h 735443"/>
                  <a:gd name="connsiteX78" fmla="*/ 6092455 w 6113721"/>
                  <a:gd name="connsiteY78" fmla="*/ 437731 h 735443"/>
                  <a:gd name="connsiteX79" fmla="*/ 6113721 w 6113721"/>
                  <a:gd name="connsiteY79" fmla="*/ 501526 h 735443"/>
                  <a:gd name="connsiteX80" fmla="*/ 6103088 w 6113721"/>
                  <a:gd name="connsiteY80" fmla="*/ 544057 h 735443"/>
                  <a:gd name="connsiteX81" fmla="*/ 6028660 w 6113721"/>
                  <a:gd name="connsiteY81" fmla="*/ 575954 h 735443"/>
                  <a:gd name="connsiteX82" fmla="*/ 5911702 w 6113721"/>
                  <a:gd name="connsiteY82" fmla="*/ 607852 h 735443"/>
                  <a:gd name="connsiteX83" fmla="*/ 5869172 w 6113721"/>
                  <a:gd name="connsiteY83" fmla="*/ 597219 h 735443"/>
                  <a:gd name="connsiteX84" fmla="*/ 5656521 w 6113721"/>
                  <a:gd name="connsiteY84" fmla="*/ 586587 h 735443"/>
                  <a:gd name="connsiteX85" fmla="*/ 5178055 w 6113721"/>
                  <a:gd name="connsiteY85" fmla="*/ 575954 h 735443"/>
                  <a:gd name="connsiteX86" fmla="*/ 5103628 w 6113721"/>
                  <a:gd name="connsiteY86" fmla="*/ 565322 h 735443"/>
                  <a:gd name="connsiteX87" fmla="*/ 4986669 w 6113721"/>
                  <a:gd name="connsiteY87" fmla="*/ 533424 h 735443"/>
                  <a:gd name="connsiteX88" fmla="*/ 4848446 w 6113721"/>
                  <a:gd name="connsiteY88" fmla="*/ 522791 h 735443"/>
                  <a:gd name="connsiteX89" fmla="*/ 4816548 w 6113721"/>
                  <a:gd name="connsiteY89" fmla="*/ 512159 h 735443"/>
                  <a:gd name="connsiteX90" fmla="*/ 4646428 w 6113721"/>
                  <a:gd name="connsiteY90" fmla="*/ 533424 h 735443"/>
                  <a:gd name="connsiteX91" fmla="*/ 4603897 w 6113721"/>
                  <a:gd name="connsiteY91" fmla="*/ 554689 h 735443"/>
                  <a:gd name="connsiteX92" fmla="*/ 4508204 w 6113721"/>
                  <a:gd name="connsiteY92" fmla="*/ 586587 h 735443"/>
                  <a:gd name="connsiteX93" fmla="*/ 4433776 w 6113721"/>
                  <a:gd name="connsiteY93" fmla="*/ 607852 h 735443"/>
                  <a:gd name="connsiteX94" fmla="*/ 4401879 w 6113721"/>
                  <a:gd name="connsiteY94" fmla="*/ 629117 h 735443"/>
                  <a:gd name="connsiteX95" fmla="*/ 4199860 w 6113721"/>
                  <a:gd name="connsiteY95" fmla="*/ 650382 h 735443"/>
                  <a:gd name="connsiteX96" fmla="*/ 4157330 w 6113721"/>
                  <a:gd name="connsiteY96" fmla="*/ 639750 h 735443"/>
                  <a:gd name="connsiteX97" fmla="*/ 4093534 w 6113721"/>
                  <a:gd name="connsiteY97" fmla="*/ 618485 h 735443"/>
                  <a:gd name="connsiteX98" fmla="*/ 4008474 w 6113721"/>
                  <a:gd name="connsiteY98" fmla="*/ 597219 h 735443"/>
                  <a:gd name="connsiteX99" fmla="*/ 3923414 w 6113721"/>
                  <a:gd name="connsiteY99" fmla="*/ 565322 h 735443"/>
                  <a:gd name="connsiteX100" fmla="*/ 3848986 w 6113721"/>
                  <a:gd name="connsiteY100" fmla="*/ 554689 h 735443"/>
                  <a:gd name="connsiteX101" fmla="*/ 3785190 w 6113721"/>
                  <a:gd name="connsiteY101" fmla="*/ 533424 h 735443"/>
                  <a:gd name="connsiteX102" fmla="*/ 3423683 w 6113721"/>
                  <a:gd name="connsiteY102" fmla="*/ 544057 h 735443"/>
                  <a:gd name="connsiteX103" fmla="*/ 3285460 w 6113721"/>
                  <a:gd name="connsiteY103" fmla="*/ 565322 h 735443"/>
                  <a:gd name="connsiteX104" fmla="*/ 3242930 w 6113721"/>
                  <a:gd name="connsiteY104" fmla="*/ 575954 h 735443"/>
                  <a:gd name="connsiteX105" fmla="*/ 3147237 w 6113721"/>
                  <a:gd name="connsiteY105" fmla="*/ 586587 h 735443"/>
                  <a:gd name="connsiteX106" fmla="*/ 3104707 w 6113721"/>
                  <a:gd name="connsiteY106" fmla="*/ 597219 h 735443"/>
                  <a:gd name="connsiteX107" fmla="*/ 3072809 w 6113721"/>
                  <a:gd name="connsiteY107" fmla="*/ 607852 h 735443"/>
                  <a:gd name="connsiteX108" fmla="*/ 2700669 w 6113721"/>
                  <a:gd name="connsiteY108" fmla="*/ 629117 h 735443"/>
                  <a:gd name="connsiteX109" fmla="*/ 2604976 w 6113721"/>
                  <a:gd name="connsiteY109" fmla="*/ 650382 h 735443"/>
                  <a:gd name="connsiteX110" fmla="*/ 2509283 w 6113721"/>
                  <a:gd name="connsiteY110" fmla="*/ 671647 h 735443"/>
                  <a:gd name="connsiteX111" fmla="*/ 2232837 w 6113721"/>
                  <a:gd name="connsiteY111" fmla="*/ 650382 h 735443"/>
                  <a:gd name="connsiteX112" fmla="*/ 1786269 w 6113721"/>
                  <a:gd name="connsiteY112" fmla="*/ 639750 h 735443"/>
                  <a:gd name="connsiteX113" fmla="*/ 1552353 w 6113721"/>
                  <a:gd name="connsiteY113" fmla="*/ 650382 h 735443"/>
                  <a:gd name="connsiteX114" fmla="*/ 1467293 w 6113721"/>
                  <a:gd name="connsiteY114" fmla="*/ 661015 h 735443"/>
                  <a:gd name="connsiteX115" fmla="*/ 1435395 w 6113721"/>
                  <a:gd name="connsiteY115" fmla="*/ 682280 h 735443"/>
                  <a:gd name="connsiteX116" fmla="*/ 1392865 w 6113721"/>
                  <a:gd name="connsiteY116" fmla="*/ 692912 h 735443"/>
                  <a:gd name="connsiteX117" fmla="*/ 1297172 w 6113721"/>
                  <a:gd name="connsiteY117" fmla="*/ 714178 h 735443"/>
                  <a:gd name="connsiteX118" fmla="*/ 1180214 w 6113721"/>
                  <a:gd name="connsiteY118" fmla="*/ 735443 h 735443"/>
                  <a:gd name="connsiteX119" fmla="*/ 765544 w 6113721"/>
                  <a:gd name="connsiteY119" fmla="*/ 714178 h 735443"/>
                  <a:gd name="connsiteX120" fmla="*/ 691116 w 6113721"/>
                  <a:gd name="connsiteY120" fmla="*/ 692912 h 735443"/>
                  <a:gd name="connsiteX121" fmla="*/ 627321 w 6113721"/>
                  <a:gd name="connsiteY121" fmla="*/ 661015 h 735443"/>
                  <a:gd name="connsiteX122" fmla="*/ 595423 w 6113721"/>
                  <a:gd name="connsiteY122" fmla="*/ 639750 h 735443"/>
                  <a:gd name="connsiteX123" fmla="*/ 478465 w 6113721"/>
                  <a:gd name="connsiteY123" fmla="*/ 607852 h 735443"/>
                  <a:gd name="connsiteX124" fmla="*/ 414669 w 6113721"/>
                  <a:gd name="connsiteY124" fmla="*/ 565322 h 735443"/>
                  <a:gd name="connsiteX125" fmla="*/ 372139 w 6113721"/>
                  <a:gd name="connsiteY125" fmla="*/ 533424 h 735443"/>
                  <a:gd name="connsiteX126" fmla="*/ 318976 w 6113721"/>
                  <a:gd name="connsiteY126" fmla="*/ 512159 h 735443"/>
                  <a:gd name="connsiteX127" fmla="*/ 276446 w 6113721"/>
                  <a:gd name="connsiteY127" fmla="*/ 490894 h 735443"/>
                  <a:gd name="connsiteX128" fmla="*/ 244548 w 6113721"/>
                  <a:gd name="connsiteY128" fmla="*/ 469629 h 735443"/>
                  <a:gd name="connsiteX129" fmla="*/ 202018 w 6113721"/>
                  <a:gd name="connsiteY129" fmla="*/ 448364 h 735443"/>
                  <a:gd name="connsiteX130" fmla="*/ 170121 w 6113721"/>
                  <a:gd name="connsiteY130" fmla="*/ 427098 h 735443"/>
                  <a:gd name="connsiteX131" fmla="*/ 95693 w 6113721"/>
                  <a:gd name="connsiteY131" fmla="*/ 384568 h 735443"/>
                  <a:gd name="connsiteX132" fmla="*/ 63795 w 6113721"/>
                  <a:gd name="connsiteY132" fmla="*/ 352671 h 735443"/>
                  <a:gd name="connsiteX133" fmla="*/ 0 w 6113721"/>
                  <a:gd name="connsiteY133" fmla="*/ 299508 h 735443"/>
                  <a:gd name="connsiteX134" fmla="*/ 164724 w 6113721"/>
                  <a:gd name="connsiteY134" fmla="*/ 267610 h 735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</a:cxnLst>
                <a:rect l="l" t="t" r="r" b="b"/>
                <a:pathLst>
                  <a:path w="6113721" h="735443">
                    <a:moveTo>
                      <a:pt x="138223" y="267610"/>
                    </a:moveTo>
                    <a:cubicBezTo>
                      <a:pt x="166576" y="260522"/>
                      <a:pt x="197142" y="259415"/>
                      <a:pt x="223283" y="246345"/>
                    </a:cubicBezTo>
                    <a:cubicBezTo>
                      <a:pt x="241215" y="237379"/>
                      <a:pt x="250592" y="216863"/>
                      <a:pt x="265814" y="203815"/>
                    </a:cubicBezTo>
                    <a:cubicBezTo>
                      <a:pt x="275516" y="195499"/>
                      <a:pt x="287894" y="190731"/>
                      <a:pt x="297711" y="182550"/>
                    </a:cubicBezTo>
                    <a:cubicBezTo>
                      <a:pt x="379573" y="114331"/>
                      <a:pt x="282316" y="182180"/>
                      <a:pt x="361507" y="129387"/>
                    </a:cubicBezTo>
                    <a:cubicBezTo>
                      <a:pt x="377197" y="105851"/>
                      <a:pt x="390110" y="81963"/>
                      <a:pt x="414669" y="65591"/>
                    </a:cubicBezTo>
                    <a:cubicBezTo>
                      <a:pt x="423994" y="59374"/>
                      <a:pt x="435934" y="58503"/>
                      <a:pt x="446567" y="54959"/>
                    </a:cubicBezTo>
                    <a:cubicBezTo>
                      <a:pt x="453655" y="44326"/>
                      <a:pt x="458796" y="32097"/>
                      <a:pt x="467832" y="23061"/>
                    </a:cubicBezTo>
                    <a:cubicBezTo>
                      <a:pt x="507009" y="-16116"/>
                      <a:pt x="523936" y="4822"/>
                      <a:pt x="584790" y="12429"/>
                    </a:cubicBezTo>
                    <a:cubicBezTo>
                      <a:pt x="595423" y="19517"/>
                      <a:pt x="605593" y="27354"/>
                      <a:pt x="616688" y="33694"/>
                    </a:cubicBezTo>
                    <a:cubicBezTo>
                      <a:pt x="630450" y="41558"/>
                      <a:pt x="646320" y="45746"/>
                      <a:pt x="659218" y="54959"/>
                    </a:cubicBezTo>
                    <a:cubicBezTo>
                      <a:pt x="708874" y="90428"/>
                      <a:pt x="672926" y="88394"/>
                      <a:pt x="733646" y="118754"/>
                    </a:cubicBezTo>
                    <a:cubicBezTo>
                      <a:pt x="746716" y="125289"/>
                      <a:pt x="762493" y="124256"/>
                      <a:pt x="776176" y="129387"/>
                    </a:cubicBezTo>
                    <a:cubicBezTo>
                      <a:pt x="850746" y="157351"/>
                      <a:pt x="788904" y="141066"/>
                      <a:pt x="850604" y="171917"/>
                    </a:cubicBezTo>
                    <a:cubicBezTo>
                      <a:pt x="860629" y="176929"/>
                      <a:pt x="871689" y="179601"/>
                      <a:pt x="882502" y="182550"/>
                    </a:cubicBezTo>
                    <a:cubicBezTo>
                      <a:pt x="910698" y="190240"/>
                      <a:pt x="938904" y="198084"/>
                      <a:pt x="967562" y="203815"/>
                    </a:cubicBezTo>
                    <a:cubicBezTo>
                      <a:pt x="1031715" y="216645"/>
                      <a:pt x="1003581" y="208732"/>
                      <a:pt x="1052623" y="225080"/>
                    </a:cubicBezTo>
                    <a:cubicBezTo>
                      <a:pt x="1085489" y="222889"/>
                      <a:pt x="1294548" y="209836"/>
                      <a:pt x="1339702" y="203815"/>
                    </a:cubicBezTo>
                    <a:cubicBezTo>
                      <a:pt x="1393067" y="196700"/>
                      <a:pt x="1351621" y="190781"/>
                      <a:pt x="1403497" y="171917"/>
                    </a:cubicBezTo>
                    <a:cubicBezTo>
                      <a:pt x="1430964" y="161929"/>
                      <a:pt x="1460204" y="157740"/>
                      <a:pt x="1488558" y="150652"/>
                    </a:cubicBezTo>
                    <a:lnTo>
                      <a:pt x="1531088" y="140019"/>
                    </a:lnTo>
                    <a:lnTo>
                      <a:pt x="1573618" y="129387"/>
                    </a:lnTo>
                    <a:cubicBezTo>
                      <a:pt x="1587795" y="118754"/>
                      <a:pt x="1599494" y="103545"/>
                      <a:pt x="1616148" y="97489"/>
                    </a:cubicBezTo>
                    <a:cubicBezTo>
                      <a:pt x="1639700" y="88925"/>
                      <a:pt x="1665856" y="90977"/>
                      <a:pt x="1690576" y="86857"/>
                    </a:cubicBezTo>
                    <a:cubicBezTo>
                      <a:pt x="1741896" y="78304"/>
                      <a:pt x="1734553" y="79286"/>
                      <a:pt x="1775637" y="65591"/>
                    </a:cubicBezTo>
                    <a:cubicBezTo>
                      <a:pt x="1809221" y="69323"/>
                      <a:pt x="1875087" y="72317"/>
                      <a:pt x="1913860" y="86857"/>
                    </a:cubicBezTo>
                    <a:cubicBezTo>
                      <a:pt x="1988431" y="114821"/>
                      <a:pt x="1926585" y="98536"/>
                      <a:pt x="1988288" y="129387"/>
                    </a:cubicBezTo>
                    <a:cubicBezTo>
                      <a:pt x="1998313" y="134399"/>
                      <a:pt x="2009553" y="136475"/>
                      <a:pt x="2020186" y="140019"/>
                    </a:cubicBezTo>
                    <a:cubicBezTo>
                      <a:pt x="2130484" y="213556"/>
                      <a:pt x="1959765" y="101641"/>
                      <a:pt x="2094614" y="182550"/>
                    </a:cubicBezTo>
                    <a:cubicBezTo>
                      <a:pt x="2116529" y="195699"/>
                      <a:pt x="2135550" y="213650"/>
                      <a:pt x="2158409" y="225080"/>
                    </a:cubicBezTo>
                    <a:cubicBezTo>
                      <a:pt x="2263106" y="277428"/>
                      <a:pt x="2131920" y="213307"/>
                      <a:pt x="2254102" y="267610"/>
                    </a:cubicBezTo>
                    <a:cubicBezTo>
                      <a:pt x="2268586" y="274047"/>
                      <a:pt x="2281916" y="282989"/>
                      <a:pt x="2296632" y="288875"/>
                    </a:cubicBezTo>
                    <a:cubicBezTo>
                      <a:pt x="2339772" y="306131"/>
                      <a:pt x="2361185" y="310329"/>
                      <a:pt x="2402958" y="320773"/>
                    </a:cubicBezTo>
                    <a:cubicBezTo>
                      <a:pt x="2463209" y="313685"/>
                      <a:pt x="2523806" y="309093"/>
                      <a:pt x="2583711" y="299508"/>
                    </a:cubicBezTo>
                    <a:cubicBezTo>
                      <a:pt x="2612570" y="294891"/>
                      <a:pt x="2668772" y="278243"/>
                      <a:pt x="2668772" y="278243"/>
                    </a:cubicBezTo>
                    <a:cubicBezTo>
                      <a:pt x="2679404" y="267610"/>
                      <a:pt x="2688800" y="255577"/>
                      <a:pt x="2700669" y="246345"/>
                    </a:cubicBezTo>
                    <a:cubicBezTo>
                      <a:pt x="2746754" y="210501"/>
                      <a:pt x="2756749" y="201556"/>
                      <a:pt x="2806995" y="193182"/>
                    </a:cubicBezTo>
                    <a:cubicBezTo>
                      <a:pt x="2835180" y="188484"/>
                      <a:pt x="2863702" y="186094"/>
                      <a:pt x="2892055" y="182550"/>
                    </a:cubicBezTo>
                    <a:cubicBezTo>
                      <a:pt x="2966862" y="157614"/>
                      <a:pt x="2874512" y="190069"/>
                      <a:pt x="2966483" y="150652"/>
                    </a:cubicBezTo>
                    <a:cubicBezTo>
                      <a:pt x="2991982" y="139724"/>
                      <a:pt x="3013925" y="137097"/>
                      <a:pt x="3040911" y="129387"/>
                    </a:cubicBezTo>
                    <a:cubicBezTo>
                      <a:pt x="3082803" y="117418"/>
                      <a:pt x="3066980" y="117189"/>
                      <a:pt x="3115339" y="108122"/>
                    </a:cubicBezTo>
                    <a:cubicBezTo>
                      <a:pt x="3157718" y="100176"/>
                      <a:pt x="3200077" y="91619"/>
                      <a:pt x="3242930" y="86857"/>
                    </a:cubicBezTo>
                    <a:cubicBezTo>
                      <a:pt x="3363531" y="73456"/>
                      <a:pt x="3306852" y="80763"/>
                      <a:pt x="3413051" y="65591"/>
                    </a:cubicBezTo>
                    <a:cubicBezTo>
                      <a:pt x="3442376" y="69257"/>
                      <a:pt x="3497227" y="70466"/>
                      <a:pt x="3530009" y="86857"/>
                    </a:cubicBezTo>
                    <a:cubicBezTo>
                      <a:pt x="3588233" y="115969"/>
                      <a:pt x="3550602" y="126561"/>
                      <a:pt x="3646967" y="150652"/>
                    </a:cubicBezTo>
                    <a:cubicBezTo>
                      <a:pt x="3749560" y="176300"/>
                      <a:pt x="3703369" y="166185"/>
                      <a:pt x="3785190" y="182550"/>
                    </a:cubicBezTo>
                    <a:cubicBezTo>
                      <a:pt x="3820632" y="179006"/>
                      <a:pt x="3857100" y="181095"/>
                      <a:pt x="3891516" y="171917"/>
                    </a:cubicBezTo>
                    <a:cubicBezTo>
                      <a:pt x="3911484" y="166592"/>
                      <a:pt x="3926195" y="149261"/>
                      <a:pt x="3944679" y="140019"/>
                    </a:cubicBezTo>
                    <a:cubicBezTo>
                      <a:pt x="3954703" y="135007"/>
                      <a:pt x="3965800" y="132466"/>
                      <a:pt x="3976576" y="129387"/>
                    </a:cubicBezTo>
                    <a:cubicBezTo>
                      <a:pt x="3990627" y="125372"/>
                      <a:pt x="4005110" y="122953"/>
                      <a:pt x="4019107" y="118754"/>
                    </a:cubicBezTo>
                    <a:cubicBezTo>
                      <a:pt x="4040577" y="112313"/>
                      <a:pt x="4082902" y="97489"/>
                      <a:pt x="4082902" y="97489"/>
                    </a:cubicBezTo>
                    <a:lnTo>
                      <a:pt x="4231758" y="118754"/>
                    </a:lnTo>
                    <a:cubicBezTo>
                      <a:pt x="4249609" y="121573"/>
                      <a:pt x="4267389" y="125004"/>
                      <a:pt x="4284921" y="129387"/>
                    </a:cubicBezTo>
                    <a:cubicBezTo>
                      <a:pt x="4295794" y="132105"/>
                      <a:pt x="4305781" y="138071"/>
                      <a:pt x="4316818" y="140019"/>
                    </a:cubicBezTo>
                    <a:cubicBezTo>
                      <a:pt x="4366178" y="148730"/>
                      <a:pt x="4465674" y="161285"/>
                      <a:pt x="4465674" y="161285"/>
                    </a:cubicBezTo>
                    <a:cubicBezTo>
                      <a:pt x="4476307" y="168373"/>
                      <a:pt x="4485563" y="178183"/>
                      <a:pt x="4497572" y="182550"/>
                    </a:cubicBezTo>
                    <a:cubicBezTo>
                      <a:pt x="4647497" y="237068"/>
                      <a:pt x="4517120" y="167801"/>
                      <a:pt x="4688958" y="225080"/>
                    </a:cubicBezTo>
                    <a:cubicBezTo>
                      <a:pt x="4710223" y="232168"/>
                      <a:pt x="4734102" y="233911"/>
                      <a:pt x="4752753" y="246345"/>
                    </a:cubicBezTo>
                    <a:cubicBezTo>
                      <a:pt x="4763386" y="253433"/>
                      <a:pt x="4775034" y="259195"/>
                      <a:pt x="4784651" y="267610"/>
                    </a:cubicBezTo>
                    <a:cubicBezTo>
                      <a:pt x="4803512" y="284113"/>
                      <a:pt x="4814039" y="312848"/>
                      <a:pt x="4837814" y="320773"/>
                    </a:cubicBezTo>
                    <a:lnTo>
                      <a:pt x="4869711" y="331405"/>
                    </a:lnTo>
                    <a:cubicBezTo>
                      <a:pt x="4931011" y="372273"/>
                      <a:pt x="4871877" y="336891"/>
                      <a:pt x="4933507" y="363303"/>
                    </a:cubicBezTo>
                    <a:cubicBezTo>
                      <a:pt x="5025495" y="402726"/>
                      <a:pt x="4933117" y="370260"/>
                      <a:pt x="5007934" y="395201"/>
                    </a:cubicBezTo>
                    <a:cubicBezTo>
                      <a:pt x="5025655" y="391657"/>
                      <a:pt x="5043662" y="389323"/>
                      <a:pt x="5061097" y="384568"/>
                    </a:cubicBezTo>
                    <a:cubicBezTo>
                      <a:pt x="5082723" y="378670"/>
                      <a:pt x="5124893" y="363303"/>
                      <a:pt x="5124893" y="363303"/>
                    </a:cubicBezTo>
                    <a:cubicBezTo>
                      <a:pt x="5135525" y="352670"/>
                      <a:pt x="5143646" y="338707"/>
                      <a:pt x="5156790" y="331405"/>
                    </a:cubicBezTo>
                    <a:cubicBezTo>
                      <a:pt x="5211998" y="300734"/>
                      <a:pt x="5291684" y="304215"/>
                      <a:pt x="5348176" y="299508"/>
                    </a:cubicBezTo>
                    <a:cubicBezTo>
                      <a:pt x="5424196" y="284303"/>
                      <a:pt x="5416980" y="280511"/>
                      <a:pt x="5518297" y="299508"/>
                    </a:cubicBezTo>
                    <a:cubicBezTo>
                      <a:pt x="5537056" y="303025"/>
                      <a:pt x="5553218" y="315160"/>
                      <a:pt x="5571460" y="320773"/>
                    </a:cubicBezTo>
                    <a:cubicBezTo>
                      <a:pt x="5599394" y="329368"/>
                      <a:pt x="5628795" y="332795"/>
                      <a:pt x="5656521" y="342038"/>
                    </a:cubicBezTo>
                    <a:lnTo>
                      <a:pt x="5688418" y="352671"/>
                    </a:lnTo>
                    <a:cubicBezTo>
                      <a:pt x="5734492" y="349127"/>
                      <a:pt x="5781328" y="351101"/>
                      <a:pt x="5826641" y="342038"/>
                    </a:cubicBezTo>
                    <a:cubicBezTo>
                      <a:pt x="5836471" y="340072"/>
                      <a:pt x="5839311" y="325931"/>
                      <a:pt x="5847907" y="320773"/>
                    </a:cubicBezTo>
                    <a:cubicBezTo>
                      <a:pt x="5857517" y="315007"/>
                      <a:pt x="5869780" y="315152"/>
                      <a:pt x="5879804" y="310140"/>
                    </a:cubicBezTo>
                    <a:cubicBezTo>
                      <a:pt x="5891234" y="304425"/>
                      <a:pt x="5901069" y="295963"/>
                      <a:pt x="5911702" y="288875"/>
                    </a:cubicBezTo>
                    <a:cubicBezTo>
                      <a:pt x="5929423" y="292419"/>
                      <a:pt x="5947944" y="293162"/>
                      <a:pt x="5964865" y="299508"/>
                    </a:cubicBezTo>
                    <a:cubicBezTo>
                      <a:pt x="6010228" y="316519"/>
                      <a:pt x="5986840" y="321483"/>
                      <a:pt x="6018028" y="352671"/>
                    </a:cubicBezTo>
                    <a:cubicBezTo>
                      <a:pt x="6027064" y="361707"/>
                      <a:pt x="6039293" y="366848"/>
                      <a:pt x="6049925" y="373936"/>
                    </a:cubicBezTo>
                    <a:cubicBezTo>
                      <a:pt x="6085103" y="479463"/>
                      <a:pt x="6026083" y="318261"/>
                      <a:pt x="6092455" y="437731"/>
                    </a:cubicBezTo>
                    <a:cubicBezTo>
                      <a:pt x="6103341" y="457326"/>
                      <a:pt x="6113721" y="501526"/>
                      <a:pt x="6113721" y="501526"/>
                    </a:cubicBezTo>
                    <a:cubicBezTo>
                      <a:pt x="6110177" y="515703"/>
                      <a:pt x="6111194" y="531898"/>
                      <a:pt x="6103088" y="544057"/>
                    </a:cubicBezTo>
                    <a:cubicBezTo>
                      <a:pt x="6088402" y="566085"/>
                      <a:pt x="6050001" y="570619"/>
                      <a:pt x="6028660" y="575954"/>
                    </a:cubicBezTo>
                    <a:cubicBezTo>
                      <a:pt x="5981183" y="607605"/>
                      <a:pt x="5991115" y="607852"/>
                      <a:pt x="5911702" y="607852"/>
                    </a:cubicBezTo>
                    <a:cubicBezTo>
                      <a:pt x="5897089" y="607852"/>
                      <a:pt x="5883735" y="598433"/>
                      <a:pt x="5869172" y="597219"/>
                    </a:cubicBezTo>
                    <a:cubicBezTo>
                      <a:pt x="5798445" y="591325"/>
                      <a:pt x="5727460" y="588770"/>
                      <a:pt x="5656521" y="586587"/>
                    </a:cubicBezTo>
                    <a:lnTo>
                      <a:pt x="5178055" y="575954"/>
                    </a:lnTo>
                    <a:cubicBezTo>
                      <a:pt x="5153246" y="572410"/>
                      <a:pt x="5128047" y="570957"/>
                      <a:pt x="5103628" y="565322"/>
                    </a:cubicBezTo>
                    <a:cubicBezTo>
                      <a:pt x="5022550" y="546612"/>
                      <a:pt x="5061923" y="541786"/>
                      <a:pt x="4986669" y="533424"/>
                    </a:cubicBezTo>
                    <a:cubicBezTo>
                      <a:pt x="4940741" y="528321"/>
                      <a:pt x="4894520" y="526335"/>
                      <a:pt x="4848446" y="522791"/>
                    </a:cubicBezTo>
                    <a:cubicBezTo>
                      <a:pt x="4837813" y="519247"/>
                      <a:pt x="4827756" y="512159"/>
                      <a:pt x="4816548" y="512159"/>
                    </a:cubicBezTo>
                    <a:cubicBezTo>
                      <a:pt x="4787685" y="512159"/>
                      <a:pt x="4691570" y="516496"/>
                      <a:pt x="4646428" y="533424"/>
                    </a:cubicBezTo>
                    <a:cubicBezTo>
                      <a:pt x="4631587" y="538989"/>
                      <a:pt x="4618691" y="548999"/>
                      <a:pt x="4603897" y="554689"/>
                    </a:cubicBezTo>
                    <a:cubicBezTo>
                      <a:pt x="4572515" y="566759"/>
                      <a:pt x="4540102" y="575954"/>
                      <a:pt x="4508204" y="586587"/>
                    </a:cubicBezTo>
                    <a:cubicBezTo>
                      <a:pt x="4462449" y="601839"/>
                      <a:pt x="4487172" y="594503"/>
                      <a:pt x="4433776" y="607852"/>
                    </a:cubicBezTo>
                    <a:cubicBezTo>
                      <a:pt x="4423144" y="614940"/>
                      <a:pt x="4411696" y="620936"/>
                      <a:pt x="4401879" y="629117"/>
                    </a:cubicBezTo>
                    <a:cubicBezTo>
                      <a:pt x="4316396" y="700353"/>
                      <a:pt x="4435653" y="665120"/>
                      <a:pt x="4199860" y="650382"/>
                    </a:cubicBezTo>
                    <a:cubicBezTo>
                      <a:pt x="4185683" y="646838"/>
                      <a:pt x="4171327" y="643949"/>
                      <a:pt x="4157330" y="639750"/>
                    </a:cubicBezTo>
                    <a:cubicBezTo>
                      <a:pt x="4135860" y="633309"/>
                      <a:pt x="4115280" y="623922"/>
                      <a:pt x="4093534" y="618485"/>
                    </a:cubicBezTo>
                    <a:cubicBezTo>
                      <a:pt x="4065181" y="611396"/>
                      <a:pt x="4035610" y="608073"/>
                      <a:pt x="4008474" y="597219"/>
                    </a:cubicBezTo>
                    <a:cubicBezTo>
                      <a:pt x="4001672" y="594498"/>
                      <a:pt x="3940084" y="568656"/>
                      <a:pt x="3923414" y="565322"/>
                    </a:cubicBezTo>
                    <a:cubicBezTo>
                      <a:pt x="3898839" y="560407"/>
                      <a:pt x="3873795" y="558233"/>
                      <a:pt x="3848986" y="554689"/>
                    </a:cubicBezTo>
                    <a:cubicBezTo>
                      <a:pt x="3827721" y="547601"/>
                      <a:pt x="3807599" y="533984"/>
                      <a:pt x="3785190" y="533424"/>
                    </a:cubicBezTo>
                    <a:lnTo>
                      <a:pt x="3423683" y="544057"/>
                    </a:lnTo>
                    <a:cubicBezTo>
                      <a:pt x="3410165" y="544716"/>
                      <a:pt x="3303220" y="561770"/>
                      <a:pt x="3285460" y="565322"/>
                    </a:cubicBezTo>
                    <a:cubicBezTo>
                      <a:pt x="3271131" y="568188"/>
                      <a:pt x="3257373" y="573732"/>
                      <a:pt x="3242930" y="575954"/>
                    </a:cubicBezTo>
                    <a:cubicBezTo>
                      <a:pt x="3211209" y="580834"/>
                      <a:pt x="3179135" y="583043"/>
                      <a:pt x="3147237" y="586587"/>
                    </a:cubicBezTo>
                    <a:cubicBezTo>
                      <a:pt x="3133060" y="590131"/>
                      <a:pt x="3118758" y="593205"/>
                      <a:pt x="3104707" y="597219"/>
                    </a:cubicBezTo>
                    <a:cubicBezTo>
                      <a:pt x="3093930" y="600298"/>
                      <a:pt x="3083919" y="606371"/>
                      <a:pt x="3072809" y="607852"/>
                    </a:cubicBezTo>
                    <a:cubicBezTo>
                      <a:pt x="2980145" y="620208"/>
                      <a:pt x="2765625" y="626293"/>
                      <a:pt x="2700669" y="629117"/>
                    </a:cubicBezTo>
                    <a:cubicBezTo>
                      <a:pt x="2655149" y="640498"/>
                      <a:pt x="2654484" y="641381"/>
                      <a:pt x="2604976" y="650382"/>
                    </a:cubicBezTo>
                    <a:cubicBezTo>
                      <a:pt x="2522644" y="665351"/>
                      <a:pt x="2565523" y="652902"/>
                      <a:pt x="2509283" y="671647"/>
                    </a:cubicBezTo>
                    <a:lnTo>
                      <a:pt x="2232837" y="650382"/>
                    </a:lnTo>
                    <a:cubicBezTo>
                      <a:pt x="2084034" y="645068"/>
                      <a:pt x="1935125" y="643294"/>
                      <a:pt x="1786269" y="639750"/>
                    </a:cubicBezTo>
                    <a:cubicBezTo>
                      <a:pt x="1708297" y="643294"/>
                      <a:pt x="1630233" y="645190"/>
                      <a:pt x="1552353" y="650382"/>
                    </a:cubicBezTo>
                    <a:cubicBezTo>
                      <a:pt x="1523842" y="652283"/>
                      <a:pt x="1494860" y="653497"/>
                      <a:pt x="1467293" y="661015"/>
                    </a:cubicBezTo>
                    <a:cubicBezTo>
                      <a:pt x="1454964" y="664377"/>
                      <a:pt x="1447141" y="677246"/>
                      <a:pt x="1435395" y="682280"/>
                    </a:cubicBezTo>
                    <a:cubicBezTo>
                      <a:pt x="1421964" y="688036"/>
                      <a:pt x="1406916" y="688898"/>
                      <a:pt x="1392865" y="692912"/>
                    </a:cubicBezTo>
                    <a:cubicBezTo>
                      <a:pt x="1296295" y="720503"/>
                      <a:pt x="1457079" y="682197"/>
                      <a:pt x="1297172" y="714178"/>
                    </a:cubicBezTo>
                    <a:cubicBezTo>
                      <a:pt x="1171849" y="739242"/>
                      <a:pt x="1369397" y="708415"/>
                      <a:pt x="1180214" y="735443"/>
                    </a:cubicBezTo>
                    <a:cubicBezTo>
                      <a:pt x="1093840" y="732121"/>
                      <a:pt x="877327" y="727329"/>
                      <a:pt x="765544" y="714178"/>
                    </a:cubicBezTo>
                    <a:cubicBezTo>
                      <a:pt x="756634" y="713130"/>
                      <a:pt x="702752" y="698730"/>
                      <a:pt x="691116" y="692912"/>
                    </a:cubicBezTo>
                    <a:cubicBezTo>
                      <a:pt x="608675" y="651691"/>
                      <a:pt x="707491" y="687737"/>
                      <a:pt x="627321" y="661015"/>
                    </a:cubicBezTo>
                    <a:cubicBezTo>
                      <a:pt x="616688" y="653927"/>
                      <a:pt x="607100" y="644940"/>
                      <a:pt x="595423" y="639750"/>
                    </a:cubicBezTo>
                    <a:cubicBezTo>
                      <a:pt x="551275" y="620129"/>
                      <a:pt x="523945" y="616948"/>
                      <a:pt x="478465" y="607852"/>
                    </a:cubicBezTo>
                    <a:cubicBezTo>
                      <a:pt x="457200" y="593675"/>
                      <a:pt x="435115" y="580657"/>
                      <a:pt x="414669" y="565322"/>
                    </a:cubicBezTo>
                    <a:cubicBezTo>
                      <a:pt x="400492" y="554689"/>
                      <a:pt x="387630" y="542030"/>
                      <a:pt x="372139" y="533424"/>
                    </a:cubicBezTo>
                    <a:cubicBezTo>
                      <a:pt x="355455" y="524155"/>
                      <a:pt x="336417" y="519911"/>
                      <a:pt x="318976" y="512159"/>
                    </a:cubicBezTo>
                    <a:cubicBezTo>
                      <a:pt x="304492" y="505722"/>
                      <a:pt x="290208" y="498758"/>
                      <a:pt x="276446" y="490894"/>
                    </a:cubicBezTo>
                    <a:cubicBezTo>
                      <a:pt x="265351" y="484554"/>
                      <a:pt x="255643" y="475969"/>
                      <a:pt x="244548" y="469629"/>
                    </a:cubicBezTo>
                    <a:cubicBezTo>
                      <a:pt x="230786" y="461765"/>
                      <a:pt x="215780" y="456228"/>
                      <a:pt x="202018" y="448364"/>
                    </a:cubicBezTo>
                    <a:cubicBezTo>
                      <a:pt x="190923" y="442024"/>
                      <a:pt x="181216" y="433438"/>
                      <a:pt x="170121" y="427098"/>
                    </a:cubicBezTo>
                    <a:cubicBezTo>
                      <a:pt x="137024" y="408185"/>
                      <a:pt x="123958" y="408122"/>
                      <a:pt x="95693" y="384568"/>
                    </a:cubicBezTo>
                    <a:cubicBezTo>
                      <a:pt x="84141" y="374942"/>
                      <a:pt x="75346" y="362297"/>
                      <a:pt x="63795" y="352671"/>
                    </a:cubicBezTo>
                    <a:cubicBezTo>
                      <a:pt x="-25014" y="278664"/>
                      <a:pt x="93177" y="392685"/>
                      <a:pt x="0" y="299508"/>
                    </a:cubicBezTo>
                    <a:cubicBezTo>
                      <a:pt x="11753" y="264248"/>
                      <a:pt x="142883" y="267610"/>
                      <a:pt x="164724" y="26761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4968098C-D9B1-4EF0-8257-05AB88E0AD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5415" y="4797581"/>
                <a:ext cx="4849247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D1CC0BA-82C6-4B18-85E6-0279F2FF65A4}"/>
                </a:ext>
              </a:extLst>
            </p:cNvPr>
            <p:cNvSpPr/>
            <p:nvPr/>
          </p:nvSpPr>
          <p:spPr>
            <a:xfrm>
              <a:off x="202018" y="1774105"/>
              <a:ext cx="5784112" cy="646331"/>
            </a:xfrm>
            <a:custGeom>
              <a:avLst/>
              <a:gdLst>
                <a:gd name="connsiteX0" fmla="*/ 212652 w 5784112"/>
                <a:gd name="connsiteY0" fmla="*/ 563525 h 935665"/>
                <a:gd name="connsiteX1" fmla="*/ 318977 w 5784112"/>
                <a:gd name="connsiteY1" fmla="*/ 574158 h 935665"/>
                <a:gd name="connsiteX2" fmla="*/ 691117 w 5784112"/>
                <a:gd name="connsiteY2" fmla="*/ 606055 h 935665"/>
                <a:gd name="connsiteX3" fmla="*/ 744279 w 5784112"/>
                <a:gd name="connsiteY3" fmla="*/ 659218 h 935665"/>
                <a:gd name="connsiteX4" fmla="*/ 797442 w 5784112"/>
                <a:gd name="connsiteY4" fmla="*/ 701748 h 935665"/>
                <a:gd name="connsiteX5" fmla="*/ 903768 w 5784112"/>
                <a:gd name="connsiteY5" fmla="*/ 733646 h 935665"/>
                <a:gd name="connsiteX6" fmla="*/ 978196 w 5784112"/>
                <a:gd name="connsiteY6" fmla="*/ 744279 h 935665"/>
                <a:gd name="connsiteX7" fmla="*/ 1010093 w 5784112"/>
                <a:gd name="connsiteY7" fmla="*/ 754911 h 935665"/>
                <a:gd name="connsiteX8" fmla="*/ 1297173 w 5784112"/>
                <a:gd name="connsiteY8" fmla="*/ 744279 h 935665"/>
                <a:gd name="connsiteX9" fmla="*/ 1679945 w 5784112"/>
                <a:gd name="connsiteY9" fmla="*/ 733646 h 935665"/>
                <a:gd name="connsiteX10" fmla="*/ 1743740 w 5784112"/>
                <a:gd name="connsiteY10" fmla="*/ 701748 h 935665"/>
                <a:gd name="connsiteX11" fmla="*/ 1775638 w 5784112"/>
                <a:gd name="connsiteY11" fmla="*/ 691116 h 935665"/>
                <a:gd name="connsiteX12" fmla="*/ 1828800 w 5784112"/>
                <a:gd name="connsiteY12" fmla="*/ 669851 h 935665"/>
                <a:gd name="connsiteX13" fmla="*/ 1860698 w 5784112"/>
                <a:gd name="connsiteY13" fmla="*/ 659218 h 935665"/>
                <a:gd name="connsiteX14" fmla="*/ 1892596 w 5784112"/>
                <a:gd name="connsiteY14" fmla="*/ 637953 h 935665"/>
                <a:gd name="connsiteX15" fmla="*/ 2041452 w 5784112"/>
                <a:gd name="connsiteY15" fmla="*/ 659218 h 935665"/>
                <a:gd name="connsiteX16" fmla="*/ 2137145 w 5784112"/>
                <a:gd name="connsiteY16" fmla="*/ 680483 h 935665"/>
                <a:gd name="connsiteX17" fmla="*/ 2190307 w 5784112"/>
                <a:gd name="connsiteY17" fmla="*/ 691116 h 935665"/>
                <a:gd name="connsiteX18" fmla="*/ 2243470 w 5784112"/>
                <a:gd name="connsiteY18" fmla="*/ 733646 h 935665"/>
                <a:gd name="connsiteX19" fmla="*/ 2275368 w 5784112"/>
                <a:gd name="connsiteY19" fmla="*/ 744279 h 935665"/>
                <a:gd name="connsiteX20" fmla="*/ 2307266 w 5784112"/>
                <a:gd name="connsiteY20" fmla="*/ 765544 h 935665"/>
                <a:gd name="connsiteX21" fmla="*/ 2392326 w 5784112"/>
                <a:gd name="connsiteY21" fmla="*/ 786809 h 935665"/>
                <a:gd name="connsiteX22" fmla="*/ 2434856 w 5784112"/>
                <a:gd name="connsiteY22" fmla="*/ 797441 h 935665"/>
                <a:gd name="connsiteX23" fmla="*/ 2477386 w 5784112"/>
                <a:gd name="connsiteY23" fmla="*/ 818707 h 935665"/>
                <a:gd name="connsiteX24" fmla="*/ 2519917 w 5784112"/>
                <a:gd name="connsiteY24" fmla="*/ 829339 h 935665"/>
                <a:gd name="connsiteX25" fmla="*/ 2551814 w 5784112"/>
                <a:gd name="connsiteY25" fmla="*/ 839972 h 935665"/>
                <a:gd name="connsiteX26" fmla="*/ 2775098 w 5784112"/>
                <a:gd name="connsiteY26" fmla="*/ 829339 h 935665"/>
                <a:gd name="connsiteX27" fmla="*/ 2860159 w 5784112"/>
                <a:gd name="connsiteY27" fmla="*/ 776176 h 935665"/>
                <a:gd name="connsiteX28" fmla="*/ 2955852 w 5784112"/>
                <a:gd name="connsiteY28" fmla="*/ 723014 h 935665"/>
                <a:gd name="connsiteX29" fmla="*/ 2998382 w 5784112"/>
                <a:gd name="connsiteY29" fmla="*/ 712381 h 935665"/>
                <a:gd name="connsiteX30" fmla="*/ 3030279 w 5784112"/>
                <a:gd name="connsiteY30" fmla="*/ 691116 h 935665"/>
                <a:gd name="connsiteX31" fmla="*/ 3062177 w 5784112"/>
                <a:gd name="connsiteY31" fmla="*/ 680483 h 935665"/>
                <a:gd name="connsiteX32" fmla="*/ 3094075 w 5784112"/>
                <a:gd name="connsiteY32" fmla="*/ 637953 h 935665"/>
                <a:gd name="connsiteX33" fmla="*/ 3125973 w 5784112"/>
                <a:gd name="connsiteY33" fmla="*/ 584790 h 935665"/>
                <a:gd name="connsiteX34" fmla="*/ 3253563 w 5784112"/>
                <a:gd name="connsiteY34" fmla="*/ 606055 h 935665"/>
                <a:gd name="connsiteX35" fmla="*/ 3285461 w 5784112"/>
                <a:gd name="connsiteY35" fmla="*/ 627320 h 935665"/>
                <a:gd name="connsiteX36" fmla="*/ 3370521 w 5784112"/>
                <a:gd name="connsiteY36" fmla="*/ 691116 h 935665"/>
                <a:gd name="connsiteX37" fmla="*/ 3402419 w 5784112"/>
                <a:gd name="connsiteY37" fmla="*/ 701748 h 935665"/>
                <a:gd name="connsiteX38" fmla="*/ 3476847 w 5784112"/>
                <a:gd name="connsiteY38" fmla="*/ 733646 h 935665"/>
                <a:gd name="connsiteX39" fmla="*/ 3508745 w 5784112"/>
                <a:gd name="connsiteY39" fmla="*/ 744279 h 935665"/>
                <a:gd name="connsiteX40" fmla="*/ 3604438 w 5784112"/>
                <a:gd name="connsiteY40" fmla="*/ 754911 h 935665"/>
                <a:gd name="connsiteX41" fmla="*/ 3657600 w 5784112"/>
                <a:gd name="connsiteY41" fmla="*/ 765544 h 935665"/>
                <a:gd name="connsiteX42" fmla="*/ 3721396 w 5784112"/>
                <a:gd name="connsiteY42" fmla="*/ 776176 h 935665"/>
                <a:gd name="connsiteX43" fmla="*/ 3753293 w 5784112"/>
                <a:gd name="connsiteY43" fmla="*/ 786809 h 935665"/>
                <a:gd name="connsiteX44" fmla="*/ 3774559 w 5784112"/>
                <a:gd name="connsiteY44" fmla="*/ 808074 h 935665"/>
                <a:gd name="connsiteX45" fmla="*/ 3838354 w 5784112"/>
                <a:gd name="connsiteY45" fmla="*/ 839972 h 935665"/>
                <a:gd name="connsiteX46" fmla="*/ 3859619 w 5784112"/>
                <a:gd name="connsiteY46" fmla="*/ 871869 h 935665"/>
                <a:gd name="connsiteX47" fmla="*/ 3923414 w 5784112"/>
                <a:gd name="connsiteY47" fmla="*/ 893134 h 935665"/>
                <a:gd name="connsiteX48" fmla="*/ 4008475 w 5784112"/>
                <a:gd name="connsiteY48" fmla="*/ 882502 h 935665"/>
                <a:gd name="connsiteX49" fmla="*/ 4040373 w 5784112"/>
                <a:gd name="connsiteY49" fmla="*/ 861237 h 935665"/>
                <a:gd name="connsiteX50" fmla="*/ 4072270 w 5784112"/>
                <a:gd name="connsiteY50" fmla="*/ 850604 h 935665"/>
                <a:gd name="connsiteX51" fmla="*/ 4136066 w 5784112"/>
                <a:gd name="connsiteY51" fmla="*/ 808074 h 935665"/>
                <a:gd name="connsiteX52" fmla="*/ 4178596 w 5784112"/>
                <a:gd name="connsiteY52" fmla="*/ 786809 h 935665"/>
                <a:gd name="connsiteX53" fmla="*/ 4221126 w 5784112"/>
                <a:gd name="connsiteY53" fmla="*/ 776176 h 935665"/>
                <a:gd name="connsiteX54" fmla="*/ 4253024 w 5784112"/>
                <a:gd name="connsiteY54" fmla="*/ 765544 h 935665"/>
                <a:gd name="connsiteX55" fmla="*/ 4284921 w 5784112"/>
                <a:gd name="connsiteY55" fmla="*/ 744279 h 935665"/>
                <a:gd name="connsiteX56" fmla="*/ 4338084 w 5784112"/>
                <a:gd name="connsiteY56" fmla="*/ 701748 h 935665"/>
                <a:gd name="connsiteX57" fmla="*/ 4508205 w 5784112"/>
                <a:gd name="connsiteY57" fmla="*/ 680483 h 935665"/>
                <a:gd name="connsiteX58" fmla="*/ 4603898 w 5784112"/>
                <a:gd name="connsiteY58" fmla="*/ 712381 h 935665"/>
                <a:gd name="connsiteX59" fmla="*/ 4667693 w 5784112"/>
                <a:gd name="connsiteY59" fmla="*/ 733646 h 935665"/>
                <a:gd name="connsiteX60" fmla="*/ 4699591 w 5784112"/>
                <a:gd name="connsiteY60" fmla="*/ 744279 h 935665"/>
                <a:gd name="connsiteX61" fmla="*/ 4763386 w 5784112"/>
                <a:gd name="connsiteY61" fmla="*/ 786809 h 935665"/>
                <a:gd name="connsiteX62" fmla="*/ 4795284 w 5784112"/>
                <a:gd name="connsiteY62" fmla="*/ 808074 h 935665"/>
                <a:gd name="connsiteX63" fmla="*/ 4859079 w 5784112"/>
                <a:gd name="connsiteY63" fmla="*/ 861237 h 935665"/>
                <a:gd name="connsiteX64" fmla="*/ 4880345 w 5784112"/>
                <a:gd name="connsiteY64" fmla="*/ 893134 h 935665"/>
                <a:gd name="connsiteX65" fmla="*/ 4944140 w 5784112"/>
                <a:gd name="connsiteY65" fmla="*/ 914400 h 935665"/>
                <a:gd name="connsiteX66" fmla="*/ 5039833 w 5784112"/>
                <a:gd name="connsiteY66" fmla="*/ 935665 h 935665"/>
                <a:gd name="connsiteX67" fmla="*/ 5167424 w 5784112"/>
                <a:gd name="connsiteY67" fmla="*/ 925032 h 935665"/>
                <a:gd name="connsiteX68" fmla="*/ 5199321 w 5784112"/>
                <a:gd name="connsiteY68" fmla="*/ 914400 h 935665"/>
                <a:gd name="connsiteX69" fmla="*/ 5252484 w 5784112"/>
                <a:gd name="connsiteY69" fmla="*/ 903767 h 935665"/>
                <a:gd name="connsiteX70" fmla="*/ 5316279 w 5784112"/>
                <a:gd name="connsiteY70" fmla="*/ 882502 h 935665"/>
                <a:gd name="connsiteX71" fmla="*/ 5369442 w 5784112"/>
                <a:gd name="connsiteY71" fmla="*/ 850604 h 935665"/>
                <a:gd name="connsiteX72" fmla="*/ 5465135 w 5784112"/>
                <a:gd name="connsiteY72" fmla="*/ 786809 h 935665"/>
                <a:gd name="connsiteX73" fmla="*/ 5497033 w 5784112"/>
                <a:gd name="connsiteY73" fmla="*/ 765544 h 935665"/>
                <a:gd name="connsiteX74" fmla="*/ 5582093 w 5784112"/>
                <a:gd name="connsiteY74" fmla="*/ 754911 h 935665"/>
                <a:gd name="connsiteX75" fmla="*/ 5603359 w 5784112"/>
                <a:gd name="connsiteY75" fmla="*/ 733646 h 935665"/>
                <a:gd name="connsiteX76" fmla="*/ 5624624 w 5784112"/>
                <a:gd name="connsiteY76" fmla="*/ 701748 h 935665"/>
                <a:gd name="connsiteX77" fmla="*/ 5656521 w 5784112"/>
                <a:gd name="connsiteY77" fmla="*/ 680483 h 935665"/>
                <a:gd name="connsiteX78" fmla="*/ 5677786 w 5784112"/>
                <a:gd name="connsiteY78" fmla="*/ 648586 h 935665"/>
                <a:gd name="connsiteX79" fmla="*/ 5709684 w 5784112"/>
                <a:gd name="connsiteY79" fmla="*/ 637953 h 935665"/>
                <a:gd name="connsiteX80" fmla="*/ 5741582 w 5784112"/>
                <a:gd name="connsiteY80" fmla="*/ 606055 h 935665"/>
                <a:gd name="connsiteX81" fmla="*/ 5752214 w 5784112"/>
                <a:gd name="connsiteY81" fmla="*/ 574158 h 935665"/>
                <a:gd name="connsiteX82" fmla="*/ 5773479 w 5784112"/>
                <a:gd name="connsiteY82" fmla="*/ 457200 h 935665"/>
                <a:gd name="connsiteX83" fmla="*/ 5784112 w 5784112"/>
                <a:gd name="connsiteY83" fmla="*/ 425302 h 935665"/>
                <a:gd name="connsiteX84" fmla="*/ 5762847 w 5784112"/>
                <a:gd name="connsiteY84" fmla="*/ 287079 h 935665"/>
                <a:gd name="connsiteX85" fmla="*/ 5752214 w 5784112"/>
                <a:gd name="connsiteY85" fmla="*/ 255181 h 935665"/>
                <a:gd name="connsiteX86" fmla="*/ 5688419 w 5784112"/>
                <a:gd name="connsiteY86" fmla="*/ 212651 h 935665"/>
                <a:gd name="connsiteX87" fmla="*/ 5603359 w 5784112"/>
                <a:gd name="connsiteY87" fmla="*/ 180753 h 935665"/>
                <a:gd name="connsiteX88" fmla="*/ 5571461 w 5784112"/>
                <a:gd name="connsiteY88" fmla="*/ 170120 h 935665"/>
                <a:gd name="connsiteX89" fmla="*/ 5528931 w 5784112"/>
                <a:gd name="connsiteY89" fmla="*/ 159488 h 935665"/>
                <a:gd name="connsiteX90" fmla="*/ 5507666 w 5784112"/>
                <a:gd name="connsiteY90" fmla="*/ 127590 h 935665"/>
                <a:gd name="connsiteX91" fmla="*/ 5380075 w 5784112"/>
                <a:gd name="connsiteY91" fmla="*/ 116958 h 935665"/>
                <a:gd name="connsiteX92" fmla="*/ 5284382 w 5784112"/>
                <a:gd name="connsiteY92" fmla="*/ 106325 h 935665"/>
                <a:gd name="connsiteX93" fmla="*/ 5241852 w 5784112"/>
                <a:gd name="connsiteY93" fmla="*/ 95693 h 935665"/>
                <a:gd name="connsiteX94" fmla="*/ 5188689 w 5784112"/>
                <a:gd name="connsiteY94" fmla="*/ 85060 h 935665"/>
                <a:gd name="connsiteX95" fmla="*/ 5156791 w 5784112"/>
                <a:gd name="connsiteY95" fmla="*/ 63795 h 935665"/>
                <a:gd name="connsiteX96" fmla="*/ 5029200 w 5784112"/>
                <a:gd name="connsiteY96" fmla="*/ 53162 h 935665"/>
                <a:gd name="connsiteX97" fmla="*/ 4848447 w 5784112"/>
                <a:gd name="connsiteY97" fmla="*/ 31897 h 935665"/>
                <a:gd name="connsiteX98" fmla="*/ 4731489 w 5784112"/>
                <a:gd name="connsiteY98" fmla="*/ 21265 h 935665"/>
                <a:gd name="connsiteX99" fmla="*/ 4625163 w 5784112"/>
                <a:gd name="connsiteY99" fmla="*/ 42530 h 935665"/>
                <a:gd name="connsiteX100" fmla="*/ 4572000 w 5784112"/>
                <a:gd name="connsiteY100" fmla="*/ 85060 h 935665"/>
                <a:gd name="connsiteX101" fmla="*/ 4497573 w 5784112"/>
                <a:gd name="connsiteY101" fmla="*/ 106325 h 935665"/>
                <a:gd name="connsiteX102" fmla="*/ 4199861 w 5784112"/>
                <a:gd name="connsiteY102" fmla="*/ 116958 h 935665"/>
                <a:gd name="connsiteX103" fmla="*/ 4093535 w 5784112"/>
                <a:gd name="connsiteY103" fmla="*/ 148855 h 935665"/>
                <a:gd name="connsiteX104" fmla="*/ 4029740 w 5784112"/>
                <a:gd name="connsiteY104" fmla="*/ 170120 h 935665"/>
                <a:gd name="connsiteX105" fmla="*/ 3923414 w 5784112"/>
                <a:gd name="connsiteY105" fmla="*/ 159488 h 935665"/>
                <a:gd name="connsiteX106" fmla="*/ 3838354 w 5784112"/>
                <a:gd name="connsiteY106" fmla="*/ 138223 h 935665"/>
                <a:gd name="connsiteX107" fmla="*/ 3700131 w 5784112"/>
                <a:gd name="connsiteY107" fmla="*/ 116958 h 935665"/>
                <a:gd name="connsiteX108" fmla="*/ 3604438 w 5784112"/>
                <a:gd name="connsiteY108" fmla="*/ 95693 h 935665"/>
                <a:gd name="connsiteX109" fmla="*/ 3423684 w 5784112"/>
                <a:gd name="connsiteY109" fmla="*/ 74427 h 935665"/>
                <a:gd name="connsiteX110" fmla="*/ 3253563 w 5784112"/>
                <a:gd name="connsiteY110" fmla="*/ 53162 h 935665"/>
                <a:gd name="connsiteX111" fmla="*/ 3221666 w 5784112"/>
                <a:gd name="connsiteY111" fmla="*/ 42530 h 935665"/>
                <a:gd name="connsiteX112" fmla="*/ 3157870 w 5784112"/>
                <a:gd name="connsiteY112" fmla="*/ 31897 h 935665"/>
                <a:gd name="connsiteX113" fmla="*/ 2998382 w 5784112"/>
                <a:gd name="connsiteY113" fmla="*/ 21265 h 935665"/>
                <a:gd name="connsiteX114" fmla="*/ 2700670 w 5784112"/>
                <a:gd name="connsiteY114" fmla="*/ 31897 h 935665"/>
                <a:gd name="connsiteX115" fmla="*/ 2636875 w 5784112"/>
                <a:gd name="connsiteY115" fmla="*/ 53162 h 935665"/>
                <a:gd name="connsiteX116" fmla="*/ 2562447 w 5784112"/>
                <a:gd name="connsiteY116" fmla="*/ 74427 h 935665"/>
                <a:gd name="connsiteX117" fmla="*/ 2328531 w 5784112"/>
                <a:gd name="connsiteY117" fmla="*/ 53162 h 935665"/>
                <a:gd name="connsiteX118" fmla="*/ 1743740 w 5784112"/>
                <a:gd name="connsiteY118" fmla="*/ 42530 h 935665"/>
                <a:gd name="connsiteX119" fmla="*/ 1605517 w 5784112"/>
                <a:gd name="connsiteY119" fmla="*/ 21265 h 935665"/>
                <a:gd name="connsiteX120" fmla="*/ 1371600 w 5784112"/>
                <a:gd name="connsiteY120" fmla="*/ 42530 h 935665"/>
                <a:gd name="connsiteX121" fmla="*/ 1233377 w 5784112"/>
                <a:gd name="connsiteY121" fmla="*/ 53162 h 935665"/>
                <a:gd name="connsiteX122" fmla="*/ 967563 w 5784112"/>
                <a:gd name="connsiteY122" fmla="*/ 42530 h 935665"/>
                <a:gd name="connsiteX123" fmla="*/ 935666 w 5784112"/>
                <a:gd name="connsiteY123" fmla="*/ 31897 h 935665"/>
                <a:gd name="connsiteX124" fmla="*/ 850605 w 5784112"/>
                <a:gd name="connsiteY124" fmla="*/ 10632 h 935665"/>
                <a:gd name="connsiteX125" fmla="*/ 765545 w 5784112"/>
                <a:gd name="connsiteY125" fmla="*/ 0 h 935665"/>
                <a:gd name="connsiteX126" fmla="*/ 648586 w 5784112"/>
                <a:gd name="connsiteY126" fmla="*/ 10632 h 935665"/>
                <a:gd name="connsiteX127" fmla="*/ 616689 w 5784112"/>
                <a:gd name="connsiteY127" fmla="*/ 31897 h 935665"/>
                <a:gd name="connsiteX128" fmla="*/ 510363 w 5784112"/>
                <a:gd name="connsiteY128" fmla="*/ 63795 h 935665"/>
                <a:gd name="connsiteX129" fmla="*/ 478466 w 5784112"/>
                <a:gd name="connsiteY129" fmla="*/ 85060 h 935665"/>
                <a:gd name="connsiteX130" fmla="*/ 446568 w 5784112"/>
                <a:gd name="connsiteY130" fmla="*/ 95693 h 935665"/>
                <a:gd name="connsiteX131" fmla="*/ 393405 w 5784112"/>
                <a:gd name="connsiteY131" fmla="*/ 116958 h 935665"/>
                <a:gd name="connsiteX132" fmla="*/ 361507 w 5784112"/>
                <a:gd name="connsiteY132" fmla="*/ 127590 h 935665"/>
                <a:gd name="connsiteX133" fmla="*/ 318977 w 5784112"/>
                <a:gd name="connsiteY133" fmla="*/ 138223 h 935665"/>
                <a:gd name="connsiteX134" fmla="*/ 276447 w 5784112"/>
                <a:gd name="connsiteY134" fmla="*/ 159488 h 935665"/>
                <a:gd name="connsiteX135" fmla="*/ 212652 w 5784112"/>
                <a:gd name="connsiteY135" fmla="*/ 180753 h 935665"/>
                <a:gd name="connsiteX136" fmla="*/ 159489 w 5784112"/>
                <a:gd name="connsiteY136" fmla="*/ 212651 h 935665"/>
                <a:gd name="connsiteX137" fmla="*/ 95693 w 5784112"/>
                <a:gd name="connsiteY137" fmla="*/ 255181 h 935665"/>
                <a:gd name="connsiteX138" fmla="*/ 63796 w 5784112"/>
                <a:gd name="connsiteY138" fmla="*/ 287079 h 935665"/>
                <a:gd name="connsiteX139" fmla="*/ 31898 w 5784112"/>
                <a:gd name="connsiteY139" fmla="*/ 297711 h 935665"/>
                <a:gd name="connsiteX140" fmla="*/ 21266 w 5784112"/>
                <a:gd name="connsiteY140" fmla="*/ 350874 h 935665"/>
                <a:gd name="connsiteX141" fmla="*/ 0 w 5784112"/>
                <a:gd name="connsiteY141" fmla="*/ 435934 h 935665"/>
                <a:gd name="connsiteX142" fmla="*/ 10633 w 5784112"/>
                <a:gd name="connsiteY142" fmla="*/ 489097 h 935665"/>
                <a:gd name="connsiteX143" fmla="*/ 42531 w 5784112"/>
                <a:gd name="connsiteY143" fmla="*/ 520995 h 935665"/>
                <a:gd name="connsiteX144" fmla="*/ 212652 w 5784112"/>
                <a:gd name="connsiteY144" fmla="*/ 563525 h 935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5784112" h="935665">
                  <a:moveTo>
                    <a:pt x="212652" y="563525"/>
                  </a:moveTo>
                  <a:cubicBezTo>
                    <a:pt x="258726" y="572386"/>
                    <a:pt x="283399" y="572464"/>
                    <a:pt x="318977" y="574158"/>
                  </a:cubicBezTo>
                  <a:cubicBezTo>
                    <a:pt x="681327" y="591413"/>
                    <a:pt x="563755" y="521148"/>
                    <a:pt x="691117" y="606055"/>
                  </a:cubicBezTo>
                  <a:cubicBezTo>
                    <a:pt x="727570" y="660735"/>
                    <a:pt x="693650" y="618715"/>
                    <a:pt x="744279" y="659218"/>
                  </a:cubicBezTo>
                  <a:cubicBezTo>
                    <a:pt x="771893" y="681309"/>
                    <a:pt x="760630" y="685387"/>
                    <a:pt x="797442" y="701748"/>
                  </a:cubicBezTo>
                  <a:cubicBezTo>
                    <a:pt x="816655" y="710287"/>
                    <a:pt x="877593" y="728887"/>
                    <a:pt x="903768" y="733646"/>
                  </a:cubicBezTo>
                  <a:cubicBezTo>
                    <a:pt x="928425" y="738129"/>
                    <a:pt x="953387" y="740735"/>
                    <a:pt x="978196" y="744279"/>
                  </a:cubicBezTo>
                  <a:cubicBezTo>
                    <a:pt x="988828" y="747823"/>
                    <a:pt x="998886" y="754911"/>
                    <a:pt x="1010093" y="754911"/>
                  </a:cubicBezTo>
                  <a:cubicBezTo>
                    <a:pt x="1105852" y="754911"/>
                    <a:pt x="1201462" y="747317"/>
                    <a:pt x="1297173" y="744279"/>
                  </a:cubicBezTo>
                  <a:lnTo>
                    <a:pt x="1679945" y="733646"/>
                  </a:lnTo>
                  <a:cubicBezTo>
                    <a:pt x="1760121" y="706922"/>
                    <a:pt x="1661291" y="742972"/>
                    <a:pt x="1743740" y="701748"/>
                  </a:cubicBezTo>
                  <a:cubicBezTo>
                    <a:pt x="1753765" y="696736"/>
                    <a:pt x="1765144" y="695051"/>
                    <a:pt x="1775638" y="691116"/>
                  </a:cubicBezTo>
                  <a:cubicBezTo>
                    <a:pt x="1793509" y="684415"/>
                    <a:pt x="1810929" y="676553"/>
                    <a:pt x="1828800" y="669851"/>
                  </a:cubicBezTo>
                  <a:cubicBezTo>
                    <a:pt x="1839294" y="665916"/>
                    <a:pt x="1850673" y="664230"/>
                    <a:pt x="1860698" y="659218"/>
                  </a:cubicBezTo>
                  <a:cubicBezTo>
                    <a:pt x="1872128" y="653503"/>
                    <a:pt x="1881963" y="645041"/>
                    <a:pt x="1892596" y="637953"/>
                  </a:cubicBezTo>
                  <a:lnTo>
                    <a:pt x="2041452" y="659218"/>
                  </a:lnTo>
                  <a:cubicBezTo>
                    <a:pt x="2096812" y="667959"/>
                    <a:pt x="2086891" y="669316"/>
                    <a:pt x="2137145" y="680483"/>
                  </a:cubicBezTo>
                  <a:cubicBezTo>
                    <a:pt x="2154786" y="684403"/>
                    <a:pt x="2172586" y="687572"/>
                    <a:pt x="2190307" y="691116"/>
                  </a:cubicBezTo>
                  <a:cubicBezTo>
                    <a:pt x="2210086" y="710894"/>
                    <a:pt x="2216646" y="720234"/>
                    <a:pt x="2243470" y="733646"/>
                  </a:cubicBezTo>
                  <a:cubicBezTo>
                    <a:pt x="2253495" y="738658"/>
                    <a:pt x="2265343" y="739267"/>
                    <a:pt x="2275368" y="744279"/>
                  </a:cubicBezTo>
                  <a:cubicBezTo>
                    <a:pt x="2286798" y="749994"/>
                    <a:pt x="2295836" y="759829"/>
                    <a:pt x="2307266" y="765544"/>
                  </a:cubicBezTo>
                  <a:cubicBezTo>
                    <a:pt x="2330063" y="776942"/>
                    <a:pt x="2370493" y="781957"/>
                    <a:pt x="2392326" y="786809"/>
                  </a:cubicBezTo>
                  <a:cubicBezTo>
                    <a:pt x="2406591" y="789979"/>
                    <a:pt x="2420679" y="793897"/>
                    <a:pt x="2434856" y="797441"/>
                  </a:cubicBezTo>
                  <a:cubicBezTo>
                    <a:pt x="2449033" y="804530"/>
                    <a:pt x="2462545" y="813142"/>
                    <a:pt x="2477386" y="818707"/>
                  </a:cubicBezTo>
                  <a:cubicBezTo>
                    <a:pt x="2491069" y="823838"/>
                    <a:pt x="2505866" y="825324"/>
                    <a:pt x="2519917" y="829339"/>
                  </a:cubicBezTo>
                  <a:cubicBezTo>
                    <a:pt x="2530693" y="832418"/>
                    <a:pt x="2541182" y="836428"/>
                    <a:pt x="2551814" y="839972"/>
                  </a:cubicBezTo>
                  <a:cubicBezTo>
                    <a:pt x="2626242" y="836428"/>
                    <a:pt x="2702131" y="844436"/>
                    <a:pt x="2775098" y="829339"/>
                  </a:cubicBezTo>
                  <a:cubicBezTo>
                    <a:pt x="2807841" y="822565"/>
                    <a:pt x="2831683" y="793700"/>
                    <a:pt x="2860159" y="776176"/>
                  </a:cubicBezTo>
                  <a:cubicBezTo>
                    <a:pt x="2881277" y="763180"/>
                    <a:pt x="2929839" y="732769"/>
                    <a:pt x="2955852" y="723014"/>
                  </a:cubicBezTo>
                  <a:cubicBezTo>
                    <a:pt x="2969535" y="717883"/>
                    <a:pt x="2984205" y="715925"/>
                    <a:pt x="2998382" y="712381"/>
                  </a:cubicBezTo>
                  <a:cubicBezTo>
                    <a:pt x="3009014" y="705293"/>
                    <a:pt x="3018850" y="696831"/>
                    <a:pt x="3030279" y="691116"/>
                  </a:cubicBezTo>
                  <a:cubicBezTo>
                    <a:pt x="3040304" y="686104"/>
                    <a:pt x="3053567" y="687658"/>
                    <a:pt x="3062177" y="680483"/>
                  </a:cubicBezTo>
                  <a:cubicBezTo>
                    <a:pt x="3075791" y="669138"/>
                    <a:pt x="3083442" y="652130"/>
                    <a:pt x="3094075" y="637953"/>
                  </a:cubicBezTo>
                  <a:cubicBezTo>
                    <a:pt x="3097750" y="626929"/>
                    <a:pt x="3105840" y="586803"/>
                    <a:pt x="3125973" y="584790"/>
                  </a:cubicBezTo>
                  <a:cubicBezTo>
                    <a:pt x="3161527" y="581235"/>
                    <a:pt x="3216045" y="596676"/>
                    <a:pt x="3253563" y="606055"/>
                  </a:cubicBezTo>
                  <a:cubicBezTo>
                    <a:pt x="3264196" y="613143"/>
                    <a:pt x="3275482" y="619337"/>
                    <a:pt x="3285461" y="627320"/>
                  </a:cubicBezTo>
                  <a:cubicBezTo>
                    <a:pt x="3321447" y="656109"/>
                    <a:pt x="3306926" y="669919"/>
                    <a:pt x="3370521" y="691116"/>
                  </a:cubicBezTo>
                  <a:lnTo>
                    <a:pt x="3402419" y="701748"/>
                  </a:lnTo>
                  <a:cubicBezTo>
                    <a:pt x="3438792" y="738123"/>
                    <a:pt x="3409654" y="716848"/>
                    <a:pt x="3476847" y="733646"/>
                  </a:cubicBezTo>
                  <a:cubicBezTo>
                    <a:pt x="3487720" y="736364"/>
                    <a:pt x="3497690" y="742436"/>
                    <a:pt x="3508745" y="744279"/>
                  </a:cubicBezTo>
                  <a:cubicBezTo>
                    <a:pt x="3540402" y="749555"/>
                    <a:pt x="3572667" y="750372"/>
                    <a:pt x="3604438" y="754911"/>
                  </a:cubicBezTo>
                  <a:cubicBezTo>
                    <a:pt x="3622328" y="757467"/>
                    <a:pt x="3639820" y="762311"/>
                    <a:pt x="3657600" y="765544"/>
                  </a:cubicBezTo>
                  <a:cubicBezTo>
                    <a:pt x="3678811" y="769401"/>
                    <a:pt x="3700131" y="772632"/>
                    <a:pt x="3721396" y="776176"/>
                  </a:cubicBezTo>
                  <a:cubicBezTo>
                    <a:pt x="3732028" y="779720"/>
                    <a:pt x="3743683" y="781043"/>
                    <a:pt x="3753293" y="786809"/>
                  </a:cubicBezTo>
                  <a:cubicBezTo>
                    <a:pt x="3761889" y="791967"/>
                    <a:pt x="3766731" y="801812"/>
                    <a:pt x="3774559" y="808074"/>
                  </a:cubicBezTo>
                  <a:cubicBezTo>
                    <a:pt x="3804005" y="831630"/>
                    <a:pt x="3804662" y="828741"/>
                    <a:pt x="3838354" y="839972"/>
                  </a:cubicBezTo>
                  <a:cubicBezTo>
                    <a:pt x="3845442" y="850604"/>
                    <a:pt x="3848783" y="865096"/>
                    <a:pt x="3859619" y="871869"/>
                  </a:cubicBezTo>
                  <a:cubicBezTo>
                    <a:pt x="3878627" y="883749"/>
                    <a:pt x="3923414" y="893134"/>
                    <a:pt x="3923414" y="893134"/>
                  </a:cubicBezTo>
                  <a:cubicBezTo>
                    <a:pt x="3951768" y="889590"/>
                    <a:pt x="3980907" y="890020"/>
                    <a:pt x="4008475" y="882502"/>
                  </a:cubicBezTo>
                  <a:cubicBezTo>
                    <a:pt x="4020804" y="879140"/>
                    <a:pt x="4028943" y="866952"/>
                    <a:pt x="4040373" y="861237"/>
                  </a:cubicBezTo>
                  <a:cubicBezTo>
                    <a:pt x="4050397" y="856225"/>
                    <a:pt x="4062473" y="856047"/>
                    <a:pt x="4072270" y="850604"/>
                  </a:cubicBezTo>
                  <a:cubicBezTo>
                    <a:pt x="4094611" y="838192"/>
                    <a:pt x="4113207" y="819504"/>
                    <a:pt x="4136066" y="808074"/>
                  </a:cubicBezTo>
                  <a:cubicBezTo>
                    <a:pt x="4150243" y="800986"/>
                    <a:pt x="4163755" y="792374"/>
                    <a:pt x="4178596" y="786809"/>
                  </a:cubicBezTo>
                  <a:cubicBezTo>
                    <a:pt x="4192279" y="781678"/>
                    <a:pt x="4207075" y="780190"/>
                    <a:pt x="4221126" y="776176"/>
                  </a:cubicBezTo>
                  <a:cubicBezTo>
                    <a:pt x="4231903" y="773097"/>
                    <a:pt x="4242391" y="769088"/>
                    <a:pt x="4253024" y="765544"/>
                  </a:cubicBezTo>
                  <a:cubicBezTo>
                    <a:pt x="4263656" y="758456"/>
                    <a:pt x="4275885" y="753315"/>
                    <a:pt x="4284921" y="744279"/>
                  </a:cubicBezTo>
                  <a:cubicBezTo>
                    <a:pt x="4318263" y="710936"/>
                    <a:pt x="4288923" y="709510"/>
                    <a:pt x="4338084" y="701748"/>
                  </a:cubicBezTo>
                  <a:cubicBezTo>
                    <a:pt x="4394533" y="692835"/>
                    <a:pt x="4508205" y="680483"/>
                    <a:pt x="4508205" y="680483"/>
                  </a:cubicBezTo>
                  <a:cubicBezTo>
                    <a:pt x="4585601" y="699833"/>
                    <a:pt x="4515812" y="680350"/>
                    <a:pt x="4603898" y="712381"/>
                  </a:cubicBezTo>
                  <a:cubicBezTo>
                    <a:pt x="4624964" y="720041"/>
                    <a:pt x="4646428" y="726558"/>
                    <a:pt x="4667693" y="733646"/>
                  </a:cubicBezTo>
                  <a:cubicBezTo>
                    <a:pt x="4678326" y="737190"/>
                    <a:pt x="4690266" y="738062"/>
                    <a:pt x="4699591" y="744279"/>
                  </a:cubicBezTo>
                  <a:lnTo>
                    <a:pt x="4763386" y="786809"/>
                  </a:lnTo>
                  <a:cubicBezTo>
                    <a:pt x="4774019" y="793897"/>
                    <a:pt x="4786248" y="799038"/>
                    <a:pt x="4795284" y="808074"/>
                  </a:cubicBezTo>
                  <a:cubicBezTo>
                    <a:pt x="4836218" y="849008"/>
                    <a:pt x="4814671" y="831631"/>
                    <a:pt x="4859079" y="861237"/>
                  </a:cubicBezTo>
                  <a:cubicBezTo>
                    <a:pt x="4866168" y="871869"/>
                    <a:pt x="4869509" y="886361"/>
                    <a:pt x="4880345" y="893134"/>
                  </a:cubicBezTo>
                  <a:cubicBezTo>
                    <a:pt x="4899353" y="905014"/>
                    <a:pt x="4922875" y="907312"/>
                    <a:pt x="4944140" y="914400"/>
                  </a:cubicBezTo>
                  <a:cubicBezTo>
                    <a:pt x="4996483" y="931848"/>
                    <a:pt x="4964997" y="923192"/>
                    <a:pt x="5039833" y="935665"/>
                  </a:cubicBezTo>
                  <a:cubicBezTo>
                    <a:pt x="5082363" y="932121"/>
                    <a:pt x="5125121" y="930672"/>
                    <a:pt x="5167424" y="925032"/>
                  </a:cubicBezTo>
                  <a:cubicBezTo>
                    <a:pt x="5178533" y="923551"/>
                    <a:pt x="5188448" y="917118"/>
                    <a:pt x="5199321" y="914400"/>
                  </a:cubicBezTo>
                  <a:cubicBezTo>
                    <a:pt x="5216853" y="910017"/>
                    <a:pt x="5235049" y="908522"/>
                    <a:pt x="5252484" y="903767"/>
                  </a:cubicBezTo>
                  <a:cubicBezTo>
                    <a:pt x="5274109" y="897869"/>
                    <a:pt x="5316279" y="882502"/>
                    <a:pt x="5316279" y="882502"/>
                  </a:cubicBezTo>
                  <a:cubicBezTo>
                    <a:pt x="5363989" y="834794"/>
                    <a:pt x="5307331" y="885110"/>
                    <a:pt x="5369442" y="850604"/>
                  </a:cubicBezTo>
                  <a:cubicBezTo>
                    <a:pt x="5369459" y="850595"/>
                    <a:pt x="5449178" y="797447"/>
                    <a:pt x="5465135" y="786809"/>
                  </a:cubicBezTo>
                  <a:cubicBezTo>
                    <a:pt x="5475768" y="779721"/>
                    <a:pt x="5484353" y="767129"/>
                    <a:pt x="5497033" y="765544"/>
                  </a:cubicBezTo>
                  <a:lnTo>
                    <a:pt x="5582093" y="754911"/>
                  </a:lnTo>
                  <a:cubicBezTo>
                    <a:pt x="5589182" y="747823"/>
                    <a:pt x="5597097" y="741474"/>
                    <a:pt x="5603359" y="733646"/>
                  </a:cubicBezTo>
                  <a:cubicBezTo>
                    <a:pt x="5611342" y="723667"/>
                    <a:pt x="5615588" y="710784"/>
                    <a:pt x="5624624" y="701748"/>
                  </a:cubicBezTo>
                  <a:cubicBezTo>
                    <a:pt x="5633660" y="692712"/>
                    <a:pt x="5645889" y="687571"/>
                    <a:pt x="5656521" y="680483"/>
                  </a:cubicBezTo>
                  <a:cubicBezTo>
                    <a:pt x="5663609" y="669851"/>
                    <a:pt x="5667808" y="656569"/>
                    <a:pt x="5677786" y="648586"/>
                  </a:cubicBezTo>
                  <a:cubicBezTo>
                    <a:pt x="5686538" y="641585"/>
                    <a:pt x="5700359" y="644170"/>
                    <a:pt x="5709684" y="637953"/>
                  </a:cubicBezTo>
                  <a:cubicBezTo>
                    <a:pt x="5722195" y="629612"/>
                    <a:pt x="5730949" y="616688"/>
                    <a:pt x="5741582" y="606055"/>
                  </a:cubicBezTo>
                  <a:cubicBezTo>
                    <a:pt x="5745126" y="595423"/>
                    <a:pt x="5749783" y="585099"/>
                    <a:pt x="5752214" y="574158"/>
                  </a:cubicBezTo>
                  <a:cubicBezTo>
                    <a:pt x="5771163" y="488887"/>
                    <a:pt x="5754139" y="534561"/>
                    <a:pt x="5773479" y="457200"/>
                  </a:cubicBezTo>
                  <a:cubicBezTo>
                    <a:pt x="5776197" y="446327"/>
                    <a:pt x="5780568" y="435935"/>
                    <a:pt x="5784112" y="425302"/>
                  </a:cubicBezTo>
                  <a:cubicBezTo>
                    <a:pt x="5775544" y="348189"/>
                    <a:pt x="5779588" y="345672"/>
                    <a:pt x="5762847" y="287079"/>
                  </a:cubicBezTo>
                  <a:cubicBezTo>
                    <a:pt x="5759768" y="276302"/>
                    <a:pt x="5760139" y="263106"/>
                    <a:pt x="5752214" y="255181"/>
                  </a:cubicBezTo>
                  <a:cubicBezTo>
                    <a:pt x="5734142" y="237109"/>
                    <a:pt x="5709684" y="226828"/>
                    <a:pt x="5688419" y="212651"/>
                  </a:cubicBezTo>
                  <a:cubicBezTo>
                    <a:pt x="5635911" y="177646"/>
                    <a:pt x="5676934" y="199148"/>
                    <a:pt x="5603359" y="180753"/>
                  </a:cubicBezTo>
                  <a:cubicBezTo>
                    <a:pt x="5592486" y="178035"/>
                    <a:pt x="5582238" y="173199"/>
                    <a:pt x="5571461" y="170120"/>
                  </a:cubicBezTo>
                  <a:cubicBezTo>
                    <a:pt x="5557410" y="166106"/>
                    <a:pt x="5543108" y="163032"/>
                    <a:pt x="5528931" y="159488"/>
                  </a:cubicBezTo>
                  <a:cubicBezTo>
                    <a:pt x="5521843" y="148855"/>
                    <a:pt x="5519953" y="131101"/>
                    <a:pt x="5507666" y="127590"/>
                  </a:cubicBezTo>
                  <a:cubicBezTo>
                    <a:pt x="5466630" y="115866"/>
                    <a:pt x="5422560" y="121004"/>
                    <a:pt x="5380075" y="116958"/>
                  </a:cubicBezTo>
                  <a:cubicBezTo>
                    <a:pt x="5348126" y="113915"/>
                    <a:pt x="5316280" y="109869"/>
                    <a:pt x="5284382" y="106325"/>
                  </a:cubicBezTo>
                  <a:cubicBezTo>
                    <a:pt x="5270205" y="102781"/>
                    <a:pt x="5256117" y="98863"/>
                    <a:pt x="5241852" y="95693"/>
                  </a:cubicBezTo>
                  <a:cubicBezTo>
                    <a:pt x="5224210" y="91773"/>
                    <a:pt x="5205610" y="91406"/>
                    <a:pt x="5188689" y="85060"/>
                  </a:cubicBezTo>
                  <a:cubicBezTo>
                    <a:pt x="5176724" y="80573"/>
                    <a:pt x="5169322" y="66301"/>
                    <a:pt x="5156791" y="63795"/>
                  </a:cubicBezTo>
                  <a:cubicBezTo>
                    <a:pt x="5114942" y="55425"/>
                    <a:pt x="5071730" y="56706"/>
                    <a:pt x="5029200" y="53162"/>
                  </a:cubicBezTo>
                  <a:cubicBezTo>
                    <a:pt x="4939982" y="30858"/>
                    <a:pt x="5007114" y="45119"/>
                    <a:pt x="4848447" y="31897"/>
                  </a:cubicBezTo>
                  <a:lnTo>
                    <a:pt x="4731489" y="21265"/>
                  </a:lnTo>
                  <a:cubicBezTo>
                    <a:pt x="4704056" y="25184"/>
                    <a:pt x="4654857" y="27683"/>
                    <a:pt x="4625163" y="42530"/>
                  </a:cubicBezTo>
                  <a:cubicBezTo>
                    <a:pt x="4497500" y="106362"/>
                    <a:pt x="4670886" y="25728"/>
                    <a:pt x="4572000" y="85060"/>
                  </a:cubicBezTo>
                  <a:cubicBezTo>
                    <a:pt x="4563228" y="90323"/>
                    <a:pt x="4502750" y="106001"/>
                    <a:pt x="4497573" y="106325"/>
                  </a:cubicBezTo>
                  <a:cubicBezTo>
                    <a:pt x="4398466" y="112519"/>
                    <a:pt x="4299098" y="113414"/>
                    <a:pt x="4199861" y="116958"/>
                  </a:cubicBezTo>
                  <a:cubicBezTo>
                    <a:pt x="4138155" y="158094"/>
                    <a:pt x="4198176" y="124707"/>
                    <a:pt x="4093535" y="148855"/>
                  </a:cubicBezTo>
                  <a:cubicBezTo>
                    <a:pt x="4071694" y="153895"/>
                    <a:pt x="4029740" y="170120"/>
                    <a:pt x="4029740" y="170120"/>
                  </a:cubicBezTo>
                  <a:cubicBezTo>
                    <a:pt x="3994298" y="166576"/>
                    <a:pt x="3958720" y="164195"/>
                    <a:pt x="3923414" y="159488"/>
                  </a:cubicBezTo>
                  <a:cubicBezTo>
                    <a:pt x="3839455" y="148293"/>
                    <a:pt x="3899680" y="153554"/>
                    <a:pt x="3838354" y="138223"/>
                  </a:cubicBezTo>
                  <a:cubicBezTo>
                    <a:pt x="3789637" y="126044"/>
                    <a:pt x="3751792" y="123415"/>
                    <a:pt x="3700131" y="116958"/>
                  </a:cubicBezTo>
                  <a:cubicBezTo>
                    <a:pt x="3666259" y="108490"/>
                    <a:pt x="3639541" y="101093"/>
                    <a:pt x="3604438" y="95693"/>
                  </a:cubicBezTo>
                  <a:cubicBezTo>
                    <a:pt x="3566439" y="89847"/>
                    <a:pt x="3459149" y="78368"/>
                    <a:pt x="3423684" y="74427"/>
                  </a:cubicBezTo>
                  <a:cubicBezTo>
                    <a:pt x="3318890" y="48230"/>
                    <a:pt x="3456641" y="80239"/>
                    <a:pt x="3253563" y="53162"/>
                  </a:cubicBezTo>
                  <a:cubicBezTo>
                    <a:pt x="3242454" y="51681"/>
                    <a:pt x="3232607" y="44961"/>
                    <a:pt x="3221666" y="42530"/>
                  </a:cubicBezTo>
                  <a:cubicBezTo>
                    <a:pt x="3200621" y="37853"/>
                    <a:pt x="3179332" y="33941"/>
                    <a:pt x="3157870" y="31897"/>
                  </a:cubicBezTo>
                  <a:cubicBezTo>
                    <a:pt x="3104829" y="26846"/>
                    <a:pt x="3051545" y="24809"/>
                    <a:pt x="2998382" y="21265"/>
                  </a:cubicBezTo>
                  <a:cubicBezTo>
                    <a:pt x="2899145" y="24809"/>
                    <a:pt x="2799586" y="23169"/>
                    <a:pt x="2700670" y="31897"/>
                  </a:cubicBezTo>
                  <a:cubicBezTo>
                    <a:pt x="2678341" y="33867"/>
                    <a:pt x="2658621" y="47725"/>
                    <a:pt x="2636875" y="53162"/>
                  </a:cubicBezTo>
                  <a:cubicBezTo>
                    <a:pt x="2583472" y="66513"/>
                    <a:pt x="2608208" y="59174"/>
                    <a:pt x="2562447" y="74427"/>
                  </a:cubicBezTo>
                  <a:cubicBezTo>
                    <a:pt x="2517445" y="69927"/>
                    <a:pt x="2367259" y="54318"/>
                    <a:pt x="2328531" y="53162"/>
                  </a:cubicBezTo>
                  <a:cubicBezTo>
                    <a:pt x="2133655" y="47345"/>
                    <a:pt x="1938670" y="46074"/>
                    <a:pt x="1743740" y="42530"/>
                  </a:cubicBezTo>
                  <a:cubicBezTo>
                    <a:pt x="1695563" y="30485"/>
                    <a:pt x="1659755" y="19515"/>
                    <a:pt x="1605517" y="21265"/>
                  </a:cubicBezTo>
                  <a:cubicBezTo>
                    <a:pt x="1527264" y="23789"/>
                    <a:pt x="1449608" y="35844"/>
                    <a:pt x="1371600" y="42530"/>
                  </a:cubicBezTo>
                  <a:lnTo>
                    <a:pt x="1233377" y="53162"/>
                  </a:lnTo>
                  <a:cubicBezTo>
                    <a:pt x="1144772" y="49618"/>
                    <a:pt x="1056013" y="48848"/>
                    <a:pt x="967563" y="42530"/>
                  </a:cubicBezTo>
                  <a:cubicBezTo>
                    <a:pt x="956384" y="41731"/>
                    <a:pt x="946479" y="34846"/>
                    <a:pt x="935666" y="31897"/>
                  </a:cubicBezTo>
                  <a:cubicBezTo>
                    <a:pt x="907470" y="24207"/>
                    <a:pt x="879606" y="14257"/>
                    <a:pt x="850605" y="10632"/>
                  </a:cubicBezTo>
                  <a:lnTo>
                    <a:pt x="765545" y="0"/>
                  </a:lnTo>
                  <a:cubicBezTo>
                    <a:pt x="726559" y="3544"/>
                    <a:pt x="686864" y="2430"/>
                    <a:pt x="648586" y="10632"/>
                  </a:cubicBezTo>
                  <a:cubicBezTo>
                    <a:pt x="636091" y="13309"/>
                    <a:pt x="628434" y="26863"/>
                    <a:pt x="616689" y="31897"/>
                  </a:cubicBezTo>
                  <a:cubicBezTo>
                    <a:pt x="575087" y="49727"/>
                    <a:pt x="553241" y="35209"/>
                    <a:pt x="510363" y="63795"/>
                  </a:cubicBezTo>
                  <a:cubicBezTo>
                    <a:pt x="499731" y="70883"/>
                    <a:pt x="489895" y="79345"/>
                    <a:pt x="478466" y="85060"/>
                  </a:cubicBezTo>
                  <a:cubicBezTo>
                    <a:pt x="468441" y="90072"/>
                    <a:pt x="457062" y="91758"/>
                    <a:pt x="446568" y="95693"/>
                  </a:cubicBezTo>
                  <a:cubicBezTo>
                    <a:pt x="428697" y="102395"/>
                    <a:pt x="411276" y="110257"/>
                    <a:pt x="393405" y="116958"/>
                  </a:cubicBezTo>
                  <a:cubicBezTo>
                    <a:pt x="382911" y="120893"/>
                    <a:pt x="372284" y="124511"/>
                    <a:pt x="361507" y="127590"/>
                  </a:cubicBezTo>
                  <a:cubicBezTo>
                    <a:pt x="347456" y="131604"/>
                    <a:pt x="332660" y="133092"/>
                    <a:pt x="318977" y="138223"/>
                  </a:cubicBezTo>
                  <a:cubicBezTo>
                    <a:pt x="304136" y="143788"/>
                    <a:pt x="291163" y="153601"/>
                    <a:pt x="276447" y="159488"/>
                  </a:cubicBezTo>
                  <a:cubicBezTo>
                    <a:pt x="255635" y="167813"/>
                    <a:pt x="212652" y="180753"/>
                    <a:pt x="212652" y="180753"/>
                  </a:cubicBezTo>
                  <a:cubicBezTo>
                    <a:pt x="164942" y="228461"/>
                    <a:pt x="221600" y="178145"/>
                    <a:pt x="159489" y="212651"/>
                  </a:cubicBezTo>
                  <a:cubicBezTo>
                    <a:pt x="137148" y="225063"/>
                    <a:pt x="116958" y="241004"/>
                    <a:pt x="95693" y="255181"/>
                  </a:cubicBezTo>
                  <a:cubicBezTo>
                    <a:pt x="83182" y="263522"/>
                    <a:pt x="76307" y="278738"/>
                    <a:pt x="63796" y="287079"/>
                  </a:cubicBezTo>
                  <a:cubicBezTo>
                    <a:pt x="54471" y="293296"/>
                    <a:pt x="42531" y="294167"/>
                    <a:pt x="31898" y="297711"/>
                  </a:cubicBezTo>
                  <a:cubicBezTo>
                    <a:pt x="28354" y="315432"/>
                    <a:pt x="25330" y="333265"/>
                    <a:pt x="21266" y="350874"/>
                  </a:cubicBezTo>
                  <a:cubicBezTo>
                    <a:pt x="14694" y="379352"/>
                    <a:pt x="0" y="435934"/>
                    <a:pt x="0" y="435934"/>
                  </a:cubicBezTo>
                  <a:cubicBezTo>
                    <a:pt x="3544" y="453655"/>
                    <a:pt x="2551" y="472933"/>
                    <a:pt x="10633" y="489097"/>
                  </a:cubicBezTo>
                  <a:cubicBezTo>
                    <a:pt x="17358" y="502546"/>
                    <a:pt x="27943" y="517348"/>
                    <a:pt x="42531" y="520995"/>
                  </a:cubicBezTo>
                  <a:cubicBezTo>
                    <a:pt x="86146" y="531899"/>
                    <a:pt x="166578" y="554664"/>
                    <a:pt x="212652" y="56352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1B4B7-2649-4DA4-B0C6-39997A2E9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5879" y="1483138"/>
            <a:ext cx="4133193" cy="81700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/>
              <a:t>p type silicon </a:t>
            </a:r>
          </a:p>
          <a:p>
            <a:pPr marL="0" indent="0" algn="ctr">
              <a:buNone/>
            </a:pPr>
            <a:r>
              <a:rPr lang="en-US" dirty="0"/>
              <a:t>N</a:t>
            </a:r>
            <a:r>
              <a:rPr lang="en-US" baseline="-25000" dirty="0"/>
              <a:t>A</a:t>
            </a:r>
            <a:r>
              <a:rPr lang="en-US" dirty="0"/>
              <a:t> = 10</a:t>
            </a:r>
            <a:r>
              <a:rPr lang="en-US" baseline="30000" dirty="0"/>
              <a:t>15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9B89445-002D-4720-9F8F-EFA93052BED9}"/>
              </a:ext>
            </a:extLst>
          </p:cNvPr>
          <p:cNvGrpSpPr/>
          <p:nvPr/>
        </p:nvGrpSpPr>
        <p:grpSpPr>
          <a:xfrm>
            <a:off x="5838017" y="1742953"/>
            <a:ext cx="5210253" cy="4951588"/>
            <a:chOff x="6779729" y="1772305"/>
            <a:chExt cx="5210253" cy="4951588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C73032A-F0B2-4E03-A97D-86251C6A4CCC}"/>
                </a:ext>
              </a:extLst>
            </p:cNvPr>
            <p:cNvSpPr/>
            <p:nvPr/>
          </p:nvSpPr>
          <p:spPr>
            <a:xfrm>
              <a:off x="6973126" y="2014533"/>
              <a:ext cx="4849247" cy="1317812"/>
            </a:xfrm>
            <a:prstGeom prst="rect">
              <a:avLst/>
            </a:prstGeom>
            <a:pattFill prst="narHorz">
              <a:fgClr>
                <a:srgbClr val="C2D1EC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FCECD1D-0A6D-4C9A-A9B5-CCA2357CE070}"/>
                </a:ext>
              </a:extLst>
            </p:cNvPr>
            <p:cNvSpPr/>
            <p:nvPr/>
          </p:nvSpPr>
          <p:spPr>
            <a:xfrm>
              <a:off x="6947338" y="5093096"/>
              <a:ext cx="4849247" cy="1333387"/>
            </a:xfrm>
            <a:prstGeom prst="rect">
              <a:avLst/>
            </a:prstGeom>
            <a:solidFill>
              <a:srgbClr val="C2D1E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CFAF6A3-8801-41C6-9D93-4836FBCBFDDD}"/>
                </a:ext>
              </a:extLst>
            </p:cNvPr>
            <p:cNvSpPr/>
            <p:nvPr/>
          </p:nvSpPr>
          <p:spPr>
            <a:xfrm>
              <a:off x="6779729" y="1772305"/>
              <a:ext cx="5210253" cy="646331"/>
            </a:xfrm>
            <a:custGeom>
              <a:avLst/>
              <a:gdLst>
                <a:gd name="connsiteX0" fmla="*/ 212652 w 5784112"/>
                <a:gd name="connsiteY0" fmla="*/ 563525 h 935665"/>
                <a:gd name="connsiteX1" fmla="*/ 318977 w 5784112"/>
                <a:gd name="connsiteY1" fmla="*/ 574158 h 935665"/>
                <a:gd name="connsiteX2" fmla="*/ 691117 w 5784112"/>
                <a:gd name="connsiteY2" fmla="*/ 606055 h 935665"/>
                <a:gd name="connsiteX3" fmla="*/ 744279 w 5784112"/>
                <a:gd name="connsiteY3" fmla="*/ 659218 h 935665"/>
                <a:gd name="connsiteX4" fmla="*/ 797442 w 5784112"/>
                <a:gd name="connsiteY4" fmla="*/ 701748 h 935665"/>
                <a:gd name="connsiteX5" fmla="*/ 903768 w 5784112"/>
                <a:gd name="connsiteY5" fmla="*/ 733646 h 935665"/>
                <a:gd name="connsiteX6" fmla="*/ 978196 w 5784112"/>
                <a:gd name="connsiteY6" fmla="*/ 744279 h 935665"/>
                <a:gd name="connsiteX7" fmla="*/ 1010093 w 5784112"/>
                <a:gd name="connsiteY7" fmla="*/ 754911 h 935665"/>
                <a:gd name="connsiteX8" fmla="*/ 1297173 w 5784112"/>
                <a:gd name="connsiteY8" fmla="*/ 744279 h 935665"/>
                <a:gd name="connsiteX9" fmla="*/ 1679945 w 5784112"/>
                <a:gd name="connsiteY9" fmla="*/ 733646 h 935665"/>
                <a:gd name="connsiteX10" fmla="*/ 1743740 w 5784112"/>
                <a:gd name="connsiteY10" fmla="*/ 701748 h 935665"/>
                <a:gd name="connsiteX11" fmla="*/ 1775638 w 5784112"/>
                <a:gd name="connsiteY11" fmla="*/ 691116 h 935665"/>
                <a:gd name="connsiteX12" fmla="*/ 1828800 w 5784112"/>
                <a:gd name="connsiteY12" fmla="*/ 669851 h 935665"/>
                <a:gd name="connsiteX13" fmla="*/ 1860698 w 5784112"/>
                <a:gd name="connsiteY13" fmla="*/ 659218 h 935665"/>
                <a:gd name="connsiteX14" fmla="*/ 1892596 w 5784112"/>
                <a:gd name="connsiteY14" fmla="*/ 637953 h 935665"/>
                <a:gd name="connsiteX15" fmla="*/ 2041452 w 5784112"/>
                <a:gd name="connsiteY15" fmla="*/ 659218 h 935665"/>
                <a:gd name="connsiteX16" fmla="*/ 2137145 w 5784112"/>
                <a:gd name="connsiteY16" fmla="*/ 680483 h 935665"/>
                <a:gd name="connsiteX17" fmla="*/ 2190307 w 5784112"/>
                <a:gd name="connsiteY17" fmla="*/ 691116 h 935665"/>
                <a:gd name="connsiteX18" fmla="*/ 2243470 w 5784112"/>
                <a:gd name="connsiteY18" fmla="*/ 733646 h 935665"/>
                <a:gd name="connsiteX19" fmla="*/ 2275368 w 5784112"/>
                <a:gd name="connsiteY19" fmla="*/ 744279 h 935665"/>
                <a:gd name="connsiteX20" fmla="*/ 2307266 w 5784112"/>
                <a:gd name="connsiteY20" fmla="*/ 765544 h 935665"/>
                <a:gd name="connsiteX21" fmla="*/ 2392326 w 5784112"/>
                <a:gd name="connsiteY21" fmla="*/ 786809 h 935665"/>
                <a:gd name="connsiteX22" fmla="*/ 2434856 w 5784112"/>
                <a:gd name="connsiteY22" fmla="*/ 797441 h 935665"/>
                <a:gd name="connsiteX23" fmla="*/ 2477386 w 5784112"/>
                <a:gd name="connsiteY23" fmla="*/ 818707 h 935665"/>
                <a:gd name="connsiteX24" fmla="*/ 2519917 w 5784112"/>
                <a:gd name="connsiteY24" fmla="*/ 829339 h 935665"/>
                <a:gd name="connsiteX25" fmla="*/ 2551814 w 5784112"/>
                <a:gd name="connsiteY25" fmla="*/ 839972 h 935665"/>
                <a:gd name="connsiteX26" fmla="*/ 2775098 w 5784112"/>
                <a:gd name="connsiteY26" fmla="*/ 829339 h 935665"/>
                <a:gd name="connsiteX27" fmla="*/ 2860159 w 5784112"/>
                <a:gd name="connsiteY27" fmla="*/ 776176 h 935665"/>
                <a:gd name="connsiteX28" fmla="*/ 2955852 w 5784112"/>
                <a:gd name="connsiteY28" fmla="*/ 723014 h 935665"/>
                <a:gd name="connsiteX29" fmla="*/ 2998382 w 5784112"/>
                <a:gd name="connsiteY29" fmla="*/ 712381 h 935665"/>
                <a:gd name="connsiteX30" fmla="*/ 3030279 w 5784112"/>
                <a:gd name="connsiteY30" fmla="*/ 691116 h 935665"/>
                <a:gd name="connsiteX31" fmla="*/ 3062177 w 5784112"/>
                <a:gd name="connsiteY31" fmla="*/ 680483 h 935665"/>
                <a:gd name="connsiteX32" fmla="*/ 3094075 w 5784112"/>
                <a:gd name="connsiteY32" fmla="*/ 637953 h 935665"/>
                <a:gd name="connsiteX33" fmla="*/ 3125973 w 5784112"/>
                <a:gd name="connsiteY33" fmla="*/ 584790 h 935665"/>
                <a:gd name="connsiteX34" fmla="*/ 3253563 w 5784112"/>
                <a:gd name="connsiteY34" fmla="*/ 606055 h 935665"/>
                <a:gd name="connsiteX35" fmla="*/ 3285461 w 5784112"/>
                <a:gd name="connsiteY35" fmla="*/ 627320 h 935665"/>
                <a:gd name="connsiteX36" fmla="*/ 3370521 w 5784112"/>
                <a:gd name="connsiteY36" fmla="*/ 691116 h 935665"/>
                <a:gd name="connsiteX37" fmla="*/ 3402419 w 5784112"/>
                <a:gd name="connsiteY37" fmla="*/ 701748 h 935665"/>
                <a:gd name="connsiteX38" fmla="*/ 3476847 w 5784112"/>
                <a:gd name="connsiteY38" fmla="*/ 733646 h 935665"/>
                <a:gd name="connsiteX39" fmla="*/ 3508745 w 5784112"/>
                <a:gd name="connsiteY39" fmla="*/ 744279 h 935665"/>
                <a:gd name="connsiteX40" fmla="*/ 3604438 w 5784112"/>
                <a:gd name="connsiteY40" fmla="*/ 754911 h 935665"/>
                <a:gd name="connsiteX41" fmla="*/ 3657600 w 5784112"/>
                <a:gd name="connsiteY41" fmla="*/ 765544 h 935665"/>
                <a:gd name="connsiteX42" fmla="*/ 3721396 w 5784112"/>
                <a:gd name="connsiteY42" fmla="*/ 776176 h 935665"/>
                <a:gd name="connsiteX43" fmla="*/ 3753293 w 5784112"/>
                <a:gd name="connsiteY43" fmla="*/ 786809 h 935665"/>
                <a:gd name="connsiteX44" fmla="*/ 3774559 w 5784112"/>
                <a:gd name="connsiteY44" fmla="*/ 808074 h 935665"/>
                <a:gd name="connsiteX45" fmla="*/ 3838354 w 5784112"/>
                <a:gd name="connsiteY45" fmla="*/ 839972 h 935665"/>
                <a:gd name="connsiteX46" fmla="*/ 3859619 w 5784112"/>
                <a:gd name="connsiteY46" fmla="*/ 871869 h 935665"/>
                <a:gd name="connsiteX47" fmla="*/ 3923414 w 5784112"/>
                <a:gd name="connsiteY47" fmla="*/ 893134 h 935665"/>
                <a:gd name="connsiteX48" fmla="*/ 4008475 w 5784112"/>
                <a:gd name="connsiteY48" fmla="*/ 882502 h 935665"/>
                <a:gd name="connsiteX49" fmla="*/ 4040373 w 5784112"/>
                <a:gd name="connsiteY49" fmla="*/ 861237 h 935665"/>
                <a:gd name="connsiteX50" fmla="*/ 4072270 w 5784112"/>
                <a:gd name="connsiteY50" fmla="*/ 850604 h 935665"/>
                <a:gd name="connsiteX51" fmla="*/ 4136066 w 5784112"/>
                <a:gd name="connsiteY51" fmla="*/ 808074 h 935665"/>
                <a:gd name="connsiteX52" fmla="*/ 4178596 w 5784112"/>
                <a:gd name="connsiteY52" fmla="*/ 786809 h 935665"/>
                <a:gd name="connsiteX53" fmla="*/ 4221126 w 5784112"/>
                <a:gd name="connsiteY53" fmla="*/ 776176 h 935665"/>
                <a:gd name="connsiteX54" fmla="*/ 4253024 w 5784112"/>
                <a:gd name="connsiteY54" fmla="*/ 765544 h 935665"/>
                <a:gd name="connsiteX55" fmla="*/ 4284921 w 5784112"/>
                <a:gd name="connsiteY55" fmla="*/ 744279 h 935665"/>
                <a:gd name="connsiteX56" fmla="*/ 4338084 w 5784112"/>
                <a:gd name="connsiteY56" fmla="*/ 701748 h 935665"/>
                <a:gd name="connsiteX57" fmla="*/ 4508205 w 5784112"/>
                <a:gd name="connsiteY57" fmla="*/ 680483 h 935665"/>
                <a:gd name="connsiteX58" fmla="*/ 4603898 w 5784112"/>
                <a:gd name="connsiteY58" fmla="*/ 712381 h 935665"/>
                <a:gd name="connsiteX59" fmla="*/ 4667693 w 5784112"/>
                <a:gd name="connsiteY59" fmla="*/ 733646 h 935665"/>
                <a:gd name="connsiteX60" fmla="*/ 4699591 w 5784112"/>
                <a:gd name="connsiteY60" fmla="*/ 744279 h 935665"/>
                <a:gd name="connsiteX61" fmla="*/ 4763386 w 5784112"/>
                <a:gd name="connsiteY61" fmla="*/ 786809 h 935665"/>
                <a:gd name="connsiteX62" fmla="*/ 4795284 w 5784112"/>
                <a:gd name="connsiteY62" fmla="*/ 808074 h 935665"/>
                <a:gd name="connsiteX63" fmla="*/ 4859079 w 5784112"/>
                <a:gd name="connsiteY63" fmla="*/ 861237 h 935665"/>
                <a:gd name="connsiteX64" fmla="*/ 4880345 w 5784112"/>
                <a:gd name="connsiteY64" fmla="*/ 893134 h 935665"/>
                <a:gd name="connsiteX65" fmla="*/ 4944140 w 5784112"/>
                <a:gd name="connsiteY65" fmla="*/ 914400 h 935665"/>
                <a:gd name="connsiteX66" fmla="*/ 5039833 w 5784112"/>
                <a:gd name="connsiteY66" fmla="*/ 935665 h 935665"/>
                <a:gd name="connsiteX67" fmla="*/ 5167424 w 5784112"/>
                <a:gd name="connsiteY67" fmla="*/ 925032 h 935665"/>
                <a:gd name="connsiteX68" fmla="*/ 5199321 w 5784112"/>
                <a:gd name="connsiteY68" fmla="*/ 914400 h 935665"/>
                <a:gd name="connsiteX69" fmla="*/ 5252484 w 5784112"/>
                <a:gd name="connsiteY69" fmla="*/ 903767 h 935665"/>
                <a:gd name="connsiteX70" fmla="*/ 5316279 w 5784112"/>
                <a:gd name="connsiteY70" fmla="*/ 882502 h 935665"/>
                <a:gd name="connsiteX71" fmla="*/ 5369442 w 5784112"/>
                <a:gd name="connsiteY71" fmla="*/ 850604 h 935665"/>
                <a:gd name="connsiteX72" fmla="*/ 5465135 w 5784112"/>
                <a:gd name="connsiteY72" fmla="*/ 786809 h 935665"/>
                <a:gd name="connsiteX73" fmla="*/ 5497033 w 5784112"/>
                <a:gd name="connsiteY73" fmla="*/ 765544 h 935665"/>
                <a:gd name="connsiteX74" fmla="*/ 5582093 w 5784112"/>
                <a:gd name="connsiteY74" fmla="*/ 754911 h 935665"/>
                <a:gd name="connsiteX75" fmla="*/ 5603359 w 5784112"/>
                <a:gd name="connsiteY75" fmla="*/ 733646 h 935665"/>
                <a:gd name="connsiteX76" fmla="*/ 5624624 w 5784112"/>
                <a:gd name="connsiteY76" fmla="*/ 701748 h 935665"/>
                <a:gd name="connsiteX77" fmla="*/ 5656521 w 5784112"/>
                <a:gd name="connsiteY77" fmla="*/ 680483 h 935665"/>
                <a:gd name="connsiteX78" fmla="*/ 5677786 w 5784112"/>
                <a:gd name="connsiteY78" fmla="*/ 648586 h 935665"/>
                <a:gd name="connsiteX79" fmla="*/ 5709684 w 5784112"/>
                <a:gd name="connsiteY79" fmla="*/ 637953 h 935665"/>
                <a:gd name="connsiteX80" fmla="*/ 5741582 w 5784112"/>
                <a:gd name="connsiteY80" fmla="*/ 606055 h 935665"/>
                <a:gd name="connsiteX81" fmla="*/ 5752214 w 5784112"/>
                <a:gd name="connsiteY81" fmla="*/ 574158 h 935665"/>
                <a:gd name="connsiteX82" fmla="*/ 5773479 w 5784112"/>
                <a:gd name="connsiteY82" fmla="*/ 457200 h 935665"/>
                <a:gd name="connsiteX83" fmla="*/ 5784112 w 5784112"/>
                <a:gd name="connsiteY83" fmla="*/ 425302 h 935665"/>
                <a:gd name="connsiteX84" fmla="*/ 5762847 w 5784112"/>
                <a:gd name="connsiteY84" fmla="*/ 287079 h 935665"/>
                <a:gd name="connsiteX85" fmla="*/ 5752214 w 5784112"/>
                <a:gd name="connsiteY85" fmla="*/ 255181 h 935665"/>
                <a:gd name="connsiteX86" fmla="*/ 5688419 w 5784112"/>
                <a:gd name="connsiteY86" fmla="*/ 212651 h 935665"/>
                <a:gd name="connsiteX87" fmla="*/ 5603359 w 5784112"/>
                <a:gd name="connsiteY87" fmla="*/ 180753 h 935665"/>
                <a:gd name="connsiteX88" fmla="*/ 5571461 w 5784112"/>
                <a:gd name="connsiteY88" fmla="*/ 170120 h 935665"/>
                <a:gd name="connsiteX89" fmla="*/ 5528931 w 5784112"/>
                <a:gd name="connsiteY89" fmla="*/ 159488 h 935665"/>
                <a:gd name="connsiteX90" fmla="*/ 5507666 w 5784112"/>
                <a:gd name="connsiteY90" fmla="*/ 127590 h 935665"/>
                <a:gd name="connsiteX91" fmla="*/ 5380075 w 5784112"/>
                <a:gd name="connsiteY91" fmla="*/ 116958 h 935665"/>
                <a:gd name="connsiteX92" fmla="*/ 5284382 w 5784112"/>
                <a:gd name="connsiteY92" fmla="*/ 106325 h 935665"/>
                <a:gd name="connsiteX93" fmla="*/ 5241852 w 5784112"/>
                <a:gd name="connsiteY93" fmla="*/ 95693 h 935665"/>
                <a:gd name="connsiteX94" fmla="*/ 5188689 w 5784112"/>
                <a:gd name="connsiteY94" fmla="*/ 85060 h 935665"/>
                <a:gd name="connsiteX95" fmla="*/ 5156791 w 5784112"/>
                <a:gd name="connsiteY95" fmla="*/ 63795 h 935665"/>
                <a:gd name="connsiteX96" fmla="*/ 5029200 w 5784112"/>
                <a:gd name="connsiteY96" fmla="*/ 53162 h 935665"/>
                <a:gd name="connsiteX97" fmla="*/ 4848447 w 5784112"/>
                <a:gd name="connsiteY97" fmla="*/ 31897 h 935665"/>
                <a:gd name="connsiteX98" fmla="*/ 4731489 w 5784112"/>
                <a:gd name="connsiteY98" fmla="*/ 21265 h 935665"/>
                <a:gd name="connsiteX99" fmla="*/ 4625163 w 5784112"/>
                <a:gd name="connsiteY99" fmla="*/ 42530 h 935665"/>
                <a:gd name="connsiteX100" fmla="*/ 4572000 w 5784112"/>
                <a:gd name="connsiteY100" fmla="*/ 85060 h 935665"/>
                <a:gd name="connsiteX101" fmla="*/ 4497573 w 5784112"/>
                <a:gd name="connsiteY101" fmla="*/ 106325 h 935665"/>
                <a:gd name="connsiteX102" fmla="*/ 4199861 w 5784112"/>
                <a:gd name="connsiteY102" fmla="*/ 116958 h 935665"/>
                <a:gd name="connsiteX103" fmla="*/ 4093535 w 5784112"/>
                <a:gd name="connsiteY103" fmla="*/ 148855 h 935665"/>
                <a:gd name="connsiteX104" fmla="*/ 4029740 w 5784112"/>
                <a:gd name="connsiteY104" fmla="*/ 170120 h 935665"/>
                <a:gd name="connsiteX105" fmla="*/ 3923414 w 5784112"/>
                <a:gd name="connsiteY105" fmla="*/ 159488 h 935665"/>
                <a:gd name="connsiteX106" fmla="*/ 3838354 w 5784112"/>
                <a:gd name="connsiteY106" fmla="*/ 138223 h 935665"/>
                <a:gd name="connsiteX107" fmla="*/ 3700131 w 5784112"/>
                <a:gd name="connsiteY107" fmla="*/ 116958 h 935665"/>
                <a:gd name="connsiteX108" fmla="*/ 3604438 w 5784112"/>
                <a:gd name="connsiteY108" fmla="*/ 95693 h 935665"/>
                <a:gd name="connsiteX109" fmla="*/ 3423684 w 5784112"/>
                <a:gd name="connsiteY109" fmla="*/ 74427 h 935665"/>
                <a:gd name="connsiteX110" fmla="*/ 3253563 w 5784112"/>
                <a:gd name="connsiteY110" fmla="*/ 53162 h 935665"/>
                <a:gd name="connsiteX111" fmla="*/ 3221666 w 5784112"/>
                <a:gd name="connsiteY111" fmla="*/ 42530 h 935665"/>
                <a:gd name="connsiteX112" fmla="*/ 3157870 w 5784112"/>
                <a:gd name="connsiteY112" fmla="*/ 31897 h 935665"/>
                <a:gd name="connsiteX113" fmla="*/ 2998382 w 5784112"/>
                <a:gd name="connsiteY113" fmla="*/ 21265 h 935665"/>
                <a:gd name="connsiteX114" fmla="*/ 2700670 w 5784112"/>
                <a:gd name="connsiteY114" fmla="*/ 31897 h 935665"/>
                <a:gd name="connsiteX115" fmla="*/ 2636875 w 5784112"/>
                <a:gd name="connsiteY115" fmla="*/ 53162 h 935665"/>
                <a:gd name="connsiteX116" fmla="*/ 2562447 w 5784112"/>
                <a:gd name="connsiteY116" fmla="*/ 74427 h 935665"/>
                <a:gd name="connsiteX117" fmla="*/ 2328531 w 5784112"/>
                <a:gd name="connsiteY117" fmla="*/ 53162 h 935665"/>
                <a:gd name="connsiteX118" fmla="*/ 1743740 w 5784112"/>
                <a:gd name="connsiteY118" fmla="*/ 42530 h 935665"/>
                <a:gd name="connsiteX119" fmla="*/ 1605517 w 5784112"/>
                <a:gd name="connsiteY119" fmla="*/ 21265 h 935665"/>
                <a:gd name="connsiteX120" fmla="*/ 1371600 w 5784112"/>
                <a:gd name="connsiteY120" fmla="*/ 42530 h 935665"/>
                <a:gd name="connsiteX121" fmla="*/ 1233377 w 5784112"/>
                <a:gd name="connsiteY121" fmla="*/ 53162 h 935665"/>
                <a:gd name="connsiteX122" fmla="*/ 967563 w 5784112"/>
                <a:gd name="connsiteY122" fmla="*/ 42530 h 935665"/>
                <a:gd name="connsiteX123" fmla="*/ 935666 w 5784112"/>
                <a:gd name="connsiteY123" fmla="*/ 31897 h 935665"/>
                <a:gd name="connsiteX124" fmla="*/ 850605 w 5784112"/>
                <a:gd name="connsiteY124" fmla="*/ 10632 h 935665"/>
                <a:gd name="connsiteX125" fmla="*/ 765545 w 5784112"/>
                <a:gd name="connsiteY125" fmla="*/ 0 h 935665"/>
                <a:gd name="connsiteX126" fmla="*/ 648586 w 5784112"/>
                <a:gd name="connsiteY126" fmla="*/ 10632 h 935665"/>
                <a:gd name="connsiteX127" fmla="*/ 616689 w 5784112"/>
                <a:gd name="connsiteY127" fmla="*/ 31897 h 935665"/>
                <a:gd name="connsiteX128" fmla="*/ 510363 w 5784112"/>
                <a:gd name="connsiteY128" fmla="*/ 63795 h 935665"/>
                <a:gd name="connsiteX129" fmla="*/ 478466 w 5784112"/>
                <a:gd name="connsiteY129" fmla="*/ 85060 h 935665"/>
                <a:gd name="connsiteX130" fmla="*/ 446568 w 5784112"/>
                <a:gd name="connsiteY130" fmla="*/ 95693 h 935665"/>
                <a:gd name="connsiteX131" fmla="*/ 393405 w 5784112"/>
                <a:gd name="connsiteY131" fmla="*/ 116958 h 935665"/>
                <a:gd name="connsiteX132" fmla="*/ 361507 w 5784112"/>
                <a:gd name="connsiteY132" fmla="*/ 127590 h 935665"/>
                <a:gd name="connsiteX133" fmla="*/ 318977 w 5784112"/>
                <a:gd name="connsiteY133" fmla="*/ 138223 h 935665"/>
                <a:gd name="connsiteX134" fmla="*/ 276447 w 5784112"/>
                <a:gd name="connsiteY134" fmla="*/ 159488 h 935665"/>
                <a:gd name="connsiteX135" fmla="*/ 212652 w 5784112"/>
                <a:gd name="connsiteY135" fmla="*/ 180753 h 935665"/>
                <a:gd name="connsiteX136" fmla="*/ 159489 w 5784112"/>
                <a:gd name="connsiteY136" fmla="*/ 212651 h 935665"/>
                <a:gd name="connsiteX137" fmla="*/ 95693 w 5784112"/>
                <a:gd name="connsiteY137" fmla="*/ 255181 h 935665"/>
                <a:gd name="connsiteX138" fmla="*/ 63796 w 5784112"/>
                <a:gd name="connsiteY138" fmla="*/ 287079 h 935665"/>
                <a:gd name="connsiteX139" fmla="*/ 31898 w 5784112"/>
                <a:gd name="connsiteY139" fmla="*/ 297711 h 935665"/>
                <a:gd name="connsiteX140" fmla="*/ 21266 w 5784112"/>
                <a:gd name="connsiteY140" fmla="*/ 350874 h 935665"/>
                <a:gd name="connsiteX141" fmla="*/ 0 w 5784112"/>
                <a:gd name="connsiteY141" fmla="*/ 435934 h 935665"/>
                <a:gd name="connsiteX142" fmla="*/ 10633 w 5784112"/>
                <a:gd name="connsiteY142" fmla="*/ 489097 h 935665"/>
                <a:gd name="connsiteX143" fmla="*/ 42531 w 5784112"/>
                <a:gd name="connsiteY143" fmla="*/ 520995 h 935665"/>
                <a:gd name="connsiteX144" fmla="*/ 212652 w 5784112"/>
                <a:gd name="connsiteY144" fmla="*/ 563525 h 935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5784112" h="935665">
                  <a:moveTo>
                    <a:pt x="212652" y="563525"/>
                  </a:moveTo>
                  <a:cubicBezTo>
                    <a:pt x="258726" y="572386"/>
                    <a:pt x="283399" y="572464"/>
                    <a:pt x="318977" y="574158"/>
                  </a:cubicBezTo>
                  <a:cubicBezTo>
                    <a:pt x="681327" y="591413"/>
                    <a:pt x="563755" y="521148"/>
                    <a:pt x="691117" y="606055"/>
                  </a:cubicBezTo>
                  <a:cubicBezTo>
                    <a:pt x="727570" y="660735"/>
                    <a:pt x="693650" y="618715"/>
                    <a:pt x="744279" y="659218"/>
                  </a:cubicBezTo>
                  <a:cubicBezTo>
                    <a:pt x="771893" y="681309"/>
                    <a:pt x="760630" y="685387"/>
                    <a:pt x="797442" y="701748"/>
                  </a:cubicBezTo>
                  <a:cubicBezTo>
                    <a:pt x="816655" y="710287"/>
                    <a:pt x="877593" y="728887"/>
                    <a:pt x="903768" y="733646"/>
                  </a:cubicBezTo>
                  <a:cubicBezTo>
                    <a:pt x="928425" y="738129"/>
                    <a:pt x="953387" y="740735"/>
                    <a:pt x="978196" y="744279"/>
                  </a:cubicBezTo>
                  <a:cubicBezTo>
                    <a:pt x="988828" y="747823"/>
                    <a:pt x="998886" y="754911"/>
                    <a:pt x="1010093" y="754911"/>
                  </a:cubicBezTo>
                  <a:cubicBezTo>
                    <a:pt x="1105852" y="754911"/>
                    <a:pt x="1201462" y="747317"/>
                    <a:pt x="1297173" y="744279"/>
                  </a:cubicBezTo>
                  <a:lnTo>
                    <a:pt x="1679945" y="733646"/>
                  </a:lnTo>
                  <a:cubicBezTo>
                    <a:pt x="1760121" y="706922"/>
                    <a:pt x="1661291" y="742972"/>
                    <a:pt x="1743740" y="701748"/>
                  </a:cubicBezTo>
                  <a:cubicBezTo>
                    <a:pt x="1753765" y="696736"/>
                    <a:pt x="1765144" y="695051"/>
                    <a:pt x="1775638" y="691116"/>
                  </a:cubicBezTo>
                  <a:cubicBezTo>
                    <a:pt x="1793509" y="684415"/>
                    <a:pt x="1810929" y="676553"/>
                    <a:pt x="1828800" y="669851"/>
                  </a:cubicBezTo>
                  <a:cubicBezTo>
                    <a:pt x="1839294" y="665916"/>
                    <a:pt x="1850673" y="664230"/>
                    <a:pt x="1860698" y="659218"/>
                  </a:cubicBezTo>
                  <a:cubicBezTo>
                    <a:pt x="1872128" y="653503"/>
                    <a:pt x="1881963" y="645041"/>
                    <a:pt x="1892596" y="637953"/>
                  </a:cubicBezTo>
                  <a:lnTo>
                    <a:pt x="2041452" y="659218"/>
                  </a:lnTo>
                  <a:cubicBezTo>
                    <a:pt x="2096812" y="667959"/>
                    <a:pt x="2086891" y="669316"/>
                    <a:pt x="2137145" y="680483"/>
                  </a:cubicBezTo>
                  <a:cubicBezTo>
                    <a:pt x="2154786" y="684403"/>
                    <a:pt x="2172586" y="687572"/>
                    <a:pt x="2190307" y="691116"/>
                  </a:cubicBezTo>
                  <a:cubicBezTo>
                    <a:pt x="2210086" y="710894"/>
                    <a:pt x="2216646" y="720234"/>
                    <a:pt x="2243470" y="733646"/>
                  </a:cubicBezTo>
                  <a:cubicBezTo>
                    <a:pt x="2253495" y="738658"/>
                    <a:pt x="2265343" y="739267"/>
                    <a:pt x="2275368" y="744279"/>
                  </a:cubicBezTo>
                  <a:cubicBezTo>
                    <a:pt x="2286798" y="749994"/>
                    <a:pt x="2295836" y="759829"/>
                    <a:pt x="2307266" y="765544"/>
                  </a:cubicBezTo>
                  <a:cubicBezTo>
                    <a:pt x="2330063" y="776942"/>
                    <a:pt x="2370493" y="781957"/>
                    <a:pt x="2392326" y="786809"/>
                  </a:cubicBezTo>
                  <a:cubicBezTo>
                    <a:pt x="2406591" y="789979"/>
                    <a:pt x="2420679" y="793897"/>
                    <a:pt x="2434856" y="797441"/>
                  </a:cubicBezTo>
                  <a:cubicBezTo>
                    <a:pt x="2449033" y="804530"/>
                    <a:pt x="2462545" y="813142"/>
                    <a:pt x="2477386" y="818707"/>
                  </a:cubicBezTo>
                  <a:cubicBezTo>
                    <a:pt x="2491069" y="823838"/>
                    <a:pt x="2505866" y="825324"/>
                    <a:pt x="2519917" y="829339"/>
                  </a:cubicBezTo>
                  <a:cubicBezTo>
                    <a:pt x="2530693" y="832418"/>
                    <a:pt x="2541182" y="836428"/>
                    <a:pt x="2551814" y="839972"/>
                  </a:cubicBezTo>
                  <a:cubicBezTo>
                    <a:pt x="2626242" y="836428"/>
                    <a:pt x="2702131" y="844436"/>
                    <a:pt x="2775098" y="829339"/>
                  </a:cubicBezTo>
                  <a:cubicBezTo>
                    <a:pt x="2807841" y="822565"/>
                    <a:pt x="2831683" y="793700"/>
                    <a:pt x="2860159" y="776176"/>
                  </a:cubicBezTo>
                  <a:cubicBezTo>
                    <a:pt x="2881277" y="763180"/>
                    <a:pt x="2929839" y="732769"/>
                    <a:pt x="2955852" y="723014"/>
                  </a:cubicBezTo>
                  <a:cubicBezTo>
                    <a:pt x="2969535" y="717883"/>
                    <a:pt x="2984205" y="715925"/>
                    <a:pt x="2998382" y="712381"/>
                  </a:cubicBezTo>
                  <a:cubicBezTo>
                    <a:pt x="3009014" y="705293"/>
                    <a:pt x="3018850" y="696831"/>
                    <a:pt x="3030279" y="691116"/>
                  </a:cubicBezTo>
                  <a:cubicBezTo>
                    <a:pt x="3040304" y="686104"/>
                    <a:pt x="3053567" y="687658"/>
                    <a:pt x="3062177" y="680483"/>
                  </a:cubicBezTo>
                  <a:cubicBezTo>
                    <a:pt x="3075791" y="669138"/>
                    <a:pt x="3083442" y="652130"/>
                    <a:pt x="3094075" y="637953"/>
                  </a:cubicBezTo>
                  <a:cubicBezTo>
                    <a:pt x="3097750" y="626929"/>
                    <a:pt x="3105840" y="586803"/>
                    <a:pt x="3125973" y="584790"/>
                  </a:cubicBezTo>
                  <a:cubicBezTo>
                    <a:pt x="3161527" y="581235"/>
                    <a:pt x="3216045" y="596676"/>
                    <a:pt x="3253563" y="606055"/>
                  </a:cubicBezTo>
                  <a:cubicBezTo>
                    <a:pt x="3264196" y="613143"/>
                    <a:pt x="3275482" y="619337"/>
                    <a:pt x="3285461" y="627320"/>
                  </a:cubicBezTo>
                  <a:cubicBezTo>
                    <a:pt x="3321447" y="656109"/>
                    <a:pt x="3306926" y="669919"/>
                    <a:pt x="3370521" y="691116"/>
                  </a:cubicBezTo>
                  <a:lnTo>
                    <a:pt x="3402419" y="701748"/>
                  </a:lnTo>
                  <a:cubicBezTo>
                    <a:pt x="3438792" y="738123"/>
                    <a:pt x="3409654" y="716848"/>
                    <a:pt x="3476847" y="733646"/>
                  </a:cubicBezTo>
                  <a:cubicBezTo>
                    <a:pt x="3487720" y="736364"/>
                    <a:pt x="3497690" y="742436"/>
                    <a:pt x="3508745" y="744279"/>
                  </a:cubicBezTo>
                  <a:cubicBezTo>
                    <a:pt x="3540402" y="749555"/>
                    <a:pt x="3572667" y="750372"/>
                    <a:pt x="3604438" y="754911"/>
                  </a:cubicBezTo>
                  <a:cubicBezTo>
                    <a:pt x="3622328" y="757467"/>
                    <a:pt x="3639820" y="762311"/>
                    <a:pt x="3657600" y="765544"/>
                  </a:cubicBezTo>
                  <a:cubicBezTo>
                    <a:pt x="3678811" y="769401"/>
                    <a:pt x="3700131" y="772632"/>
                    <a:pt x="3721396" y="776176"/>
                  </a:cubicBezTo>
                  <a:cubicBezTo>
                    <a:pt x="3732028" y="779720"/>
                    <a:pt x="3743683" y="781043"/>
                    <a:pt x="3753293" y="786809"/>
                  </a:cubicBezTo>
                  <a:cubicBezTo>
                    <a:pt x="3761889" y="791967"/>
                    <a:pt x="3766731" y="801812"/>
                    <a:pt x="3774559" y="808074"/>
                  </a:cubicBezTo>
                  <a:cubicBezTo>
                    <a:pt x="3804005" y="831630"/>
                    <a:pt x="3804662" y="828741"/>
                    <a:pt x="3838354" y="839972"/>
                  </a:cubicBezTo>
                  <a:cubicBezTo>
                    <a:pt x="3845442" y="850604"/>
                    <a:pt x="3848783" y="865096"/>
                    <a:pt x="3859619" y="871869"/>
                  </a:cubicBezTo>
                  <a:cubicBezTo>
                    <a:pt x="3878627" y="883749"/>
                    <a:pt x="3923414" y="893134"/>
                    <a:pt x="3923414" y="893134"/>
                  </a:cubicBezTo>
                  <a:cubicBezTo>
                    <a:pt x="3951768" y="889590"/>
                    <a:pt x="3980907" y="890020"/>
                    <a:pt x="4008475" y="882502"/>
                  </a:cubicBezTo>
                  <a:cubicBezTo>
                    <a:pt x="4020804" y="879140"/>
                    <a:pt x="4028943" y="866952"/>
                    <a:pt x="4040373" y="861237"/>
                  </a:cubicBezTo>
                  <a:cubicBezTo>
                    <a:pt x="4050397" y="856225"/>
                    <a:pt x="4062473" y="856047"/>
                    <a:pt x="4072270" y="850604"/>
                  </a:cubicBezTo>
                  <a:cubicBezTo>
                    <a:pt x="4094611" y="838192"/>
                    <a:pt x="4113207" y="819504"/>
                    <a:pt x="4136066" y="808074"/>
                  </a:cubicBezTo>
                  <a:cubicBezTo>
                    <a:pt x="4150243" y="800986"/>
                    <a:pt x="4163755" y="792374"/>
                    <a:pt x="4178596" y="786809"/>
                  </a:cubicBezTo>
                  <a:cubicBezTo>
                    <a:pt x="4192279" y="781678"/>
                    <a:pt x="4207075" y="780190"/>
                    <a:pt x="4221126" y="776176"/>
                  </a:cubicBezTo>
                  <a:cubicBezTo>
                    <a:pt x="4231903" y="773097"/>
                    <a:pt x="4242391" y="769088"/>
                    <a:pt x="4253024" y="765544"/>
                  </a:cubicBezTo>
                  <a:cubicBezTo>
                    <a:pt x="4263656" y="758456"/>
                    <a:pt x="4275885" y="753315"/>
                    <a:pt x="4284921" y="744279"/>
                  </a:cubicBezTo>
                  <a:cubicBezTo>
                    <a:pt x="4318263" y="710936"/>
                    <a:pt x="4288923" y="709510"/>
                    <a:pt x="4338084" y="701748"/>
                  </a:cubicBezTo>
                  <a:cubicBezTo>
                    <a:pt x="4394533" y="692835"/>
                    <a:pt x="4508205" y="680483"/>
                    <a:pt x="4508205" y="680483"/>
                  </a:cubicBezTo>
                  <a:cubicBezTo>
                    <a:pt x="4585601" y="699833"/>
                    <a:pt x="4515812" y="680350"/>
                    <a:pt x="4603898" y="712381"/>
                  </a:cubicBezTo>
                  <a:cubicBezTo>
                    <a:pt x="4624964" y="720041"/>
                    <a:pt x="4646428" y="726558"/>
                    <a:pt x="4667693" y="733646"/>
                  </a:cubicBezTo>
                  <a:cubicBezTo>
                    <a:pt x="4678326" y="737190"/>
                    <a:pt x="4690266" y="738062"/>
                    <a:pt x="4699591" y="744279"/>
                  </a:cubicBezTo>
                  <a:lnTo>
                    <a:pt x="4763386" y="786809"/>
                  </a:lnTo>
                  <a:cubicBezTo>
                    <a:pt x="4774019" y="793897"/>
                    <a:pt x="4786248" y="799038"/>
                    <a:pt x="4795284" y="808074"/>
                  </a:cubicBezTo>
                  <a:cubicBezTo>
                    <a:pt x="4836218" y="849008"/>
                    <a:pt x="4814671" y="831631"/>
                    <a:pt x="4859079" y="861237"/>
                  </a:cubicBezTo>
                  <a:cubicBezTo>
                    <a:pt x="4866168" y="871869"/>
                    <a:pt x="4869509" y="886361"/>
                    <a:pt x="4880345" y="893134"/>
                  </a:cubicBezTo>
                  <a:cubicBezTo>
                    <a:pt x="4899353" y="905014"/>
                    <a:pt x="4922875" y="907312"/>
                    <a:pt x="4944140" y="914400"/>
                  </a:cubicBezTo>
                  <a:cubicBezTo>
                    <a:pt x="4996483" y="931848"/>
                    <a:pt x="4964997" y="923192"/>
                    <a:pt x="5039833" y="935665"/>
                  </a:cubicBezTo>
                  <a:cubicBezTo>
                    <a:pt x="5082363" y="932121"/>
                    <a:pt x="5125121" y="930672"/>
                    <a:pt x="5167424" y="925032"/>
                  </a:cubicBezTo>
                  <a:cubicBezTo>
                    <a:pt x="5178533" y="923551"/>
                    <a:pt x="5188448" y="917118"/>
                    <a:pt x="5199321" y="914400"/>
                  </a:cubicBezTo>
                  <a:cubicBezTo>
                    <a:pt x="5216853" y="910017"/>
                    <a:pt x="5235049" y="908522"/>
                    <a:pt x="5252484" y="903767"/>
                  </a:cubicBezTo>
                  <a:cubicBezTo>
                    <a:pt x="5274109" y="897869"/>
                    <a:pt x="5316279" y="882502"/>
                    <a:pt x="5316279" y="882502"/>
                  </a:cubicBezTo>
                  <a:cubicBezTo>
                    <a:pt x="5363989" y="834794"/>
                    <a:pt x="5307331" y="885110"/>
                    <a:pt x="5369442" y="850604"/>
                  </a:cubicBezTo>
                  <a:cubicBezTo>
                    <a:pt x="5369459" y="850595"/>
                    <a:pt x="5449178" y="797447"/>
                    <a:pt x="5465135" y="786809"/>
                  </a:cubicBezTo>
                  <a:cubicBezTo>
                    <a:pt x="5475768" y="779721"/>
                    <a:pt x="5484353" y="767129"/>
                    <a:pt x="5497033" y="765544"/>
                  </a:cubicBezTo>
                  <a:lnTo>
                    <a:pt x="5582093" y="754911"/>
                  </a:lnTo>
                  <a:cubicBezTo>
                    <a:pt x="5589182" y="747823"/>
                    <a:pt x="5597097" y="741474"/>
                    <a:pt x="5603359" y="733646"/>
                  </a:cubicBezTo>
                  <a:cubicBezTo>
                    <a:pt x="5611342" y="723667"/>
                    <a:pt x="5615588" y="710784"/>
                    <a:pt x="5624624" y="701748"/>
                  </a:cubicBezTo>
                  <a:cubicBezTo>
                    <a:pt x="5633660" y="692712"/>
                    <a:pt x="5645889" y="687571"/>
                    <a:pt x="5656521" y="680483"/>
                  </a:cubicBezTo>
                  <a:cubicBezTo>
                    <a:pt x="5663609" y="669851"/>
                    <a:pt x="5667808" y="656569"/>
                    <a:pt x="5677786" y="648586"/>
                  </a:cubicBezTo>
                  <a:cubicBezTo>
                    <a:pt x="5686538" y="641585"/>
                    <a:pt x="5700359" y="644170"/>
                    <a:pt x="5709684" y="637953"/>
                  </a:cubicBezTo>
                  <a:cubicBezTo>
                    <a:pt x="5722195" y="629612"/>
                    <a:pt x="5730949" y="616688"/>
                    <a:pt x="5741582" y="606055"/>
                  </a:cubicBezTo>
                  <a:cubicBezTo>
                    <a:pt x="5745126" y="595423"/>
                    <a:pt x="5749783" y="585099"/>
                    <a:pt x="5752214" y="574158"/>
                  </a:cubicBezTo>
                  <a:cubicBezTo>
                    <a:pt x="5771163" y="488887"/>
                    <a:pt x="5754139" y="534561"/>
                    <a:pt x="5773479" y="457200"/>
                  </a:cubicBezTo>
                  <a:cubicBezTo>
                    <a:pt x="5776197" y="446327"/>
                    <a:pt x="5780568" y="435935"/>
                    <a:pt x="5784112" y="425302"/>
                  </a:cubicBezTo>
                  <a:cubicBezTo>
                    <a:pt x="5775544" y="348189"/>
                    <a:pt x="5779588" y="345672"/>
                    <a:pt x="5762847" y="287079"/>
                  </a:cubicBezTo>
                  <a:cubicBezTo>
                    <a:pt x="5759768" y="276302"/>
                    <a:pt x="5760139" y="263106"/>
                    <a:pt x="5752214" y="255181"/>
                  </a:cubicBezTo>
                  <a:cubicBezTo>
                    <a:pt x="5734142" y="237109"/>
                    <a:pt x="5709684" y="226828"/>
                    <a:pt x="5688419" y="212651"/>
                  </a:cubicBezTo>
                  <a:cubicBezTo>
                    <a:pt x="5635911" y="177646"/>
                    <a:pt x="5676934" y="199148"/>
                    <a:pt x="5603359" y="180753"/>
                  </a:cubicBezTo>
                  <a:cubicBezTo>
                    <a:pt x="5592486" y="178035"/>
                    <a:pt x="5582238" y="173199"/>
                    <a:pt x="5571461" y="170120"/>
                  </a:cubicBezTo>
                  <a:cubicBezTo>
                    <a:pt x="5557410" y="166106"/>
                    <a:pt x="5543108" y="163032"/>
                    <a:pt x="5528931" y="159488"/>
                  </a:cubicBezTo>
                  <a:cubicBezTo>
                    <a:pt x="5521843" y="148855"/>
                    <a:pt x="5519953" y="131101"/>
                    <a:pt x="5507666" y="127590"/>
                  </a:cubicBezTo>
                  <a:cubicBezTo>
                    <a:pt x="5466630" y="115866"/>
                    <a:pt x="5422560" y="121004"/>
                    <a:pt x="5380075" y="116958"/>
                  </a:cubicBezTo>
                  <a:cubicBezTo>
                    <a:pt x="5348126" y="113915"/>
                    <a:pt x="5316280" y="109869"/>
                    <a:pt x="5284382" y="106325"/>
                  </a:cubicBezTo>
                  <a:cubicBezTo>
                    <a:pt x="5270205" y="102781"/>
                    <a:pt x="5256117" y="98863"/>
                    <a:pt x="5241852" y="95693"/>
                  </a:cubicBezTo>
                  <a:cubicBezTo>
                    <a:pt x="5224210" y="91773"/>
                    <a:pt x="5205610" y="91406"/>
                    <a:pt x="5188689" y="85060"/>
                  </a:cubicBezTo>
                  <a:cubicBezTo>
                    <a:pt x="5176724" y="80573"/>
                    <a:pt x="5169322" y="66301"/>
                    <a:pt x="5156791" y="63795"/>
                  </a:cubicBezTo>
                  <a:cubicBezTo>
                    <a:pt x="5114942" y="55425"/>
                    <a:pt x="5071730" y="56706"/>
                    <a:pt x="5029200" y="53162"/>
                  </a:cubicBezTo>
                  <a:cubicBezTo>
                    <a:pt x="4939982" y="30858"/>
                    <a:pt x="5007114" y="45119"/>
                    <a:pt x="4848447" y="31897"/>
                  </a:cubicBezTo>
                  <a:lnTo>
                    <a:pt x="4731489" y="21265"/>
                  </a:lnTo>
                  <a:cubicBezTo>
                    <a:pt x="4704056" y="25184"/>
                    <a:pt x="4654857" y="27683"/>
                    <a:pt x="4625163" y="42530"/>
                  </a:cubicBezTo>
                  <a:cubicBezTo>
                    <a:pt x="4497500" y="106362"/>
                    <a:pt x="4670886" y="25728"/>
                    <a:pt x="4572000" y="85060"/>
                  </a:cubicBezTo>
                  <a:cubicBezTo>
                    <a:pt x="4563228" y="90323"/>
                    <a:pt x="4502750" y="106001"/>
                    <a:pt x="4497573" y="106325"/>
                  </a:cubicBezTo>
                  <a:cubicBezTo>
                    <a:pt x="4398466" y="112519"/>
                    <a:pt x="4299098" y="113414"/>
                    <a:pt x="4199861" y="116958"/>
                  </a:cubicBezTo>
                  <a:cubicBezTo>
                    <a:pt x="4138155" y="158094"/>
                    <a:pt x="4198176" y="124707"/>
                    <a:pt x="4093535" y="148855"/>
                  </a:cubicBezTo>
                  <a:cubicBezTo>
                    <a:pt x="4071694" y="153895"/>
                    <a:pt x="4029740" y="170120"/>
                    <a:pt x="4029740" y="170120"/>
                  </a:cubicBezTo>
                  <a:cubicBezTo>
                    <a:pt x="3994298" y="166576"/>
                    <a:pt x="3958720" y="164195"/>
                    <a:pt x="3923414" y="159488"/>
                  </a:cubicBezTo>
                  <a:cubicBezTo>
                    <a:pt x="3839455" y="148293"/>
                    <a:pt x="3899680" y="153554"/>
                    <a:pt x="3838354" y="138223"/>
                  </a:cubicBezTo>
                  <a:cubicBezTo>
                    <a:pt x="3789637" y="126044"/>
                    <a:pt x="3751792" y="123415"/>
                    <a:pt x="3700131" y="116958"/>
                  </a:cubicBezTo>
                  <a:cubicBezTo>
                    <a:pt x="3666259" y="108490"/>
                    <a:pt x="3639541" y="101093"/>
                    <a:pt x="3604438" y="95693"/>
                  </a:cubicBezTo>
                  <a:cubicBezTo>
                    <a:pt x="3566439" y="89847"/>
                    <a:pt x="3459149" y="78368"/>
                    <a:pt x="3423684" y="74427"/>
                  </a:cubicBezTo>
                  <a:cubicBezTo>
                    <a:pt x="3318890" y="48230"/>
                    <a:pt x="3456641" y="80239"/>
                    <a:pt x="3253563" y="53162"/>
                  </a:cubicBezTo>
                  <a:cubicBezTo>
                    <a:pt x="3242454" y="51681"/>
                    <a:pt x="3232607" y="44961"/>
                    <a:pt x="3221666" y="42530"/>
                  </a:cubicBezTo>
                  <a:cubicBezTo>
                    <a:pt x="3200621" y="37853"/>
                    <a:pt x="3179332" y="33941"/>
                    <a:pt x="3157870" y="31897"/>
                  </a:cubicBezTo>
                  <a:cubicBezTo>
                    <a:pt x="3104829" y="26846"/>
                    <a:pt x="3051545" y="24809"/>
                    <a:pt x="2998382" y="21265"/>
                  </a:cubicBezTo>
                  <a:cubicBezTo>
                    <a:pt x="2899145" y="24809"/>
                    <a:pt x="2799586" y="23169"/>
                    <a:pt x="2700670" y="31897"/>
                  </a:cubicBezTo>
                  <a:cubicBezTo>
                    <a:pt x="2678341" y="33867"/>
                    <a:pt x="2658621" y="47725"/>
                    <a:pt x="2636875" y="53162"/>
                  </a:cubicBezTo>
                  <a:cubicBezTo>
                    <a:pt x="2583472" y="66513"/>
                    <a:pt x="2608208" y="59174"/>
                    <a:pt x="2562447" y="74427"/>
                  </a:cubicBezTo>
                  <a:cubicBezTo>
                    <a:pt x="2517445" y="69927"/>
                    <a:pt x="2367259" y="54318"/>
                    <a:pt x="2328531" y="53162"/>
                  </a:cubicBezTo>
                  <a:cubicBezTo>
                    <a:pt x="2133655" y="47345"/>
                    <a:pt x="1938670" y="46074"/>
                    <a:pt x="1743740" y="42530"/>
                  </a:cubicBezTo>
                  <a:cubicBezTo>
                    <a:pt x="1695563" y="30485"/>
                    <a:pt x="1659755" y="19515"/>
                    <a:pt x="1605517" y="21265"/>
                  </a:cubicBezTo>
                  <a:cubicBezTo>
                    <a:pt x="1527264" y="23789"/>
                    <a:pt x="1449608" y="35844"/>
                    <a:pt x="1371600" y="42530"/>
                  </a:cubicBezTo>
                  <a:lnTo>
                    <a:pt x="1233377" y="53162"/>
                  </a:lnTo>
                  <a:cubicBezTo>
                    <a:pt x="1144772" y="49618"/>
                    <a:pt x="1056013" y="48848"/>
                    <a:pt x="967563" y="42530"/>
                  </a:cubicBezTo>
                  <a:cubicBezTo>
                    <a:pt x="956384" y="41731"/>
                    <a:pt x="946479" y="34846"/>
                    <a:pt x="935666" y="31897"/>
                  </a:cubicBezTo>
                  <a:cubicBezTo>
                    <a:pt x="907470" y="24207"/>
                    <a:pt x="879606" y="14257"/>
                    <a:pt x="850605" y="10632"/>
                  </a:cubicBezTo>
                  <a:lnTo>
                    <a:pt x="765545" y="0"/>
                  </a:lnTo>
                  <a:cubicBezTo>
                    <a:pt x="726559" y="3544"/>
                    <a:pt x="686864" y="2430"/>
                    <a:pt x="648586" y="10632"/>
                  </a:cubicBezTo>
                  <a:cubicBezTo>
                    <a:pt x="636091" y="13309"/>
                    <a:pt x="628434" y="26863"/>
                    <a:pt x="616689" y="31897"/>
                  </a:cubicBezTo>
                  <a:cubicBezTo>
                    <a:pt x="575087" y="49727"/>
                    <a:pt x="553241" y="35209"/>
                    <a:pt x="510363" y="63795"/>
                  </a:cubicBezTo>
                  <a:cubicBezTo>
                    <a:pt x="499731" y="70883"/>
                    <a:pt x="489895" y="79345"/>
                    <a:pt x="478466" y="85060"/>
                  </a:cubicBezTo>
                  <a:cubicBezTo>
                    <a:pt x="468441" y="90072"/>
                    <a:pt x="457062" y="91758"/>
                    <a:pt x="446568" y="95693"/>
                  </a:cubicBezTo>
                  <a:cubicBezTo>
                    <a:pt x="428697" y="102395"/>
                    <a:pt x="411276" y="110257"/>
                    <a:pt x="393405" y="116958"/>
                  </a:cubicBezTo>
                  <a:cubicBezTo>
                    <a:pt x="382911" y="120893"/>
                    <a:pt x="372284" y="124511"/>
                    <a:pt x="361507" y="127590"/>
                  </a:cubicBezTo>
                  <a:cubicBezTo>
                    <a:pt x="347456" y="131604"/>
                    <a:pt x="332660" y="133092"/>
                    <a:pt x="318977" y="138223"/>
                  </a:cubicBezTo>
                  <a:cubicBezTo>
                    <a:pt x="304136" y="143788"/>
                    <a:pt x="291163" y="153601"/>
                    <a:pt x="276447" y="159488"/>
                  </a:cubicBezTo>
                  <a:cubicBezTo>
                    <a:pt x="255635" y="167813"/>
                    <a:pt x="212652" y="180753"/>
                    <a:pt x="212652" y="180753"/>
                  </a:cubicBezTo>
                  <a:cubicBezTo>
                    <a:pt x="164942" y="228461"/>
                    <a:pt x="221600" y="178145"/>
                    <a:pt x="159489" y="212651"/>
                  </a:cubicBezTo>
                  <a:cubicBezTo>
                    <a:pt x="137148" y="225063"/>
                    <a:pt x="116958" y="241004"/>
                    <a:pt x="95693" y="255181"/>
                  </a:cubicBezTo>
                  <a:cubicBezTo>
                    <a:pt x="83182" y="263522"/>
                    <a:pt x="76307" y="278738"/>
                    <a:pt x="63796" y="287079"/>
                  </a:cubicBezTo>
                  <a:cubicBezTo>
                    <a:pt x="54471" y="293296"/>
                    <a:pt x="42531" y="294167"/>
                    <a:pt x="31898" y="297711"/>
                  </a:cubicBezTo>
                  <a:cubicBezTo>
                    <a:pt x="28354" y="315432"/>
                    <a:pt x="25330" y="333265"/>
                    <a:pt x="21266" y="350874"/>
                  </a:cubicBezTo>
                  <a:cubicBezTo>
                    <a:pt x="14694" y="379352"/>
                    <a:pt x="0" y="435934"/>
                    <a:pt x="0" y="435934"/>
                  </a:cubicBezTo>
                  <a:cubicBezTo>
                    <a:pt x="3544" y="453655"/>
                    <a:pt x="2551" y="472933"/>
                    <a:pt x="10633" y="489097"/>
                  </a:cubicBezTo>
                  <a:cubicBezTo>
                    <a:pt x="17358" y="502546"/>
                    <a:pt x="27943" y="517348"/>
                    <a:pt x="42531" y="520995"/>
                  </a:cubicBezTo>
                  <a:cubicBezTo>
                    <a:pt x="86146" y="531899"/>
                    <a:pt x="166578" y="554664"/>
                    <a:pt x="212652" y="56352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EE1996-95C2-4672-BD04-E19B43C14A7E}"/>
                </a:ext>
              </a:extLst>
            </p:cNvPr>
            <p:cNvSpPr/>
            <p:nvPr/>
          </p:nvSpPr>
          <p:spPr>
            <a:xfrm>
              <a:off x="6779729" y="5988450"/>
              <a:ext cx="5042643" cy="735443"/>
            </a:xfrm>
            <a:custGeom>
              <a:avLst/>
              <a:gdLst>
                <a:gd name="connsiteX0" fmla="*/ 138223 w 6113721"/>
                <a:gd name="connsiteY0" fmla="*/ 267610 h 735443"/>
                <a:gd name="connsiteX1" fmla="*/ 223283 w 6113721"/>
                <a:gd name="connsiteY1" fmla="*/ 246345 h 735443"/>
                <a:gd name="connsiteX2" fmla="*/ 265814 w 6113721"/>
                <a:gd name="connsiteY2" fmla="*/ 203815 h 735443"/>
                <a:gd name="connsiteX3" fmla="*/ 297711 w 6113721"/>
                <a:gd name="connsiteY3" fmla="*/ 182550 h 735443"/>
                <a:gd name="connsiteX4" fmla="*/ 361507 w 6113721"/>
                <a:gd name="connsiteY4" fmla="*/ 129387 h 735443"/>
                <a:gd name="connsiteX5" fmla="*/ 414669 w 6113721"/>
                <a:gd name="connsiteY5" fmla="*/ 65591 h 735443"/>
                <a:gd name="connsiteX6" fmla="*/ 446567 w 6113721"/>
                <a:gd name="connsiteY6" fmla="*/ 54959 h 735443"/>
                <a:gd name="connsiteX7" fmla="*/ 467832 w 6113721"/>
                <a:gd name="connsiteY7" fmla="*/ 23061 h 735443"/>
                <a:gd name="connsiteX8" fmla="*/ 584790 w 6113721"/>
                <a:gd name="connsiteY8" fmla="*/ 12429 h 735443"/>
                <a:gd name="connsiteX9" fmla="*/ 616688 w 6113721"/>
                <a:gd name="connsiteY9" fmla="*/ 33694 h 735443"/>
                <a:gd name="connsiteX10" fmla="*/ 659218 w 6113721"/>
                <a:gd name="connsiteY10" fmla="*/ 54959 h 735443"/>
                <a:gd name="connsiteX11" fmla="*/ 733646 w 6113721"/>
                <a:gd name="connsiteY11" fmla="*/ 118754 h 735443"/>
                <a:gd name="connsiteX12" fmla="*/ 776176 w 6113721"/>
                <a:gd name="connsiteY12" fmla="*/ 129387 h 735443"/>
                <a:gd name="connsiteX13" fmla="*/ 850604 w 6113721"/>
                <a:gd name="connsiteY13" fmla="*/ 171917 h 735443"/>
                <a:gd name="connsiteX14" fmla="*/ 882502 w 6113721"/>
                <a:gd name="connsiteY14" fmla="*/ 182550 h 735443"/>
                <a:gd name="connsiteX15" fmla="*/ 967562 w 6113721"/>
                <a:gd name="connsiteY15" fmla="*/ 203815 h 735443"/>
                <a:gd name="connsiteX16" fmla="*/ 1052623 w 6113721"/>
                <a:gd name="connsiteY16" fmla="*/ 225080 h 735443"/>
                <a:gd name="connsiteX17" fmla="*/ 1339702 w 6113721"/>
                <a:gd name="connsiteY17" fmla="*/ 203815 h 735443"/>
                <a:gd name="connsiteX18" fmla="*/ 1403497 w 6113721"/>
                <a:gd name="connsiteY18" fmla="*/ 171917 h 735443"/>
                <a:gd name="connsiteX19" fmla="*/ 1488558 w 6113721"/>
                <a:gd name="connsiteY19" fmla="*/ 150652 h 735443"/>
                <a:gd name="connsiteX20" fmla="*/ 1531088 w 6113721"/>
                <a:gd name="connsiteY20" fmla="*/ 140019 h 735443"/>
                <a:gd name="connsiteX21" fmla="*/ 1573618 w 6113721"/>
                <a:gd name="connsiteY21" fmla="*/ 129387 h 735443"/>
                <a:gd name="connsiteX22" fmla="*/ 1616148 w 6113721"/>
                <a:gd name="connsiteY22" fmla="*/ 97489 h 735443"/>
                <a:gd name="connsiteX23" fmla="*/ 1690576 w 6113721"/>
                <a:gd name="connsiteY23" fmla="*/ 86857 h 735443"/>
                <a:gd name="connsiteX24" fmla="*/ 1775637 w 6113721"/>
                <a:gd name="connsiteY24" fmla="*/ 65591 h 735443"/>
                <a:gd name="connsiteX25" fmla="*/ 1913860 w 6113721"/>
                <a:gd name="connsiteY25" fmla="*/ 86857 h 735443"/>
                <a:gd name="connsiteX26" fmla="*/ 1988288 w 6113721"/>
                <a:gd name="connsiteY26" fmla="*/ 129387 h 735443"/>
                <a:gd name="connsiteX27" fmla="*/ 2020186 w 6113721"/>
                <a:gd name="connsiteY27" fmla="*/ 140019 h 735443"/>
                <a:gd name="connsiteX28" fmla="*/ 2094614 w 6113721"/>
                <a:gd name="connsiteY28" fmla="*/ 182550 h 735443"/>
                <a:gd name="connsiteX29" fmla="*/ 2158409 w 6113721"/>
                <a:gd name="connsiteY29" fmla="*/ 225080 h 735443"/>
                <a:gd name="connsiteX30" fmla="*/ 2254102 w 6113721"/>
                <a:gd name="connsiteY30" fmla="*/ 267610 h 735443"/>
                <a:gd name="connsiteX31" fmla="*/ 2296632 w 6113721"/>
                <a:gd name="connsiteY31" fmla="*/ 288875 h 735443"/>
                <a:gd name="connsiteX32" fmla="*/ 2402958 w 6113721"/>
                <a:gd name="connsiteY32" fmla="*/ 320773 h 735443"/>
                <a:gd name="connsiteX33" fmla="*/ 2583711 w 6113721"/>
                <a:gd name="connsiteY33" fmla="*/ 299508 h 735443"/>
                <a:gd name="connsiteX34" fmla="*/ 2668772 w 6113721"/>
                <a:gd name="connsiteY34" fmla="*/ 278243 h 735443"/>
                <a:gd name="connsiteX35" fmla="*/ 2700669 w 6113721"/>
                <a:gd name="connsiteY35" fmla="*/ 246345 h 735443"/>
                <a:gd name="connsiteX36" fmla="*/ 2806995 w 6113721"/>
                <a:gd name="connsiteY36" fmla="*/ 193182 h 735443"/>
                <a:gd name="connsiteX37" fmla="*/ 2892055 w 6113721"/>
                <a:gd name="connsiteY37" fmla="*/ 182550 h 735443"/>
                <a:gd name="connsiteX38" fmla="*/ 2966483 w 6113721"/>
                <a:gd name="connsiteY38" fmla="*/ 150652 h 735443"/>
                <a:gd name="connsiteX39" fmla="*/ 3040911 w 6113721"/>
                <a:gd name="connsiteY39" fmla="*/ 129387 h 735443"/>
                <a:gd name="connsiteX40" fmla="*/ 3115339 w 6113721"/>
                <a:gd name="connsiteY40" fmla="*/ 108122 h 735443"/>
                <a:gd name="connsiteX41" fmla="*/ 3242930 w 6113721"/>
                <a:gd name="connsiteY41" fmla="*/ 86857 h 735443"/>
                <a:gd name="connsiteX42" fmla="*/ 3413051 w 6113721"/>
                <a:gd name="connsiteY42" fmla="*/ 65591 h 735443"/>
                <a:gd name="connsiteX43" fmla="*/ 3530009 w 6113721"/>
                <a:gd name="connsiteY43" fmla="*/ 86857 h 735443"/>
                <a:gd name="connsiteX44" fmla="*/ 3646967 w 6113721"/>
                <a:gd name="connsiteY44" fmla="*/ 150652 h 735443"/>
                <a:gd name="connsiteX45" fmla="*/ 3785190 w 6113721"/>
                <a:gd name="connsiteY45" fmla="*/ 182550 h 735443"/>
                <a:gd name="connsiteX46" fmla="*/ 3891516 w 6113721"/>
                <a:gd name="connsiteY46" fmla="*/ 171917 h 735443"/>
                <a:gd name="connsiteX47" fmla="*/ 3944679 w 6113721"/>
                <a:gd name="connsiteY47" fmla="*/ 140019 h 735443"/>
                <a:gd name="connsiteX48" fmla="*/ 3976576 w 6113721"/>
                <a:gd name="connsiteY48" fmla="*/ 129387 h 735443"/>
                <a:gd name="connsiteX49" fmla="*/ 4019107 w 6113721"/>
                <a:gd name="connsiteY49" fmla="*/ 118754 h 735443"/>
                <a:gd name="connsiteX50" fmla="*/ 4082902 w 6113721"/>
                <a:gd name="connsiteY50" fmla="*/ 97489 h 735443"/>
                <a:gd name="connsiteX51" fmla="*/ 4231758 w 6113721"/>
                <a:gd name="connsiteY51" fmla="*/ 118754 h 735443"/>
                <a:gd name="connsiteX52" fmla="*/ 4284921 w 6113721"/>
                <a:gd name="connsiteY52" fmla="*/ 129387 h 735443"/>
                <a:gd name="connsiteX53" fmla="*/ 4316818 w 6113721"/>
                <a:gd name="connsiteY53" fmla="*/ 140019 h 735443"/>
                <a:gd name="connsiteX54" fmla="*/ 4465674 w 6113721"/>
                <a:gd name="connsiteY54" fmla="*/ 161285 h 735443"/>
                <a:gd name="connsiteX55" fmla="*/ 4497572 w 6113721"/>
                <a:gd name="connsiteY55" fmla="*/ 182550 h 735443"/>
                <a:gd name="connsiteX56" fmla="*/ 4688958 w 6113721"/>
                <a:gd name="connsiteY56" fmla="*/ 225080 h 735443"/>
                <a:gd name="connsiteX57" fmla="*/ 4752753 w 6113721"/>
                <a:gd name="connsiteY57" fmla="*/ 246345 h 735443"/>
                <a:gd name="connsiteX58" fmla="*/ 4784651 w 6113721"/>
                <a:gd name="connsiteY58" fmla="*/ 267610 h 735443"/>
                <a:gd name="connsiteX59" fmla="*/ 4837814 w 6113721"/>
                <a:gd name="connsiteY59" fmla="*/ 320773 h 735443"/>
                <a:gd name="connsiteX60" fmla="*/ 4869711 w 6113721"/>
                <a:gd name="connsiteY60" fmla="*/ 331405 h 735443"/>
                <a:gd name="connsiteX61" fmla="*/ 4933507 w 6113721"/>
                <a:gd name="connsiteY61" fmla="*/ 363303 h 735443"/>
                <a:gd name="connsiteX62" fmla="*/ 5007934 w 6113721"/>
                <a:gd name="connsiteY62" fmla="*/ 395201 h 735443"/>
                <a:gd name="connsiteX63" fmla="*/ 5061097 w 6113721"/>
                <a:gd name="connsiteY63" fmla="*/ 384568 h 735443"/>
                <a:gd name="connsiteX64" fmla="*/ 5124893 w 6113721"/>
                <a:gd name="connsiteY64" fmla="*/ 363303 h 735443"/>
                <a:gd name="connsiteX65" fmla="*/ 5156790 w 6113721"/>
                <a:gd name="connsiteY65" fmla="*/ 331405 h 735443"/>
                <a:gd name="connsiteX66" fmla="*/ 5348176 w 6113721"/>
                <a:gd name="connsiteY66" fmla="*/ 299508 h 735443"/>
                <a:gd name="connsiteX67" fmla="*/ 5518297 w 6113721"/>
                <a:gd name="connsiteY67" fmla="*/ 299508 h 735443"/>
                <a:gd name="connsiteX68" fmla="*/ 5571460 w 6113721"/>
                <a:gd name="connsiteY68" fmla="*/ 320773 h 735443"/>
                <a:gd name="connsiteX69" fmla="*/ 5656521 w 6113721"/>
                <a:gd name="connsiteY69" fmla="*/ 342038 h 735443"/>
                <a:gd name="connsiteX70" fmla="*/ 5688418 w 6113721"/>
                <a:gd name="connsiteY70" fmla="*/ 352671 h 735443"/>
                <a:gd name="connsiteX71" fmla="*/ 5826641 w 6113721"/>
                <a:gd name="connsiteY71" fmla="*/ 342038 h 735443"/>
                <a:gd name="connsiteX72" fmla="*/ 5847907 w 6113721"/>
                <a:gd name="connsiteY72" fmla="*/ 320773 h 735443"/>
                <a:gd name="connsiteX73" fmla="*/ 5879804 w 6113721"/>
                <a:gd name="connsiteY73" fmla="*/ 310140 h 735443"/>
                <a:gd name="connsiteX74" fmla="*/ 5911702 w 6113721"/>
                <a:gd name="connsiteY74" fmla="*/ 288875 h 735443"/>
                <a:gd name="connsiteX75" fmla="*/ 5964865 w 6113721"/>
                <a:gd name="connsiteY75" fmla="*/ 299508 h 735443"/>
                <a:gd name="connsiteX76" fmla="*/ 6018028 w 6113721"/>
                <a:gd name="connsiteY76" fmla="*/ 352671 h 735443"/>
                <a:gd name="connsiteX77" fmla="*/ 6049925 w 6113721"/>
                <a:gd name="connsiteY77" fmla="*/ 373936 h 735443"/>
                <a:gd name="connsiteX78" fmla="*/ 6092455 w 6113721"/>
                <a:gd name="connsiteY78" fmla="*/ 437731 h 735443"/>
                <a:gd name="connsiteX79" fmla="*/ 6113721 w 6113721"/>
                <a:gd name="connsiteY79" fmla="*/ 501526 h 735443"/>
                <a:gd name="connsiteX80" fmla="*/ 6103088 w 6113721"/>
                <a:gd name="connsiteY80" fmla="*/ 544057 h 735443"/>
                <a:gd name="connsiteX81" fmla="*/ 6028660 w 6113721"/>
                <a:gd name="connsiteY81" fmla="*/ 575954 h 735443"/>
                <a:gd name="connsiteX82" fmla="*/ 5911702 w 6113721"/>
                <a:gd name="connsiteY82" fmla="*/ 607852 h 735443"/>
                <a:gd name="connsiteX83" fmla="*/ 5869172 w 6113721"/>
                <a:gd name="connsiteY83" fmla="*/ 597219 h 735443"/>
                <a:gd name="connsiteX84" fmla="*/ 5656521 w 6113721"/>
                <a:gd name="connsiteY84" fmla="*/ 586587 h 735443"/>
                <a:gd name="connsiteX85" fmla="*/ 5178055 w 6113721"/>
                <a:gd name="connsiteY85" fmla="*/ 575954 h 735443"/>
                <a:gd name="connsiteX86" fmla="*/ 5103628 w 6113721"/>
                <a:gd name="connsiteY86" fmla="*/ 565322 h 735443"/>
                <a:gd name="connsiteX87" fmla="*/ 4986669 w 6113721"/>
                <a:gd name="connsiteY87" fmla="*/ 533424 h 735443"/>
                <a:gd name="connsiteX88" fmla="*/ 4848446 w 6113721"/>
                <a:gd name="connsiteY88" fmla="*/ 522791 h 735443"/>
                <a:gd name="connsiteX89" fmla="*/ 4816548 w 6113721"/>
                <a:gd name="connsiteY89" fmla="*/ 512159 h 735443"/>
                <a:gd name="connsiteX90" fmla="*/ 4646428 w 6113721"/>
                <a:gd name="connsiteY90" fmla="*/ 533424 h 735443"/>
                <a:gd name="connsiteX91" fmla="*/ 4603897 w 6113721"/>
                <a:gd name="connsiteY91" fmla="*/ 554689 h 735443"/>
                <a:gd name="connsiteX92" fmla="*/ 4508204 w 6113721"/>
                <a:gd name="connsiteY92" fmla="*/ 586587 h 735443"/>
                <a:gd name="connsiteX93" fmla="*/ 4433776 w 6113721"/>
                <a:gd name="connsiteY93" fmla="*/ 607852 h 735443"/>
                <a:gd name="connsiteX94" fmla="*/ 4401879 w 6113721"/>
                <a:gd name="connsiteY94" fmla="*/ 629117 h 735443"/>
                <a:gd name="connsiteX95" fmla="*/ 4199860 w 6113721"/>
                <a:gd name="connsiteY95" fmla="*/ 650382 h 735443"/>
                <a:gd name="connsiteX96" fmla="*/ 4157330 w 6113721"/>
                <a:gd name="connsiteY96" fmla="*/ 639750 h 735443"/>
                <a:gd name="connsiteX97" fmla="*/ 4093534 w 6113721"/>
                <a:gd name="connsiteY97" fmla="*/ 618485 h 735443"/>
                <a:gd name="connsiteX98" fmla="*/ 4008474 w 6113721"/>
                <a:gd name="connsiteY98" fmla="*/ 597219 h 735443"/>
                <a:gd name="connsiteX99" fmla="*/ 3923414 w 6113721"/>
                <a:gd name="connsiteY99" fmla="*/ 565322 h 735443"/>
                <a:gd name="connsiteX100" fmla="*/ 3848986 w 6113721"/>
                <a:gd name="connsiteY100" fmla="*/ 554689 h 735443"/>
                <a:gd name="connsiteX101" fmla="*/ 3785190 w 6113721"/>
                <a:gd name="connsiteY101" fmla="*/ 533424 h 735443"/>
                <a:gd name="connsiteX102" fmla="*/ 3423683 w 6113721"/>
                <a:gd name="connsiteY102" fmla="*/ 544057 h 735443"/>
                <a:gd name="connsiteX103" fmla="*/ 3285460 w 6113721"/>
                <a:gd name="connsiteY103" fmla="*/ 565322 h 735443"/>
                <a:gd name="connsiteX104" fmla="*/ 3242930 w 6113721"/>
                <a:gd name="connsiteY104" fmla="*/ 575954 h 735443"/>
                <a:gd name="connsiteX105" fmla="*/ 3147237 w 6113721"/>
                <a:gd name="connsiteY105" fmla="*/ 586587 h 735443"/>
                <a:gd name="connsiteX106" fmla="*/ 3104707 w 6113721"/>
                <a:gd name="connsiteY106" fmla="*/ 597219 h 735443"/>
                <a:gd name="connsiteX107" fmla="*/ 3072809 w 6113721"/>
                <a:gd name="connsiteY107" fmla="*/ 607852 h 735443"/>
                <a:gd name="connsiteX108" fmla="*/ 2700669 w 6113721"/>
                <a:gd name="connsiteY108" fmla="*/ 629117 h 735443"/>
                <a:gd name="connsiteX109" fmla="*/ 2604976 w 6113721"/>
                <a:gd name="connsiteY109" fmla="*/ 650382 h 735443"/>
                <a:gd name="connsiteX110" fmla="*/ 2509283 w 6113721"/>
                <a:gd name="connsiteY110" fmla="*/ 671647 h 735443"/>
                <a:gd name="connsiteX111" fmla="*/ 2232837 w 6113721"/>
                <a:gd name="connsiteY111" fmla="*/ 650382 h 735443"/>
                <a:gd name="connsiteX112" fmla="*/ 1786269 w 6113721"/>
                <a:gd name="connsiteY112" fmla="*/ 639750 h 735443"/>
                <a:gd name="connsiteX113" fmla="*/ 1552353 w 6113721"/>
                <a:gd name="connsiteY113" fmla="*/ 650382 h 735443"/>
                <a:gd name="connsiteX114" fmla="*/ 1467293 w 6113721"/>
                <a:gd name="connsiteY114" fmla="*/ 661015 h 735443"/>
                <a:gd name="connsiteX115" fmla="*/ 1435395 w 6113721"/>
                <a:gd name="connsiteY115" fmla="*/ 682280 h 735443"/>
                <a:gd name="connsiteX116" fmla="*/ 1392865 w 6113721"/>
                <a:gd name="connsiteY116" fmla="*/ 692912 h 735443"/>
                <a:gd name="connsiteX117" fmla="*/ 1297172 w 6113721"/>
                <a:gd name="connsiteY117" fmla="*/ 714178 h 735443"/>
                <a:gd name="connsiteX118" fmla="*/ 1180214 w 6113721"/>
                <a:gd name="connsiteY118" fmla="*/ 735443 h 735443"/>
                <a:gd name="connsiteX119" fmla="*/ 765544 w 6113721"/>
                <a:gd name="connsiteY119" fmla="*/ 714178 h 735443"/>
                <a:gd name="connsiteX120" fmla="*/ 691116 w 6113721"/>
                <a:gd name="connsiteY120" fmla="*/ 692912 h 735443"/>
                <a:gd name="connsiteX121" fmla="*/ 627321 w 6113721"/>
                <a:gd name="connsiteY121" fmla="*/ 661015 h 735443"/>
                <a:gd name="connsiteX122" fmla="*/ 595423 w 6113721"/>
                <a:gd name="connsiteY122" fmla="*/ 639750 h 735443"/>
                <a:gd name="connsiteX123" fmla="*/ 478465 w 6113721"/>
                <a:gd name="connsiteY123" fmla="*/ 607852 h 735443"/>
                <a:gd name="connsiteX124" fmla="*/ 414669 w 6113721"/>
                <a:gd name="connsiteY124" fmla="*/ 565322 h 735443"/>
                <a:gd name="connsiteX125" fmla="*/ 372139 w 6113721"/>
                <a:gd name="connsiteY125" fmla="*/ 533424 h 735443"/>
                <a:gd name="connsiteX126" fmla="*/ 318976 w 6113721"/>
                <a:gd name="connsiteY126" fmla="*/ 512159 h 735443"/>
                <a:gd name="connsiteX127" fmla="*/ 276446 w 6113721"/>
                <a:gd name="connsiteY127" fmla="*/ 490894 h 735443"/>
                <a:gd name="connsiteX128" fmla="*/ 244548 w 6113721"/>
                <a:gd name="connsiteY128" fmla="*/ 469629 h 735443"/>
                <a:gd name="connsiteX129" fmla="*/ 202018 w 6113721"/>
                <a:gd name="connsiteY129" fmla="*/ 448364 h 735443"/>
                <a:gd name="connsiteX130" fmla="*/ 170121 w 6113721"/>
                <a:gd name="connsiteY130" fmla="*/ 427098 h 735443"/>
                <a:gd name="connsiteX131" fmla="*/ 95693 w 6113721"/>
                <a:gd name="connsiteY131" fmla="*/ 384568 h 735443"/>
                <a:gd name="connsiteX132" fmla="*/ 63795 w 6113721"/>
                <a:gd name="connsiteY132" fmla="*/ 352671 h 735443"/>
                <a:gd name="connsiteX133" fmla="*/ 0 w 6113721"/>
                <a:gd name="connsiteY133" fmla="*/ 299508 h 735443"/>
                <a:gd name="connsiteX134" fmla="*/ 21265 w 6113721"/>
                <a:gd name="connsiteY134" fmla="*/ 267610 h 735443"/>
                <a:gd name="connsiteX0" fmla="*/ 138223 w 6113721"/>
                <a:gd name="connsiteY0" fmla="*/ 267610 h 735443"/>
                <a:gd name="connsiteX1" fmla="*/ 223283 w 6113721"/>
                <a:gd name="connsiteY1" fmla="*/ 246345 h 735443"/>
                <a:gd name="connsiteX2" fmla="*/ 265814 w 6113721"/>
                <a:gd name="connsiteY2" fmla="*/ 203815 h 735443"/>
                <a:gd name="connsiteX3" fmla="*/ 297711 w 6113721"/>
                <a:gd name="connsiteY3" fmla="*/ 182550 h 735443"/>
                <a:gd name="connsiteX4" fmla="*/ 361507 w 6113721"/>
                <a:gd name="connsiteY4" fmla="*/ 129387 h 735443"/>
                <a:gd name="connsiteX5" fmla="*/ 414669 w 6113721"/>
                <a:gd name="connsiteY5" fmla="*/ 65591 h 735443"/>
                <a:gd name="connsiteX6" fmla="*/ 446567 w 6113721"/>
                <a:gd name="connsiteY6" fmla="*/ 54959 h 735443"/>
                <a:gd name="connsiteX7" fmla="*/ 467832 w 6113721"/>
                <a:gd name="connsiteY7" fmla="*/ 23061 h 735443"/>
                <a:gd name="connsiteX8" fmla="*/ 584790 w 6113721"/>
                <a:gd name="connsiteY8" fmla="*/ 12429 h 735443"/>
                <a:gd name="connsiteX9" fmla="*/ 616688 w 6113721"/>
                <a:gd name="connsiteY9" fmla="*/ 33694 h 735443"/>
                <a:gd name="connsiteX10" fmla="*/ 659218 w 6113721"/>
                <a:gd name="connsiteY10" fmla="*/ 54959 h 735443"/>
                <a:gd name="connsiteX11" fmla="*/ 733646 w 6113721"/>
                <a:gd name="connsiteY11" fmla="*/ 118754 h 735443"/>
                <a:gd name="connsiteX12" fmla="*/ 776176 w 6113721"/>
                <a:gd name="connsiteY12" fmla="*/ 129387 h 735443"/>
                <a:gd name="connsiteX13" fmla="*/ 850604 w 6113721"/>
                <a:gd name="connsiteY13" fmla="*/ 171917 h 735443"/>
                <a:gd name="connsiteX14" fmla="*/ 882502 w 6113721"/>
                <a:gd name="connsiteY14" fmla="*/ 182550 h 735443"/>
                <a:gd name="connsiteX15" fmla="*/ 967562 w 6113721"/>
                <a:gd name="connsiteY15" fmla="*/ 203815 h 735443"/>
                <a:gd name="connsiteX16" fmla="*/ 1052623 w 6113721"/>
                <a:gd name="connsiteY16" fmla="*/ 225080 h 735443"/>
                <a:gd name="connsiteX17" fmla="*/ 1339702 w 6113721"/>
                <a:gd name="connsiteY17" fmla="*/ 203815 h 735443"/>
                <a:gd name="connsiteX18" fmla="*/ 1403497 w 6113721"/>
                <a:gd name="connsiteY18" fmla="*/ 171917 h 735443"/>
                <a:gd name="connsiteX19" fmla="*/ 1488558 w 6113721"/>
                <a:gd name="connsiteY19" fmla="*/ 150652 h 735443"/>
                <a:gd name="connsiteX20" fmla="*/ 1531088 w 6113721"/>
                <a:gd name="connsiteY20" fmla="*/ 140019 h 735443"/>
                <a:gd name="connsiteX21" fmla="*/ 1573618 w 6113721"/>
                <a:gd name="connsiteY21" fmla="*/ 129387 h 735443"/>
                <a:gd name="connsiteX22" fmla="*/ 1616148 w 6113721"/>
                <a:gd name="connsiteY22" fmla="*/ 97489 h 735443"/>
                <a:gd name="connsiteX23" fmla="*/ 1690576 w 6113721"/>
                <a:gd name="connsiteY23" fmla="*/ 86857 h 735443"/>
                <a:gd name="connsiteX24" fmla="*/ 1775637 w 6113721"/>
                <a:gd name="connsiteY24" fmla="*/ 65591 h 735443"/>
                <a:gd name="connsiteX25" fmla="*/ 1913860 w 6113721"/>
                <a:gd name="connsiteY25" fmla="*/ 86857 h 735443"/>
                <a:gd name="connsiteX26" fmla="*/ 1988288 w 6113721"/>
                <a:gd name="connsiteY26" fmla="*/ 129387 h 735443"/>
                <a:gd name="connsiteX27" fmla="*/ 2020186 w 6113721"/>
                <a:gd name="connsiteY27" fmla="*/ 140019 h 735443"/>
                <a:gd name="connsiteX28" fmla="*/ 2094614 w 6113721"/>
                <a:gd name="connsiteY28" fmla="*/ 182550 h 735443"/>
                <a:gd name="connsiteX29" fmla="*/ 2158409 w 6113721"/>
                <a:gd name="connsiteY29" fmla="*/ 225080 h 735443"/>
                <a:gd name="connsiteX30" fmla="*/ 2254102 w 6113721"/>
                <a:gd name="connsiteY30" fmla="*/ 267610 h 735443"/>
                <a:gd name="connsiteX31" fmla="*/ 2296632 w 6113721"/>
                <a:gd name="connsiteY31" fmla="*/ 288875 h 735443"/>
                <a:gd name="connsiteX32" fmla="*/ 2402958 w 6113721"/>
                <a:gd name="connsiteY32" fmla="*/ 320773 h 735443"/>
                <a:gd name="connsiteX33" fmla="*/ 2583711 w 6113721"/>
                <a:gd name="connsiteY33" fmla="*/ 299508 h 735443"/>
                <a:gd name="connsiteX34" fmla="*/ 2668772 w 6113721"/>
                <a:gd name="connsiteY34" fmla="*/ 278243 h 735443"/>
                <a:gd name="connsiteX35" fmla="*/ 2700669 w 6113721"/>
                <a:gd name="connsiteY35" fmla="*/ 246345 h 735443"/>
                <a:gd name="connsiteX36" fmla="*/ 2806995 w 6113721"/>
                <a:gd name="connsiteY36" fmla="*/ 193182 h 735443"/>
                <a:gd name="connsiteX37" fmla="*/ 2892055 w 6113721"/>
                <a:gd name="connsiteY37" fmla="*/ 182550 h 735443"/>
                <a:gd name="connsiteX38" fmla="*/ 2966483 w 6113721"/>
                <a:gd name="connsiteY38" fmla="*/ 150652 h 735443"/>
                <a:gd name="connsiteX39" fmla="*/ 3040911 w 6113721"/>
                <a:gd name="connsiteY39" fmla="*/ 129387 h 735443"/>
                <a:gd name="connsiteX40" fmla="*/ 3115339 w 6113721"/>
                <a:gd name="connsiteY40" fmla="*/ 108122 h 735443"/>
                <a:gd name="connsiteX41" fmla="*/ 3242930 w 6113721"/>
                <a:gd name="connsiteY41" fmla="*/ 86857 h 735443"/>
                <a:gd name="connsiteX42" fmla="*/ 3413051 w 6113721"/>
                <a:gd name="connsiteY42" fmla="*/ 65591 h 735443"/>
                <a:gd name="connsiteX43" fmla="*/ 3530009 w 6113721"/>
                <a:gd name="connsiteY43" fmla="*/ 86857 h 735443"/>
                <a:gd name="connsiteX44" fmla="*/ 3646967 w 6113721"/>
                <a:gd name="connsiteY44" fmla="*/ 150652 h 735443"/>
                <a:gd name="connsiteX45" fmla="*/ 3785190 w 6113721"/>
                <a:gd name="connsiteY45" fmla="*/ 182550 h 735443"/>
                <a:gd name="connsiteX46" fmla="*/ 3891516 w 6113721"/>
                <a:gd name="connsiteY46" fmla="*/ 171917 h 735443"/>
                <a:gd name="connsiteX47" fmla="*/ 3944679 w 6113721"/>
                <a:gd name="connsiteY47" fmla="*/ 140019 h 735443"/>
                <a:gd name="connsiteX48" fmla="*/ 3976576 w 6113721"/>
                <a:gd name="connsiteY48" fmla="*/ 129387 h 735443"/>
                <a:gd name="connsiteX49" fmla="*/ 4019107 w 6113721"/>
                <a:gd name="connsiteY49" fmla="*/ 118754 h 735443"/>
                <a:gd name="connsiteX50" fmla="*/ 4082902 w 6113721"/>
                <a:gd name="connsiteY50" fmla="*/ 97489 h 735443"/>
                <a:gd name="connsiteX51" fmla="*/ 4231758 w 6113721"/>
                <a:gd name="connsiteY51" fmla="*/ 118754 h 735443"/>
                <a:gd name="connsiteX52" fmla="*/ 4284921 w 6113721"/>
                <a:gd name="connsiteY52" fmla="*/ 129387 h 735443"/>
                <a:gd name="connsiteX53" fmla="*/ 4316818 w 6113721"/>
                <a:gd name="connsiteY53" fmla="*/ 140019 h 735443"/>
                <a:gd name="connsiteX54" fmla="*/ 4465674 w 6113721"/>
                <a:gd name="connsiteY54" fmla="*/ 161285 h 735443"/>
                <a:gd name="connsiteX55" fmla="*/ 4497572 w 6113721"/>
                <a:gd name="connsiteY55" fmla="*/ 182550 h 735443"/>
                <a:gd name="connsiteX56" fmla="*/ 4688958 w 6113721"/>
                <a:gd name="connsiteY56" fmla="*/ 225080 h 735443"/>
                <a:gd name="connsiteX57" fmla="*/ 4752753 w 6113721"/>
                <a:gd name="connsiteY57" fmla="*/ 246345 h 735443"/>
                <a:gd name="connsiteX58" fmla="*/ 4784651 w 6113721"/>
                <a:gd name="connsiteY58" fmla="*/ 267610 h 735443"/>
                <a:gd name="connsiteX59" fmla="*/ 4837814 w 6113721"/>
                <a:gd name="connsiteY59" fmla="*/ 320773 h 735443"/>
                <a:gd name="connsiteX60" fmla="*/ 4869711 w 6113721"/>
                <a:gd name="connsiteY60" fmla="*/ 331405 h 735443"/>
                <a:gd name="connsiteX61" fmla="*/ 4933507 w 6113721"/>
                <a:gd name="connsiteY61" fmla="*/ 363303 h 735443"/>
                <a:gd name="connsiteX62" fmla="*/ 5007934 w 6113721"/>
                <a:gd name="connsiteY62" fmla="*/ 395201 h 735443"/>
                <a:gd name="connsiteX63" fmla="*/ 5061097 w 6113721"/>
                <a:gd name="connsiteY63" fmla="*/ 384568 h 735443"/>
                <a:gd name="connsiteX64" fmla="*/ 5124893 w 6113721"/>
                <a:gd name="connsiteY64" fmla="*/ 363303 h 735443"/>
                <a:gd name="connsiteX65" fmla="*/ 5156790 w 6113721"/>
                <a:gd name="connsiteY65" fmla="*/ 331405 h 735443"/>
                <a:gd name="connsiteX66" fmla="*/ 5348176 w 6113721"/>
                <a:gd name="connsiteY66" fmla="*/ 299508 h 735443"/>
                <a:gd name="connsiteX67" fmla="*/ 5518297 w 6113721"/>
                <a:gd name="connsiteY67" fmla="*/ 299508 h 735443"/>
                <a:gd name="connsiteX68" fmla="*/ 5571460 w 6113721"/>
                <a:gd name="connsiteY68" fmla="*/ 320773 h 735443"/>
                <a:gd name="connsiteX69" fmla="*/ 5656521 w 6113721"/>
                <a:gd name="connsiteY69" fmla="*/ 342038 h 735443"/>
                <a:gd name="connsiteX70" fmla="*/ 5688418 w 6113721"/>
                <a:gd name="connsiteY70" fmla="*/ 352671 h 735443"/>
                <a:gd name="connsiteX71" fmla="*/ 5826641 w 6113721"/>
                <a:gd name="connsiteY71" fmla="*/ 342038 h 735443"/>
                <a:gd name="connsiteX72" fmla="*/ 5847907 w 6113721"/>
                <a:gd name="connsiteY72" fmla="*/ 320773 h 735443"/>
                <a:gd name="connsiteX73" fmla="*/ 5879804 w 6113721"/>
                <a:gd name="connsiteY73" fmla="*/ 310140 h 735443"/>
                <a:gd name="connsiteX74" fmla="*/ 5911702 w 6113721"/>
                <a:gd name="connsiteY74" fmla="*/ 288875 h 735443"/>
                <a:gd name="connsiteX75" fmla="*/ 5964865 w 6113721"/>
                <a:gd name="connsiteY75" fmla="*/ 299508 h 735443"/>
                <a:gd name="connsiteX76" fmla="*/ 6018028 w 6113721"/>
                <a:gd name="connsiteY76" fmla="*/ 352671 h 735443"/>
                <a:gd name="connsiteX77" fmla="*/ 6049925 w 6113721"/>
                <a:gd name="connsiteY77" fmla="*/ 373936 h 735443"/>
                <a:gd name="connsiteX78" fmla="*/ 6092455 w 6113721"/>
                <a:gd name="connsiteY78" fmla="*/ 437731 h 735443"/>
                <a:gd name="connsiteX79" fmla="*/ 6113721 w 6113721"/>
                <a:gd name="connsiteY79" fmla="*/ 501526 h 735443"/>
                <a:gd name="connsiteX80" fmla="*/ 6103088 w 6113721"/>
                <a:gd name="connsiteY80" fmla="*/ 544057 h 735443"/>
                <a:gd name="connsiteX81" fmla="*/ 6028660 w 6113721"/>
                <a:gd name="connsiteY81" fmla="*/ 575954 h 735443"/>
                <a:gd name="connsiteX82" fmla="*/ 5911702 w 6113721"/>
                <a:gd name="connsiteY82" fmla="*/ 607852 h 735443"/>
                <a:gd name="connsiteX83" fmla="*/ 5869172 w 6113721"/>
                <a:gd name="connsiteY83" fmla="*/ 597219 h 735443"/>
                <a:gd name="connsiteX84" fmla="*/ 5656521 w 6113721"/>
                <a:gd name="connsiteY84" fmla="*/ 586587 h 735443"/>
                <a:gd name="connsiteX85" fmla="*/ 5178055 w 6113721"/>
                <a:gd name="connsiteY85" fmla="*/ 575954 h 735443"/>
                <a:gd name="connsiteX86" fmla="*/ 5103628 w 6113721"/>
                <a:gd name="connsiteY86" fmla="*/ 565322 h 735443"/>
                <a:gd name="connsiteX87" fmla="*/ 4986669 w 6113721"/>
                <a:gd name="connsiteY87" fmla="*/ 533424 h 735443"/>
                <a:gd name="connsiteX88" fmla="*/ 4848446 w 6113721"/>
                <a:gd name="connsiteY88" fmla="*/ 522791 h 735443"/>
                <a:gd name="connsiteX89" fmla="*/ 4816548 w 6113721"/>
                <a:gd name="connsiteY89" fmla="*/ 512159 h 735443"/>
                <a:gd name="connsiteX90" fmla="*/ 4646428 w 6113721"/>
                <a:gd name="connsiteY90" fmla="*/ 533424 h 735443"/>
                <a:gd name="connsiteX91" fmla="*/ 4603897 w 6113721"/>
                <a:gd name="connsiteY91" fmla="*/ 554689 h 735443"/>
                <a:gd name="connsiteX92" fmla="*/ 4508204 w 6113721"/>
                <a:gd name="connsiteY92" fmla="*/ 586587 h 735443"/>
                <a:gd name="connsiteX93" fmla="*/ 4433776 w 6113721"/>
                <a:gd name="connsiteY93" fmla="*/ 607852 h 735443"/>
                <a:gd name="connsiteX94" fmla="*/ 4401879 w 6113721"/>
                <a:gd name="connsiteY94" fmla="*/ 629117 h 735443"/>
                <a:gd name="connsiteX95" fmla="*/ 4199860 w 6113721"/>
                <a:gd name="connsiteY95" fmla="*/ 650382 h 735443"/>
                <a:gd name="connsiteX96" fmla="*/ 4157330 w 6113721"/>
                <a:gd name="connsiteY96" fmla="*/ 639750 h 735443"/>
                <a:gd name="connsiteX97" fmla="*/ 4093534 w 6113721"/>
                <a:gd name="connsiteY97" fmla="*/ 618485 h 735443"/>
                <a:gd name="connsiteX98" fmla="*/ 4008474 w 6113721"/>
                <a:gd name="connsiteY98" fmla="*/ 597219 h 735443"/>
                <a:gd name="connsiteX99" fmla="*/ 3923414 w 6113721"/>
                <a:gd name="connsiteY99" fmla="*/ 565322 h 735443"/>
                <a:gd name="connsiteX100" fmla="*/ 3848986 w 6113721"/>
                <a:gd name="connsiteY100" fmla="*/ 554689 h 735443"/>
                <a:gd name="connsiteX101" fmla="*/ 3785190 w 6113721"/>
                <a:gd name="connsiteY101" fmla="*/ 533424 h 735443"/>
                <a:gd name="connsiteX102" fmla="*/ 3423683 w 6113721"/>
                <a:gd name="connsiteY102" fmla="*/ 544057 h 735443"/>
                <a:gd name="connsiteX103" fmla="*/ 3285460 w 6113721"/>
                <a:gd name="connsiteY103" fmla="*/ 565322 h 735443"/>
                <a:gd name="connsiteX104" fmla="*/ 3242930 w 6113721"/>
                <a:gd name="connsiteY104" fmla="*/ 575954 h 735443"/>
                <a:gd name="connsiteX105" fmla="*/ 3147237 w 6113721"/>
                <a:gd name="connsiteY105" fmla="*/ 586587 h 735443"/>
                <a:gd name="connsiteX106" fmla="*/ 3104707 w 6113721"/>
                <a:gd name="connsiteY106" fmla="*/ 597219 h 735443"/>
                <a:gd name="connsiteX107" fmla="*/ 3072809 w 6113721"/>
                <a:gd name="connsiteY107" fmla="*/ 607852 h 735443"/>
                <a:gd name="connsiteX108" fmla="*/ 2700669 w 6113721"/>
                <a:gd name="connsiteY108" fmla="*/ 629117 h 735443"/>
                <a:gd name="connsiteX109" fmla="*/ 2604976 w 6113721"/>
                <a:gd name="connsiteY109" fmla="*/ 650382 h 735443"/>
                <a:gd name="connsiteX110" fmla="*/ 2509283 w 6113721"/>
                <a:gd name="connsiteY110" fmla="*/ 671647 h 735443"/>
                <a:gd name="connsiteX111" fmla="*/ 2232837 w 6113721"/>
                <a:gd name="connsiteY111" fmla="*/ 650382 h 735443"/>
                <a:gd name="connsiteX112" fmla="*/ 1786269 w 6113721"/>
                <a:gd name="connsiteY112" fmla="*/ 639750 h 735443"/>
                <a:gd name="connsiteX113" fmla="*/ 1552353 w 6113721"/>
                <a:gd name="connsiteY113" fmla="*/ 650382 h 735443"/>
                <a:gd name="connsiteX114" fmla="*/ 1467293 w 6113721"/>
                <a:gd name="connsiteY114" fmla="*/ 661015 h 735443"/>
                <a:gd name="connsiteX115" fmla="*/ 1435395 w 6113721"/>
                <a:gd name="connsiteY115" fmla="*/ 682280 h 735443"/>
                <a:gd name="connsiteX116" fmla="*/ 1392865 w 6113721"/>
                <a:gd name="connsiteY116" fmla="*/ 692912 h 735443"/>
                <a:gd name="connsiteX117" fmla="*/ 1297172 w 6113721"/>
                <a:gd name="connsiteY117" fmla="*/ 714178 h 735443"/>
                <a:gd name="connsiteX118" fmla="*/ 1180214 w 6113721"/>
                <a:gd name="connsiteY118" fmla="*/ 735443 h 735443"/>
                <a:gd name="connsiteX119" fmla="*/ 765544 w 6113721"/>
                <a:gd name="connsiteY119" fmla="*/ 714178 h 735443"/>
                <a:gd name="connsiteX120" fmla="*/ 691116 w 6113721"/>
                <a:gd name="connsiteY120" fmla="*/ 692912 h 735443"/>
                <a:gd name="connsiteX121" fmla="*/ 627321 w 6113721"/>
                <a:gd name="connsiteY121" fmla="*/ 661015 h 735443"/>
                <a:gd name="connsiteX122" fmla="*/ 595423 w 6113721"/>
                <a:gd name="connsiteY122" fmla="*/ 639750 h 735443"/>
                <a:gd name="connsiteX123" fmla="*/ 478465 w 6113721"/>
                <a:gd name="connsiteY123" fmla="*/ 607852 h 735443"/>
                <a:gd name="connsiteX124" fmla="*/ 414669 w 6113721"/>
                <a:gd name="connsiteY124" fmla="*/ 565322 h 735443"/>
                <a:gd name="connsiteX125" fmla="*/ 372139 w 6113721"/>
                <a:gd name="connsiteY125" fmla="*/ 533424 h 735443"/>
                <a:gd name="connsiteX126" fmla="*/ 318976 w 6113721"/>
                <a:gd name="connsiteY126" fmla="*/ 512159 h 735443"/>
                <a:gd name="connsiteX127" fmla="*/ 276446 w 6113721"/>
                <a:gd name="connsiteY127" fmla="*/ 490894 h 735443"/>
                <a:gd name="connsiteX128" fmla="*/ 244548 w 6113721"/>
                <a:gd name="connsiteY128" fmla="*/ 469629 h 735443"/>
                <a:gd name="connsiteX129" fmla="*/ 202018 w 6113721"/>
                <a:gd name="connsiteY129" fmla="*/ 448364 h 735443"/>
                <a:gd name="connsiteX130" fmla="*/ 170121 w 6113721"/>
                <a:gd name="connsiteY130" fmla="*/ 427098 h 735443"/>
                <a:gd name="connsiteX131" fmla="*/ 95693 w 6113721"/>
                <a:gd name="connsiteY131" fmla="*/ 384568 h 735443"/>
                <a:gd name="connsiteX132" fmla="*/ 63795 w 6113721"/>
                <a:gd name="connsiteY132" fmla="*/ 352671 h 735443"/>
                <a:gd name="connsiteX133" fmla="*/ 0 w 6113721"/>
                <a:gd name="connsiteY133" fmla="*/ 299508 h 735443"/>
                <a:gd name="connsiteX134" fmla="*/ 150474 w 6113721"/>
                <a:gd name="connsiteY134" fmla="*/ 267610 h 735443"/>
                <a:gd name="connsiteX0" fmla="*/ 138223 w 6113721"/>
                <a:gd name="connsiteY0" fmla="*/ 267610 h 735443"/>
                <a:gd name="connsiteX1" fmla="*/ 223283 w 6113721"/>
                <a:gd name="connsiteY1" fmla="*/ 246345 h 735443"/>
                <a:gd name="connsiteX2" fmla="*/ 265814 w 6113721"/>
                <a:gd name="connsiteY2" fmla="*/ 203815 h 735443"/>
                <a:gd name="connsiteX3" fmla="*/ 297711 w 6113721"/>
                <a:gd name="connsiteY3" fmla="*/ 182550 h 735443"/>
                <a:gd name="connsiteX4" fmla="*/ 361507 w 6113721"/>
                <a:gd name="connsiteY4" fmla="*/ 129387 h 735443"/>
                <a:gd name="connsiteX5" fmla="*/ 414669 w 6113721"/>
                <a:gd name="connsiteY5" fmla="*/ 65591 h 735443"/>
                <a:gd name="connsiteX6" fmla="*/ 446567 w 6113721"/>
                <a:gd name="connsiteY6" fmla="*/ 54959 h 735443"/>
                <a:gd name="connsiteX7" fmla="*/ 467832 w 6113721"/>
                <a:gd name="connsiteY7" fmla="*/ 23061 h 735443"/>
                <a:gd name="connsiteX8" fmla="*/ 584790 w 6113721"/>
                <a:gd name="connsiteY8" fmla="*/ 12429 h 735443"/>
                <a:gd name="connsiteX9" fmla="*/ 616688 w 6113721"/>
                <a:gd name="connsiteY9" fmla="*/ 33694 h 735443"/>
                <a:gd name="connsiteX10" fmla="*/ 659218 w 6113721"/>
                <a:gd name="connsiteY10" fmla="*/ 54959 h 735443"/>
                <a:gd name="connsiteX11" fmla="*/ 733646 w 6113721"/>
                <a:gd name="connsiteY11" fmla="*/ 118754 h 735443"/>
                <a:gd name="connsiteX12" fmla="*/ 776176 w 6113721"/>
                <a:gd name="connsiteY12" fmla="*/ 129387 h 735443"/>
                <a:gd name="connsiteX13" fmla="*/ 850604 w 6113721"/>
                <a:gd name="connsiteY13" fmla="*/ 171917 h 735443"/>
                <a:gd name="connsiteX14" fmla="*/ 882502 w 6113721"/>
                <a:gd name="connsiteY14" fmla="*/ 182550 h 735443"/>
                <a:gd name="connsiteX15" fmla="*/ 967562 w 6113721"/>
                <a:gd name="connsiteY15" fmla="*/ 203815 h 735443"/>
                <a:gd name="connsiteX16" fmla="*/ 1052623 w 6113721"/>
                <a:gd name="connsiteY16" fmla="*/ 225080 h 735443"/>
                <a:gd name="connsiteX17" fmla="*/ 1339702 w 6113721"/>
                <a:gd name="connsiteY17" fmla="*/ 203815 h 735443"/>
                <a:gd name="connsiteX18" fmla="*/ 1403497 w 6113721"/>
                <a:gd name="connsiteY18" fmla="*/ 171917 h 735443"/>
                <a:gd name="connsiteX19" fmla="*/ 1488558 w 6113721"/>
                <a:gd name="connsiteY19" fmla="*/ 150652 h 735443"/>
                <a:gd name="connsiteX20" fmla="*/ 1531088 w 6113721"/>
                <a:gd name="connsiteY20" fmla="*/ 140019 h 735443"/>
                <a:gd name="connsiteX21" fmla="*/ 1573618 w 6113721"/>
                <a:gd name="connsiteY21" fmla="*/ 129387 h 735443"/>
                <a:gd name="connsiteX22" fmla="*/ 1616148 w 6113721"/>
                <a:gd name="connsiteY22" fmla="*/ 97489 h 735443"/>
                <a:gd name="connsiteX23" fmla="*/ 1690576 w 6113721"/>
                <a:gd name="connsiteY23" fmla="*/ 86857 h 735443"/>
                <a:gd name="connsiteX24" fmla="*/ 1775637 w 6113721"/>
                <a:gd name="connsiteY24" fmla="*/ 65591 h 735443"/>
                <a:gd name="connsiteX25" fmla="*/ 1913860 w 6113721"/>
                <a:gd name="connsiteY25" fmla="*/ 86857 h 735443"/>
                <a:gd name="connsiteX26" fmla="*/ 1988288 w 6113721"/>
                <a:gd name="connsiteY26" fmla="*/ 129387 h 735443"/>
                <a:gd name="connsiteX27" fmla="*/ 2020186 w 6113721"/>
                <a:gd name="connsiteY27" fmla="*/ 140019 h 735443"/>
                <a:gd name="connsiteX28" fmla="*/ 2094614 w 6113721"/>
                <a:gd name="connsiteY28" fmla="*/ 182550 h 735443"/>
                <a:gd name="connsiteX29" fmla="*/ 2158409 w 6113721"/>
                <a:gd name="connsiteY29" fmla="*/ 225080 h 735443"/>
                <a:gd name="connsiteX30" fmla="*/ 2254102 w 6113721"/>
                <a:gd name="connsiteY30" fmla="*/ 267610 h 735443"/>
                <a:gd name="connsiteX31" fmla="*/ 2296632 w 6113721"/>
                <a:gd name="connsiteY31" fmla="*/ 288875 h 735443"/>
                <a:gd name="connsiteX32" fmla="*/ 2402958 w 6113721"/>
                <a:gd name="connsiteY32" fmla="*/ 320773 h 735443"/>
                <a:gd name="connsiteX33" fmla="*/ 2583711 w 6113721"/>
                <a:gd name="connsiteY33" fmla="*/ 299508 h 735443"/>
                <a:gd name="connsiteX34" fmla="*/ 2668772 w 6113721"/>
                <a:gd name="connsiteY34" fmla="*/ 278243 h 735443"/>
                <a:gd name="connsiteX35" fmla="*/ 2700669 w 6113721"/>
                <a:gd name="connsiteY35" fmla="*/ 246345 h 735443"/>
                <a:gd name="connsiteX36" fmla="*/ 2806995 w 6113721"/>
                <a:gd name="connsiteY36" fmla="*/ 193182 h 735443"/>
                <a:gd name="connsiteX37" fmla="*/ 2892055 w 6113721"/>
                <a:gd name="connsiteY37" fmla="*/ 182550 h 735443"/>
                <a:gd name="connsiteX38" fmla="*/ 2966483 w 6113721"/>
                <a:gd name="connsiteY38" fmla="*/ 150652 h 735443"/>
                <a:gd name="connsiteX39" fmla="*/ 3040911 w 6113721"/>
                <a:gd name="connsiteY39" fmla="*/ 129387 h 735443"/>
                <a:gd name="connsiteX40" fmla="*/ 3115339 w 6113721"/>
                <a:gd name="connsiteY40" fmla="*/ 108122 h 735443"/>
                <a:gd name="connsiteX41" fmla="*/ 3242930 w 6113721"/>
                <a:gd name="connsiteY41" fmla="*/ 86857 h 735443"/>
                <a:gd name="connsiteX42" fmla="*/ 3413051 w 6113721"/>
                <a:gd name="connsiteY42" fmla="*/ 65591 h 735443"/>
                <a:gd name="connsiteX43" fmla="*/ 3530009 w 6113721"/>
                <a:gd name="connsiteY43" fmla="*/ 86857 h 735443"/>
                <a:gd name="connsiteX44" fmla="*/ 3646967 w 6113721"/>
                <a:gd name="connsiteY44" fmla="*/ 150652 h 735443"/>
                <a:gd name="connsiteX45" fmla="*/ 3785190 w 6113721"/>
                <a:gd name="connsiteY45" fmla="*/ 182550 h 735443"/>
                <a:gd name="connsiteX46" fmla="*/ 3891516 w 6113721"/>
                <a:gd name="connsiteY46" fmla="*/ 171917 h 735443"/>
                <a:gd name="connsiteX47" fmla="*/ 3944679 w 6113721"/>
                <a:gd name="connsiteY47" fmla="*/ 140019 h 735443"/>
                <a:gd name="connsiteX48" fmla="*/ 3976576 w 6113721"/>
                <a:gd name="connsiteY48" fmla="*/ 129387 h 735443"/>
                <a:gd name="connsiteX49" fmla="*/ 4019107 w 6113721"/>
                <a:gd name="connsiteY49" fmla="*/ 118754 h 735443"/>
                <a:gd name="connsiteX50" fmla="*/ 4082902 w 6113721"/>
                <a:gd name="connsiteY50" fmla="*/ 97489 h 735443"/>
                <a:gd name="connsiteX51" fmla="*/ 4231758 w 6113721"/>
                <a:gd name="connsiteY51" fmla="*/ 118754 h 735443"/>
                <a:gd name="connsiteX52" fmla="*/ 4284921 w 6113721"/>
                <a:gd name="connsiteY52" fmla="*/ 129387 h 735443"/>
                <a:gd name="connsiteX53" fmla="*/ 4316818 w 6113721"/>
                <a:gd name="connsiteY53" fmla="*/ 140019 h 735443"/>
                <a:gd name="connsiteX54" fmla="*/ 4465674 w 6113721"/>
                <a:gd name="connsiteY54" fmla="*/ 161285 h 735443"/>
                <a:gd name="connsiteX55" fmla="*/ 4497572 w 6113721"/>
                <a:gd name="connsiteY55" fmla="*/ 182550 h 735443"/>
                <a:gd name="connsiteX56" fmla="*/ 4688958 w 6113721"/>
                <a:gd name="connsiteY56" fmla="*/ 225080 h 735443"/>
                <a:gd name="connsiteX57" fmla="*/ 4752753 w 6113721"/>
                <a:gd name="connsiteY57" fmla="*/ 246345 h 735443"/>
                <a:gd name="connsiteX58" fmla="*/ 4784651 w 6113721"/>
                <a:gd name="connsiteY58" fmla="*/ 267610 h 735443"/>
                <a:gd name="connsiteX59" fmla="*/ 4837814 w 6113721"/>
                <a:gd name="connsiteY59" fmla="*/ 320773 h 735443"/>
                <a:gd name="connsiteX60" fmla="*/ 4869711 w 6113721"/>
                <a:gd name="connsiteY60" fmla="*/ 331405 h 735443"/>
                <a:gd name="connsiteX61" fmla="*/ 4933507 w 6113721"/>
                <a:gd name="connsiteY61" fmla="*/ 363303 h 735443"/>
                <a:gd name="connsiteX62" fmla="*/ 5007934 w 6113721"/>
                <a:gd name="connsiteY62" fmla="*/ 395201 h 735443"/>
                <a:gd name="connsiteX63" fmla="*/ 5061097 w 6113721"/>
                <a:gd name="connsiteY63" fmla="*/ 384568 h 735443"/>
                <a:gd name="connsiteX64" fmla="*/ 5124893 w 6113721"/>
                <a:gd name="connsiteY64" fmla="*/ 363303 h 735443"/>
                <a:gd name="connsiteX65" fmla="*/ 5156790 w 6113721"/>
                <a:gd name="connsiteY65" fmla="*/ 331405 h 735443"/>
                <a:gd name="connsiteX66" fmla="*/ 5348176 w 6113721"/>
                <a:gd name="connsiteY66" fmla="*/ 299508 h 735443"/>
                <a:gd name="connsiteX67" fmla="*/ 5518297 w 6113721"/>
                <a:gd name="connsiteY67" fmla="*/ 299508 h 735443"/>
                <a:gd name="connsiteX68" fmla="*/ 5571460 w 6113721"/>
                <a:gd name="connsiteY68" fmla="*/ 320773 h 735443"/>
                <a:gd name="connsiteX69" fmla="*/ 5656521 w 6113721"/>
                <a:gd name="connsiteY69" fmla="*/ 342038 h 735443"/>
                <a:gd name="connsiteX70" fmla="*/ 5688418 w 6113721"/>
                <a:gd name="connsiteY70" fmla="*/ 352671 h 735443"/>
                <a:gd name="connsiteX71" fmla="*/ 5826641 w 6113721"/>
                <a:gd name="connsiteY71" fmla="*/ 342038 h 735443"/>
                <a:gd name="connsiteX72" fmla="*/ 5847907 w 6113721"/>
                <a:gd name="connsiteY72" fmla="*/ 320773 h 735443"/>
                <a:gd name="connsiteX73" fmla="*/ 5879804 w 6113721"/>
                <a:gd name="connsiteY73" fmla="*/ 310140 h 735443"/>
                <a:gd name="connsiteX74" fmla="*/ 5911702 w 6113721"/>
                <a:gd name="connsiteY74" fmla="*/ 288875 h 735443"/>
                <a:gd name="connsiteX75" fmla="*/ 5964865 w 6113721"/>
                <a:gd name="connsiteY75" fmla="*/ 299508 h 735443"/>
                <a:gd name="connsiteX76" fmla="*/ 6018028 w 6113721"/>
                <a:gd name="connsiteY76" fmla="*/ 352671 h 735443"/>
                <a:gd name="connsiteX77" fmla="*/ 6049925 w 6113721"/>
                <a:gd name="connsiteY77" fmla="*/ 373936 h 735443"/>
                <a:gd name="connsiteX78" fmla="*/ 6092455 w 6113721"/>
                <a:gd name="connsiteY78" fmla="*/ 437731 h 735443"/>
                <a:gd name="connsiteX79" fmla="*/ 6113721 w 6113721"/>
                <a:gd name="connsiteY79" fmla="*/ 501526 h 735443"/>
                <a:gd name="connsiteX80" fmla="*/ 6103088 w 6113721"/>
                <a:gd name="connsiteY80" fmla="*/ 544057 h 735443"/>
                <a:gd name="connsiteX81" fmla="*/ 6028660 w 6113721"/>
                <a:gd name="connsiteY81" fmla="*/ 575954 h 735443"/>
                <a:gd name="connsiteX82" fmla="*/ 5911702 w 6113721"/>
                <a:gd name="connsiteY82" fmla="*/ 607852 h 735443"/>
                <a:gd name="connsiteX83" fmla="*/ 5869172 w 6113721"/>
                <a:gd name="connsiteY83" fmla="*/ 597219 h 735443"/>
                <a:gd name="connsiteX84" fmla="*/ 5656521 w 6113721"/>
                <a:gd name="connsiteY84" fmla="*/ 586587 h 735443"/>
                <a:gd name="connsiteX85" fmla="*/ 5178055 w 6113721"/>
                <a:gd name="connsiteY85" fmla="*/ 575954 h 735443"/>
                <a:gd name="connsiteX86" fmla="*/ 5103628 w 6113721"/>
                <a:gd name="connsiteY86" fmla="*/ 565322 h 735443"/>
                <a:gd name="connsiteX87" fmla="*/ 4986669 w 6113721"/>
                <a:gd name="connsiteY87" fmla="*/ 533424 h 735443"/>
                <a:gd name="connsiteX88" fmla="*/ 4848446 w 6113721"/>
                <a:gd name="connsiteY88" fmla="*/ 522791 h 735443"/>
                <a:gd name="connsiteX89" fmla="*/ 4816548 w 6113721"/>
                <a:gd name="connsiteY89" fmla="*/ 512159 h 735443"/>
                <a:gd name="connsiteX90" fmla="*/ 4646428 w 6113721"/>
                <a:gd name="connsiteY90" fmla="*/ 533424 h 735443"/>
                <a:gd name="connsiteX91" fmla="*/ 4603897 w 6113721"/>
                <a:gd name="connsiteY91" fmla="*/ 554689 h 735443"/>
                <a:gd name="connsiteX92" fmla="*/ 4508204 w 6113721"/>
                <a:gd name="connsiteY92" fmla="*/ 586587 h 735443"/>
                <a:gd name="connsiteX93" fmla="*/ 4433776 w 6113721"/>
                <a:gd name="connsiteY93" fmla="*/ 607852 h 735443"/>
                <a:gd name="connsiteX94" fmla="*/ 4401879 w 6113721"/>
                <a:gd name="connsiteY94" fmla="*/ 629117 h 735443"/>
                <a:gd name="connsiteX95" fmla="*/ 4199860 w 6113721"/>
                <a:gd name="connsiteY95" fmla="*/ 650382 h 735443"/>
                <a:gd name="connsiteX96" fmla="*/ 4157330 w 6113721"/>
                <a:gd name="connsiteY96" fmla="*/ 639750 h 735443"/>
                <a:gd name="connsiteX97" fmla="*/ 4093534 w 6113721"/>
                <a:gd name="connsiteY97" fmla="*/ 618485 h 735443"/>
                <a:gd name="connsiteX98" fmla="*/ 4008474 w 6113721"/>
                <a:gd name="connsiteY98" fmla="*/ 597219 h 735443"/>
                <a:gd name="connsiteX99" fmla="*/ 3923414 w 6113721"/>
                <a:gd name="connsiteY99" fmla="*/ 565322 h 735443"/>
                <a:gd name="connsiteX100" fmla="*/ 3848986 w 6113721"/>
                <a:gd name="connsiteY100" fmla="*/ 554689 h 735443"/>
                <a:gd name="connsiteX101" fmla="*/ 3785190 w 6113721"/>
                <a:gd name="connsiteY101" fmla="*/ 533424 h 735443"/>
                <a:gd name="connsiteX102" fmla="*/ 3423683 w 6113721"/>
                <a:gd name="connsiteY102" fmla="*/ 544057 h 735443"/>
                <a:gd name="connsiteX103" fmla="*/ 3285460 w 6113721"/>
                <a:gd name="connsiteY103" fmla="*/ 565322 h 735443"/>
                <a:gd name="connsiteX104" fmla="*/ 3242930 w 6113721"/>
                <a:gd name="connsiteY104" fmla="*/ 575954 h 735443"/>
                <a:gd name="connsiteX105" fmla="*/ 3147237 w 6113721"/>
                <a:gd name="connsiteY105" fmla="*/ 586587 h 735443"/>
                <a:gd name="connsiteX106" fmla="*/ 3104707 w 6113721"/>
                <a:gd name="connsiteY106" fmla="*/ 597219 h 735443"/>
                <a:gd name="connsiteX107" fmla="*/ 3072809 w 6113721"/>
                <a:gd name="connsiteY107" fmla="*/ 607852 h 735443"/>
                <a:gd name="connsiteX108" fmla="*/ 2700669 w 6113721"/>
                <a:gd name="connsiteY108" fmla="*/ 629117 h 735443"/>
                <a:gd name="connsiteX109" fmla="*/ 2604976 w 6113721"/>
                <a:gd name="connsiteY109" fmla="*/ 650382 h 735443"/>
                <a:gd name="connsiteX110" fmla="*/ 2509283 w 6113721"/>
                <a:gd name="connsiteY110" fmla="*/ 671647 h 735443"/>
                <a:gd name="connsiteX111" fmla="*/ 2232837 w 6113721"/>
                <a:gd name="connsiteY111" fmla="*/ 650382 h 735443"/>
                <a:gd name="connsiteX112" fmla="*/ 1786269 w 6113721"/>
                <a:gd name="connsiteY112" fmla="*/ 639750 h 735443"/>
                <a:gd name="connsiteX113" fmla="*/ 1552353 w 6113721"/>
                <a:gd name="connsiteY113" fmla="*/ 650382 h 735443"/>
                <a:gd name="connsiteX114" fmla="*/ 1467293 w 6113721"/>
                <a:gd name="connsiteY114" fmla="*/ 661015 h 735443"/>
                <a:gd name="connsiteX115" fmla="*/ 1435395 w 6113721"/>
                <a:gd name="connsiteY115" fmla="*/ 682280 h 735443"/>
                <a:gd name="connsiteX116" fmla="*/ 1392865 w 6113721"/>
                <a:gd name="connsiteY116" fmla="*/ 692912 h 735443"/>
                <a:gd name="connsiteX117" fmla="*/ 1297172 w 6113721"/>
                <a:gd name="connsiteY117" fmla="*/ 714178 h 735443"/>
                <a:gd name="connsiteX118" fmla="*/ 1180214 w 6113721"/>
                <a:gd name="connsiteY118" fmla="*/ 735443 h 735443"/>
                <a:gd name="connsiteX119" fmla="*/ 765544 w 6113721"/>
                <a:gd name="connsiteY119" fmla="*/ 714178 h 735443"/>
                <a:gd name="connsiteX120" fmla="*/ 691116 w 6113721"/>
                <a:gd name="connsiteY120" fmla="*/ 692912 h 735443"/>
                <a:gd name="connsiteX121" fmla="*/ 627321 w 6113721"/>
                <a:gd name="connsiteY121" fmla="*/ 661015 h 735443"/>
                <a:gd name="connsiteX122" fmla="*/ 595423 w 6113721"/>
                <a:gd name="connsiteY122" fmla="*/ 639750 h 735443"/>
                <a:gd name="connsiteX123" fmla="*/ 478465 w 6113721"/>
                <a:gd name="connsiteY123" fmla="*/ 607852 h 735443"/>
                <a:gd name="connsiteX124" fmla="*/ 414669 w 6113721"/>
                <a:gd name="connsiteY124" fmla="*/ 565322 h 735443"/>
                <a:gd name="connsiteX125" fmla="*/ 372139 w 6113721"/>
                <a:gd name="connsiteY125" fmla="*/ 533424 h 735443"/>
                <a:gd name="connsiteX126" fmla="*/ 318976 w 6113721"/>
                <a:gd name="connsiteY126" fmla="*/ 512159 h 735443"/>
                <a:gd name="connsiteX127" fmla="*/ 276446 w 6113721"/>
                <a:gd name="connsiteY127" fmla="*/ 490894 h 735443"/>
                <a:gd name="connsiteX128" fmla="*/ 244548 w 6113721"/>
                <a:gd name="connsiteY128" fmla="*/ 469629 h 735443"/>
                <a:gd name="connsiteX129" fmla="*/ 202018 w 6113721"/>
                <a:gd name="connsiteY129" fmla="*/ 448364 h 735443"/>
                <a:gd name="connsiteX130" fmla="*/ 170121 w 6113721"/>
                <a:gd name="connsiteY130" fmla="*/ 427098 h 735443"/>
                <a:gd name="connsiteX131" fmla="*/ 95693 w 6113721"/>
                <a:gd name="connsiteY131" fmla="*/ 384568 h 735443"/>
                <a:gd name="connsiteX132" fmla="*/ 63795 w 6113721"/>
                <a:gd name="connsiteY132" fmla="*/ 352671 h 735443"/>
                <a:gd name="connsiteX133" fmla="*/ 0 w 6113721"/>
                <a:gd name="connsiteY133" fmla="*/ 299508 h 735443"/>
                <a:gd name="connsiteX134" fmla="*/ 150474 w 6113721"/>
                <a:gd name="connsiteY134" fmla="*/ 267610 h 735443"/>
                <a:gd name="connsiteX0" fmla="*/ 138223 w 6113721"/>
                <a:gd name="connsiteY0" fmla="*/ 267610 h 735443"/>
                <a:gd name="connsiteX1" fmla="*/ 223283 w 6113721"/>
                <a:gd name="connsiteY1" fmla="*/ 246345 h 735443"/>
                <a:gd name="connsiteX2" fmla="*/ 265814 w 6113721"/>
                <a:gd name="connsiteY2" fmla="*/ 203815 h 735443"/>
                <a:gd name="connsiteX3" fmla="*/ 297711 w 6113721"/>
                <a:gd name="connsiteY3" fmla="*/ 182550 h 735443"/>
                <a:gd name="connsiteX4" fmla="*/ 361507 w 6113721"/>
                <a:gd name="connsiteY4" fmla="*/ 129387 h 735443"/>
                <a:gd name="connsiteX5" fmla="*/ 414669 w 6113721"/>
                <a:gd name="connsiteY5" fmla="*/ 65591 h 735443"/>
                <a:gd name="connsiteX6" fmla="*/ 446567 w 6113721"/>
                <a:gd name="connsiteY6" fmla="*/ 54959 h 735443"/>
                <a:gd name="connsiteX7" fmla="*/ 467832 w 6113721"/>
                <a:gd name="connsiteY7" fmla="*/ 23061 h 735443"/>
                <a:gd name="connsiteX8" fmla="*/ 584790 w 6113721"/>
                <a:gd name="connsiteY8" fmla="*/ 12429 h 735443"/>
                <a:gd name="connsiteX9" fmla="*/ 616688 w 6113721"/>
                <a:gd name="connsiteY9" fmla="*/ 33694 h 735443"/>
                <a:gd name="connsiteX10" fmla="*/ 659218 w 6113721"/>
                <a:gd name="connsiteY10" fmla="*/ 54959 h 735443"/>
                <a:gd name="connsiteX11" fmla="*/ 733646 w 6113721"/>
                <a:gd name="connsiteY11" fmla="*/ 118754 h 735443"/>
                <a:gd name="connsiteX12" fmla="*/ 776176 w 6113721"/>
                <a:gd name="connsiteY12" fmla="*/ 129387 h 735443"/>
                <a:gd name="connsiteX13" fmla="*/ 850604 w 6113721"/>
                <a:gd name="connsiteY13" fmla="*/ 171917 h 735443"/>
                <a:gd name="connsiteX14" fmla="*/ 882502 w 6113721"/>
                <a:gd name="connsiteY14" fmla="*/ 182550 h 735443"/>
                <a:gd name="connsiteX15" fmla="*/ 967562 w 6113721"/>
                <a:gd name="connsiteY15" fmla="*/ 203815 h 735443"/>
                <a:gd name="connsiteX16" fmla="*/ 1052623 w 6113721"/>
                <a:gd name="connsiteY16" fmla="*/ 225080 h 735443"/>
                <a:gd name="connsiteX17" fmla="*/ 1339702 w 6113721"/>
                <a:gd name="connsiteY17" fmla="*/ 203815 h 735443"/>
                <a:gd name="connsiteX18" fmla="*/ 1403497 w 6113721"/>
                <a:gd name="connsiteY18" fmla="*/ 171917 h 735443"/>
                <a:gd name="connsiteX19" fmla="*/ 1488558 w 6113721"/>
                <a:gd name="connsiteY19" fmla="*/ 150652 h 735443"/>
                <a:gd name="connsiteX20" fmla="*/ 1531088 w 6113721"/>
                <a:gd name="connsiteY20" fmla="*/ 140019 h 735443"/>
                <a:gd name="connsiteX21" fmla="*/ 1573618 w 6113721"/>
                <a:gd name="connsiteY21" fmla="*/ 129387 h 735443"/>
                <a:gd name="connsiteX22" fmla="*/ 1616148 w 6113721"/>
                <a:gd name="connsiteY22" fmla="*/ 97489 h 735443"/>
                <a:gd name="connsiteX23" fmla="*/ 1690576 w 6113721"/>
                <a:gd name="connsiteY23" fmla="*/ 86857 h 735443"/>
                <a:gd name="connsiteX24" fmla="*/ 1775637 w 6113721"/>
                <a:gd name="connsiteY24" fmla="*/ 65591 h 735443"/>
                <a:gd name="connsiteX25" fmla="*/ 1913860 w 6113721"/>
                <a:gd name="connsiteY25" fmla="*/ 86857 h 735443"/>
                <a:gd name="connsiteX26" fmla="*/ 1988288 w 6113721"/>
                <a:gd name="connsiteY26" fmla="*/ 129387 h 735443"/>
                <a:gd name="connsiteX27" fmla="*/ 2020186 w 6113721"/>
                <a:gd name="connsiteY27" fmla="*/ 140019 h 735443"/>
                <a:gd name="connsiteX28" fmla="*/ 2094614 w 6113721"/>
                <a:gd name="connsiteY28" fmla="*/ 182550 h 735443"/>
                <a:gd name="connsiteX29" fmla="*/ 2158409 w 6113721"/>
                <a:gd name="connsiteY29" fmla="*/ 225080 h 735443"/>
                <a:gd name="connsiteX30" fmla="*/ 2254102 w 6113721"/>
                <a:gd name="connsiteY30" fmla="*/ 267610 h 735443"/>
                <a:gd name="connsiteX31" fmla="*/ 2296632 w 6113721"/>
                <a:gd name="connsiteY31" fmla="*/ 288875 h 735443"/>
                <a:gd name="connsiteX32" fmla="*/ 2402958 w 6113721"/>
                <a:gd name="connsiteY32" fmla="*/ 320773 h 735443"/>
                <a:gd name="connsiteX33" fmla="*/ 2583711 w 6113721"/>
                <a:gd name="connsiteY33" fmla="*/ 299508 h 735443"/>
                <a:gd name="connsiteX34" fmla="*/ 2668772 w 6113721"/>
                <a:gd name="connsiteY34" fmla="*/ 278243 h 735443"/>
                <a:gd name="connsiteX35" fmla="*/ 2700669 w 6113721"/>
                <a:gd name="connsiteY35" fmla="*/ 246345 h 735443"/>
                <a:gd name="connsiteX36" fmla="*/ 2806995 w 6113721"/>
                <a:gd name="connsiteY36" fmla="*/ 193182 h 735443"/>
                <a:gd name="connsiteX37" fmla="*/ 2892055 w 6113721"/>
                <a:gd name="connsiteY37" fmla="*/ 182550 h 735443"/>
                <a:gd name="connsiteX38" fmla="*/ 2966483 w 6113721"/>
                <a:gd name="connsiteY38" fmla="*/ 150652 h 735443"/>
                <a:gd name="connsiteX39" fmla="*/ 3040911 w 6113721"/>
                <a:gd name="connsiteY39" fmla="*/ 129387 h 735443"/>
                <a:gd name="connsiteX40" fmla="*/ 3115339 w 6113721"/>
                <a:gd name="connsiteY40" fmla="*/ 108122 h 735443"/>
                <a:gd name="connsiteX41" fmla="*/ 3242930 w 6113721"/>
                <a:gd name="connsiteY41" fmla="*/ 86857 h 735443"/>
                <a:gd name="connsiteX42" fmla="*/ 3413051 w 6113721"/>
                <a:gd name="connsiteY42" fmla="*/ 65591 h 735443"/>
                <a:gd name="connsiteX43" fmla="*/ 3530009 w 6113721"/>
                <a:gd name="connsiteY43" fmla="*/ 86857 h 735443"/>
                <a:gd name="connsiteX44" fmla="*/ 3646967 w 6113721"/>
                <a:gd name="connsiteY44" fmla="*/ 150652 h 735443"/>
                <a:gd name="connsiteX45" fmla="*/ 3785190 w 6113721"/>
                <a:gd name="connsiteY45" fmla="*/ 182550 h 735443"/>
                <a:gd name="connsiteX46" fmla="*/ 3891516 w 6113721"/>
                <a:gd name="connsiteY46" fmla="*/ 171917 h 735443"/>
                <a:gd name="connsiteX47" fmla="*/ 3944679 w 6113721"/>
                <a:gd name="connsiteY47" fmla="*/ 140019 h 735443"/>
                <a:gd name="connsiteX48" fmla="*/ 3976576 w 6113721"/>
                <a:gd name="connsiteY48" fmla="*/ 129387 h 735443"/>
                <a:gd name="connsiteX49" fmla="*/ 4019107 w 6113721"/>
                <a:gd name="connsiteY49" fmla="*/ 118754 h 735443"/>
                <a:gd name="connsiteX50" fmla="*/ 4082902 w 6113721"/>
                <a:gd name="connsiteY50" fmla="*/ 97489 h 735443"/>
                <a:gd name="connsiteX51" fmla="*/ 4231758 w 6113721"/>
                <a:gd name="connsiteY51" fmla="*/ 118754 h 735443"/>
                <a:gd name="connsiteX52" fmla="*/ 4284921 w 6113721"/>
                <a:gd name="connsiteY52" fmla="*/ 129387 h 735443"/>
                <a:gd name="connsiteX53" fmla="*/ 4316818 w 6113721"/>
                <a:gd name="connsiteY53" fmla="*/ 140019 h 735443"/>
                <a:gd name="connsiteX54" fmla="*/ 4465674 w 6113721"/>
                <a:gd name="connsiteY54" fmla="*/ 161285 h 735443"/>
                <a:gd name="connsiteX55" fmla="*/ 4497572 w 6113721"/>
                <a:gd name="connsiteY55" fmla="*/ 182550 h 735443"/>
                <a:gd name="connsiteX56" fmla="*/ 4688958 w 6113721"/>
                <a:gd name="connsiteY56" fmla="*/ 225080 h 735443"/>
                <a:gd name="connsiteX57" fmla="*/ 4752753 w 6113721"/>
                <a:gd name="connsiteY57" fmla="*/ 246345 h 735443"/>
                <a:gd name="connsiteX58" fmla="*/ 4784651 w 6113721"/>
                <a:gd name="connsiteY58" fmla="*/ 267610 h 735443"/>
                <a:gd name="connsiteX59" fmla="*/ 4837814 w 6113721"/>
                <a:gd name="connsiteY59" fmla="*/ 320773 h 735443"/>
                <a:gd name="connsiteX60" fmla="*/ 4869711 w 6113721"/>
                <a:gd name="connsiteY60" fmla="*/ 331405 h 735443"/>
                <a:gd name="connsiteX61" fmla="*/ 4933507 w 6113721"/>
                <a:gd name="connsiteY61" fmla="*/ 363303 h 735443"/>
                <a:gd name="connsiteX62" fmla="*/ 5007934 w 6113721"/>
                <a:gd name="connsiteY62" fmla="*/ 395201 h 735443"/>
                <a:gd name="connsiteX63" fmla="*/ 5061097 w 6113721"/>
                <a:gd name="connsiteY63" fmla="*/ 384568 h 735443"/>
                <a:gd name="connsiteX64" fmla="*/ 5124893 w 6113721"/>
                <a:gd name="connsiteY64" fmla="*/ 363303 h 735443"/>
                <a:gd name="connsiteX65" fmla="*/ 5156790 w 6113721"/>
                <a:gd name="connsiteY65" fmla="*/ 331405 h 735443"/>
                <a:gd name="connsiteX66" fmla="*/ 5348176 w 6113721"/>
                <a:gd name="connsiteY66" fmla="*/ 299508 h 735443"/>
                <a:gd name="connsiteX67" fmla="*/ 5518297 w 6113721"/>
                <a:gd name="connsiteY67" fmla="*/ 299508 h 735443"/>
                <a:gd name="connsiteX68" fmla="*/ 5571460 w 6113721"/>
                <a:gd name="connsiteY68" fmla="*/ 320773 h 735443"/>
                <a:gd name="connsiteX69" fmla="*/ 5656521 w 6113721"/>
                <a:gd name="connsiteY69" fmla="*/ 342038 h 735443"/>
                <a:gd name="connsiteX70" fmla="*/ 5688418 w 6113721"/>
                <a:gd name="connsiteY70" fmla="*/ 352671 h 735443"/>
                <a:gd name="connsiteX71" fmla="*/ 5826641 w 6113721"/>
                <a:gd name="connsiteY71" fmla="*/ 342038 h 735443"/>
                <a:gd name="connsiteX72" fmla="*/ 5847907 w 6113721"/>
                <a:gd name="connsiteY72" fmla="*/ 320773 h 735443"/>
                <a:gd name="connsiteX73" fmla="*/ 5879804 w 6113721"/>
                <a:gd name="connsiteY73" fmla="*/ 310140 h 735443"/>
                <a:gd name="connsiteX74" fmla="*/ 5911702 w 6113721"/>
                <a:gd name="connsiteY74" fmla="*/ 288875 h 735443"/>
                <a:gd name="connsiteX75" fmla="*/ 5964865 w 6113721"/>
                <a:gd name="connsiteY75" fmla="*/ 299508 h 735443"/>
                <a:gd name="connsiteX76" fmla="*/ 6018028 w 6113721"/>
                <a:gd name="connsiteY76" fmla="*/ 352671 h 735443"/>
                <a:gd name="connsiteX77" fmla="*/ 6049925 w 6113721"/>
                <a:gd name="connsiteY77" fmla="*/ 373936 h 735443"/>
                <a:gd name="connsiteX78" fmla="*/ 6092455 w 6113721"/>
                <a:gd name="connsiteY78" fmla="*/ 437731 h 735443"/>
                <a:gd name="connsiteX79" fmla="*/ 6113721 w 6113721"/>
                <a:gd name="connsiteY79" fmla="*/ 501526 h 735443"/>
                <a:gd name="connsiteX80" fmla="*/ 6103088 w 6113721"/>
                <a:gd name="connsiteY80" fmla="*/ 544057 h 735443"/>
                <a:gd name="connsiteX81" fmla="*/ 6028660 w 6113721"/>
                <a:gd name="connsiteY81" fmla="*/ 575954 h 735443"/>
                <a:gd name="connsiteX82" fmla="*/ 5911702 w 6113721"/>
                <a:gd name="connsiteY82" fmla="*/ 607852 h 735443"/>
                <a:gd name="connsiteX83" fmla="*/ 5869172 w 6113721"/>
                <a:gd name="connsiteY83" fmla="*/ 597219 h 735443"/>
                <a:gd name="connsiteX84" fmla="*/ 5656521 w 6113721"/>
                <a:gd name="connsiteY84" fmla="*/ 586587 h 735443"/>
                <a:gd name="connsiteX85" fmla="*/ 5178055 w 6113721"/>
                <a:gd name="connsiteY85" fmla="*/ 575954 h 735443"/>
                <a:gd name="connsiteX86" fmla="*/ 5103628 w 6113721"/>
                <a:gd name="connsiteY86" fmla="*/ 565322 h 735443"/>
                <a:gd name="connsiteX87" fmla="*/ 4986669 w 6113721"/>
                <a:gd name="connsiteY87" fmla="*/ 533424 h 735443"/>
                <a:gd name="connsiteX88" fmla="*/ 4848446 w 6113721"/>
                <a:gd name="connsiteY88" fmla="*/ 522791 h 735443"/>
                <a:gd name="connsiteX89" fmla="*/ 4816548 w 6113721"/>
                <a:gd name="connsiteY89" fmla="*/ 512159 h 735443"/>
                <a:gd name="connsiteX90" fmla="*/ 4646428 w 6113721"/>
                <a:gd name="connsiteY90" fmla="*/ 533424 h 735443"/>
                <a:gd name="connsiteX91" fmla="*/ 4603897 w 6113721"/>
                <a:gd name="connsiteY91" fmla="*/ 554689 h 735443"/>
                <a:gd name="connsiteX92" fmla="*/ 4508204 w 6113721"/>
                <a:gd name="connsiteY92" fmla="*/ 586587 h 735443"/>
                <a:gd name="connsiteX93" fmla="*/ 4433776 w 6113721"/>
                <a:gd name="connsiteY93" fmla="*/ 607852 h 735443"/>
                <a:gd name="connsiteX94" fmla="*/ 4401879 w 6113721"/>
                <a:gd name="connsiteY94" fmla="*/ 629117 h 735443"/>
                <a:gd name="connsiteX95" fmla="*/ 4199860 w 6113721"/>
                <a:gd name="connsiteY95" fmla="*/ 650382 h 735443"/>
                <a:gd name="connsiteX96" fmla="*/ 4157330 w 6113721"/>
                <a:gd name="connsiteY96" fmla="*/ 639750 h 735443"/>
                <a:gd name="connsiteX97" fmla="*/ 4093534 w 6113721"/>
                <a:gd name="connsiteY97" fmla="*/ 618485 h 735443"/>
                <a:gd name="connsiteX98" fmla="*/ 4008474 w 6113721"/>
                <a:gd name="connsiteY98" fmla="*/ 597219 h 735443"/>
                <a:gd name="connsiteX99" fmla="*/ 3923414 w 6113721"/>
                <a:gd name="connsiteY99" fmla="*/ 565322 h 735443"/>
                <a:gd name="connsiteX100" fmla="*/ 3848986 w 6113721"/>
                <a:gd name="connsiteY100" fmla="*/ 554689 h 735443"/>
                <a:gd name="connsiteX101" fmla="*/ 3785190 w 6113721"/>
                <a:gd name="connsiteY101" fmla="*/ 533424 h 735443"/>
                <a:gd name="connsiteX102" fmla="*/ 3423683 w 6113721"/>
                <a:gd name="connsiteY102" fmla="*/ 544057 h 735443"/>
                <a:gd name="connsiteX103" fmla="*/ 3285460 w 6113721"/>
                <a:gd name="connsiteY103" fmla="*/ 565322 h 735443"/>
                <a:gd name="connsiteX104" fmla="*/ 3242930 w 6113721"/>
                <a:gd name="connsiteY104" fmla="*/ 575954 h 735443"/>
                <a:gd name="connsiteX105" fmla="*/ 3147237 w 6113721"/>
                <a:gd name="connsiteY105" fmla="*/ 586587 h 735443"/>
                <a:gd name="connsiteX106" fmla="*/ 3104707 w 6113721"/>
                <a:gd name="connsiteY106" fmla="*/ 597219 h 735443"/>
                <a:gd name="connsiteX107" fmla="*/ 3072809 w 6113721"/>
                <a:gd name="connsiteY107" fmla="*/ 607852 h 735443"/>
                <a:gd name="connsiteX108" fmla="*/ 2700669 w 6113721"/>
                <a:gd name="connsiteY108" fmla="*/ 629117 h 735443"/>
                <a:gd name="connsiteX109" fmla="*/ 2604976 w 6113721"/>
                <a:gd name="connsiteY109" fmla="*/ 650382 h 735443"/>
                <a:gd name="connsiteX110" fmla="*/ 2509283 w 6113721"/>
                <a:gd name="connsiteY110" fmla="*/ 671647 h 735443"/>
                <a:gd name="connsiteX111" fmla="*/ 2232837 w 6113721"/>
                <a:gd name="connsiteY111" fmla="*/ 650382 h 735443"/>
                <a:gd name="connsiteX112" fmla="*/ 1786269 w 6113721"/>
                <a:gd name="connsiteY112" fmla="*/ 639750 h 735443"/>
                <a:gd name="connsiteX113" fmla="*/ 1552353 w 6113721"/>
                <a:gd name="connsiteY113" fmla="*/ 650382 h 735443"/>
                <a:gd name="connsiteX114" fmla="*/ 1467293 w 6113721"/>
                <a:gd name="connsiteY114" fmla="*/ 661015 h 735443"/>
                <a:gd name="connsiteX115" fmla="*/ 1435395 w 6113721"/>
                <a:gd name="connsiteY115" fmla="*/ 682280 h 735443"/>
                <a:gd name="connsiteX116" fmla="*/ 1392865 w 6113721"/>
                <a:gd name="connsiteY116" fmla="*/ 692912 h 735443"/>
                <a:gd name="connsiteX117" fmla="*/ 1297172 w 6113721"/>
                <a:gd name="connsiteY117" fmla="*/ 714178 h 735443"/>
                <a:gd name="connsiteX118" fmla="*/ 1180214 w 6113721"/>
                <a:gd name="connsiteY118" fmla="*/ 735443 h 735443"/>
                <a:gd name="connsiteX119" fmla="*/ 765544 w 6113721"/>
                <a:gd name="connsiteY119" fmla="*/ 714178 h 735443"/>
                <a:gd name="connsiteX120" fmla="*/ 691116 w 6113721"/>
                <a:gd name="connsiteY120" fmla="*/ 692912 h 735443"/>
                <a:gd name="connsiteX121" fmla="*/ 627321 w 6113721"/>
                <a:gd name="connsiteY121" fmla="*/ 661015 h 735443"/>
                <a:gd name="connsiteX122" fmla="*/ 595423 w 6113721"/>
                <a:gd name="connsiteY122" fmla="*/ 639750 h 735443"/>
                <a:gd name="connsiteX123" fmla="*/ 478465 w 6113721"/>
                <a:gd name="connsiteY123" fmla="*/ 607852 h 735443"/>
                <a:gd name="connsiteX124" fmla="*/ 414669 w 6113721"/>
                <a:gd name="connsiteY124" fmla="*/ 565322 h 735443"/>
                <a:gd name="connsiteX125" fmla="*/ 372139 w 6113721"/>
                <a:gd name="connsiteY125" fmla="*/ 533424 h 735443"/>
                <a:gd name="connsiteX126" fmla="*/ 318976 w 6113721"/>
                <a:gd name="connsiteY126" fmla="*/ 512159 h 735443"/>
                <a:gd name="connsiteX127" fmla="*/ 276446 w 6113721"/>
                <a:gd name="connsiteY127" fmla="*/ 490894 h 735443"/>
                <a:gd name="connsiteX128" fmla="*/ 244548 w 6113721"/>
                <a:gd name="connsiteY128" fmla="*/ 469629 h 735443"/>
                <a:gd name="connsiteX129" fmla="*/ 202018 w 6113721"/>
                <a:gd name="connsiteY129" fmla="*/ 448364 h 735443"/>
                <a:gd name="connsiteX130" fmla="*/ 170121 w 6113721"/>
                <a:gd name="connsiteY130" fmla="*/ 427098 h 735443"/>
                <a:gd name="connsiteX131" fmla="*/ 95693 w 6113721"/>
                <a:gd name="connsiteY131" fmla="*/ 384568 h 735443"/>
                <a:gd name="connsiteX132" fmla="*/ 63795 w 6113721"/>
                <a:gd name="connsiteY132" fmla="*/ 352671 h 735443"/>
                <a:gd name="connsiteX133" fmla="*/ 0 w 6113721"/>
                <a:gd name="connsiteY133" fmla="*/ 299508 h 735443"/>
                <a:gd name="connsiteX134" fmla="*/ 88722 w 6113721"/>
                <a:gd name="connsiteY134" fmla="*/ 277110 h 735443"/>
                <a:gd name="connsiteX0" fmla="*/ 138223 w 6113721"/>
                <a:gd name="connsiteY0" fmla="*/ 267610 h 735443"/>
                <a:gd name="connsiteX1" fmla="*/ 223283 w 6113721"/>
                <a:gd name="connsiteY1" fmla="*/ 246345 h 735443"/>
                <a:gd name="connsiteX2" fmla="*/ 265814 w 6113721"/>
                <a:gd name="connsiteY2" fmla="*/ 203815 h 735443"/>
                <a:gd name="connsiteX3" fmla="*/ 297711 w 6113721"/>
                <a:gd name="connsiteY3" fmla="*/ 182550 h 735443"/>
                <a:gd name="connsiteX4" fmla="*/ 361507 w 6113721"/>
                <a:gd name="connsiteY4" fmla="*/ 129387 h 735443"/>
                <a:gd name="connsiteX5" fmla="*/ 414669 w 6113721"/>
                <a:gd name="connsiteY5" fmla="*/ 65591 h 735443"/>
                <a:gd name="connsiteX6" fmla="*/ 446567 w 6113721"/>
                <a:gd name="connsiteY6" fmla="*/ 54959 h 735443"/>
                <a:gd name="connsiteX7" fmla="*/ 467832 w 6113721"/>
                <a:gd name="connsiteY7" fmla="*/ 23061 h 735443"/>
                <a:gd name="connsiteX8" fmla="*/ 584790 w 6113721"/>
                <a:gd name="connsiteY8" fmla="*/ 12429 h 735443"/>
                <a:gd name="connsiteX9" fmla="*/ 616688 w 6113721"/>
                <a:gd name="connsiteY9" fmla="*/ 33694 h 735443"/>
                <a:gd name="connsiteX10" fmla="*/ 659218 w 6113721"/>
                <a:gd name="connsiteY10" fmla="*/ 54959 h 735443"/>
                <a:gd name="connsiteX11" fmla="*/ 733646 w 6113721"/>
                <a:gd name="connsiteY11" fmla="*/ 118754 h 735443"/>
                <a:gd name="connsiteX12" fmla="*/ 776176 w 6113721"/>
                <a:gd name="connsiteY12" fmla="*/ 129387 h 735443"/>
                <a:gd name="connsiteX13" fmla="*/ 850604 w 6113721"/>
                <a:gd name="connsiteY13" fmla="*/ 171917 h 735443"/>
                <a:gd name="connsiteX14" fmla="*/ 882502 w 6113721"/>
                <a:gd name="connsiteY14" fmla="*/ 182550 h 735443"/>
                <a:gd name="connsiteX15" fmla="*/ 967562 w 6113721"/>
                <a:gd name="connsiteY15" fmla="*/ 203815 h 735443"/>
                <a:gd name="connsiteX16" fmla="*/ 1052623 w 6113721"/>
                <a:gd name="connsiteY16" fmla="*/ 225080 h 735443"/>
                <a:gd name="connsiteX17" fmla="*/ 1339702 w 6113721"/>
                <a:gd name="connsiteY17" fmla="*/ 203815 h 735443"/>
                <a:gd name="connsiteX18" fmla="*/ 1403497 w 6113721"/>
                <a:gd name="connsiteY18" fmla="*/ 171917 h 735443"/>
                <a:gd name="connsiteX19" fmla="*/ 1488558 w 6113721"/>
                <a:gd name="connsiteY19" fmla="*/ 150652 h 735443"/>
                <a:gd name="connsiteX20" fmla="*/ 1531088 w 6113721"/>
                <a:gd name="connsiteY20" fmla="*/ 140019 h 735443"/>
                <a:gd name="connsiteX21" fmla="*/ 1573618 w 6113721"/>
                <a:gd name="connsiteY21" fmla="*/ 129387 h 735443"/>
                <a:gd name="connsiteX22" fmla="*/ 1616148 w 6113721"/>
                <a:gd name="connsiteY22" fmla="*/ 97489 h 735443"/>
                <a:gd name="connsiteX23" fmla="*/ 1690576 w 6113721"/>
                <a:gd name="connsiteY23" fmla="*/ 86857 h 735443"/>
                <a:gd name="connsiteX24" fmla="*/ 1775637 w 6113721"/>
                <a:gd name="connsiteY24" fmla="*/ 65591 h 735443"/>
                <a:gd name="connsiteX25" fmla="*/ 1913860 w 6113721"/>
                <a:gd name="connsiteY25" fmla="*/ 86857 h 735443"/>
                <a:gd name="connsiteX26" fmla="*/ 1988288 w 6113721"/>
                <a:gd name="connsiteY26" fmla="*/ 129387 h 735443"/>
                <a:gd name="connsiteX27" fmla="*/ 2020186 w 6113721"/>
                <a:gd name="connsiteY27" fmla="*/ 140019 h 735443"/>
                <a:gd name="connsiteX28" fmla="*/ 2094614 w 6113721"/>
                <a:gd name="connsiteY28" fmla="*/ 182550 h 735443"/>
                <a:gd name="connsiteX29" fmla="*/ 2158409 w 6113721"/>
                <a:gd name="connsiteY29" fmla="*/ 225080 h 735443"/>
                <a:gd name="connsiteX30" fmla="*/ 2254102 w 6113721"/>
                <a:gd name="connsiteY30" fmla="*/ 267610 h 735443"/>
                <a:gd name="connsiteX31" fmla="*/ 2296632 w 6113721"/>
                <a:gd name="connsiteY31" fmla="*/ 288875 h 735443"/>
                <a:gd name="connsiteX32" fmla="*/ 2402958 w 6113721"/>
                <a:gd name="connsiteY32" fmla="*/ 320773 h 735443"/>
                <a:gd name="connsiteX33" fmla="*/ 2583711 w 6113721"/>
                <a:gd name="connsiteY33" fmla="*/ 299508 h 735443"/>
                <a:gd name="connsiteX34" fmla="*/ 2668772 w 6113721"/>
                <a:gd name="connsiteY34" fmla="*/ 278243 h 735443"/>
                <a:gd name="connsiteX35" fmla="*/ 2700669 w 6113721"/>
                <a:gd name="connsiteY35" fmla="*/ 246345 h 735443"/>
                <a:gd name="connsiteX36" fmla="*/ 2806995 w 6113721"/>
                <a:gd name="connsiteY36" fmla="*/ 193182 h 735443"/>
                <a:gd name="connsiteX37" fmla="*/ 2892055 w 6113721"/>
                <a:gd name="connsiteY37" fmla="*/ 182550 h 735443"/>
                <a:gd name="connsiteX38" fmla="*/ 2966483 w 6113721"/>
                <a:gd name="connsiteY38" fmla="*/ 150652 h 735443"/>
                <a:gd name="connsiteX39" fmla="*/ 3040911 w 6113721"/>
                <a:gd name="connsiteY39" fmla="*/ 129387 h 735443"/>
                <a:gd name="connsiteX40" fmla="*/ 3115339 w 6113721"/>
                <a:gd name="connsiteY40" fmla="*/ 108122 h 735443"/>
                <a:gd name="connsiteX41" fmla="*/ 3242930 w 6113721"/>
                <a:gd name="connsiteY41" fmla="*/ 86857 h 735443"/>
                <a:gd name="connsiteX42" fmla="*/ 3413051 w 6113721"/>
                <a:gd name="connsiteY42" fmla="*/ 65591 h 735443"/>
                <a:gd name="connsiteX43" fmla="*/ 3530009 w 6113721"/>
                <a:gd name="connsiteY43" fmla="*/ 86857 h 735443"/>
                <a:gd name="connsiteX44" fmla="*/ 3646967 w 6113721"/>
                <a:gd name="connsiteY44" fmla="*/ 150652 h 735443"/>
                <a:gd name="connsiteX45" fmla="*/ 3785190 w 6113721"/>
                <a:gd name="connsiteY45" fmla="*/ 182550 h 735443"/>
                <a:gd name="connsiteX46" fmla="*/ 3891516 w 6113721"/>
                <a:gd name="connsiteY46" fmla="*/ 171917 h 735443"/>
                <a:gd name="connsiteX47" fmla="*/ 3944679 w 6113721"/>
                <a:gd name="connsiteY47" fmla="*/ 140019 h 735443"/>
                <a:gd name="connsiteX48" fmla="*/ 3976576 w 6113721"/>
                <a:gd name="connsiteY48" fmla="*/ 129387 h 735443"/>
                <a:gd name="connsiteX49" fmla="*/ 4019107 w 6113721"/>
                <a:gd name="connsiteY49" fmla="*/ 118754 h 735443"/>
                <a:gd name="connsiteX50" fmla="*/ 4082902 w 6113721"/>
                <a:gd name="connsiteY50" fmla="*/ 97489 h 735443"/>
                <a:gd name="connsiteX51" fmla="*/ 4231758 w 6113721"/>
                <a:gd name="connsiteY51" fmla="*/ 118754 h 735443"/>
                <a:gd name="connsiteX52" fmla="*/ 4284921 w 6113721"/>
                <a:gd name="connsiteY52" fmla="*/ 129387 h 735443"/>
                <a:gd name="connsiteX53" fmla="*/ 4316818 w 6113721"/>
                <a:gd name="connsiteY53" fmla="*/ 140019 h 735443"/>
                <a:gd name="connsiteX54" fmla="*/ 4465674 w 6113721"/>
                <a:gd name="connsiteY54" fmla="*/ 161285 h 735443"/>
                <a:gd name="connsiteX55" fmla="*/ 4497572 w 6113721"/>
                <a:gd name="connsiteY55" fmla="*/ 182550 h 735443"/>
                <a:gd name="connsiteX56" fmla="*/ 4688958 w 6113721"/>
                <a:gd name="connsiteY56" fmla="*/ 225080 h 735443"/>
                <a:gd name="connsiteX57" fmla="*/ 4752753 w 6113721"/>
                <a:gd name="connsiteY57" fmla="*/ 246345 h 735443"/>
                <a:gd name="connsiteX58" fmla="*/ 4784651 w 6113721"/>
                <a:gd name="connsiteY58" fmla="*/ 267610 h 735443"/>
                <a:gd name="connsiteX59" fmla="*/ 4837814 w 6113721"/>
                <a:gd name="connsiteY59" fmla="*/ 320773 h 735443"/>
                <a:gd name="connsiteX60" fmla="*/ 4869711 w 6113721"/>
                <a:gd name="connsiteY60" fmla="*/ 331405 h 735443"/>
                <a:gd name="connsiteX61" fmla="*/ 4933507 w 6113721"/>
                <a:gd name="connsiteY61" fmla="*/ 363303 h 735443"/>
                <a:gd name="connsiteX62" fmla="*/ 5007934 w 6113721"/>
                <a:gd name="connsiteY62" fmla="*/ 395201 h 735443"/>
                <a:gd name="connsiteX63" fmla="*/ 5061097 w 6113721"/>
                <a:gd name="connsiteY63" fmla="*/ 384568 h 735443"/>
                <a:gd name="connsiteX64" fmla="*/ 5124893 w 6113721"/>
                <a:gd name="connsiteY64" fmla="*/ 363303 h 735443"/>
                <a:gd name="connsiteX65" fmla="*/ 5156790 w 6113721"/>
                <a:gd name="connsiteY65" fmla="*/ 331405 h 735443"/>
                <a:gd name="connsiteX66" fmla="*/ 5348176 w 6113721"/>
                <a:gd name="connsiteY66" fmla="*/ 299508 h 735443"/>
                <a:gd name="connsiteX67" fmla="*/ 5518297 w 6113721"/>
                <a:gd name="connsiteY67" fmla="*/ 299508 h 735443"/>
                <a:gd name="connsiteX68" fmla="*/ 5571460 w 6113721"/>
                <a:gd name="connsiteY68" fmla="*/ 320773 h 735443"/>
                <a:gd name="connsiteX69" fmla="*/ 5656521 w 6113721"/>
                <a:gd name="connsiteY69" fmla="*/ 342038 h 735443"/>
                <a:gd name="connsiteX70" fmla="*/ 5688418 w 6113721"/>
                <a:gd name="connsiteY70" fmla="*/ 352671 h 735443"/>
                <a:gd name="connsiteX71" fmla="*/ 5826641 w 6113721"/>
                <a:gd name="connsiteY71" fmla="*/ 342038 h 735443"/>
                <a:gd name="connsiteX72" fmla="*/ 5847907 w 6113721"/>
                <a:gd name="connsiteY72" fmla="*/ 320773 h 735443"/>
                <a:gd name="connsiteX73" fmla="*/ 5879804 w 6113721"/>
                <a:gd name="connsiteY73" fmla="*/ 310140 h 735443"/>
                <a:gd name="connsiteX74" fmla="*/ 5911702 w 6113721"/>
                <a:gd name="connsiteY74" fmla="*/ 288875 h 735443"/>
                <a:gd name="connsiteX75" fmla="*/ 5964865 w 6113721"/>
                <a:gd name="connsiteY75" fmla="*/ 299508 h 735443"/>
                <a:gd name="connsiteX76" fmla="*/ 6018028 w 6113721"/>
                <a:gd name="connsiteY76" fmla="*/ 352671 h 735443"/>
                <a:gd name="connsiteX77" fmla="*/ 6049925 w 6113721"/>
                <a:gd name="connsiteY77" fmla="*/ 373936 h 735443"/>
                <a:gd name="connsiteX78" fmla="*/ 6092455 w 6113721"/>
                <a:gd name="connsiteY78" fmla="*/ 437731 h 735443"/>
                <a:gd name="connsiteX79" fmla="*/ 6113721 w 6113721"/>
                <a:gd name="connsiteY79" fmla="*/ 501526 h 735443"/>
                <a:gd name="connsiteX80" fmla="*/ 6103088 w 6113721"/>
                <a:gd name="connsiteY80" fmla="*/ 544057 h 735443"/>
                <a:gd name="connsiteX81" fmla="*/ 6028660 w 6113721"/>
                <a:gd name="connsiteY81" fmla="*/ 575954 h 735443"/>
                <a:gd name="connsiteX82" fmla="*/ 5911702 w 6113721"/>
                <a:gd name="connsiteY82" fmla="*/ 607852 h 735443"/>
                <a:gd name="connsiteX83" fmla="*/ 5869172 w 6113721"/>
                <a:gd name="connsiteY83" fmla="*/ 597219 h 735443"/>
                <a:gd name="connsiteX84" fmla="*/ 5656521 w 6113721"/>
                <a:gd name="connsiteY84" fmla="*/ 586587 h 735443"/>
                <a:gd name="connsiteX85" fmla="*/ 5178055 w 6113721"/>
                <a:gd name="connsiteY85" fmla="*/ 575954 h 735443"/>
                <a:gd name="connsiteX86" fmla="*/ 5103628 w 6113721"/>
                <a:gd name="connsiteY86" fmla="*/ 565322 h 735443"/>
                <a:gd name="connsiteX87" fmla="*/ 4986669 w 6113721"/>
                <a:gd name="connsiteY87" fmla="*/ 533424 h 735443"/>
                <a:gd name="connsiteX88" fmla="*/ 4848446 w 6113721"/>
                <a:gd name="connsiteY88" fmla="*/ 522791 h 735443"/>
                <a:gd name="connsiteX89" fmla="*/ 4816548 w 6113721"/>
                <a:gd name="connsiteY89" fmla="*/ 512159 h 735443"/>
                <a:gd name="connsiteX90" fmla="*/ 4646428 w 6113721"/>
                <a:gd name="connsiteY90" fmla="*/ 533424 h 735443"/>
                <a:gd name="connsiteX91" fmla="*/ 4603897 w 6113721"/>
                <a:gd name="connsiteY91" fmla="*/ 554689 h 735443"/>
                <a:gd name="connsiteX92" fmla="*/ 4508204 w 6113721"/>
                <a:gd name="connsiteY92" fmla="*/ 586587 h 735443"/>
                <a:gd name="connsiteX93" fmla="*/ 4433776 w 6113721"/>
                <a:gd name="connsiteY93" fmla="*/ 607852 h 735443"/>
                <a:gd name="connsiteX94" fmla="*/ 4401879 w 6113721"/>
                <a:gd name="connsiteY94" fmla="*/ 629117 h 735443"/>
                <a:gd name="connsiteX95" fmla="*/ 4199860 w 6113721"/>
                <a:gd name="connsiteY95" fmla="*/ 650382 h 735443"/>
                <a:gd name="connsiteX96" fmla="*/ 4157330 w 6113721"/>
                <a:gd name="connsiteY96" fmla="*/ 639750 h 735443"/>
                <a:gd name="connsiteX97" fmla="*/ 4093534 w 6113721"/>
                <a:gd name="connsiteY97" fmla="*/ 618485 h 735443"/>
                <a:gd name="connsiteX98" fmla="*/ 4008474 w 6113721"/>
                <a:gd name="connsiteY98" fmla="*/ 597219 h 735443"/>
                <a:gd name="connsiteX99" fmla="*/ 3923414 w 6113721"/>
                <a:gd name="connsiteY99" fmla="*/ 565322 h 735443"/>
                <a:gd name="connsiteX100" fmla="*/ 3848986 w 6113721"/>
                <a:gd name="connsiteY100" fmla="*/ 554689 h 735443"/>
                <a:gd name="connsiteX101" fmla="*/ 3785190 w 6113721"/>
                <a:gd name="connsiteY101" fmla="*/ 533424 h 735443"/>
                <a:gd name="connsiteX102" fmla="*/ 3423683 w 6113721"/>
                <a:gd name="connsiteY102" fmla="*/ 544057 h 735443"/>
                <a:gd name="connsiteX103" fmla="*/ 3285460 w 6113721"/>
                <a:gd name="connsiteY103" fmla="*/ 565322 h 735443"/>
                <a:gd name="connsiteX104" fmla="*/ 3242930 w 6113721"/>
                <a:gd name="connsiteY104" fmla="*/ 575954 h 735443"/>
                <a:gd name="connsiteX105" fmla="*/ 3147237 w 6113721"/>
                <a:gd name="connsiteY105" fmla="*/ 586587 h 735443"/>
                <a:gd name="connsiteX106" fmla="*/ 3104707 w 6113721"/>
                <a:gd name="connsiteY106" fmla="*/ 597219 h 735443"/>
                <a:gd name="connsiteX107" fmla="*/ 3072809 w 6113721"/>
                <a:gd name="connsiteY107" fmla="*/ 607852 h 735443"/>
                <a:gd name="connsiteX108" fmla="*/ 2700669 w 6113721"/>
                <a:gd name="connsiteY108" fmla="*/ 629117 h 735443"/>
                <a:gd name="connsiteX109" fmla="*/ 2604976 w 6113721"/>
                <a:gd name="connsiteY109" fmla="*/ 650382 h 735443"/>
                <a:gd name="connsiteX110" fmla="*/ 2509283 w 6113721"/>
                <a:gd name="connsiteY110" fmla="*/ 671647 h 735443"/>
                <a:gd name="connsiteX111" fmla="*/ 2232837 w 6113721"/>
                <a:gd name="connsiteY111" fmla="*/ 650382 h 735443"/>
                <a:gd name="connsiteX112" fmla="*/ 1786269 w 6113721"/>
                <a:gd name="connsiteY112" fmla="*/ 639750 h 735443"/>
                <a:gd name="connsiteX113" fmla="*/ 1552353 w 6113721"/>
                <a:gd name="connsiteY113" fmla="*/ 650382 h 735443"/>
                <a:gd name="connsiteX114" fmla="*/ 1467293 w 6113721"/>
                <a:gd name="connsiteY114" fmla="*/ 661015 h 735443"/>
                <a:gd name="connsiteX115" fmla="*/ 1435395 w 6113721"/>
                <a:gd name="connsiteY115" fmla="*/ 682280 h 735443"/>
                <a:gd name="connsiteX116" fmla="*/ 1392865 w 6113721"/>
                <a:gd name="connsiteY116" fmla="*/ 692912 h 735443"/>
                <a:gd name="connsiteX117" fmla="*/ 1297172 w 6113721"/>
                <a:gd name="connsiteY117" fmla="*/ 714178 h 735443"/>
                <a:gd name="connsiteX118" fmla="*/ 1180214 w 6113721"/>
                <a:gd name="connsiteY118" fmla="*/ 735443 h 735443"/>
                <a:gd name="connsiteX119" fmla="*/ 765544 w 6113721"/>
                <a:gd name="connsiteY119" fmla="*/ 714178 h 735443"/>
                <a:gd name="connsiteX120" fmla="*/ 691116 w 6113721"/>
                <a:gd name="connsiteY120" fmla="*/ 692912 h 735443"/>
                <a:gd name="connsiteX121" fmla="*/ 627321 w 6113721"/>
                <a:gd name="connsiteY121" fmla="*/ 661015 h 735443"/>
                <a:gd name="connsiteX122" fmla="*/ 595423 w 6113721"/>
                <a:gd name="connsiteY122" fmla="*/ 639750 h 735443"/>
                <a:gd name="connsiteX123" fmla="*/ 478465 w 6113721"/>
                <a:gd name="connsiteY123" fmla="*/ 607852 h 735443"/>
                <a:gd name="connsiteX124" fmla="*/ 414669 w 6113721"/>
                <a:gd name="connsiteY124" fmla="*/ 565322 h 735443"/>
                <a:gd name="connsiteX125" fmla="*/ 372139 w 6113721"/>
                <a:gd name="connsiteY125" fmla="*/ 533424 h 735443"/>
                <a:gd name="connsiteX126" fmla="*/ 318976 w 6113721"/>
                <a:gd name="connsiteY126" fmla="*/ 512159 h 735443"/>
                <a:gd name="connsiteX127" fmla="*/ 276446 w 6113721"/>
                <a:gd name="connsiteY127" fmla="*/ 490894 h 735443"/>
                <a:gd name="connsiteX128" fmla="*/ 244548 w 6113721"/>
                <a:gd name="connsiteY128" fmla="*/ 469629 h 735443"/>
                <a:gd name="connsiteX129" fmla="*/ 202018 w 6113721"/>
                <a:gd name="connsiteY129" fmla="*/ 448364 h 735443"/>
                <a:gd name="connsiteX130" fmla="*/ 170121 w 6113721"/>
                <a:gd name="connsiteY130" fmla="*/ 427098 h 735443"/>
                <a:gd name="connsiteX131" fmla="*/ 95693 w 6113721"/>
                <a:gd name="connsiteY131" fmla="*/ 384568 h 735443"/>
                <a:gd name="connsiteX132" fmla="*/ 63795 w 6113721"/>
                <a:gd name="connsiteY132" fmla="*/ 352671 h 735443"/>
                <a:gd name="connsiteX133" fmla="*/ 0 w 6113721"/>
                <a:gd name="connsiteY133" fmla="*/ 299508 h 735443"/>
                <a:gd name="connsiteX134" fmla="*/ 164724 w 6113721"/>
                <a:gd name="connsiteY134" fmla="*/ 267610 h 735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</a:cxnLst>
              <a:rect l="l" t="t" r="r" b="b"/>
              <a:pathLst>
                <a:path w="6113721" h="735443">
                  <a:moveTo>
                    <a:pt x="138223" y="267610"/>
                  </a:moveTo>
                  <a:cubicBezTo>
                    <a:pt x="166576" y="260522"/>
                    <a:pt x="197142" y="259415"/>
                    <a:pt x="223283" y="246345"/>
                  </a:cubicBezTo>
                  <a:cubicBezTo>
                    <a:pt x="241215" y="237379"/>
                    <a:pt x="250592" y="216863"/>
                    <a:pt x="265814" y="203815"/>
                  </a:cubicBezTo>
                  <a:cubicBezTo>
                    <a:pt x="275516" y="195499"/>
                    <a:pt x="287894" y="190731"/>
                    <a:pt x="297711" y="182550"/>
                  </a:cubicBezTo>
                  <a:cubicBezTo>
                    <a:pt x="379573" y="114331"/>
                    <a:pt x="282316" y="182180"/>
                    <a:pt x="361507" y="129387"/>
                  </a:cubicBezTo>
                  <a:cubicBezTo>
                    <a:pt x="377197" y="105851"/>
                    <a:pt x="390110" y="81963"/>
                    <a:pt x="414669" y="65591"/>
                  </a:cubicBezTo>
                  <a:cubicBezTo>
                    <a:pt x="423994" y="59374"/>
                    <a:pt x="435934" y="58503"/>
                    <a:pt x="446567" y="54959"/>
                  </a:cubicBezTo>
                  <a:cubicBezTo>
                    <a:pt x="453655" y="44326"/>
                    <a:pt x="458796" y="32097"/>
                    <a:pt x="467832" y="23061"/>
                  </a:cubicBezTo>
                  <a:cubicBezTo>
                    <a:pt x="507009" y="-16116"/>
                    <a:pt x="523936" y="4822"/>
                    <a:pt x="584790" y="12429"/>
                  </a:cubicBezTo>
                  <a:cubicBezTo>
                    <a:pt x="595423" y="19517"/>
                    <a:pt x="605593" y="27354"/>
                    <a:pt x="616688" y="33694"/>
                  </a:cubicBezTo>
                  <a:cubicBezTo>
                    <a:pt x="630450" y="41558"/>
                    <a:pt x="646320" y="45746"/>
                    <a:pt x="659218" y="54959"/>
                  </a:cubicBezTo>
                  <a:cubicBezTo>
                    <a:pt x="708874" y="90428"/>
                    <a:pt x="672926" y="88394"/>
                    <a:pt x="733646" y="118754"/>
                  </a:cubicBezTo>
                  <a:cubicBezTo>
                    <a:pt x="746716" y="125289"/>
                    <a:pt x="762493" y="124256"/>
                    <a:pt x="776176" y="129387"/>
                  </a:cubicBezTo>
                  <a:cubicBezTo>
                    <a:pt x="850746" y="157351"/>
                    <a:pt x="788904" y="141066"/>
                    <a:pt x="850604" y="171917"/>
                  </a:cubicBezTo>
                  <a:cubicBezTo>
                    <a:pt x="860629" y="176929"/>
                    <a:pt x="871689" y="179601"/>
                    <a:pt x="882502" y="182550"/>
                  </a:cubicBezTo>
                  <a:cubicBezTo>
                    <a:pt x="910698" y="190240"/>
                    <a:pt x="938904" y="198084"/>
                    <a:pt x="967562" y="203815"/>
                  </a:cubicBezTo>
                  <a:cubicBezTo>
                    <a:pt x="1031715" y="216645"/>
                    <a:pt x="1003581" y="208732"/>
                    <a:pt x="1052623" y="225080"/>
                  </a:cubicBezTo>
                  <a:cubicBezTo>
                    <a:pt x="1085489" y="222889"/>
                    <a:pt x="1294548" y="209836"/>
                    <a:pt x="1339702" y="203815"/>
                  </a:cubicBezTo>
                  <a:cubicBezTo>
                    <a:pt x="1393067" y="196700"/>
                    <a:pt x="1351621" y="190781"/>
                    <a:pt x="1403497" y="171917"/>
                  </a:cubicBezTo>
                  <a:cubicBezTo>
                    <a:pt x="1430964" y="161929"/>
                    <a:pt x="1460204" y="157740"/>
                    <a:pt x="1488558" y="150652"/>
                  </a:cubicBezTo>
                  <a:lnTo>
                    <a:pt x="1531088" y="140019"/>
                  </a:lnTo>
                  <a:lnTo>
                    <a:pt x="1573618" y="129387"/>
                  </a:lnTo>
                  <a:cubicBezTo>
                    <a:pt x="1587795" y="118754"/>
                    <a:pt x="1599494" y="103545"/>
                    <a:pt x="1616148" y="97489"/>
                  </a:cubicBezTo>
                  <a:cubicBezTo>
                    <a:pt x="1639700" y="88925"/>
                    <a:pt x="1665856" y="90977"/>
                    <a:pt x="1690576" y="86857"/>
                  </a:cubicBezTo>
                  <a:cubicBezTo>
                    <a:pt x="1741896" y="78304"/>
                    <a:pt x="1734553" y="79286"/>
                    <a:pt x="1775637" y="65591"/>
                  </a:cubicBezTo>
                  <a:cubicBezTo>
                    <a:pt x="1809221" y="69323"/>
                    <a:pt x="1875087" y="72317"/>
                    <a:pt x="1913860" y="86857"/>
                  </a:cubicBezTo>
                  <a:cubicBezTo>
                    <a:pt x="1988431" y="114821"/>
                    <a:pt x="1926585" y="98536"/>
                    <a:pt x="1988288" y="129387"/>
                  </a:cubicBezTo>
                  <a:cubicBezTo>
                    <a:pt x="1998313" y="134399"/>
                    <a:pt x="2009553" y="136475"/>
                    <a:pt x="2020186" y="140019"/>
                  </a:cubicBezTo>
                  <a:cubicBezTo>
                    <a:pt x="2130484" y="213556"/>
                    <a:pt x="1959765" y="101641"/>
                    <a:pt x="2094614" y="182550"/>
                  </a:cubicBezTo>
                  <a:cubicBezTo>
                    <a:pt x="2116529" y="195699"/>
                    <a:pt x="2135550" y="213650"/>
                    <a:pt x="2158409" y="225080"/>
                  </a:cubicBezTo>
                  <a:cubicBezTo>
                    <a:pt x="2263106" y="277428"/>
                    <a:pt x="2131920" y="213307"/>
                    <a:pt x="2254102" y="267610"/>
                  </a:cubicBezTo>
                  <a:cubicBezTo>
                    <a:pt x="2268586" y="274047"/>
                    <a:pt x="2281916" y="282989"/>
                    <a:pt x="2296632" y="288875"/>
                  </a:cubicBezTo>
                  <a:cubicBezTo>
                    <a:pt x="2339772" y="306131"/>
                    <a:pt x="2361185" y="310329"/>
                    <a:pt x="2402958" y="320773"/>
                  </a:cubicBezTo>
                  <a:cubicBezTo>
                    <a:pt x="2463209" y="313685"/>
                    <a:pt x="2523806" y="309093"/>
                    <a:pt x="2583711" y="299508"/>
                  </a:cubicBezTo>
                  <a:cubicBezTo>
                    <a:pt x="2612570" y="294891"/>
                    <a:pt x="2668772" y="278243"/>
                    <a:pt x="2668772" y="278243"/>
                  </a:cubicBezTo>
                  <a:cubicBezTo>
                    <a:pt x="2679404" y="267610"/>
                    <a:pt x="2688800" y="255577"/>
                    <a:pt x="2700669" y="246345"/>
                  </a:cubicBezTo>
                  <a:cubicBezTo>
                    <a:pt x="2746754" y="210501"/>
                    <a:pt x="2756749" y="201556"/>
                    <a:pt x="2806995" y="193182"/>
                  </a:cubicBezTo>
                  <a:cubicBezTo>
                    <a:pt x="2835180" y="188484"/>
                    <a:pt x="2863702" y="186094"/>
                    <a:pt x="2892055" y="182550"/>
                  </a:cubicBezTo>
                  <a:cubicBezTo>
                    <a:pt x="2966862" y="157614"/>
                    <a:pt x="2874512" y="190069"/>
                    <a:pt x="2966483" y="150652"/>
                  </a:cubicBezTo>
                  <a:cubicBezTo>
                    <a:pt x="2991982" y="139724"/>
                    <a:pt x="3013925" y="137097"/>
                    <a:pt x="3040911" y="129387"/>
                  </a:cubicBezTo>
                  <a:cubicBezTo>
                    <a:pt x="3082803" y="117418"/>
                    <a:pt x="3066980" y="117189"/>
                    <a:pt x="3115339" y="108122"/>
                  </a:cubicBezTo>
                  <a:cubicBezTo>
                    <a:pt x="3157718" y="100176"/>
                    <a:pt x="3200077" y="91619"/>
                    <a:pt x="3242930" y="86857"/>
                  </a:cubicBezTo>
                  <a:cubicBezTo>
                    <a:pt x="3363531" y="73456"/>
                    <a:pt x="3306852" y="80763"/>
                    <a:pt x="3413051" y="65591"/>
                  </a:cubicBezTo>
                  <a:cubicBezTo>
                    <a:pt x="3442376" y="69257"/>
                    <a:pt x="3497227" y="70466"/>
                    <a:pt x="3530009" y="86857"/>
                  </a:cubicBezTo>
                  <a:cubicBezTo>
                    <a:pt x="3588233" y="115969"/>
                    <a:pt x="3550602" y="126561"/>
                    <a:pt x="3646967" y="150652"/>
                  </a:cubicBezTo>
                  <a:cubicBezTo>
                    <a:pt x="3749560" y="176300"/>
                    <a:pt x="3703369" y="166185"/>
                    <a:pt x="3785190" y="182550"/>
                  </a:cubicBezTo>
                  <a:cubicBezTo>
                    <a:pt x="3820632" y="179006"/>
                    <a:pt x="3857100" y="181095"/>
                    <a:pt x="3891516" y="171917"/>
                  </a:cubicBezTo>
                  <a:cubicBezTo>
                    <a:pt x="3911484" y="166592"/>
                    <a:pt x="3926195" y="149261"/>
                    <a:pt x="3944679" y="140019"/>
                  </a:cubicBezTo>
                  <a:cubicBezTo>
                    <a:pt x="3954703" y="135007"/>
                    <a:pt x="3965800" y="132466"/>
                    <a:pt x="3976576" y="129387"/>
                  </a:cubicBezTo>
                  <a:cubicBezTo>
                    <a:pt x="3990627" y="125372"/>
                    <a:pt x="4005110" y="122953"/>
                    <a:pt x="4019107" y="118754"/>
                  </a:cubicBezTo>
                  <a:cubicBezTo>
                    <a:pt x="4040577" y="112313"/>
                    <a:pt x="4082902" y="97489"/>
                    <a:pt x="4082902" y="97489"/>
                  </a:cubicBezTo>
                  <a:lnTo>
                    <a:pt x="4231758" y="118754"/>
                  </a:lnTo>
                  <a:cubicBezTo>
                    <a:pt x="4249609" y="121573"/>
                    <a:pt x="4267389" y="125004"/>
                    <a:pt x="4284921" y="129387"/>
                  </a:cubicBezTo>
                  <a:cubicBezTo>
                    <a:pt x="4295794" y="132105"/>
                    <a:pt x="4305781" y="138071"/>
                    <a:pt x="4316818" y="140019"/>
                  </a:cubicBezTo>
                  <a:cubicBezTo>
                    <a:pt x="4366178" y="148730"/>
                    <a:pt x="4465674" y="161285"/>
                    <a:pt x="4465674" y="161285"/>
                  </a:cubicBezTo>
                  <a:cubicBezTo>
                    <a:pt x="4476307" y="168373"/>
                    <a:pt x="4485563" y="178183"/>
                    <a:pt x="4497572" y="182550"/>
                  </a:cubicBezTo>
                  <a:cubicBezTo>
                    <a:pt x="4647497" y="237068"/>
                    <a:pt x="4517120" y="167801"/>
                    <a:pt x="4688958" y="225080"/>
                  </a:cubicBezTo>
                  <a:cubicBezTo>
                    <a:pt x="4710223" y="232168"/>
                    <a:pt x="4734102" y="233911"/>
                    <a:pt x="4752753" y="246345"/>
                  </a:cubicBezTo>
                  <a:cubicBezTo>
                    <a:pt x="4763386" y="253433"/>
                    <a:pt x="4775034" y="259195"/>
                    <a:pt x="4784651" y="267610"/>
                  </a:cubicBezTo>
                  <a:cubicBezTo>
                    <a:pt x="4803512" y="284113"/>
                    <a:pt x="4814039" y="312848"/>
                    <a:pt x="4837814" y="320773"/>
                  </a:cubicBezTo>
                  <a:lnTo>
                    <a:pt x="4869711" y="331405"/>
                  </a:lnTo>
                  <a:cubicBezTo>
                    <a:pt x="4931011" y="372273"/>
                    <a:pt x="4871877" y="336891"/>
                    <a:pt x="4933507" y="363303"/>
                  </a:cubicBezTo>
                  <a:cubicBezTo>
                    <a:pt x="5025495" y="402726"/>
                    <a:pt x="4933117" y="370260"/>
                    <a:pt x="5007934" y="395201"/>
                  </a:cubicBezTo>
                  <a:cubicBezTo>
                    <a:pt x="5025655" y="391657"/>
                    <a:pt x="5043662" y="389323"/>
                    <a:pt x="5061097" y="384568"/>
                  </a:cubicBezTo>
                  <a:cubicBezTo>
                    <a:pt x="5082723" y="378670"/>
                    <a:pt x="5124893" y="363303"/>
                    <a:pt x="5124893" y="363303"/>
                  </a:cubicBezTo>
                  <a:cubicBezTo>
                    <a:pt x="5135525" y="352670"/>
                    <a:pt x="5143646" y="338707"/>
                    <a:pt x="5156790" y="331405"/>
                  </a:cubicBezTo>
                  <a:cubicBezTo>
                    <a:pt x="5211998" y="300734"/>
                    <a:pt x="5291684" y="304215"/>
                    <a:pt x="5348176" y="299508"/>
                  </a:cubicBezTo>
                  <a:cubicBezTo>
                    <a:pt x="5424196" y="284303"/>
                    <a:pt x="5416980" y="280511"/>
                    <a:pt x="5518297" y="299508"/>
                  </a:cubicBezTo>
                  <a:cubicBezTo>
                    <a:pt x="5537056" y="303025"/>
                    <a:pt x="5553218" y="315160"/>
                    <a:pt x="5571460" y="320773"/>
                  </a:cubicBezTo>
                  <a:cubicBezTo>
                    <a:pt x="5599394" y="329368"/>
                    <a:pt x="5628795" y="332795"/>
                    <a:pt x="5656521" y="342038"/>
                  </a:cubicBezTo>
                  <a:lnTo>
                    <a:pt x="5688418" y="352671"/>
                  </a:lnTo>
                  <a:cubicBezTo>
                    <a:pt x="5734492" y="349127"/>
                    <a:pt x="5781328" y="351101"/>
                    <a:pt x="5826641" y="342038"/>
                  </a:cubicBezTo>
                  <a:cubicBezTo>
                    <a:pt x="5836471" y="340072"/>
                    <a:pt x="5839311" y="325931"/>
                    <a:pt x="5847907" y="320773"/>
                  </a:cubicBezTo>
                  <a:cubicBezTo>
                    <a:pt x="5857517" y="315007"/>
                    <a:pt x="5869780" y="315152"/>
                    <a:pt x="5879804" y="310140"/>
                  </a:cubicBezTo>
                  <a:cubicBezTo>
                    <a:pt x="5891234" y="304425"/>
                    <a:pt x="5901069" y="295963"/>
                    <a:pt x="5911702" y="288875"/>
                  </a:cubicBezTo>
                  <a:cubicBezTo>
                    <a:pt x="5929423" y="292419"/>
                    <a:pt x="5947944" y="293162"/>
                    <a:pt x="5964865" y="299508"/>
                  </a:cubicBezTo>
                  <a:cubicBezTo>
                    <a:pt x="6010228" y="316519"/>
                    <a:pt x="5986840" y="321483"/>
                    <a:pt x="6018028" y="352671"/>
                  </a:cubicBezTo>
                  <a:cubicBezTo>
                    <a:pt x="6027064" y="361707"/>
                    <a:pt x="6039293" y="366848"/>
                    <a:pt x="6049925" y="373936"/>
                  </a:cubicBezTo>
                  <a:cubicBezTo>
                    <a:pt x="6085103" y="479463"/>
                    <a:pt x="6026083" y="318261"/>
                    <a:pt x="6092455" y="437731"/>
                  </a:cubicBezTo>
                  <a:cubicBezTo>
                    <a:pt x="6103341" y="457326"/>
                    <a:pt x="6113721" y="501526"/>
                    <a:pt x="6113721" y="501526"/>
                  </a:cubicBezTo>
                  <a:cubicBezTo>
                    <a:pt x="6110177" y="515703"/>
                    <a:pt x="6111194" y="531898"/>
                    <a:pt x="6103088" y="544057"/>
                  </a:cubicBezTo>
                  <a:cubicBezTo>
                    <a:pt x="6088402" y="566085"/>
                    <a:pt x="6050001" y="570619"/>
                    <a:pt x="6028660" y="575954"/>
                  </a:cubicBezTo>
                  <a:cubicBezTo>
                    <a:pt x="5981183" y="607605"/>
                    <a:pt x="5991115" y="607852"/>
                    <a:pt x="5911702" y="607852"/>
                  </a:cubicBezTo>
                  <a:cubicBezTo>
                    <a:pt x="5897089" y="607852"/>
                    <a:pt x="5883735" y="598433"/>
                    <a:pt x="5869172" y="597219"/>
                  </a:cubicBezTo>
                  <a:cubicBezTo>
                    <a:pt x="5798445" y="591325"/>
                    <a:pt x="5727460" y="588770"/>
                    <a:pt x="5656521" y="586587"/>
                  </a:cubicBezTo>
                  <a:lnTo>
                    <a:pt x="5178055" y="575954"/>
                  </a:lnTo>
                  <a:cubicBezTo>
                    <a:pt x="5153246" y="572410"/>
                    <a:pt x="5128047" y="570957"/>
                    <a:pt x="5103628" y="565322"/>
                  </a:cubicBezTo>
                  <a:cubicBezTo>
                    <a:pt x="5022550" y="546612"/>
                    <a:pt x="5061923" y="541786"/>
                    <a:pt x="4986669" y="533424"/>
                  </a:cubicBezTo>
                  <a:cubicBezTo>
                    <a:pt x="4940741" y="528321"/>
                    <a:pt x="4894520" y="526335"/>
                    <a:pt x="4848446" y="522791"/>
                  </a:cubicBezTo>
                  <a:cubicBezTo>
                    <a:pt x="4837813" y="519247"/>
                    <a:pt x="4827756" y="512159"/>
                    <a:pt x="4816548" y="512159"/>
                  </a:cubicBezTo>
                  <a:cubicBezTo>
                    <a:pt x="4787685" y="512159"/>
                    <a:pt x="4691570" y="516496"/>
                    <a:pt x="4646428" y="533424"/>
                  </a:cubicBezTo>
                  <a:cubicBezTo>
                    <a:pt x="4631587" y="538989"/>
                    <a:pt x="4618691" y="548999"/>
                    <a:pt x="4603897" y="554689"/>
                  </a:cubicBezTo>
                  <a:cubicBezTo>
                    <a:pt x="4572515" y="566759"/>
                    <a:pt x="4540102" y="575954"/>
                    <a:pt x="4508204" y="586587"/>
                  </a:cubicBezTo>
                  <a:cubicBezTo>
                    <a:pt x="4462449" y="601839"/>
                    <a:pt x="4487172" y="594503"/>
                    <a:pt x="4433776" y="607852"/>
                  </a:cubicBezTo>
                  <a:cubicBezTo>
                    <a:pt x="4423144" y="614940"/>
                    <a:pt x="4411696" y="620936"/>
                    <a:pt x="4401879" y="629117"/>
                  </a:cubicBezTo>
                  <a:cubicBezTo>
                    <a:pt x="4316396" y="700353"/>
                    <a:pt x="4435653" y="665120"/>
                    <a:pt x="4199860" y="650382"/>
                  </a:cubicBezTo>
                  <a:cubicBezTo>
                    <a:pt x="4185683" y="646838"/>
                    <a:pt x="4171327" y="643949"/>
                    <a:pt x="4157330" y="639750"/>
                  </a:cubicBezTo>
                  <a:cubicBezTo>
                    <a:pt x="4135860" y="633309"/>
                    <a:pt x="4115280" y="623922"/>
                    <a:pt x="4093534" y="618485"/>
                  </a:cubicBezTo>
                  <a:cubicBezTo>
                    <a:pt x="4065181" y="611396"/>
                    <a:pt x="4035610" y="608073"/>
                    <a:pt x="4008474" y="597219"/>
                  </a:cubicBezTo>
                  <a:cubicBezTo>
                    <a:pt x="4001672" y="594498"/>
                    <a:pt x="3940084" y="568656"/>
                    <a:pt x="3923414" y="565322"/>
                  </a:cubicBezTo>
                  <a:cubicBezTo>
                    <a:pt x="3898839" y="560407"/>
                    <a:pt x="3873795" y="558233"/>
                    <a:pt x="3848986" y="554689"/>
                  </a:cubicBezTo>
                  <a:cubicBezTo>
                    <a:pt x="3827721" y="547601"/>
                    <a:pt x="3807599" y="533984"/>
                    <a:pt x="3785190" y="533424"/>
                  </a:cubicBezTo>
                  <a:lnTo>
                    <a:pt x="3423683" y="544057"/>
                  </a:lnTo>
                  <a:cubicBezTo>
                    <a:pt x="3410165" y="544716"/>
                    <a:pt x="3303220" y="561770"/>
                    <a:pt x="3285460" y="565322"/>
                  </a:cubicBezTo>
                  <a:cubicBezTo>
                    <a:pt x="3271131" y="568188"/>
                    <a:pt x="3257373" y="573732"/>
                    <a:pt x="3242930" y="575954"/>
                  </a:cubicBezTo>
                  <a:cubicBezTo>
                    <a:pt x="3211209" y="580834"/>
                    <a:pt x="3179135" y="583043"/>
                    <a:pt x="3147237" y="586587"/>
                  </a:cubicBezTo>
                  <a:cubicBezTo>
                    <a:pt x="3133060" y="590131"/>
                    <a:pt x="3118758" y="593205"/>
                    <a:pt x="3104707" y="597219"/>
                  </a:cubicBezTo>
                  <a:cubicBezTo>
                    <a:pt x="3093930" y="600298"/>
                    <a:pt x="3083919" y="606371"/>
                    <a:pt x="3072809" y="607852"/>
                  </a:cubicBezTo>
                  <a:cubicBezTo>
                    <a:pt x="2980145" y="620208"/>
                    <a:pt x="2765625" y="626293"/>
                    <a:pt x="2700669" y="629117"/>
                  </a:cubicBezTo>
                  <a:cubicBezTo>
                    <a:pt x="2655149" y="640498"/>
                    <a:pt x="2654484" y="641381"/>
                    <a:pt x="2604976" y="650382"/>
                  </a:cubicBezTo>
                  <a:cubicBezTo>
                    <a:pt x="2522644" y="665351"/>
                    <a:pt x="2565523" y="652902"/>
                    <a:pt x="2509283" y="671647"/>
                  </a:cubicBezTo>
                  <a:lnTo>
                    <a:pt x="2232837" y="650382"/>
                  </a:lnTo>
                  <a:cubicBezTo>
                    <a:pt x="2084034" y="645068"/>
                    <a:pt x="1935125" y="643294"/>
                    <a:pt x="1786269" y="639750"/>
                  </a:cubicBezTo>
                  <a:cubicBezTo>
                    <a:pt x="1708297" y="643294"/>
                    <a:pt x="1630233" y="645190"/>
                    <a:pt x="1552353" y="650382"/>
                  </a:cubicBezTo>
                  <a:cubicBezTo>
                    <a:pt x="1523842" y="652283"/>
                    <a:pt x="1494860" y="653497"/>
                    <a:pt x="1467293" y="661015"/>
                  </a:cubicBezTo>
                  <a:cubicBezTo>
                    <a:pt x="1454964" y="664377"/>
                    <a:pt x="1447141" y="677246"/>
                    <a:pt x="1435395" y="682280"/>
                  </a:cubicBezTo>
                  <a:cubicBezTo>
                    <a:pt x="1421964" y="688036"/>
                    <a:pt x="1406916" y="688898"/>
                    <a:pt x="1392865" y="692912"/>
                  </a:cubicBezTo>
                  <a:cubicBezTo>
                    <a:pt x="1296295" y="720503"/>
                    <a:pt x="1457079" y="682197"/>
                    <a:pt x="1297172" y="714178"/>
                  </a:cubicBezTo>
                  <a:cubicBezTo>
                    <a:pt x="1171849" y="739242"/>
                    <a:pt x="1369397" y="708415"/>
                    <a:pt x="1180214" y="735443"/>
                  </a:cubicBezTo>
                  <a:cubicBezTo>
                    <a:pt x="1093840" y="732121"/>
                    <a:pt x="877327" y="727329"/>
                    <a:pt x="765544" y="714178"/>
                  </a:cubicBezTo>
                  <a:cubicBezTo>
                    <a:pt x="756634" y="713130"/>
                    <a:pt x="702752" y="698730"/>
                    <a:pt x="691116" y="692912"/>
                  </a:cubicBezTo>
                  <a:cubicBezTo>
                    <a:pt x="608675" y="651691"/>
                    <a:pt x="707491" y="687737"/>
                    <a:pt x="627321" y="661015"/>
                  </a:cubicBezTo>
                  <a:cubicBezTo>
                    <a:pt x="616688" y="653927"/>
                    <a:pt x="607100" y="644940"/>
                    <a:pt x="595423" y="639750"/>
                  </a:cubicBezTo>
                  <a:cubicBezTo>
                    <a:pt x="551275" y="620129"/>
                    <a:pt x="523945" y="616948"/>
                    <a:pt x="478465" y="607852"/>
                  </a:cubicBezTo>
                  <a:cubicBezTo>
                    <a:pt x="457200" y="593675"/>
                    <a:pt x="435115" y="580657"/>
                    <a:pt x="414669" y="565322"/>
                  </a:cubicBezTo>
                  <a:cubicBezTo>
                    <a:pt x="400492" y="554689"/>
                    <a:pt x="387630" y="542030"/>
                    <a:pt x="372139" y="533424"/>
                  </a:cubicBezTo>
                  <a:cubicBezTo>
                    <a:pt x="355455" y="524155"/>
                    <a:pt x="336417" y="519911"/>
                    <a:pt x="318976" y="512159"/>
                  </a:cubicBezTo>
                  <a:cubicBezTo>
                    <a:pt x="304492" y="505722"/>
                    <a:pt x="290208" y="498758"/>
                    <a:pt x="276446" y="490894"/>
                  </a:cubicBezTo>
                  <a:cubicBezTo>
                    <a:pt x="265351" y="484554"/>
                    <a:pt x="255643" y="475969"/>
                    <a:pt x="244548" y="469629"/>
                  </a:cubicBezTo>
                  <a:cubicBezTo>
                    <a:pt x="230786" y="461765"/>
                    <a:pt x="215780" y="456228"/>
                    <a:pt x="202018" y="448364"/>
                  </a:cubicBezTo>
                  <a:cubicBezTo>
                    <a:pt x="190923" y="442024"/>
                    <a:pt x="181216" y="433438"/>
                    <a:pt x="170121" y="427098"/>
                  </a:cubicBezTo>
                  <a:cubicBezTo>
                    <a:pt x="137024" y="408185"/>
                    <a:pt x="123958" y="408122"/>
                    <a:pt x="95693" y="384568"/>
                  </a:cubicBezTo>
                  <a:cubicBezTo>
                    <a:pt x="84141" y="374942"/>
                    <a:pt x="75346" y="362297"/>
                    <a:pt x="63795" y="352671"/>
                  </a:cubicBezTo>
                  <a:cubicBezTo>
                    <a:pt x="-25014" y="278664"/>
                    <a:pt x="93177" y="392685"/>
                    <a:pt x="0" y="299508"/>
                  </a:cubicBezTo>
                  <a:cubicBezTo>
                    <a:pt x="11753" y="264248"/>
                    <a:pt x="142883" y="267610"/>
                    <a:pt x="164724" y="26761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A23030E-FF0A-46B8-8E77-4D520F7C4B64}"/>
                </a:ext>
              </a:extLst>
            </p:cNvPr>
            <p:cNvCxnSpPr>
              <a:cxnSpLocks/>
            </p:cNvCxnSpPr>
            <p:nvPr/>
          </p:nvCxnSpPr>
          <p:spPr>
            <a:xfrm>
              <a:off x="6973126" y="3534540"/>
              <a:ext cx="4849247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C982B1D2-CB7A-42FB-9A08-F43FCD780A02}"/>
              </a:ext>
            </a:extLst>
          </p:cNvPr>
          <p:cNvSpPr txBox="1">
            <a:spLocks/>
          </p:cNvSpPr>
          <p:nvPr/>
        </p:nvSpPr>
        <p:spPr>
          <a:xfrm>
            <a:off x="6523259" y="1504230"/>
            <a:ext cx="4133193" cy="8170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type silicon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</a:t>
            </a:r>
            <a:r>
              <a:rPr lang="en-US" baseline="-25000" dirty="0"/>
              <a:t>D</a:t>
            </a:r>
            <a:r>
              <a:rPr lang="en-US" dirty="0"/>
              <a:t> = 10</a:t>
            </a:r>
            <a:r>
              <a:rPr lang="en-US" baseline="30000" dirty="0"/>
              <a:t>16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4845FCB-E95E-49B2-B940-22AC296F94DF}"/>
              </a:ext>
            </a:extLst>
          </p:cNvPr>
          <p:cNvCxnSpPr/>
          <p:nvPr/>
        </p:nvCxnSpPr>
        <p:spPr>
          <a:xfrm flipV="1">
            <a:off x="202131" y="3609474"/>
            <a:ext cx="0" cy="6352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0C512294-CA8D-47DC-9503-8019C72C6177}"/>
              </a:ext>
            </a:extLst>
          </p:cNvPr>
          <p:cNvSpPr txBox="1">
            <a:spLocks/>
          </p:cNvSpPr>
          <p:nvPr/>
        </p:nvSpPr>
        <p:spPr>
          <a:xfrm>
            <a:off x="0" y="3763577"/>
            <a:ext cx="1479884" cy="5195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err="1"/>
              <a:t>E</a:t>
            </a:r>
            <a:r>
              <a:rPr lang="en-US" sz="2750" baseline="-25000" dirty="0" err="1"/>
              <a:t>electron</a:t>
            </a:r>
            <a:endParaRPr lang="en-US" sz="2750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797B9EC-C16D-47FB-A6E0-35A7E0878069}"/>
              </a:ext>
            </a:extLst>
          </p:cNvPr>
          <p:cNvSpPr txBox="1"/>
          <p:nvPr/>
        </p:nvSpPr>
        <p:spPr>
          <a:xfrm>
            <a:off x="2531190" y="3301348"/>
            <a:ext cx="17025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Conduction band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68E3F13-2DE4-48B2-B9C8-7F2FE553DED0}"/>
              </a:ext>
            </a:extLst>
          </p:cNvPr>
          <p:cNvSpPr txBox="1"/>
          <p:nvPr/>
        </p:nvSpPr>
        <p:spPr>
          <a:xfrm>
            <a:off x="2696424" y="4740499"/>
            <a:ext cx="1372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Valence band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575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4BFB9-3EA1-4DC7-95C6-62D7750CB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Energy Band Diagram for PN Junction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6316BB-09CE-4CF2-8DAA-FD8884307731}"/>
              </a:ext>
            </a:extLst>
          </p:cNvPr>
          <p:cNvGrpSpPr/>
          <p:nvPr/>
        </p:nvGrpSpPr>
        <p:grpSpPr>
          <a:xfrm>
            <a:off x="2747687" y="2947657"/>
            <a:ext cx="6925210" cy="962686"/>
            <a:chOff x="1812022" y="3003259"/>
            <a:chExt cx="6925210" cy="962686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D787FB3-2C2F-4744-88BF-6244376BBB18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D986F17-3CA2-489C-94F3-C7123C5B083D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66CC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67268A6-4349-4565-8987-5591BCC1EEF7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731DDDC-43A6-4DB7-9554-2829AFEE42DE}"/>
              </a:ext>
            </a:extLst>
          </p:cNvPr>
          <p:cNvGrpSpPr/>
          <p:nvPr/>
        </p:nvGrpSpPr>
        <p:grpSpPr>
          <a:xfrm>
            <a:off x="2747687" y="4548822"/>
            <a:ext cx="6925210" cy="962686"/>
            <a:chOff x="1812022" y="3003259"/>
            <a:chExt cx="6925210" cy="96268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6B65CB7-30E0-479D-818C-5FF062AA6A11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D22BE20-5494-46F3-971E-8267A155699D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75C4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03B1F9F-166E-4499-9106-D03ECDE36C79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75C4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5818EAA0-E912-4144-A6BE-3233940BB65F}"/>
              </a:ext>
            </a:extLst>
          </p:cNvPr>
          <p:cNvSpPr txBox="1"/>
          <p:nvPr/>
        </p:nvSpPr>
        <p:spPr>
          <a:xfrm>
            <a:off x="9672897" y="5030165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v</a:t>
            </a:r>
            <a:endParaRPr lang="en-US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8D3DFC-DAF0-4B5C-9790-997CC0FB94E6}"/>
              </a:ext>
            </a:extLst>
          </p:cNvPr>
          <p:cNvSpPr txBox="1"/>
          <p:nvPr/>
        </p:nvSpPr>
        <p:spPr>
          <a:xfrm>
            <a:off x="9647612" y="4114587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c</a:t>
            </a:r>
            <a:endParaRPr lang="en-US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BD0622-8BC9-405C-B8D3-A98902F4DBC3}"/>
              </a:ext>
            </a:extLst>
          </p:cNvPr>
          <p:cNvSpPr txBox="1"/>
          <p:nvPr/>
        </p:nvSpPr>
        <p:spPr>
          <a:xfrm>
            <a:off x="1695819" y="2584369"/>
            <a:ext cx="430887" cy="253013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600" dirty="0"/>
              <a:t>Increasing energy of electron</a:t>
            </a:r>
            <a:endParaRPr lang="en-US" sz="1600" baseline="-250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8A07AD0-1B3C-400A-8993-ABF524A7BA36}"/>
              </a:ext>
            </a:extLst>
          </p:cNvPr>
          <p:cNvCxnSpPr/>
          <p:nvPr/>
        </p:nvCxnSpPr>
        <p:spPr>
          <a:xfrm flipV="1">
            <a:off x="1716121" y="3362218"/>
            <a:ext cx="0" cy="974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F1C117D2-C65F-4643-992B-F84C1A8C8F4E}"/>
              </a:ext>
            </a:extLst>
          </p:cNvPr>
          <p:cNvSpPr txBox="1"/>
          <p:nvPr/>
        </p:nvSpPr>
        <p:spPr>
          <a:xfrm>
            <a:off x="10074366" y="3708906"/>
            <a:ext cx="1738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Energy band for unbiased junction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9864D90-64F3-4678-925D-ECF95FBC50E6}"/>
              </a:ext>
            </a:extLst>
          </p:cNvPr>
          <p:cNvCxnSpPr>
            <a:cxnSpLocks/>
          </p:cNvCxnSpPr>
          <p:nvPr/>
        </p:nvCxnSpPr>
        <p:spPr>
          <a:xfrm flipH="1" flipV="1">
            <a:off x="9791342" y="3908132"/>
            <a:ext cx="274320" cy="0"/>
          </a:xfrm>
          <a:prstGeom prst="straightConnector1">
            <a:avLst/>
          </a:prstGeom>
          <a:ln>
            <a:solidFill>
              <a:srgbClr val="66CC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6F86C992-C1FA-4965-9224-AAA170D8D762}"/>
              </a:ext>
            </a:extLst>
          </p:cNvPr>
          <p:cNvSpPr txBox="1"/>
          <p:nvPr/>
        </p:nvSpPr>
        <p:spPr>
          <a:xfrm>
            <a:off x="2734460" y="2388687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  <a:endParaRPr lang="en-US" baseline="-25000" dirty="0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6E8F6C23-AC6B-415F-8086-571E2F39F9A1}"/>
              </a:ext>
            </a:extLst>
          </p:cNvPr>
          <p:cNvSpPr txBox="1">
            <a:spLocks/>
          </p:cNvSpPr>
          <p:nvPr/>
        </p:nvSpPr>
        <p:spPr>
          <a:xfrm>
            <a:off x="2179379" y="1704195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p type silicon 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1C48B521-9A8A-4218-8D3E-4F7A80EE850C}"/>
              </a:ext>
            </a:extLst>
          </p:cNvPr>
          <p:cNvSpPr txBox="1">
            <a:spLocks/>
          </p:cNvSpPr>
          <p:nvPr/>
        </p:nvSpPr>
        <p:spPr>
          <a:xfrm>
            <a:off x="6962339" y="1804698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type silicon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C444AB8-EAA9-4C8D-811A-2A1BBFF7465E}"/>
              </a:ext>
            </a:extLst>
          </p:cNvPr>
          <p:cNvSpPr txBox="1"/>
          <p:nvPr/>
        </p:nvSpPr>
        <p:spPr>
          <a:xfrm>
            <a:off x="3098029" y="3145589"/>
            <a:ext cx="17389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Conduction band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810938B-9B63-4E94-86A9-CEB9C99AD88E}"/>
              </a:ext>
            </a:extLst>
          </p:cNvPr>
          <p:cNvSpPr txBox="1"/>
          <p:nvPr/>
        </p:nvSpPr>
        <p:spPr>
          <a:xfrm>
            <a:off x="3065392" y="4179328"/>
            <a:ext cx="17389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Valence band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E16490-C6AF-4CE2-9B11-985A5870F513}"/>
              </a:ext>
            </a:extLst>
          </p:cNvPr>
          <p:cNvSpPr/>
          <p:nvPr/>
        </p:nvSpPr>
        <p:spPr>
          <a:xfrm>
            <a:off x="2774160" y="2133600"/>
            <a:ext cx="6873114" cy="1772093"/>
          </a:xfrm>
          <a:custGeom>
            <a:avLst/>
            <a:gdLst>
              <a:gd name="connsiteX0" fmla="*/ 21266 w 6875721"/>
              <a:gd name="connsiteY0" fmla="*/ 815163 h 1772093"/>
              <a:gd name="connsiteX1" fmla="*/ 2232838 w 6875721"/>
              <a:gd name="connsiteY1" fmla="*/ 808074 h 1772093"/>
              <a:gd name="connsiteX2" fmla="*/ 2402959 w 6875721"/>
              <a:gd name="connsiteY2" fmla="*/ 822251 h 1772093"/>
              <a:gd name="connsiteX3" fmla="*/ 2679405 w 6875721"/>
              <a:gd name="connsiteY3" fmla="*/ 935665 h 1772093"/>
              <a:gd name="connsiteX4" fmla="*/ 2977117 w 6875721"/>
              <a:gd name="connsiteY4" fmla="*/ 1077433 h 1772093"/>
              <a:gd name="connsiteX5" fmla="*/ 3409507 w 6875721"/>
              <a:gd name="connsiteY5" fmla="*/ 1339702 h 1772093"/>
              <a:gd name="connsiteX6" fmla="*/ 3905694 w 6875721"/>
              <a:gd name="connsiteY6" fmla="*/ 1601972 h 1772093"/>
              <a:gd name="connsiteX7" fmla="*/ 4238847 w 6875721"/>
              <a:gd name="connsiteY7" fmla="*/ 1722474 h 1772093"/>
              <a:gd name="connsiteX8" fmla="*/ 4536559 w 6875721"/>
              <a:gd name="connsiteY8" fmla="*/ 1772093 h 1772093"/>
              <a:gd name="connsiteX9" fmla="*/ 4713768 w 6875721"/>
              <a:gd name="connsiteY9" fmla="*/ 1765005 h 1772093"/>
              <a:gd name="connsiteX10" fmla="*/ 6875721 w 6875721"/>
              <a:gd name="connsiteY10" fmla="*/ 1765005 h 1772093"/>
              <a:gd name="connsiteX11" fmla="*/ 6868633 w 6875721"/>
              <a:gd name="connsiteY11" fmla="*/ 1112874 h 1772093"/>
              <a:gd name="connsiteX12" fmla="*/ 6826103 w 6875721"/>
              <a:gd name="connsiteY12" fmla="*/ 694660 h 1772093"/>
              <a:gd name="connsiteX13" fmla="*/ 6414977 w 6875721"/>
              <a:gd name="connsiteY13" fmla="*/ 581247 h 1772093"/>
              <a:gd name="connsiteX14" fmla="*/ 5699052 w 6875721"/>
              <a:gd name="connsiteY14" fmla="*/ 673395 h 1772093"/>
              <a:gd name="connsiteX15" fmla="*/ 5167424 w 6875721"/>
              <a:gd name="connsiteY15" fmla="*/ 489098 h 1772093"/>
              <a:gd name="connsiteX16" fmla="*/ 4522382 w 6875721"/>
              <a:gd name="connsiteY16" fmla="*/ 467833 h 1772093"/>
              <a:gd name="connsiteX17" fmla="*/ 4203405 w 6875721"/>
              <a:gd name="connsiteY17" fmla="*/ 354419 h 1772093"/>
              <a:gd name="connsiteX18" fmla="*/ 3742661 w 6875721"/>
              <a:gd name="connsiteY18" fmla="*/ 226828 h 1772093"/>
              <a:gd name="connsiteX19" fmla="*/ 3721396 w 6875721"/>
              <a:gd name="connsiteY19" fmla="*/ 56707 h 1772093"/>
              <a:gd name="connsiteX20" fmla="*/ 3331535 w 6875721"/>
              <a:gd name="connsiteY20" fmla="*/ 0 h 1772093"/>
              <a:gd name="connsiteX21" fmla="*/ 2651052 w 6875721"/>
              <a:gd name="connsiteY21" fmla="*/ 92149 h 1772093"/>
              <a:gd name="connsiteX22" fmla="*/ 1375145 w 6875721"/>
              <a:gd name="connsiteY22" fmla="*/ 155944 h 1772093"/>
              <a:gd name="connsiteX23" fmla="*/ 7089 w 6875721"/>
              <a:gd name="connsiteY23" fmla="*/ 127591 h 1772093"/>
              <a:gd name="connsiteX24" fmla="*/ 0 w 6875721"/>
              <a:gd name="connsiteY24" fmla="*/ 170121 h 1772093"/>
              <a:gd name="connsiteX0" fmla="*/ 21266 w 6875721"/>
              <a:gd name="connsiteY0" fmla="*/ 815163 h 1772093"/>
              <a:gd name="connsiteX1" fmla="*/ 2232838 w 6875721"/>
              <a:gd name="connsiteY1" fmla="*/ 808074 h 1772093"/>
              <a:gd name="connsiteX2" fmla="*/ 2402959 w 6875721"/>
              <a:gd name="connsiteY2" fmla="*/ 822251 h 1772093"/>
              <a:gd name="connsiteX3" fmla="*/ 2679405 w 6875721"/>
              <a:gd name="connsiteY3" fmla="*/ 935665 h 1772093"/>
              <a:gd name="connsiteX4" fmla="*/ 2977117 w 6875721"/>
              <a:gd name="connsiteY4" fmla="*/ 1077433 h 1772093"/>
              <a:gd name="connsiteX5" fmla="*/ 3409507 w 6875721"/>
              <a:gd name="connsiteY5" fmla="*/ 1339702 h 1772093"/>
              <a:gd name="connsiteX6" fmla="*/ 3905694 w 6875721"/>
              <a:gd name="connsiteY6" fmla="*/ 1601972 h 1772093"/>
              <a:gd name="connsiteX7" fmla="*/ 4238847 w 6875721"/>
              <a:gd name="connsiteY7" fmla="*/ 1722474 h 1772093"/>
              <a:gd name="connsiteX8" fmla="*/ 4536559 w 6875721"/>
              <a:gd name="connsiteY8" fmla="*/ 1772093 h 1772093"/>
              <a:gd name="connsiteX9" fmla="*/ 4713768 w 6875721"/>
              <a:gd name="connsiteY9" fmla="*/ 1765005 h 1772093"/>
              <a:gd name="connsiteX10" fmla="*/ 6875721 w 6875721"/>
              <a:gd name="connsiteY10" fmla="*/ 1765005 h 1772093"/>
              <a:gd name="connsiteX11" fmla="*/ 6868633 w 6875721"/>
              <a:gd name="connsiteY11" fmla="*/ 1112874 h 1772093"/>
              <a:gd name="connsiteX12" fmla="*/ 6826103 w 6875721"/>
              <a:gd name="connsiteY12" fmla="*/ 694660 h 1772093"/>
              <a:gd name="connsiteX13" fmla="*/ 6414977 w 6875721"/>
              <a:gd name="connsiteY13" fmla="*/ 581247 h 1772093"/>
              <a:gd name="connsiteX14" fmla="*/ 5699052 w 6875721"/>
              <a:gd name="connsiteY14" fmla="*/ 673395 h 1772093"/>
              <a:gd name="connsiteX15" fmla="*/ 5167424 w 6875721"/>
              <a:gd name="connsiteY15" fmla="*/ 489098 h 1772093"/>
              <a:gd name="connsiteX16" fmla="*/ 4522382 w 6875721"/>
              <a:gd name="connsiteY16" fmla="*/ 467833 h 1772093"/>
              <a:gd name="connsiteX17" fmla="*/ 4203405 w 6875721"/>
              <a:gd name="connsiteY17" fmla="*/ 354419 h 1772093"/>
              <a:gd name="connsiteX18" fmla="*/ 3742661 w 6875721"/>
              <a:gd name="connsiteY18" fmla="*/ 226828 h 1772093"/>
              <a:gd name="connsiteX19" fmla="*/ 3622159 w 6875721"/>
              <a:gd name="connsiteY19" fmla="*/ 77972 h 1772093"/>
              <a:gd name="connsiteX20" fmla="*/ 3331535 w 6875721"/>
              <a:gd name="connsiteY20" fmla="*/ 0 h 1772093"/>
              <a:gd name="connsiteX21" fmla="*/ 2651052 w 6875721"/>
              <a:gd name="connsiteY21" fmla="*/ 92149 h 1772093"/>
              <a:gd name="connsiteX22" fmla="*/ 1375145 w 6875721"/>
              <a:gd name="connsiteY22" fmla="*/ 155944 h 1772093"/>
              <a:gd name="connsiteX23" fmla="*/ 7089 w 6875721"/>
              <a:gd name="connsiteY23" fmla="*/ 127591 h 1772093"/>
              <a:gd name="connsiteX24" fmla="*/ 0 w 6875721"/>
              <a:gd name="connsiteY24" fmla="*/ 170121 h 1772093"/>
              <a:gd name="connsiteX0" fmla="*/ 21266 w 6875721"/>
              <a:gd name="connsiteY0" fmla="*/ 815163 h 1772093"/>
              <a:gd name="connsiteX1" fmla="*/ 2232838 w 6875721"/>
              <a:gd name="connsiteY1" fmla="*/ 808074 h 1772093"/>
              <a:gd name="connsiteX2" fmla="*/ 2402959 w 6875721"/>
              <a:gd name="connsiteY2" fmla="*/ 822251 h 1772093"/>
              <a:gd name="connsiteX3" fmla="*/ 2679405 w 6875721"/>
              <a:gd name="connsiteY3" fmla="*/ 935665 h 1772093"/>
              <a:gd name="connsiteX4" fmla="*/ 2977117 w 6875721"/>
              <a:gd name="connsiteY4" fmla="*/ 1077433 h 1772093"/>
              <a:gd name="connsiteX5" fmla="*/ 3409507 w 6875721"/>
              <a:gd name="connsiteY5" fmla="*/ 1339702 h 1772093"/>
              <a:gd name="connsiteX6" fmla="*/ 3905694 w 6875721"/>
              <a:gd name="connsiteY6" fmla="*/ 1601972 h 1772093"/>
              <a:gd name="connsiteX7" fmla="*/ 4238847 w 6875721"/>
              <a:gd name="connsiteY7" fmla="*/ 1722474 h 1772093"/>
              <a:gd name="connsiteX8" fmla="*/ 4536559 w 6875721"/>
              <a:gd name="connsiteY8" fmla="*/ 1772093 h 1772093"/>
              <a:gd name="connsiteX9" fmla="*/ 4713768 w 6875721"/>
              <a:gd name="connsiteY9" fmla="*/ 1765005 h 1772093"/>
              <a:gd name="connsiteX10" fmla="*/ 6875721 w 6875721"/>
              <a:gd name="connsiteY10" fmla="*/ 1765005 h 1772093"/>
              <a:gd name="connsiteX11" fmla="*/ 6868633 w 6875721"/>
              <a:gd name="connsiteY11" fmla="*/ 1112874 h 1772093"/>
              <a:gd name="connsiteX12" fmla="*/ 6826103 w 6875721"/>
              <a:gd name="connsiteY12" fmla="*/ 694660 h 1772093"/>
              <a:gd name="connsiteX13" fmla="*/ 6414977 w 6875721"/>
              <a:gd name="connsiteY13" fmla="*/ 581247 h 1772093"/>
              <a:gd name="connsiteX14" fmla="*/ 5699052 w 6875721"/>
              <a:gd name="connsiteY14" fmla="*/ 673395 h 1772093"/>
              <a:gd name="connsiteX15" fmla="*/ 5167424 w 6875721"/>
              <a:gd name="connsiteY15" fmla="*/ 489098 h 1772093"/>
              <a:gd name="connsiteX16" fmla="*/ 4522382 w 6875721"/>
              <a:gd name="connsiteY16" fmla="*/ 467833 h 1772093"/>
              <a:gd name="connsiteX17" fmla="*/ 4203405 w 6875721"/>
              <a:gd name="connsiteY17" fmla="*/ 354419 h 1772093"/>
              <a:gd name="connsiteX18" fmla="*/ 3877341 w 6875721"/>
              <a:gd name="connsiteY18" fmla="*/ 219740 h 1772093"/>
              <a:gd name="connsiteX19" fmla="*/ 3622159 w 6875721"/>
              <a:gd name="connsiteY19" fmla="*/ 77972 h 1772093"/>
              <a:gd name="connsiteX20" fmla="*/ 3331535 w 6875721"/>
              <a:gd name="connsiteY20" fmla="*/ 0 h 1772093"/>
              <a:gd name="connsiteX21" fmla="*/ 2651052 w 6875721"/>
              <a:gd name="connsiteY21" fmla="*/ 92149 h 1772093"/>
              <a:gd name="connsiteX22" fmla="*/ 1375145 w 6875721"/>
              <a:gd name="connsiteY22" fmla="*/ 155944 h 1772093"/>
              <a:gd name="connsiteX23" fmla="*/ 7089 w 6875721"/>
              <a:gd name="connsiteY23" fmla="*/ 127591 h 1772093"/>
              <a:gd name="connsiteX24" fmla="*/ 0 w 6875721"/>
              <a:gd name="connsiteY24" fmla="*/ 170121 h 1772093"/>
              <a:gd name="connsiteX0" fmla="*/ 21266 w 6875721"/>
              <a:gd name="connsiteY0" fmla="*/ 815163 h 1772093"/>
              <a:gd name="connsiteX1" fmla="*/ 2232838 w 6875721"/>
              <a:gd name="connsiteY1" fmla="*/ 808074 h 1772093"/>
              <a:gd name="connsiteX2" fmla="*/ 2402959 w 6875721"/>
              <a:gd name="connsiteY2" fmla="*/ 822251 h 1772093"/>
              <a:gd name="connsiteX3" fmla="*/ 2679405 w 6875721"/>
              <a:gd name="connsiteY3" fmla="*/ 935665 h 1772093"/>
              <a:gd name="connsiteX4" fmla="*/ 2977117 w 6875721"/>
              <a:gd name="connsiteY4" fmla="*/ 1077433 h 1772093"/>
              <a:gd name="connsiteX5" fmla="*/ 3409507 w 6875721"/>
              <a:gd name="connsiteY5" fmla="*/ 1339702 h 1772093"/>
              <a:gd name="connsiteX6" fmla="*/ 3905694 w 6875721"/>
              <a:gd name="connsiteY6" fmla="*/ 1601972 h 1772093"/>
              <a:gd name="connsiteX7" fmla="*/ 4238847 w 6875721"/>
              <a:gd name="connsiteY7" fmla="*/ 1722474 h 1772093"/>
              <a:gd name="connsiteX8" fmla="*/ 4536559 w 6875721"/>
              <a:gd name="connsiteY8" fmla="*/ 1772093 h 1772093"/>
              <a:gd name="connsiteX9" fmla="*/ 4713768 w 6875721"/>
              <a:gd name="connsiteY9" fmla="*/ 1765005 h 1772093"/>
              <a:gd name="connsiteX10" fmla="*/ 6875721 w 6875721"/>
              <a:gd name="connsiteY10" fmla="*/ 1765005 h 1772093"/>
              <a:gd name="connsiteX11" fmla="*/ 6868633 w 6875721"/>
              <a:gd name="connsiteY11" fmla="*/ 1112874 h 1772093"/>
              <a:gd name="connsiteX12" fmla="*/ 6826103 w 6875721"/>
              <a:gd name="connsiteY12" fmla="*/ 694660 h 1772093"/>
              <a:gd name="connsiteX13" fmla="*/ 6414977 w 6875721"/>
              <a:gd name="connsiteY13" fmla="*/ 581247 h 1772093"/>
              <a:gd name="connsiteX14" fmla="*/ 5699052 w 6875721"/>
              <a:gd name="connsiteY14" fmla="*/ 673395 h 1772093"/>
              <a:gd name="connsiteX15" fmla="*/ 5167424 w 6875721"/>
              <a:gd name="connsiteY15" fmla="*/ 489098 h 1772093"/>
              <a:gd name="connsiteX16" fmla="*/ 4522382 w 6875721"/>
              <a:gd name="connsiteY16" fmla="*/ 467833 h 1772093"/>
              <a:gd name="connsiteX17" fmla="*/ 4203405 w 6875721"/>
              <a:gd name="connsiteY17" fmla="*/ 354419 h 1772093"/>
              <a:gd name="connsiteX18" fmla="*/ 3877341 w 6875721"/>
              <a:gd name="connsiteY18" fmla="*/ 219740 h 1772093"/>
              <a:gd name="connsiteX19" fmla="*/ 3622159 w 6875721"/>
              <a:gd name="connsiteY19" fmla="*/ 77972 h 1772093"/>
              <a:gd name="connsiteX20" fmla="*/ 3331535 w 6875721"/>
              <a:gd name="connsiteY20" fmla="*/ 0 h 1772093"/>
              <a:gd name="connsiteX21" fmla="*/ 2622699 w 6875721"/>
              <a:gd name="connsiteY21" fmla="*/ 49619 h 1772093"/>
              <a:gd name="connsiteX22" fmla="*/ 1375145 w 6875721"/>
              <a:gd name="connsiteY22" fmla="*/ 155944 h 1772093"/>
              <a:gd name="connsiteX23" fmla="*/ 7089 w 6875721"/>
              <a:gd name="connsiteY23" fmla="*/ 127591 h 1772093"/>
              <a:gd name="connsiteX24" fmla="*/ 0 w 6875721"/>
              <a:gd name="connsiteY24" fmla="*/ 170121 h 1772093"/>
              <a:gd name="connsiteX0" fmla="*/ 21266 w 6875721"/>
              <a:gd name="connsiteY0" fmla="*/ 815163 h 1772093"/>
              <a:gd name="connsiteX1" fmla="*/ 2232838 w 6875721"/>
              <a:gd name="connsiteY1" fmla="*/ 808074 h 1772093"/>
              <a:gd name="connsiteX2" fmla="*/ 2402959 w 6875721"/>
              <a:gd name="connsiteY2" fmla="*/ 822251 h 1772093"/>
              <a:gd name="connsiteX3" fmla="*/ 2679405 w 6875721"/>
              <a:gd name="connsiteY3" fmla="*/ 935665 h 1772093"/>
              <a:gd name="connsiteX4" fmla="*/ 2977117 w 6875721"/>
              <a:gd name="connsiteY4" fmla="*/ 1077433 h 1772093"/>
              <a:gd name="connsiteX5" fmla="*/ 3409507 w 6875721"/>
              <a:gd name="connsiteY5" fmla="*/ 1339702 h 1772093"/>
              <a:gd name="connsiteX6" fmla="*/ 3905694 w 6875721"/>
              <a:gd name="connsiteY6" fmla="*/ 1601972 h 1772093"/>
              <a:gd name="connsiteX7" fmla="*/ 4238847 w 6875721"/>
              <a:gd name="connsiteY7" fmla="*/ 1722474 h 1772093"/>
              <a:gd name="connsiteX8" fmla="*/ 4536559 w 6875721"/>
              <a:gd name="connsiteY8" fmla="*/ 1772093 h 1772093"/>
              <a:gd name="connsiteX9" fmla="*/ 4713768 w 6875721"/>
              <a:gd name="connsiteY9" fmla="*/ 1765005 h 1772093"/>
              <a:gd name="connsiteX10" fmla="*/ 6875721 w 6875721"/>
              <a:gd name="connsiteY10" fmla="*/ 1765005 h 1772093"/>
              <a:gd name="connsiteX11" fmla="*/ 6868633 w 6875721"/>
              <a:gd name="connsiteY11" fmla="*/ 1112874 h 1772093"/>
              <a:gd name="connsiteX12" fmla="*/ 6826103 w 6875721"/>
              <a:gd name="connsiteY12" fmla="*/ 694660 h 1772093"/>
              <a:gd name="connsiteX13" fmla="*/ 6414977 w 6875721"/>
              <a:gd name="connsiteY13" fmla="*/ 581247 h 1772093"/>
              <a:gd name="connsiteX14" fmla="*/ 5699052 w 6875721"/>
              <a:gd name="connsiteY14" fmla="*/ 673395 h 1772093"/>
              <a:gd name="connsiteX15" fmla="*/ 5167424 w 6875721"/>
              <a:gd name="connsiteY15" fmla="*/ 489098 h 1772093"/>
              <a:gd name="connsiteX16" fmla="*/ 4522382 w 6875721"/>
              <a:gd name="connsiteY16" fmla="*/ 467833 h 1772093"/>
              <a:gd name="connsiteX17" fmla="*/ 4203405 w 6875721"/>
              <a:gd name="connsiteY17" fmla="*/ 354419 h 1772093"/>
              <a:gd name="connsiteX18" fmla="*/ 3877341 w 6875721"/>
              <a:gd name="connsiteY18" fmla="*/ 219740 h 1772093"/>
              <a:gd name="connsiteX19" fmla="*/ 3622159 w 6875721"/>
              <a:gd name="connsiteY19" fmla="*/ 77972 h 1772093"/>
              <a:gd name="connsiteX20" fmla="*/ 3331535 w 6875721"/>
              <a:gd name="connsiteY20" fmla="*/ 0 h 1772093"/>
              <a:gd name="connsiteX21" fmla="*/ 2622699 w 6875721"/>
              <a:gd name="connsiteY21" fmla="*/ 49619 h 1772093"/>
              <a:gd name="connsiteX22" fmla="*/ 1410586 w 6875721"/>
              <a:gd name="connsiteY22" fmla="*/ 63795 h 1772093"/>
              <a:gd name="connsiteX23" fmla="*/ 7089 w 6875721"/>
              <a:gd name="connsiteY23" fmla="*/ 127591 h 1772093"/>
              <a:gd name="connsiteX24" fmla="*/ 0 w 6875721"/>
              <a:gd name="connsiteY24" fmla="*/ 170121 h 1772093"/>
              <a:gd name="connsiteX0" fmla="*/ 28355 w 6882810"/>
              <a:gd name="connsiteY0" fmla="*/ 815163 h 1772093"/>
              <a:gd name="connsiteX1" fmla="*/ 2239927 w 6882810"/>
              <a:gd name="connsiteY1" fmla="*/ 808074 h 1772093"/>
              <a:gd name="connsiteX2" fmla="*/ 2410048 w 6882810"/>
              <a:gd name="connsiteY2" fmla="*/ 822251 h 1772093"/>
              <a:gd name="connsiteX3" fmla="*/ 2686494 w 6882810"/>
              <a:gd name="connsiteY3" fmla="*/ 935665 h 1772093"/>
              <a:gd name="connsiteX4" fmla="*/ 2984206 w 6882810"/>
              <a:gd name="connsiteY4" fmla="*/ 1077433 h 1772093"/>
              <a:gd name="connsiteX5" fmla="*/ 3416596 w 6882810"/>
              <a:gd name="connsiteY5" fmla="*/ 1339702 h 1772093"/>
              <a:gd name="connsiteX6" fmla="*/ 3912783 w 6882810"/>
              <a:gd name="connsiteY6" fmla="*/ 1601972 h 1772093"/>
              <a:gd name="connsiteX7" fmla="*/ 4245936 w 6882810"/>
              <a:gd name="connsiteY7" fmla="*/ 1722474 h 1772093"/>
              <a:gd name="connsiteX8" fmla="*/ 4543648 w 6882810"/>
              <a:gd name="connsiteY8" fmla="*/ 1772093 h 1772093"/>
              <a:gd name="connsiteX9" fmla="*/ 4720857 w 6882810"/>
              <a:gd name="connsiteY9" fmla="*/ 1765005 h 1772093"/>
              <a:gd name="connsiteX10" fmla="*/ 6882810 w 6882810"/>
              <a:gd name="connsiteY10" fmla="*/ 1765005 h 1772093"/>
              <a:gd name="connsiteX11" fmla="*/ 6875722 w 6882810"/>
              <a:gd name="connsiteY11" fmla="*/ 1112874 h 1772093"/>
              <a:gd name="connsiteX12" fmla="*/ 6833192 w 6882810"/>
              <a:gd name="connsiteY12" fmla="*/ 694660 h 1772093"/>
              <a:gd name="connsiteX13" fmla="*/ 6422066 w 6882810"/>
              <a:gd name="connsiteY13" fmla="*/ 581247 h 1772093"/>
              <a:gd name="connsiteX14" fmla="*/ 5706141 w 6882810"/>
              <a:gd name="connsiteY14" fmla="*/ 673395 h 1772093"/>
              <a:gd name="connsiteX15" fmla="*/ 5174513 w 6882810"/>
              <a:gd name="connsiteY15" fmla="*/ 489098 h 1772093"/>
              <a:gd name="connsiteX16" fmla="*/ 4529471 w 6882810"/>
              <a:gd name="connsiteY16" fmla="*/ 467833 h 1772093"/>
              <a:gd name="connsiteX17" fmla="*/ 4210494 w 6882810"/>
              <a:gd name="connsiteY17" fmla="*/ 354419 h 1772093"/>
              <a:gd name="connsiteX18" fmla="*/ 3884430 w 6882810"/>
              <a:gd name="connsiteY18" fmla="*/ 219740 h 1772093"/>
              <a:gd name="connsiteX19" fmla="*/ 3629248 w 6882810"/>
              <a:gd name="connsiteY19" fmla="*/ 77972 h 1772093"/>
              <a:gd name="connsiteX20" fmla="*/ 3338624 w 6882810"/>
              <a:gd name="connsiteY20" fmla="*/ 0 h 1772093"/>
              <a:gd name="connsiteX21" fmla="*/ 2629788 w 6882810"/>
              <a:gd name="connsiteY21" fmla="*/ 49619 h 1772093"/>
              <a:gd name="connsiteX22" fmla="*/ 1417675 w 6882810"/>
              <a:gd name="connsiteY22" fmla="*/ 63795 h 1772093"/>
              <a:gd name="connsiteX23" fmla="*/ 14178 w 6882810"/>
              <a:gd name="connsiteY23" fmla="*/ 127591 h 1772093"/>
              <a:gd name="connsiteX24" fmla="*/ 0 w 6882810"/>
              <a:gd name="connsiteY24" fmla="*/ 99237 h 1772093"/>
              <a:gd name="connsiteX0" fmla="*/ 14178 w 6868633"/>
              <a:gd name="connsiteY0" fmla="*/ 815163 h 1772093"/>
              <a:gd name="connsiteX1" fmla="*/ 2225750 w 6868633"/>
              <a:gd name="connsiteY1" fmla="*/ 808074 h 1772093"/>
              <a:gd name="connsiteX2" fmla="*/ 2395871 w 6868633"/>
              <a:gd name="connsiteY2" fmla="*/ 822251 h 1772093"/>
              <a:gd name="connsiteX3" fmla="*/ 2672317 w 6868633"/>
              <a:gd name="connsiteY3" fmla="*/ 935665 h 1772093"/>
              <a:gd name="connsiteX4" fmla="*/ 2970029 w 6868633"/>
              <a:gd name="connsiteY4" fmla="*/ 1077433 h 1772093"/>
              <a:gd name="connsiteX5" fmla="*/ 3402419 w 6868633"/>
              <a:gd name="connsiteY5" fmla="*/ 1339702 h 1772093"/>
              <a:gd name="connsiteX6" fmla="*/ 3898606 w 6868633"/>
              <a:gd name="connsiteY6" fmla="*/ 1601972 h 1772093"/>
              <a:gd name="connsiteX7" fmla="*/ 4231759 w 6868633"/>
              <a:gd name="connsiteY7" fmla="*/ 1722474 h 1772093"/>
              <a:gd name="connsiteX8" fmla="*/ 4529471 w 6868633"/>
              <a:gd name="connsiteY8" fmla="*/ 1772093 h 1772093"/>
              <a:gd name="connsiteX9" fmla="*/ 4706680 w 6868633"/>
              <a:gd name="connsiteY9" fmla="*/ 1765005 h 1772093"/>
              <a:gd name="connsiteX10" fmla="*/ 6868633 w 6868633"/>
              <a:gd name="connsiteY10" fmla="*/ 1765005 h 1772093"/>
              <a:gd name="connsiteX11" fmla="*/ 6861545 w 6868633"/>
              <a:gd name="connsiteY11" fmla="*/ 1112874 h 1772093"/>
              <a:gd name="connsiteX12" fmla="*/ 6819015 w 6868633"/>
              <a:gd name="connsiteY12" fmla="*/ 694660 h 1772093"/>
              <a:gd name="connsiteX13" fmla="*/ 6407889 w 6868633"/>
              <a:gd name="connsiteY13" fmla="*/ 581247 h 1772093"/>
              <a:gd name="connsiteX14" fmla="*/ 5691964 w 6868633"/>
              <a:gd name="connsiteY14" fmla="*/ 673395 h 1772093"/>
              <a:gd name="connsiteX15" fmla="*/ 5160336 w 6868633"/>
              <a:gd name="connsiteY15" fmla="*/ 489098 h 1772093"/>
              <a:gd name="connsiteX16" fmla="*/ 4515294 w 6868633"/>
              <a:gd name="connsiteY16" fmla="*/ 467833 h 1772093"/>
              <a:gd name="connsiteX17" fmla="*/ 4196317 w 6868633"/>
              <a:gd name="connsiteY17" fmla="*/ 354419 h 1772093"/>
              <a:gd name="connsiteX18" fmla="*/ 3870253 w 6868633"/>
              <a:gd name="connsiteY18" fmla="*/ 219740 h 1772093"/>
              <a:gd name="connsiteX19" fmla="*/ 3615071 w 6868633"/>
              <a:gd name="connsiteY19" fmla="*/ 77972 h 1772093"/>
              <a:gd name="connsiteX20" fmla="*/ 3324447 w 6868633"/>
              <a:gd name="connsiteY20" fmla="*/ 0 h 1772093"/>
              <a:gd name="connsiteX21" fmla="*/ 2615611 w 6868633"/>
              <a:gd name="connsiteY21" fmla="*/ 49619 h 1772093"/>
              <a:gd name="connsiteX22" fmla="*/ 1403498 w 6868633"/>
              <a:gd name="connsiteY22" fmla="*/ 63795 h 1772093"/>
              <a:gd name="connsiteX23" fmla="*/ 1 w 6868633"/>
              <a:gd name="connsiteY23" fmla="*/ 127591 h 1772093"/>
              <a:gd name="connsiteX24" fmla="*/ 0 w 6868633"/>
              <a:gd name="connsiteY24" fmla="*/ 35441 h 1772093"/>
              <a:gd name="connsiteX0" fmla="*/ 18659 w 6873114"/>
              <a:gd name="connsiteY0" fmla="*/ 815163 h 1772093"/>
              <a:gd name="connsiteX1" fmla="*/ 2230231 w 6873114"/>
              <a:gd name="connsiteY1" fmla="*/ 808074 h 1772093"/>
              <a:gd name="connsiteX2" fmla="*/ 2400352 w 6873114"/>
              <a:gd name="connsiteY2" fmla="*/ 822251 h 1772093"/>
              <a:gd name="connsiteX3" fmla="*/ 2676798 w 6873114"/>
              <a:gd name="connsiteY3" fmla="*/ 935665 h 1772093"/>
              <a:gd name="connsiteX4" fmla="*/ 2974510 w 6873114"/>
              <a:gd name="connsiteY4" fmla="*/ 1077433 h 1772093"/>
              <a:gd name="connsiteX5" fmla="*/ 3406900 w 6873114"/>
              <a:gd name="connsiteY5" fmla="*/ 1339702 h 1772093"/>
              <a:gd name="connsiteX6" fmla="*/ 3903087 w 6873114"/>
              <a:gd name="connsiteY6" fmla="*/ 1601972 h 1772093"/>
              <a:gd name="connsiteX7" fmla="*/ 4236240 w 6873114"/>
              <a:gd name="connsiteY7" fmla="*/ 1722474 h 1772093"/>
              <a:gd name="connsiteX8" fmla="*/ 4533952 w 6873114"/>
              <a:gd name="connsiteY8" fmla="*/ 1772093 h 1772093"/>
              <a:gd name="connsiteX9" fmla="*/ 4711161 w 6873114"/>
              <a:gd name="connsiteY9" fmla="*/ 1765005 h 1772093"/>
              <a:gd name="connsiteX10" fmla="*/ 6873114 w 6873114"/>
              <a:gd name="connsiteY10" fmla="*/ 1765005 h 1772093"/>
              <a:gd name="connsiteX11" fmla="*/ 6866026 w 6873114"/>
              <a:gd name="connsiteY11" fmla="*/ 1112874 h 1772093"/>
              <a:gd name="connsiteX12" fmla="*/ 6823496 w 6873114"/>
              <a:gd name="connsiteY12" fmla="*/ 694660 h 1772093"/>
              <a:gd name="connsiteX13" fmla="*/ 6412370 w 6873114"/>
              <a:gd name="connsiteY13" fmla="*/ 581247 h 1772093"/>
              <a:gd name="connsiteX14" fmla="*/ 5696445 w 6873114"/>
              <a:gd name="connsiteY14" fmla="*/ 673395 h 1772093"/>
              <a:gd name="connsiteX15" fmla="*/ 5164817 w 6873114"/>
              <a:gd name="connsiteY15" fmla="*/ 489098 h 1772093"/>
              <a:gd name="connsiteX16" fmla="*/ 4519775 w 6873114"/>
              <a:gd name="connsiteY16" fmla="*/ 467833 h 1772093"/>
              <a:gd name="connsiteX17" fmla="*/ 4200798 w 6873114"/>
              <a:gd name="connsiteY17" fmla="*/ 354419 h 1772093"/>
              <a:gd name="connsiteX18" fmla="*/ 3874734 w 6873114"/>
              <a:gd name="connsiteY18" fmla="*/ 219740 h 1772093"/>
              <a:gd name="connsiteX19" fmla="*/ 3619552 w 6873114"/>
              <a:gd name="connsiteY19" fmla="*/ 77972 h 1772093"/>
              <a:gd name="connsiteX20" fmla="*/ 3328928 w 6873114"/>
              <a:gd name="connsiteY20" fmla="*/ 0 h 1772093"/>
              <a:gd name="connsiteX21" fmla="*/ 2620092 w 6873114"/>
              <a:gd name="connsiteY21" fmla="*/ 49619 h 1772093"/>
              <a:gd name="connsiteX22" fmla="*/ 1407979 w 6873114"/>
              <a:gd name="connsiteY22" fmla="*/ 63795 h 1772093"/>
              <a:gd name="connsiteX23" fmla="*/ 0 w 6873114"/>
              <a:gd name="connsiteY23" fmla="*/ 60355 h 1772093"/>
              <a:gd name="connsiteX24" fmla="*/ 4481 w 6873114"/>
              <a:gd name="connsiteY24" fmla="*/ 35441 h 1772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873114" h="1772093">
                <a:moveTo>
                  <a:pt x="18659" y="815163"/>
                </a:moveTo>
                <a:lnTo>
                  <a:pt x="2230231" y="808074"/>
                </a:lnTo>
                <a:lnTo>
                  <a:pt x="2400352" y="822251"/>
                </a:lnTo>
                <a:lnTo>
                  <a:pt x="2676798" y="935665"/>
                </a:lnTo>
                <a:lnTo>
                  <a:pt x="2974510" y="1077433"/>
                </a:lnTo>
                <a:lnTo>
                  <a:pt x="3406900" y="1339702"/>
                </a:lnTo>
                <a:lnTo>
                  <a:pt x="3903087" y="1601972"/>
                </a:lnTo>
                <a:lnTo>
                  <a:pt x="4236240" y="1722474"/>
                </a:lnTo>
                <a:lnTo>
                  <a:pt x="4533952" y="1772093"/>
                </a:lnTo>
                <a:lnTo>
                  <a:pt x="4711161" y="1765005"/>
                </a:lnTo>
                <a:lnTo>
                  <a:pt x="6873114" y="1765005"/>
                </a:lnTo>
                <a:cubicBezTo>
                  <a:pt x="6870751" y="1547628"/>
                  <a:pt x="6868389" y="1330251"/>
                  <a:pt x="6866026" y="1112874"/>
                </a:cubicBezTo>
                <a:lnTo>
                  <a:pt x="6823496" y="694660"/>
                </a:lnTo>
                <a:lnTo>
                  <a:pt x="6412370" y="581247"/>
                </a:lnTo>
                <a:lnTo>
                  <a:pt x="5696445" y="673395"/>
                </a:lnTo>
                <a:lnTo>
                  <a:pt x="5164817" y="489098"/>
                </a:lnTo>
                <a:lnTo>
                  <a:pt x="4519775" y="467833"/>
                </a:lnTo>
                <a:lnTo>
                  <a:pt x="4200798" y="354419"/>
                </a:lnTo>
                <a:lnTo>
                  <a:pt x="3874734" y="219740"/>
                </a:lnTo>
                <a:lnTo>
                  <a:pt x="3619552" y="77972"/>
                </a:lnTo>
                <a:lnTo>
                  <a:pt x="3328928" y="0"/>
                </a:lnTo>
                <a:lnTo>
                  <a:pt x="2620092" y="49619"/>
                </a:lnTo>
                <a:cubicBezTo>
                  <a:pt x="2204241" y="85061"/>
                  <a:pt x="1844661" y="62006"/>
                  <a:pt x="1407979" y="63795"/>
                </a:cubicBezTo>
                <a:lnTo>
                  <a:pt x="0" y="60355"/>
                </a:lnTo>
                <a:cubicBezTo>
                  <a:pt x="0" y="29638"/>
                  <a:pt x="4481" y="66158"/>
                  <a:pt x="4481" y="35441"/>
                </a:cubicBezTo>
              </a:path>
            </a:pathLst>
          </a:custGeom>
          <a:pattFill prst="narHorz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A8E330C3-ED21-427B-9D94-E8CC17FB8A38}"/>
              </a:ext>
            </a:extLst>
          </p:cNvPr>
          <p:cNvSpPr/>
          <p:nvPr/>
        </p:nvSpPr>
        <p:spPr>
          <a:xfrm>
            <a:off x="2771553" y="4536558"/>
            <a:ext cx="6868633" cy="1524000"/>
          </a:xfrm>
          <a:custGeom>
            <a:avLst/>
            <a:gdLst>
              <a:gd name="connsiteX0" fmla="*/ 7089 w 6868633"/>
              <a:gd name="connsiteY0" fmla="*/ 28354 h 1524000"/>
              <a:gd name="connsiteX1" fmla="*/ 1176670 w 6868633"/>
              <a:gd name="connsiteY1" fmla="*/ 21265 h 1524000"/>
              <a:gd name="connsiteX2" fmla="*/ 2119424 w 6868633"/>
              <a:gd name="connsiteY2" fmla="*/ 0 h 1524000"/>
              <a:gd name="connsiteX3" fmla="*/ 2310810 w 6868633"/>
              <a:gd name="connsiteY3" fmla="*/ 7089 h 1524000"/>
              <a:gd name="connsiteX4" fmla="*/ 2480931 w 6868633"/>
              <a:gd name="connsiteY4" fmla="*/ 70884 h 1524000"/>
              <a:gd name="connsiteX5" fmla="*/ 2636875 w 6868633"/>
              <a:gd name="connsiteY5" fmla="*/ 113414 h 1524000"/>
              <a:gd name="connsiteX6" fmla="*/ 3005470 w 6868633"/>
              <a:gd name="connsiteY6" fmla="*/ 297712 h 1524000"/>
              <a:gd name="connsiteX7" fmla="*/ 3289005 w 6868633"/>
              <a:gd name="connsiteY7" fmla="*/ 460744 h 1524000"/>
              <a:gd name="connsiteX8" fmla="*/ 3579628 w 6868633"/>
              <a:gd name="connsiteY8" fmla="*/ 645042 h 1524000"/>
              <a:gd name="connsiteX9" fmla="*/ 3834810 w 6868633"/>
              <a:gd name="connsiteY9" fmla="*/ 779721 h 1524000"/>
              <a:gd name="connsiteX10" fmla="*/ 4054549 w 6868633"/>
              <a:gd name="connsiteY10" fmla="*/ 864782 h 1524000"/>
              <a:gd name="connsiteX11" fmla="*/ 4238847 w 6868633"/>
              <a:gd name="connsiteY11" fmla="*/ 914400 h 1524000"/>
              <a:gd name="connsiteX12" fmla="*/ 4451498 w 6868633"/>
              <a:gd name="connsiteY12" fmla="*/ 964019 h 1524000"/>
              <a:gd name="connsiteX13" fmla="*/ 4628707 w 6868633"/>
              <a:gd name="connsiteY13" fmla="*/ 964019 h 1524000"/>
              <a:gd name="connsiteX14" fmla="*/ 4883889 w 6868633"/>
              <a:gd name="connsiteY14" fmla="*/ 971107 h 1524000"/>
              <a:gd name="connsiteX15" fmla="*/ 5904614 w 6868633"/>
              <a:gd name="connsiteY15" fmla="*/ 971107 h 1524000"/>
              <a:gd name="connsiteX16" fmla="*/ 6861545 w 6868633"/>
              <a:gd name="connsiteY16" fmla="*/ 971107 h 1524000"/>
              <a:gd name="connsiteX17" fmla="*/ 6868633 w 6868633"/>
              <a:gd name="connsiteY17" fmla="*/ 1495647 h 1524000"/>
              <a:gd name="connsiteX18" fmla="*/ 6655982 w 6868633"/>
              <a:gd name="connsiteY18" fmla="*/ 1524000 h 1524000"/>
              <a:gd name="connsiteX19" fmla="*/ 6322828 w 6868633"/>
              <a:gd name="connsiteY19" fmla="*/ 1481470 h 1524000"/>
              <a:gd name="connsiteX20" fmla="*/ 5741582 w 6868633"/>
              <a:gd name="connsiteY20" fmla="*/ 1509823 h 1524000"/>
              <a:gd name="connsiteX21" fmla="*/ 5061098 w 6868633"/>
              <a:gd name="connsiteY21" fmla="*/ 1460205 h 1524000"/>
              <a:gd name="connsiteX22" fmla="*/ 4423145 w 6868633"/>
              <a:gd name="connsiteY22" fmla="*/ 1524000 h 1524000"/>
              <a:gd name="connsiteX23" fmla="*/ 3721396 w 6868633"/>
              <a:gd name="connsiteY23" fmla="*/ 1453116 h 1524000"/>
              <a:gd name="connsiteX24" fmla="*/ 3012559 w 6868633"/>
              <a:gd name="connsiteY24" fmla="*/ 1495647 h 1524000"/>
              <a:gd name="connsiteX25" fmla="*/ 2651052 w 6868633"/>
              <a:gd name="connsiteY25" fmla="*/ 1431851 h 1524000"/>
              <a:gd name="connsiteX26" fmla="*/ 2239926 w 6868633"/>
              <a:gd name="connsiteY26" fmla="*/ 1254642 h 1524000"/>
              <a:gd name="connsiteX27" fmla="*/ 1807535 w 6868633"/>
              <a:gd name="connsiteY27" fmla="*/ 1226289 h 1524000"/>
              <a:gd name="connsiteX28" fmla="*/ 1268819 w 6868633"/>
              <a:gd name="connsiteY28" fmla="*/ 1261730 h 1524000"/>
              <a:gd name="connsiteX29" fmla="*/ 673396 w 6868633"/>
              <a:gd name="connsiteY29" fmla="*/ 1190847 h 1524000"/>
              <a:gd name="connsiteX30" fmla="*/ 155945 w 6868633"/>
              <a:gd name="connsiteY30" fmla="*/ 1240465 h 1524000"/>
              <a:gd name="connsiteX31" fmla="*/ 0 w 6868633"/>
              <a:gd name="connsiteY31" fmla="*/ 1219200 h 1524000"/>
              <a:gd name="connsiteX32" fmla="*/ 0 w 6868633"/>
              <a:gd name="connsiteY32" fmla="*/ 574158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868633" h="1524000">
                <a:moveTo>
                  <a:pt x="7089" y="28354"/>
                </a:moveTo>
                <a:lnTo>
                  <a:pt x="1176670" y="21265"/>
                </a:lnTo>
                <a:lnTo>
                  <a:pt x="2119424" y="0"/>
                </a:lnTo>
                <a:lnTo>
                  <a:pt x="2310810" y="7089"/>
                </a:lnTo>
                <a:lnTo>
                  <a:pt x="2480931" y="70884"/>
                </a:lnTo>
                <a:lnTo>
                  <a:pt x="2636875" y="113414"/>
                </a:lnTo>
                <a:lnTo>
                  <a:pt x="3005470" y="297712"/>
                </a:lnTo>
                <a:lnTo>
                  <a:pt x="3289005" y="460744"/>
                </a:lnTo>
                <a:lnTo>
                  <a:pt x="3579628" y="645042"/>
                </a:lnTo>
                <a:lnTo>
                  <a:pt x="3834810" y="779721"/>
                </a:lnTo>
                <a:lnTo>
                  <a:pt x="4054549" y="864782"/>
                </a:lnTo>
                <a:lnTo>
                  <a:pt x="4238847" y="914400"/>
                </a:lnTo>
                <a:lnTo>
                  <a:pt x="4451498" y="964019"/>
                </a:lnTo>
                <a:lnTo>
                  <a:pt x="4628707" y="964019"/>
                </a:lnTo>
                <a:lnTo>
                  <a:pt x="4883889" y="971107"/>
                </a:lnTo>
                <a:lnTo>
                  <a:pt x="5904614" y="971107"/>
                </a:lnTo>
                <a:lnTo>
                  <a:pt x="6861545" y="971107"/>
                </a:lnTo>
                <a:cubicBezTo>
                  <a:pt x="6863908" y="1145954"/>
                  <a:pt x="6866270" y="1320800"/>
                  <a:pt x="6868633" y="1495647"/>
                </a:cubicBezTo>
                <a:lnTo>
                  <a:pt x="6655982" y="1524000"/>
                </a:lnTo>
                <a:lnTo>
                  <a:pt x="6322828" y="1481470"/>
                </a:lnTo>
                <a:lnTo>
                  <a:pt x="5741582" y="1509823"/>
                </a:lnTo>
                <a:lnTo>
                  <a:pt x="5061098" y="1460205"/>
                </a:lnTo>
                <a:lnTo>
                  <a:pt x="4423145" y="1524000"/>
                </a:lnTo>
                <a:lnTo>
                  <a:pt x="3721396" y="1453116"/>
                </a:lnTo>
                <a:lnTo>
                  <a:pt x="3012559" y="1495647"/>
                </a:lnTo>
                <a:lnTo>
                  <a:pt x="2651052" y="1431851"/>
                </a:lnTo>
                <a:lnTo>
                  <a:pt x="2239926" y="1254642"/>
                </a:lnTo>
                <a:lnTo>
                  <a:pt x="1807535" y="1226289"/>
                </a:lnTo>
                <a:lnTo>
                  <a:pt x="1268819" y="1261730"/>
                </a:lnTo>
                <a:lnTo>
                  <a:pt x="673396" y="1190847"/>
                </a:lnTo>
                <a:lnTo>
                  <a:pt x="155945" y="1240465"/>
                </a:lnTo>
                <a:lnTo>
                  <a:pt x="0" y="1219200"/>
                </a:lnTo>
                <a:lnTo>
                  <a:pt x="0" y="574158"/>
                </a:lnTo>
              </a:path>
            </a:pathLst>
          </a:custGeom>
          <a:pattFill prst="narHorz">
            <a:fgClr>
              <a:srgbClr val="97B2DD"/>
            </a:fgClr>
            <a:bgClr>
              <a:schemeClr val="bg1"/>
            </a:bgClr>
          </a:patt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818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4BFB9-3EA1-4DC7-95C6-62D7750CB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Energy Band Diagram for PN Junction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6316BB-09CE-4CF2-8DAA-FD8884307731}"/>
              </a:ext>
            </a:extLst>
          </p:cNvPr>
          <p:cNvGrpSpPr/>
          <p:nvPr/>
        </p:nvGrpSpPr>
        <p:grpSpPr>
          <a:xfrm>
            <a:off x="2747687" y="2947657"/>
            <a:ext cx="6925210" cy="962686"/>
            <a:chOff x="1812022" y="3003259"/>
            <a:chExt cx="6925210" cy="962686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D787FB3-2C2F-4744-88BF-6244376BBB18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D986F17-3CA2-489C-94F3-C7123C5B083D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66CC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67268A6-4349-4565-8987-5591BCC1EEF7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731DDDC-43A6-4DB7-9554-2829AFEE42DE}"/>
              </a:ext>
            </a:extLst>
          </p:cNvPr>
          <p:cNvGrpSpPr/>
          <p:nvPr/>
        </p:nvGrpSpPr>
        <p:grpSpPr>
          <a:xfrm>
            <a:off x="2747687" y="4548822"/>
            <a:ext cx="6925210" cy="962686"/>
            <a:chOff x="1812022" y="3003259"/>
            <a:chExt cx="6925210" cy="96268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6B65CB7-30E0-479D-818C-5FF062AA6A11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D22BE20-5494-46F3-971E-8267A155699D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75C4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03B1F9F-166E-4499-9106-D03ECDE36C79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75C4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5818EAA0-E912-4144-A6BE-3233940BB65F}"/>
              </a:ext>
            </a:extLst>
          </p:cNvPr>
          <p:cNvSpPr txBox="1"/>
          <p:nvPr/>
        </p:nvSpPr>
        <p:spPr>
          <a:xfrm>
            <a:off x="9647612" y="5509297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v</a:t>
            </a:r>
            <a:endParaRPr lang="en-US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8D3DFC-DAF0-4B5C-9790-997CC0FB94E6}"/>
              </a:ext>
            </a:extLst>
          </p:cNvPr>
          <p:cNvSpPr txBox="1"/>
          <p:nvPr/>
        </p:nvSpPr>
        <p:spPr>
          <a:xfrm>
            <a:off x="9647612" y="4114587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c</a:t>
            </a:r>
            <a:endParaRPr lang="en-US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BD0622-8BC9-405C-B8D3-A98902F4DBC3}"/>
              </a:ext>
            </a:extLst>
          </p:cNvPr>
          <p:cNvSpPr txBox="1"/>
          <p:nvPr/>
        </p:nvSpPr>
        <p:spPr>
          <a:xfrm>
            <a:off x="1695819" y="2584369"/>
            <a:ext cx="430887" cy="253013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600" dirty="0"/>
              <a:t>Increasing energy of electron</a:t>
            </a:r>
            <a:endParaRPr lang="en-US" sz="1600" baseline="-250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8A07AD0-1B3C-400A-8993-ABF524A7BA36}"/>
              </a:ext>
            </a:extLst>
          </p:cNvPr>
          <p:cNvCxnSpPr/>
          <p:nvPr/>
        </p:nvCxnSpPr>
        <p:spPr>
          <a:xfrm flipV="1">
            <a:off x="1716121" y="3362218"/>
            <a:ext cx="0" cy="974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F1C117D2-C65F-4643-992B-F84C1A8C8F4E}"/>
              </a:ext>
            </a:extLst>
          </p:cNvPr>
          <p:cNvSpPr txBox="1"/>
          <p:nvPr/>
        </p:nvSpPr>
        <p:spPr>
          <a:xfrm>
            <a:off x="10074366" y="3708906"/>
            <a:ext cx="1738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Energy band for unbiased junction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9864D90-64F3-4678-925D-ECF95FBC50E6}"/>
              </a:ext>
            </a:extLst>
          </p:cNvPr>
          <p:cNvCxnSpPr>
            <a:cxnSpLocks/>
          </p:cNvCxnSpPr>
          <p:nvPr/>
        </p:nvCxnSpPr>
        <p:spPr>
          <a:xfrm flipH="1" flipV="1">
            <a:off x="9791342" y="3908132"/>
            <a:ext cx="274320" cy="0"/>
          </a:xfrm>
          <a:prstGeom prst="straightConnector1">
            <a:avLst/>
          </a:prstGeom>
          <a:ln>
            <a:solidFill>
              <a:srgbClr val="66CC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6E8F6C23-AC6B-415F-8086-571E2F39F9A1}"/>
              </a:ext>
            </a:extLst>
          </p:cNvPr>
          <p:cNvSpPr txBox="1">
            <a:spLocks/>
          </p:cNvSpPr>
          <p:nvPr/>
        </p:nvSpPr>
        <p:spPr>
          <a:xfrm>
            <a:off x="2266843" y="1841973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p type silicon 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1C48B521-9A8A-4218-8D3E-4F7A80EE850C}"/>
              </a:ext>
            </a:extLst>
          </p:cNvPr>
          <p:cNvSpPr txBox="1">
            <a:spLocks/>
          </p:cNvSpPr>
          <p:nvPr/>
        </p:nvSpPr>
        <p:spPr>
          <a:xfrm>
            <a:off x="6962339" y="1804698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type silicon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C444AB8-EAA9-4C8D-811A-2A1BBFF7465E}"/>
              </a:ext>
            </a:extLst>
          </p:cNvPr>
          <p:cNvSpPr txBox="1"/>
          <p:nvPr/>
        </p:nvSpPr>
        <p:spPr>
          <a:xfrm>
            <a:off x="3035188" y="2609103"/>
            <a:ext cx="17389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Conduction band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810938B-9B63-4E94-86A9-CEB9C99AD88E}"/>
              </a:ext>
            </a:extLst>
          </p:cNvPr>
          <p:cNvSpPr txBox="1"/>
          <p:nvPr/>
        </p:nvSpPr>
        <p:spPr>
          <a:xfrm>
            <a:off x="3234190" y="4691611"/>
            <a:ext cx="17389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Valence band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108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015195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2390754"/>
            <a:ext cx="9144000" cy="3344883"/>
          </a:xfrm>
        </p:spPr>
        <p:txBody>
          <a:bodyPr/>
          <a:lstStyle/>
          <a:p>
            <a:pPr algn="l"/>
            <a:r>
              <a:rPr lang="en-US" dirty="0"/>
              <a:t>Diodes</a:t>
            </a:r>
          </a:p>
          <a:p>
            <a:pPr marL="914400" algn="l"/>
            <a:r>
              <a:rPr lang="en-US" dirty="0"/>
              <a:t>Semiconductor basics</a:t>
            </a:r>
          </a:p>
          <a:p>
            <a:pPr marL="914400" algn="l"/>
            <a:r>
              <a:rPr lang="en-US" dirty="0">
                <a:solidFill>
                  <a:srgbClr val="FF0000"/>
                </a:solidFill>
              </a:rPr>
              <a:t>Diode electrical characteristics</a:t>
            </a:r>
          </a:p>
          <a:p>
            <a:pPr marL="914400" algn="l"/>
            <a:r>
              <a:rPr lang="en-US" dirty="0"/>
              <a:t>Solving diode circuits with known inputs</a:t>
            </a:r>
          </a:p>
          <a:p>
            <a:pPr marL="914400" algn="l"/>
            <a:r>
              <a:rPr lang="en-US" dirty="0"/>
              <a:t>Solving diode circuits with unknown inputs</a:t>
            </a:r>
          </a:p>
          <a:p>
            <a:pPr algn="l"/>
            <a:r>
              <a:rPr lang="en-US" dirty="0"/>
              <a:t>BJTs</a:t>
            </a:r>
          </a:p>
          <a:p>
            <a:pPr algn="l"/>
            <a:r>
              <a:rPr lang="en-US" dirty="0"/>
              <a:t>Op Amps</a:t>
            </a:r>
          </a:p>
          <a:p>
            <a:pPr marL="9144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33DD18A6-186C-4133-B76F-F77BF4DBA0F3}"/>
              </a:ext>
            </a:extLst>
          </p:cNvPr>
          <p:cNvSpPr/>
          <p:nvPr/>
        </p:nvSpPr>
        <p:spPr>
          <a:xfrm>
            <a:off x="1661963" y="3366987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12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E5D0D0-79C4-1E10-1BDD-FEC8CF84D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FD37F-9431-F879-0711-6176FFF22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Revisiting Diffusion Current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DC9149A-AD16-A500-4CA8-970DABD29EDF}"/>
              </a:ext>
            </a:extLst>
          </p:cNvPr>
          <p:cNvGrpSpPr/>
          <p:nvPr/>
        </p:nvGrpSpPr>
        <p:grpSpPr>
          <a:xfrm>
            <a:off x="2747687" y="2947657"/>
            <a:ext cx="6925210" cy="962686"/>
            <a:chOff x="1812022" y="3003259"/>
            <a:chExt cx="6925210" cy="962686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A6F30AD-07E0-25F9-5D13-07FAFB929DE6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4755E521-62D2-A232-90CB-F813E9A366C2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66CC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8B06CD0-C663-4918-2D5B-2E0CE9C8F821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A376941-4CC6-DD01-5346-A0F109871B1B}"/>
              </a:ext>
            </a:extLst>
          </p:cNvPr>
          <p:cNvGrpSpPr/>
          <p:nvPr/>
        </p:nvGrpSpPr>
        <p:grpSpPr>
          <a:xfrm>
            <a:off x="2747687" y="4548822"/>
            <a:ext cx="6925210" cy="962686"/>
            <a:chOff x="1812022" y="3003259"/>
            <a:chExt cx="6925210" cy="96268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DD57D94-C92D-15EF-6E15-A21B7CB9E7DF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F53AD7AB-F832-A42E-DC8B-F861117701CC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75C4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FC64CBA-1AA8-53D9-759F-2ECA029F1A9C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75C4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AE71AB48-AE66-6720-D6AC-9BC16CA3BBDF}"/>
              </a:ext>
            </a:extLst>
          </p:cNvPr>
          <p:cNvSpPr txBox="1"/>
          <p:nvPr/>
        </p:nvSpPr>
        <p:spPr>
          <a:xfrm>
            <a:off x="9647612" y="5509297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v</a:t>
            </a:r>
            <a:endParaRPr lang="en-US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F784BE4-660A-BC76-1EE2-118F99966B1F}"/>
              </a:ext>
            </a:extLst>
          </p:cNvPr>
          <p:cNvSpPr txBox="1"/>
          <p:nvPr/>
        </p:nvSpPr>
        <p:spPr>
          <a:xfrm>
            <a:off x="9570284" y="3831193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c</a:t>
            </a:r>
            <a:endParaRPr lang="en-US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9277A02-C6D5-3B50-47E9-B43002A9CC6E}"/>
              </a:ext>
            </a:extLst>
          </p:cNvPr>
          <p:cNvSpPr txBox="1"/>
          <p:nvPr/>
        </p:nvSpPr>
        <p:spPr>
          <a:xfrm>
            <a:off x="1695819" y="2584369"/>
            <a:ext cx="430887" cy="253013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600" dirty="0"/>
              <a:t>Increasing energy of electron</a:t>
            </a:r>
            <a:endParaRPr lang="en-US" sz="1600" baseline="-250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39E82A6-A930-DB87-086A-0000564F3398}"/>
              </a:ext>
            </a:extLst>
          </p:cNvPr>
          <p:cNvCxnSpPr/>
          <p:nvPr/>
        </p:nvCxnSpPr>
        <p:spPr>
          <a:xfrm flipV="1">
            <a:off x="1716121" y="3362218"/>
            <a:ext cx="0" cy="974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3ECC8487-9FF3-0BF1-A005-78314CE97F87}"/>
              </a:ext>
            </a:extLst>
          </p:cNvPr>
          <p:cNvSpPr txBox="1"/>
          <p:nvPr/>
        </p:nvSpPr>
        <p:spPr>
          <a:xfrm>
            <a:off x="10074366" y="3708906"/>
            <a:ext cx="1738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Energy band for unbiased junction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FADD51F-F947-D4CA-6E60-E57D5AD74DCB}"/>
              </a:ext>
            </a:extLst>
          </p:cNvPr>
          <p:cNvCxnSpPr>
            <a:cxnSpLocks/>
          </p:cNvCxnSpPr>
          <p:nvPr/>
        </p:nvCxnSpPr>
        <p:spPr>
          <a:xfrm flipH="1" flipV="1">
            <a:off x="9791342" y="3908132"/>
            <a:ext cx="274320" cy="0"/>
          </a:xfrm>
          <a:prstGeom prst="straightConnector1">
            <a:avLst/>
          </a:prstGeom>
          <a:ln>
            <a:solidFill>
              <a:srgbClr val="66CC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F85E53E9-90F7-044B-07E6-299C293EF628}"/>
              </a:ext>
            </a:extLst>
          </p:cNvPr>
          <p:cNvSpPr txBox="1">
            <a:spLocks/>
          </p:cNvSpPr>
          <p:nvPr/>
        </p:nvSpPr>
        <p:spPr>
          <a:xfrm>
            <a:off x="2266843" y="1841973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p type silicon 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78E2C0A5-3C85-5781-B2D5-3EDF2732FD9E}"/>
              </a:ext>
            </a:extLst>
          </p:cNvPr>
          <p:cNvSpPr txBox="1">
            <a:spLocks/>
          </p:cNvSpPr>
          <p:nvPr/>
        </p:nvSpPr>
        <p:spPr>
          <a:xfrm>
            <a:off x="6962339" y="1804698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type silicon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BDB180A-1EDC-BF04-63C0-5F897222E275}"/>
              </a:ext>
            </a:extLst>
          </p:cNvPr>
          <p:cNvSpPr txBox="1"/>
          <p:nvPr/>
        </p:nvSpPr>
        <p:spPr>
          <a:xfrm>
            <a:off x="3035188" y="2609103"/>
            <a:ext cx="17389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Conduction band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3568EB5-AE3B-E956-9121-B326E0ED5C9A}"/>
              </a:ext>
            </a:extLst>
          </p:cNvPr>
          <p:cNvSpPr txBox="1"/>
          <p:nvPr/>
        </p:nvSpPr>
        <p:spPr>
          <a:xfrm>
            <a:off x="3234190" y="4691611"/>
            <a:ext cx="17389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Valence band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8F2AA25-B246-BBB1-350F-B1679C506E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7788218"/>
              </p:ext>
            </p:extLst>
          </p:nvPr>
        </p:nvGraphicFramePr>
        <p:xfrm>
          <a:off x="7426954" y="1369177"/>
          <a:ext cx="4015857" cy="2376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27180ED-6063-C4DF-BBD8-7F265B917536}"/>
              </a:ext>
            </a:extLst>
          </p:cNvPr>
          <p:cNvCxnSpPr/>
          <p:nvPr/>
        </p:nvCxnSpPr>
        <p:spPr>
          <a:xfrm>
            <a:off x="2828925" y="4200525"/>
            <a:ext cx="681868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5F83CB8-EFA2-F973-D697-8B9FC711E051}"/>
              </a:ext>
            </a:extLst>
          </p:cNvPr>
          <p:cNvSpPr txBox="1"/>
          <p:nvPr/>
        </p:nvSpPr>
        <p:spPr>
          <a:xfrm>
            <a:off x="9269478" y="4138445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E</a:t>
            </a:r>
            <a:r>
              <a:rPr lang="en-US" baseline="-25000" dirty="0">
                <a:solidFill>
                  <a:srgbClr val="002060"/>
                </a:solidFill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2805726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F9636-05D1-7EF3-6FCF-206BB6E8C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5BC32-78B6-C32D-C994-59BFA062A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Revisiting Diffusion Current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89323BA-0FD6-6EBF-5E75-2CFEE956AAFC}"/>
              </a:ext>
            </a:extLst>
          </p:cNvPr>
          <p:cNvGrpSpPr/>
          <p:nvPr/>
        </p:nvGrpSpPr>
        <p:grpSpPr>
          <a:xfrm>
            <a:off x="2747687" y="2947657"/>
            <a:ext cx="6925210" cy="962686"/>
            <a:chOff x="1812022" y="3003259"/>
            <a:chExt cx="6925210" cy="962686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6CE85569-CC64-C945-B882-5EFF0FD1A3D0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E142BDDA-22BC-28FD-9AFF-703F89A4D14D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66CC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C09C304-65E9-ECC8-B5F6-3C93760AB363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A086893-31A3-55B7-F304-9EFC40D9EC29}"/>
              </a:ext>
            </a:extLst>
          </p:cNvPr>
          <p:cNvGrpSpPr/>
          <p:nvPr/>
        </p:nvGrpSpPr>
        <p:grpSpPr>
          <a:xfrm>
            <a:off x="2747687" y="4548822"/>
            <a:ext cx="6925210" cy="962686"/>
            <a:chOff x="1812022" y="3003259"/>
            <a:chExt cx="6925210" cy="96268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829AD17-19C7-70C9-4C3A-DA3B5C043C32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4F94751-FF79-CAF1-63CA-D5F21609A90C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75C4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711F511-0ED2-09FC-A10F-EAF46CF3D50F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75C4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5C130AB9-F67C-E0BE-C30A-78FB96531A46}"/>
              </a:ext>
            </a:extLst>
          </p:cNvPr>
          <p:cNvSpPr txBox="1"/>
          <p:nvPr/>
        </p:nvSpPr>
        <p:spPr>
          <a:xfrm>
            <a:off x="9647612" y="5509297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v</a:t>
            </a:r>
            <a:endParaRPr lang="en-US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00630A1-473E-007D-1060-4E63147DD525}"/>
              </a:ext>
            </a:extLst>
          </p:cNvPr>
          <p:cNvSpPr txBox="1"/>
          <p:nvPr/>
        </p:nvSpPr>
        <p:spPr>
          <a:xfrm>
            <a:off x="9647612" y="4114587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c</a:t>
            </a:r>
            <a:endParaRPr lang="en-US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9D8FEF-91C0-E626-8459-EE657BC89CFB}"/>
              </a:ext>
            </a:extLst>
          </p:cNvPr>
          <p:cNvSpPr txBox="1"/>
          <p:nvPr/>
        </p:nvSpPr>
        <p:spPr>
          <a:xfrm>
            <a:off x="1695819" y="2584369"/>
            <a:ext cx="430887" cy="253013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600" dirty="0"/>
              <a:t>Increasing energy of electron</a:t>
            </a:r>
            <a:endParaRPr lang="en-US" sz="1600" baseline="-250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A616D84-6DE5-5EB7-5586-6E257BC735F7}"/>
              </a:ext>
            </a:extLst>
          </p:cNvPr>
          <p:cNvCxnSpPr/>
          <p:nvPr/>
        </p:nvCxnSpPr>
        <p:spPr>
          <a:xfrm flipV="1">
            <a:off x="1716121" y="3362218"/>
            <a:ext cx="0" cy="974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B9068E3D-4B37-6CB1-CCF7-979157D2B62B}"/>
              </a:ext>
            </a:extLst>
          </p:cNvPr>
          <p:cNvSpPr txBox="1"/>
          <p:nvPr/>
        </p:nvSpPr>
        <p:spPr>
          <a:xfrm>
            <a:off x="10074366" y="3708906"/>
            <a:ext cx="1738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Energy band for unbiased junction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577AE83-A3CE-975A-F3A0-0E5F289829CB}"/>
              </a:ext>
            </a:extLst>
          </p:cNvPr>
          <p:cNvCxnSpPr>
            <a:cxnSpLocks/>
          </p:cNvCxnSpPr>
          <p:nvPr/>
        </p:nvCxnSpPr>
        <p:spPr>
          <a:xfrm flipH="1" flipV="1">
            <a:off x="9791342" y="3908132"/>
            <a:ext cx="274320" cy="0"/>
          </a:xfrm>
          <a:prstGeom prst="straightConnector1">
            <a:avLst/>
          </a:prstGeom>
          <a:ln>
            <a:solidFill>
              <a:srgbClr val="66CC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C5A1209A-C772-9865-11D2-AF53EABD15FC}"/>
              </a:ext>
            </a:extLst>
          </p:cNvPr>
          <p:cNvSpPr txBox="1">
            <a:spLocks/>
          </p:cNvSpPr>
          <p:nvPr/>
        </p:nvSpPr>
        <p:spPr>
          <a:xfrm>
            <a:off x="2266843" y="1841973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p type silicon 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42AE4902-013E-9051-FE60-3CEA819D74E5}"/>
              </a:ext>
            </a:extLst>
          </p:cNvPr>
          <p:cNvSpPr txBox="1">
            <a:spLocks/>
          </p:cNvSpPr>
          <p:nvPr/>
        </p:nvSpPr>
        <p:spPr>
          <a:xfrm>
            <a:off x="9672897" y="1803642"/>
            <a:ext cx="2251370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type silicon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8AA112C-F691-FBDC-09E2-66A48E6EF36C}"/>
              </a:ext>
            </a:extLst>
          </p:cNvPr>
          <p:cNvSpPr txBox="1"/>
          <p:nvPr/>
        </p:nvSpPr>
        <p:spPr>
          <a:xfrm>
            <a:off x="3035188" y="2609103"/>
            <a:ext cx="17389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Conduction band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C2CEF5E-1542-9A56-B784-776BD92E4E3E}"/>
              </a:ext>
            </a:extLst>
          </p:cNvPr>
          <p:cNvSpPr txBox="1"/>
          <p:nvPr/>
        </p:nvSpPr>
        <p:spPr>
          <a:xfrm>
            <a:off x="3234190" y="4691611"/>
            <a:ext cx="17389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Valence band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B63A344-0EAD-49B5-8E6D-2F66CEBB29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7514926"/>
              </p:ext>
            </p:extLst>
          </p:nvPr>
        </p:nvGraphicFramePr>
        <p:xfrm>
          <a:off x="6852861" y="1441940"/>
          <a:ext cx="2910840" cy="278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434687BB-CDF1-7F49-DB6A-31A09FE36AD1}"/>
              </a:ext>
            </a:extLst>
          </p:cNvPr>
          <p:cNvSpPr/>
          <p:nvPr/>
        </p:nvSpPr>
        <p:spPr>
          <a:xfrm>
            <a:off x="7157487" y="3770972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3F43069-329F-F65C-EAF5-AF5A4F234C38}"/>
              </a:ext>
            </a:extLst>
          </p:cNvPr>
          <p:cNvSpPr/>
          <p:nvPr/>
        </p:nvSpPr>
        <p:spPr>
          <a:xfrm>
            <a:off x="7323469" y="3769909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623A9B0-0378-B90B-F954-E199C4D09EE7}"/>
              </a:ext>
            </a:extLst>
          </p:cNvPr>
          <p:cNvSpPr/>
          <p:nvPr/>
        </p:nvSpPr>
        <p:spPr>
          <a:xfrm>
            <a:off x="7477722" y="3770972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0889F66-C599-B6A7-A0F3-78C2EAE8E798}"/>
              </a:ext>
            </a:extLst>
          </p:cNvPr>
          <p:cNvSpPr/>
          <p:nvPr/>
        </p:nvSpPr>
        <p:spPr>
          <a:xfrm>
            <a:off x="7643907" y="3766416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392BB34-DFDC-F3CE-01B1-1C239E33E3EA}"/>
              </a:ext>
            </a:extLst>
          </p:cNvPr>
          <p:cNvSpPr/>
          <p:nvPr/>
        </p:nvSpPr>
        <p:spPr>
          <a:xfrm>
            <a:off x="7811676" y="3773183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137D0087-A8C5-C8D1-AA2D-7E76CD3FBDFC}"/>
              </a:ext>
            </a:extLst>
          </p:cNvPr>
          <p:cNvSpPr/>
          <p:nvPr/>
        </p:nvSpPr>
        <p:spPr>
          <a:xfrm>
            <a:off x="7977861" y="3766416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E63AD1A-7536-4152-2907-3572236CF11F}"/>
              </a:ext>
            </a:extLst>
          </p:cNvPr>
          <p:cNvSpPr/>
          <p:nvPr/>
        </p:nvSpPr>
        <p:spPr>
          <a:xfrm>
            <a:off x="8141367" y="3760526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CB5CF0D-F271-676E-66CA-074F2E44555B}"/>
              </a:ext>
            </a:extLst>
          </p:cNvPr>
          <p:cNvSpPr/>
          <p:nvPr/>
        </p:nvSpPr>
        <p:spPr>
          <a:xfrm>
            <a:off x="8311140" y="3769909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418894D-B368-0FDA-95C2-A6E2F3E5A844}"/>
              </a:ext>
            </a:extLst>
          </p:cNvPr>
          <p:cNvSpPr/>
          <p:nvPr/>
        </p:nvSpPr>
        <p:spPr>
          <a:xfrm>
            <a:off x="8477979" y="3760526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87EF862-852E-9493-AB66-B4BE81AE93F3}"/>
              </a:ext>
            </a:extLst>
          </p:cNvPr>
          <p:cNvSpPr/>
          <p:nvPr/>
        </p:nvSpPr>
        <p:spPr>
          <a:xfrm>
            <a:off x="8647068" y="3769909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A2E259C-8230-D9F0-B430-E3928C0D134A}"/>
              </a:ext>
            </a:extLst>
          </p:cNvPr>
          <p:cNvSpPr/>
          <p:nvPr/>
        </p:nvSpPr>
        <p:spPr>
          <a:xfrm>
            <a:off x="7186309" y="2500825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63CBDC2-DA1F-C354-3878-B84374D316ED}"/>
              </a:ext>
            </a:extLst>
          </p:cNvPr>
          <p:cNvSpPr/>
          <p:nvPr/>
        </p:nvSpPr>
        <p:spPr>
          <a:xfrm>
            <a:off x="7190100" y="3595660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C11F168-4D00-1773-D863-EAD1AB2B6D02}"/>
              </a:ext>
            </a:extLst>
          </p:cNvPr>
          <p:cNvSpPr/>
          <p:nvPr/>
        </p:nvSpPr>
        <p:spPr>
          <a:xfrm>
            <a:off x="7347610" y="3594597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1E27F66-9016-E648-A65F-CE3C192439BC}"/>
              </a:ext>
            </a:extLst>
          </p:cNvPr>
          <p:cNvSpPr/>
          <p:nvPr/>
        </p:nvSpPr>
        <p:spPr>
          <a:xfrm>
            <a:off x="7501863" y="3595660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326BB08-FDA6-74DE-C3A1-E61EDD62432A}"/>
              </a:ext>
            </a:extLst>
          </p:cNvPr>
          <p:cNvSpPr/>
          <p:nvPr/>
        </p:nvSpPr>
        <p:spPr>
          <a:xfrm>
            <a:off x="7668048" y="3591104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66D013B-2E9F-B419-3303-DE9E9044E0B3}"/>
              </a:ext>
            </a:extLst>
          </p:cNvPr>
          <p:cNvSpPr/>
          <p:nvPr/>
        </p:nvSpPr>
        <p:spPr>
          <a:xfrm>
            <a:off x="7835817" y="3597871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F267278-EDF6-74AC-3579-D70CF87D63BB}"/>
              </a:ext>
            </a:extLst>
          </p:cNvPr>
          <p:cNvSpPr/>
          <p:nvPr/>
        </p:nvSpPr>
        <p:spPr>
          <a:xfrm>
            <a:off x="8002002" y="3591104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312E0AD-9D26-5CC4-A752-C21E08DF6ABC}"/>
              </a:ext>
            </a:extLst>
          </p:cNvPr>
          <p:cNvSpPr/>
          <p:nvPr/>
        </p:nvSpPr>
        <p:spPr>
          <a:xfrm>
            <a:off x="8165508" y="3585214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116A51D-7681-204C-6E86-364640EA7B66}"/>
              </a:ext>
            </a:extLst>
          </p:cNvPr>
          <p:cNvSpPr/>
          <p:nvPr/>
        </p:nvSpPr>
        <p:spPr>
          <a:xfrm>
            <a:off x="7177892" y="3413395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F1C23F7D-5487-EE31-F474-D98159F0EC6F}"/>
              </a:ext>
            </a:extLst>
          </p:cNvPr>
          <p:cNvSpPr/>
          <p:nvPr/>
        </p:nvSpPr>
        <p:spPr>
          <a:xfrm>
            <a:off x="7335402" y="3412332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FCF59CE-01FC-973E-2F93-2976A19E1142}"/>
              </a:ext>
            </a:extLst>
          </p:cNvPr>
          <p:cNvSpPr/>
          <p:nvPr/>
        </p:nvSpPr>
        <p:spPr>
          <a:xfrm>
            <a:off x="7489655" y="3413395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D57BC7CA-D627-669B-6E98-753DFF373171}"/>
              </a:ext>
            </a:extLst>
          </p:cNvPr>
          <p:cNvSpPr/>
          <p:nvPr/>
        </p:nvSpPr>
        <p:spPr>
          <a:xfrm>
            <a:off x="7655840" y="3408839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82031B1-7D28-EFF0-22DF-403D8F8E2D96}"/>
              </a:ext>
            </a:extLst>
          </p:cNvPr>
          <p:cNvSpPr/>
          <p:nvPr/>
        </p:nvSpPr>
        <p:spPr>
          <a:xfrm>
            <a:off x="7823609" y="3415606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559CFD5-FD43-6203-6801-379797B772FD}"/>
              </a:ext>
            </a:extLst>
          </p:cNvPr>
          <p:cNvSpPr/>
          <p:nvPr/>
        </p:nvSpPr>
        <p:spPr>
          <a:xfrm>
            <a:off x="7989794" y="3408839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6097F53-BC00-7C97-CF33-423ADB9E238E}"/>
              </a:ext>
            </a:extLst>
          </p:cNvPr>
          <p:cNvSpPr/>
          <p:nvPr/>
        </p:nvSpPr>
        <p:spPr>
          <a:xfrm>
            <a:off x="7181276" y="3242965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7611BCBA-4F1D-2901-CAE5-BDD28F751AC1}"/>
              </a:ext>
            </a:extLst>
          </p:cNvPr>
          <p:cNvSpPr/>
          <p:nvPr/>
        </p:nvSpPr>
        <p:spPr>
          <a:xfrm>
            <a:off x="7338786" y="3241902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046E93F1-2493-E47E-B07B-E2C08C99E3B0}"/>
              </a:ext>
            </a:extLst>
          </p:cNvPr>
          <p:cNvSpPr/>
          <p:nvPr/>
        </p:nvSpPr>
        <p:spPr>
          <a:xfrm>
            <a:off x="7493039" y="3242965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7171BA5-47A3-67A1-BA45-B57877BDB34A}"/>
              </a:ext>
            </a:extLst>
          </p:cNvPr>
          <p:cNvSpPr/>
          <p:nvPr/>
        </p:nvSpPr>
        <p:spPr>
          <a:xfrm>
            <a:off x="7659224" y="3238409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8AE3CF5-E25E-DC5D-FC99-835C5EDD9C12}"/>
              </a:ext>
            </a:extLst>
          </p:cNvPr>
          <p:cNvSpPr/>
          <p:nvPr/>
        </p:nvSpPr>
        <p:spPr>
          <a:xfrm>
            <a:off x="7181434" y="3069779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27CAFC08-94E8-E667-776C-EDE4865DD542}"/>
              </a:ext>
            </a:extLst>
          </p:cNvPr>
          <p:cNvSpPr/>
          <p:nvPr/>
        </p:nvSpPr>
        <p:spPr>
          <a:xfrm>
            <a:off x="7338944" y="3068716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D294E7B4-0A1D-F464-242B-EA342892F7C8}"/>
              </a:ext>
            </a:extLst>
          </p:cNvPr>
          <p:cNvSpPr/>
          <p:nvPr/>
        </p:nvSpPr>
        <p:spPr>
          <a:xfrm>
            <a:off x="7493197" y="3069779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F58C5CB0-88D5-9435-7CD4-D1BF00476AB3}"/>
              </a:ext>
            </a:extLst>
          </p:cNvPr>
          <p:cNvSpPr/>
          <p:nvPr/>
        </p:nvSpPr>
        <p:spPr>
          <a:xfrm>
            <a:off x="7186512" y="2859508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2918E770-F62D-98E8-C197-A4AF8F6583FC}"/>
              </a:ext>
            </a:extLst>
          </p:cNvPr>
          <p:cNvSpPr/>
          <p:nvPr/>
        </p:nvSpPr>
        <p:spPr>
          <a:xfrm>
            <a:off x="7344022" y="2858445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05AB8C6-49F3-7AFB-2000-7C5164B9855A}"/>
              </a:ext>
            </a:extLst>
          </p:cNvPr>
          <p:cNvSpPr/>
          <p:nvPr/>
        </p:nvSpPr>
        <p:spPr>
          <a:xfrm>
            <a:off x="7177837" y="2692553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CAC6ABA7-21E4-C964-20F9-70CE7BEB675E}"/>
              </a:ext>
            </a:extLst>
          </p:cNvPr>
          <p:cNvSpPr/>
          <p:nvPr/>
        </p:nvSpPr>
        <p:spPr>
          <a:xfrm>
            <a:off x="7335347" y="2691490"/>
            <a:ext cx="137160" cy="1371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A06A489-AF42-36F1-319E-1CC9AB0A7C0C}"/>
              </a:ext>
            </a:extLst>
          </p:cNvPr>
          <p:cNvSpPr/>
          <p:nvPr/>
        </p:nvSpPr>
        <p:spPr>
          <a:xfrm>
            <a:off x="7157488" y="2442781"/>
            <a:ext cx="344376" cy="415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5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0.0007 L -0.0336 -0.00023 L -0.00039 0.0007 Z " pathEditMode="relative" ptsTypes="AAA">
                                      <p:cBhvr>
                                        <p:cTn id="9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0.00046 L -0.09505 -0.00139 L -1.04167E-6 -0.00046 Z " pathEditMode="relative" ptsTypes="AAA">
                                      <p:cBhvr>
                                        <p:cTn id="9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00023 L -0.13581 0.00255 L 0.00026 -0.00023 Z " pathEditMode="relative" ptsTypes="AAA">
                                      <p:cBhvr>
                                        <p:cTn id="10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-0.20273 0.00601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43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15" grpId="0" animBg="1"/>
      <p:bldP spid="16" grpId="0" animBg="1"/>
      <p:bldP spid="17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4" grpId="0" animBg="1"/>
      <p:bldP spid="35" grpId="0" animBg="1"/>
      <p:bldP spid="36" grpId="0" animBg="1"/>
      <p:bldP spid="38" grpId="0" animBg="1"/>
      <p:bldP spid="38" grpId="1" animBg="1"/>
      <p:bldP spid="39" grpId="0" animBg="1"/>
      <p:bldP spid="44" grpId="0" animBg="1"/>
      <p:bldP spid="45" grpId="0" animBg="1"/>
      <p:bldP spid="46" grpId="0" animBg="1"/>
      <p:bldP spid="47" grpId="0" animBg="1"/>
      <p:bldP spid="50" grpId="0" animBg="1"/>
      <p:bldP spid="51" grpId="0" animBg="1"/>
      <p:bldP spid="52" grpId="0" animBg="1"/>
      <p:bldP spid="53" grpId="0" animBg="1"/>
      <p:bldP spid="58" grpId="0" animBg="1"/>
      <p:bldP spid="58" grpId="1" animBg="1"/>
      <p:bldP spid="59" grpId="0" animBg="1"/>
      <p:bldP spid="60" grpId="0" animBg="1"/>
      <p:bldP spid="61" grpId="0" animBg="1"/>
      <p:bldP spid="62" grpId="0" animBg="1"/>
      <p:bldP spid="64" grpId="0" animBg="1"/>
      <p:bldP spid="64" grpId="1" animBg="1"/>
      <p:bldP spid="65" grpId="0" animBg="1"/>
      <p:bldP spid="6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4BFB9-3EA1-4DC7-95C6-62D7750CB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365125"/>
            <a:ext cx="10795000" cy="1325563"/>
          </a:xfrm>
        </p:spPr>
        <p:txBody>
          <a:bodyPr/>
          <a:lstStyle/>
          <a:p>
            <a:r>
              <a:rPr lang="en-US" dirty="0"/>
              <a:t>Energy Band Diagram for Forward Biased Diode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6316BB-09CE-4CF2-8DAA-FD8884307731}"/>
              </a:ext>
            </a:extLst>
          </p:cNvPr>
          <p:cNvGrpSpPr/>
          <p:nvPr/>
        </p:nvGrpSpPr>
        <p:grpSpPr>
          <a:xfrm>
            <a:off x="2747687" y="2947657"/>
            <a:ext cx="6925210" cy="962686"/>
            <a:chOff x="1812022" y="3003259"/>
            <a:chExt cx="6925210" cy="962686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D787FB3-2C2F-4744-88BF-6244376BBB18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D986F17-3CA2-489C-94F3-C7123C5B083D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66CC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67268A6-4349-4565-8987-5591BCC1EEF7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731DDDC-43A6-4DB7-9554-2829AFEE42DE}"/>
              </a:ext>
            </a:extLst>
          </p:cNvPr>
          <p:cNvGrpSpPr/>
          <p:nvPr/>
        </p:nvGrpSpPr>
        <p:grpSpPr>
          <a:xfrm>
            <a:off x="2747687" y="4548822"/>
            <a:ext cx="6925210" cy="962686"/>
            <a:chOff x="1812022" y="3003259"/>
            <a:chExt cx="6925210" cy="96268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6B65CB7-30E0-479D-818C-5FF062AA6A11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D22BE20-5494-46F3-971E-8267A155699D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75C4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03B1F9F-166E-4499-9106-D03ECDE36C79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75C4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BA41A7C1-FED3-4BA0-A8E5-2693C7C55118}"/>
              </a:ext>
            </a:extLst>
          </p:cNvPr>
          <p:cNvSpPr txBox="1"/>
          <p:nvPr/>
        </p:nvSpPr>
        <p:spPr>
          <a:xfrm>
            <a:off x="9923157" y="5227500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eV</a:t>
            </a:r>
            <a:r>
              <a:rPr lang="en-US" baseline="-25000" dirty="0" err="1"/>
              <a:t>a</a:t>
            </a:r>
            <a:endParaRPr lang="en-US" baseline="-25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18EAA0-E912-4144-A6BE-3233940BB65F}"/>
              </a:ext>
            </a:extLst>
          </p:cNvPr>
          <p:cNvSpPr txBox="1"/>
          <p:nvPr/>
        </p:nvSpPr>
        <p:spPr>
          <a:xfrm>
            <a:off x="9308752" y="4874880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v</a:t>
            </a:r>
            <a:endParaRPr lang="en-US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8D3DFC-DAF0-4B5C-9790-997CC0FB94E6}"/>
              </a:ext>
            </a:extLst>
          </p:cNvPr>
          <p:cNvSpPr txBox="1"/>
          <p:nvPr/>
        </p:nvSpPr>
        <p:spPr>
          <a:xfrm>
            <a:off x="9402389" y="3274448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c</a:t>
            </a:r>
            <a:endParaRPr lang="en-US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BD0622-8BC9-405C-B8D3-A98902F4DBC3}"/>
              </a:ext>
            </a:extLst>
          </p:cNvPr>
          <p:cNvSpPr txBox="1"/>
          <p:nvPr/>
        </p:nvSpPr>
        <p:spPr>
          <a:xfrm>
            <a:off x="1695819" y="2584369"/>
            <a:ext cx="430887" cy="253013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600" dirty="0"/>
              <a:t>Increasing energy of electron</a:t>
            </a:r>
            <a:endParaRPr lang="en-US" sz="1600" baseline="-250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8A07AD0-1B3C-400A-8993-ABF524A7BA36}"/>
              </a:ext>
            </a:extLst>
          </p:cNvPr>
          <p:cNvCxnSpPr/>
          <p:nvPr/>
        </p:nvCxnSpPr>
        <p:spPr>
          <a:xfrm flipV="1">
            <a:off x="1716121" y="3362218"/>
            <a:ext cx="0" cy="974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627E5F0-817F-44EC-A267-9DF918E443F7}"/>
              </a:ext>
            </a:extLst>
          </p:cNvPr>
          <p:cNvGrpSpPr/>
          <p:nvPr/>
        </p:nvGrpSpPr>
        <p:grpSpPr>
          <a:xfrm>
            <a:off x="2811187" y="2945447"/>
            <a:ext cx="6731648" cy="703202"/>
            <a:chOff x="1812022" y="3003259"/>
            <a:chExt cx="6925210" cy="962686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1A982C8A-C9C9-4C67-919E-D45D9B48831D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B6F1F0AA-33E1-4CBD-8688-DA8779667EB9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8EA63D8-8276-4F6C-B436-9CC8F59EFEF6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86C6DB-6BA5-45A7-948F-9A1EE2C362EC}"/>
              </a:ext>
            </a:extLst>
          </p:cNvPr>
          <p:cNvCxnSpPr/>
          <p:nvPr/>
        </p:nvCxnSpPr>
        <p:spPr>
          <a:xfrm flipV="1">
            <a:off x="9808482" y="5245019"/>
            <a:ext cx="0" cy="2286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D206C0C-8842-4C64-A464-7098681B3B33}"/>
              </a:ext>
            </a:extLst>
          </p:cNvPr>
          <p:cNvGrpSpPr/>
          <p:nvPr/>
        </p:nvGrpSpPr>
        <p:grpSpPr>
          <a:xfrm>
            <a:off x="2747687" y="4541817"/>
            <a:ext cx="6795147" cy="703202"/>
            <a:chOff x="1812022" y="3003259"/>
            <a:chExt cx="6925210" cy="962686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AE5DE97-C6EF-4815-9108-8F0AFDEE12D4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91E0F146-CEDA-4092-879B-4505D0FCCA48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B05FDA6-2CF4-4FFD-AF61-C8E0D7F20F5E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95565E8A-47F4-4227-A32E-3189DD35913E}"/>
              </a:ext>
            </a:extLst>
          </p:cNvPr>
          <p:cNvSpPr txBox="1"/>
          <p:nvPr/>
        </p:nvSpPr>
        <p:spPr>
          <a:xfrm>
            <a:off x="10074366" y="3708906"/>
            <a:ext cx="1738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Energy band for unbiased junction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F242C6B-7D90-4BFA-8BCB-BF311CA7A8B6}"/>
              </a:ext>
            </a:extLst>
          </p:cNvPr>
          <p:cNvCxnSpPr>
            <a:cxnSpLocks/>
          </p:cNvCxnSpPr>
          <p:nvPr/>
        </p:nvCxnSpPr>
        <p:spPr>
          <a:xfrm flipH="1" flipV="1">
            <a:off x="9791342" y="3908132"/>
            <a:ext cx="274320" cy="0"/>
          </a:xfrm>
          <a:prstGeom prst="straightConnector1">
            <a:avLst/>
          </a:prstGeom>
          <a:ln>
            <a:solidFill>
              <a:srgbClr val="66CC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BFCDAFB1-A675-4983-8B3A-5769FEFEB1B5}"/>
              </a:ext>
            </a:extLst>
          </p:cNvPr>
          <p:cNvSpPr txBox="1"/>
          <p:nvPr/>
        </p:nvSpPr>
        <p:spPr>
          <a:xfrm>
            <a:off x="2747687" y="2331095"/>
            <a:ext cx="499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+</a:t>
            </a:r>
            <a:endParaRPr lang="en-US" sz="2800" baseline="-25000" dirty="0">
              <a:solidFill>
                <a:srgbClr val="7030A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191FD97-A145-4B99-A8EC-9240E4A7216E}"/>
              </a:ext>
            </a:extLst>
          </p:cNvPr>
          <p:cNvSpPr txBox="1"/>
          <p:nvPr/>
        </p:nvSpPr>
        <p:spPr>
          <a:xfrm>
            <a:off x="9194448" y="2207984"/>
            <a:ext cx="499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7030A0"/>
                </a:solidFill>
              </a:rPr>
              <a:t>-</a:t>
            </a:r>
            <a:endParaRPr lang="en-US" sz="3600" baseline="-25000" dirty="0">
              <a:solidFill>
                <a:srgbClr val="7030A0"/>
              </a:solidFill>
            </a:endParaRP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3159064C-5616-436C-8F26-B9A51760A60F}"/>
              </a:ext>
            </a:extLst>
          </p:cNvPr>
          <p:cNvSpPr txBox="1">
            <a:spLocks/>
          </p:cNvSpPr>
          <p:nvPr/>
        </p:nvSpPr>
        <p:spPr>
          <a:xfrm>
            <a:off x="2266843" y="1841973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p type silicon 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C2E2896F-9D1C-42FB-8E1A-E270037B5D38}"/>
              </a:ext>
            </a:extLst>
          </p:cNvPr>
          <p:cNvSpPr txBox="1">
            <a:spLocks/>
          </p:cNvSpPr>
          <p:nvPr/>
        </p:nvSpPr>
        <p:spPr>
          <a:xfrm>
            <a:off x="6962339" y="1804698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type silicon 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7143E903-360A-47B2-B8DA-0A254A627F78}"/>
              </a:ext>
            </a:extLst>
          </p:cNvPr>
          <p:cNvSpPr txBox="1">
            <a:spLocks/>
          </p:cNvSpPr>
          <p:nvPr/>
        </p:nvSpPr>
        <p:spPr>
          <a:xfrm>
            <a:off x="4143695" y="2389810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7030A0"/>
                </a:solidFill>
              </a:rPr>
              <a:t>Polarity of applied voltage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9D6BD6E-A916-4323-82D9-2F9E743CCE63}"/>
              </a:ext>
            </a:extLst>
          </p:cNvPr>
          <p:cNvSpPr/>
          <p:nvPr/>
        </p:nvSpPr>
        <p:spPr>
          <a:xfrm>
            <a:off x="7405598" y="279362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9E1CA61-C054-4D3C-83D2-40A98B8E2497}"/>
              </a:ext>
            </a:extLst>
          </p:cNvPr>
          <p:cNvSpPr/>
          <p:nvPr/>
        </p:nvSpPr>
        <p:spPr>
          <a:xfrm>
            <a:off x="4241999" y="4408160"/>
            <a:ext cx="91440" cy="91440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35C86CE2-FECB-4695-A88E-357BEB499BEE}"/>
              </a:ext>
            </a:extLst>
          </p:cNvPr>
          <p:cNvSpPr/>
          <p:nvPr/>
        </p:nvSpPr>
        <p:spPr>
          <a:xfrm>
            <a:off x="3932058" y="2957955"/>
            <a:ext cx="91440" cy="91440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62B0384-249C-4CD7-8C45-E14252FDC5D4}"/>
              </a:ext>
            </a:extLst>
          </p:cNvPr>
          <p:cNvSpPr/>
          <p:nvPr/>
        </p:nvSpPr>
        <p:spPr>
          <a:xfrm>
            <a:off x="7873443" y="442444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row: Left 46">
            <a:extLst>
              <a:ext uri="{FF2B5EF4-FFF2-40B4-BE49-F238E27FC236}">
                <a16:creationId xmlns:a16="http://schemas.microsoft.com/office/drawing/2014/main" id="{A179745F-E974-410F-B2C0-5A91082264A9}"/>
              </a:ext>
            </a:extLst>
          </p:cNvPr>
          <p:cNvSpPr/>
          <p:nvPr/>
        </p:nvSpPr>
        <p:spPr>
          <a:xfrm>
            <a:off x="5980287" y="1234216"/>
            <a:ext cx="738235" cy="308348"/>
          </a:xfrm>
          <a:prstGeom prst="lef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Left 47">
            <a:extLst>
              <a:ext uri="{FF2B5EF4-FFF2-40B4-BE49-F238E27FC236}">
                <a16:creationId xmlns:a16="http://schemas.microsoft.com/office/drawing/2014/main" id="{DEEA5A77-96F3-488B-AECE-4688B16595EF}"/>
              </a:ext>
            </a:extLst>
          </p:cNvPr>
          <p:cNvSpPr/>
          <p:nvPr/>
        </p:nvSpPr>
        <p:spPr>
          <a:xfrm flipH="1">
            <a:off x="5980287" y="1609351"/>
            <a:ext cx="738235" cy="308348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30DBF8A4-85BC-49E5-AE78-D241818C6557}"/>
              </a:ext>
            </a:extLst>
          </p:cNvPr>
          <p:cNvSpPr txBox="1">
            <a:spLocks/>
          </p:cNvSpPr>
          <p:nvPr/>
        </p:nvSpPr>
        <p:spPr>
          <a:xfrm>
            <a:off x="6775163" y="1220282"/>
            <a:ext cx="1580752" cy="343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>
                <a:solidFill>
                  <a:srgbClr val="00B0F0"/>
                </a:solidFill>
              </a:rPr>
              <a:t>drift current</a:t>
            </a:r>
            <a:endParaRPr lang="en-US" sz="1800" baseline="30000" dirty="0">
              <a:solidFill>
                <a:srgbClr val="00B0F0"/>
              </a:solidFill>
            </a:endParaRPr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1E8753C5-C217-4CE6-9A2A-690AAFF5AFEF}"/>
              </a:ext>
            </a:extLst>
          </p:cNvPr>
          <p:cNvSpPr txBox="1">
            <a:spLocks/>
          </p:cNvSpPr>
          <p:nvPr/>
        </p:nvSpPr>
        <p:spPr>
          <a:xfrm>
            <a:off x="3873372" y="1579626"/>
            <a:ext cx="1972112" cy="343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>
                <a:solidFill>
                  <a:srgbClr val="7030A0"/>
                </a:solidFill>
              </a:rPr>
              <a:t>diffusion current</a:t>
            </a:r>
            <a:endParaRPr lang="en-US" sz="1800" baseline="30000" dirty="0">
              <a:solidFill>
                <a:srgbClr val="7030A0"/>
              </a:solidFill>
            </a:endParaRP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E11E3A2A-12BC-95B0-D3D0-35275B006C7F}"/>
              </a:ext>
            </a:extLst>
          </p:cNvPr>
          <p:cNvGrpSpPr/>
          <p:nvPr/>
        </p:nvGrpSpPr>
        <p:grpSpPr>
          <a:xfrm>
            <a:off x="7041618" y="1138626"/>
            <a:ext cx="2910840" cy="2787641"/>
            <a:chOff x="7041618" y="1138626"/>
            <a:chExt cx="2910840" cy="2787641"/>
          </a:xfrm>
        </p:grpSpPr>
        <p:graphicFrame>
          <p:nvGraphicFramePr>
            <p:cNvPr id="4" name="Chart 3">
              <a:extLst>
                <a:ext uri="{FF2B5EF4-FFF2-40B4-BE49-F238E27FC236}">
                  <a16:creationId xmlns:a16="http://schemas.microsoft.com/office/drawing/2014/main" id="{D9E97283-AB7F-A746-AC85-4FEDD88204F5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6090015"/>
                </p:ext>
              </p:extLst>
            </p:nvPr>
          </p:nvGraphicFramePr>
          <p:xfrm>
            <a:off x="7041618" y="1138626"/>
            <a:ext cx="2910840" cy="278764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75F4A36-A19D-A9FA-7CFE-EA835B375FE5}"/>
                </a:ext>
              </a:extLst>
            </p:cNvPr>
            <p:cNvSpPr/>
            <p:nvPr/>
          </p:nvSpPr>
          <p:spPr>
            <a:xfrm>
              <a:off x="7346244" y="346765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8DCDEC9-AEBE-D338-FDEB-6B7962706B1F}"/>
                </a:ext>
              </a:extLst>
            </p:cNvPr>
            <p:cNvSpPr/>
            <p:nvPr/>
          </p:nvSpPr>
          <p:spPr>
            <a:xfrm>
              <a:off x="7512226" y="346659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572AFDB-3888-4C00-1E96-A53362D41975}"/>
                </a:ext>
              </a:extLst>
            </p:cNvPr>
            <p:cNvSpPr/>
            <p:nvPr/>
          </p:nvSpPr>
          <p:spPr>
            <a:xfrm>
              <a:off x="7666479" y="346765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0F1B2941-56A7-45C6-EE27-DC13E991B205}"/>
                </a:ext>
              </a:extLst>
            </p:cNvPr>
            <p:cNvSpPr/>
            <p:nvPr/>
          </p:nvSpPr>
          <p:spPr>
            <a:xfrm>
              <a:off x="7832664" y="346310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0A219B3-FA29-C31C-0ED0-DDF5D3739247}"/>
                </a:ext>
              </a:extLst>
            </p:cNvPr>
            <p:cNvSpPr/>
            <p:nvPr/>
          </p:nvSpPr>
          <p:spPr>
            <a:xfrm>
              <a:off x="8000433" y="3469869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E3E1B4E9-3025-F6F3-8AB6-BEC70743C7BA}"/>
                </a:ext>
              </a:extLst>
            </p:cNvPr>
            <p:cNvSpPr/>
            <p:nvPr/>
          </p:nvSpPr>
          <p:spPr>
            <a:xfrm>
              <a:off x="8166618" y="346310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1B97196A-6BBE-69AE-E1F8-9EEF811F09FF}"/>
                </a:ext>
              </a:extLst>
            </p:cNvPr>
            <p:cNvSpPr/>
            <p:nvPr/>
          </p:nvSpPr>
          <p:spPr>
            <a:xfrm>
              <a:off x="8330124" y="345721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B22BD10-898E-7525-F3D4-9A6EA2F72077}"/>
                </a:ext>
              </a:extLst>
            </p:cNvPr>
            <p:cNvSpPr/>
            <p:nvPr/>
          </p:nvSpPr>
          <p:spPr>
            <a:xfrm>
              <a:off x="8499897" y="346659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9BCFF9E2-CF2F-4B0D-FBF8-2DB50F720F35}"/>
                </a:ext>
              </a:extLst>
            </p:cNvPr>
            <p:cNvSpPr/>
            <p:nvPr/>
          </p:nvSpPr>
          <p:spPr>
            <a:xfrm>
              <a:off x="8666736" y="345721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FB17094E-E6AE-E672-A074-7EE6C2D60A50}"/>
                </a:ext>
              </a:extLst>
            </p:cNvPr>
            <p:cNvSpPr/>
            <p:nvPr/>
          </p:nvSpPr>
          <p:spPr>
            <a:xfrm>
              <a:off x="8835825" y="346659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14F13F9-64AE-A45F-0562-19560191A3BA}"/>
                </a:ext>
              </a:extLst>
            </p:cNvPr>
            <p:cNvSpPr/>
            <p:nvPr/>
          </p:nvSpPr>
          <p:spPr>
            <a:xfrm>
              <a:off x="7375066" y="219751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C2193512-5F52-5165-48CA-F296E1C782E9}"/>
                </a:ext>
              </a:extLst>
            </p:cNvPr>
            <p:cNvSpPr/>
            <p:nvPr/>
          </p:nvSpPr>
          <p:spPr>
            <a:xfrm>
              <a:off x="7378857" y="3292346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6F766B72-BA40-DAF6-5A67-705BB939038B}"/>
                </a:ext>
              </a:extLst>
            </p:cNvPr>
            <p:cNvSpPr/>
            <p:nvPr/>
          </p:nvSpPr>
          <p:spPr>
            <a:xfrm>
              <a:off x="7536367" y="3291283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594E4133-1DB6-4DAD-7CAE-FCE3C887D6E2}"/>
                </a:ext>
              </a:extLst>
            </p:cNvPr>
            <p:cNvSpPr/>
            <p:nvPr/>
          </p:nvSpPr>
          <p:spPr>
            <a:xfrm>
              <a:off x="7690620" y="3292346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F63F4BB8-6C20-7B08-37DB-84493979874E}"/>
                </a:ext>
              </a:extLst>
            </p:cNvPr>
            <p:cNvSpPr/>
            <p:nvPr/>
          </p:nvSpPr>
          <p:spPr>
            <a:xfrm>
              <a:off x="7856805" y="328779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D3F25DD-C9F1-58E4-A59F-74CC4321C56B}"/>
                </a:ext>
              </a:extLst>
            </p:cNvPr>
            <p:cNvSpPr/>
            <p:nvPr/>
          </p:nvSpPr>
          <p:spPr>
            <a:xfrm>
              <a:off x="8024574" y="3294557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C470E451-C5FD-F79C-961D-DE9720654864}"/>
                </a:ext>
              </a:extLst>
            </p:cNvPr>
            <p:cNvSpPr/>
            <p:nvPr/>
          </p:nvSpPr>
          <p:spPr>
            <a:xfrm>
              <a:off x="8190759" y="328779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BB67E946-EB2E-8A39-CD3E-216D49865AD3}"/>
                </a:ext>
              </a:extLst>
            </p:cNvPr>
            <p:cNvSpPr/>
            <p:nvPr/>
          </p:nvSpPr>
          <p:spPr>
            <a:xfrm>
              <a:off x="8354265" y="32819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7D29A8BD-E77C-6EA9-587E-831250465681}"/>
                </a:ext>
              </a:extLst>
            </p:cNvPr>
            <p:cNvSpPr/>
            <p:nvPr/>
          </p:nvSpPr>
          <p:spPr>
            <a:xfrm>
              <a:off x="7366649" y="311008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F192B227-A1A2-4408-7C85-CEE5E83D2FAE}"/>
                </a:ext>
              </a:extLst>
            </p:cNvPr>
            <p:cNvSpPr/>
            <p:nvPr/>
          </p:nvSpPr>
          <p:spPr>
            <a:xfrm>
              <a:off x="7524159" y="310901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9662A0F6-8A45-0779-DB59-2C3D47071F10}"/>
                </a:ext>
              </a:extLst>
            </p:cNvPr>
            <p:cNvSpPr/>
            <p:nvPr/>
          </p:nvSpPr>
          <p:spPr>
            <a:xfrm>
              <a:off x="7678412" y="311008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4C3F7AFA-5848-A33A-77FC-52D14716CB1E}"/>
                </a:ext>
              </a:extLst>
            </p:cNvPr>
            <p:cNvSpPr/>
            <p:nvPr/>
          </p:nvSpPr>
          <p:spPr>
            <a:xfrm>
              <a:off x="7844597" y="310552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76AB2CEF-7AFE-2381-FBBD-841F1DE91C64}"/>
                </a:ext>
              </a:extLst>
            </p:cNvPr>
            <p:cNvSpPr/>
            <p:nvPr/>
          </p:nvSpPr>
          <p:spPr>
            <a:xfrm>
              <a:off x="8012366" y="311229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B2E03F78-364E-BD25-DC72-6A59C3B33795}"/>
                </a:ext>
              </a:extLst>
            </p:cNvPr>
            <p:cNvSpPr/>
            <p:nvPr/>
          </p:nvSpPr>
          <p:spPr>
            <a:xfrm>
              <a:off x="8178551" y="310552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E0E3FEC0-B1C1-9F36-AD6C-E69943F71071}"/>
                </a:ext>
              </a:extLst>
            </p:cNvPr>
            <p:cNvSpPr/>
            <p:nvPr/>
          </p:nvSpPr>
          <p:spPr>
            <a:xfrm>
              <a:off x="7370033" y="293965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F6659E0-6168-3B75-6DF8-F852808725D0}"/>
                </a:ext>
              </a:extLst>
            </p:cNvPr>
            <p:cNvSpPr/>
            <p:nvPr/>
          </p:nvSpPr>
          <p:spPr>
            <a:xfrm>
              <a:off x="7527543" y="29385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941C2E06-AE69-1FFB-D103-7EEB2805705C}"/>
                </a:ext>
              </a:extLst>
            </p:cNvPr>
            <p:cNvSpPr/>
            <p:nvPr/>
          </p:nvSpPr>
          <p:spPr>
            <a:xfrm>
              <a:off x="7681796" y="293965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191F23A3-6464-57D0-0222-B4A60FC09447}"/>
                </a:ext>
              </a:extLst>
            </p:cNvPr>
            <p:cNvSpPr/>
            <p:nvPr/>
          </p:nvSpPr>
          <p:spPr>
            <a:xfrm>
              <a:off x="7847981" y="293509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EA7C8AC8-9929-320A-6C7E-AE6BF037E06D}"/>
                </a:ext>
              </a:extLst>
            </p:cNvPr>
            <p:cNvSpPr/>
            <p:nvPr/>
          </p:nvSpPr>
          <p:spPr>
            <a:xfrm>
              <a:off x="7370191" y="276646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E577B2F5-E27F-B166-D15E-18B0DA6CAA87}"/>
                </a:ext>
              </a:extLst>
            </p:cNvPr>
            <p:cNvSpPr/>
            <p:nvPr/>
          </p:nvSpPr>
          <p:spPr>
            <a:xfrm>
              <a:off x="7527701" y="276540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096C7836-9B56-1BF1-7CB9-C5003A1C22BA}"/>
                </a:ext>
              </a:extLst>
            </p:cNvPr>
            <p:cNvSpPr/>
            <p:nvPr/>
          </p:nvSpPr>
          <p:spPr>
            <a:xfrm>
              <a:off x="7681954" y="276646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5094C6E0-ED89-8284-668C-197AF23110E1}"/>
                </a:ext>
              </a:extLst>
            </p:cNvPr>
            <p:cNvSpPr/>
            <p:nvPr/>
          </p:nvSpPr>
          <p:spPr>
            <a:xfrm>
              <a:off x="7375269" y="25561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0493B388-A867-27E0-4EAD-EB13EF155F1B}"/>
                </a:ext>
              </a:extLst>
            </p:cNvPr>
            <p:cNvSpPr/>
            <p:nvPr/>
          </p:nvSpPr>
          <p:spPr>
            <a:xfrm>
              <a:off x="7532779" y="255513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2537B94B-CEC4-D44B-00E9-3AA9E25B1B5F}"/>
                </a:ext>
              </a:extLst>
            </p:cNvPr>
            <p:cNvSpPr/>
            <p:nvPr/>
          </p:nvSpPr>
          <p:spPr>
            <a:xfrm>
              <a:off x="7366594" y="2389239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7FEA198B-3F0C-BB6C-7983-44965B1AD91C}"/>
                </a:ext>
              </a:extLst>
            </p:cNvPr>
            <p:cNvSpPr/>
            <p:nvPr/>
          </p:nvSpPr>
          <p:spPr>
            <a:xfrm>
              <a:off x="7524104" y="2388176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Rectangle 77">
            <a:extLst>
              <a:ext uri="{FF2B5EF4-FFF2-40B4-BE49-F238E27FC236}">
                <a16:creationId xmlns:a16="http://schemas.microsoft.com/office/drawing/2014/main" id="{CD280E5A-8E09-A9EB-F5B8-5FB8CCC9DC81}"/>
              </a:ext>
            </a:extLst>
          </p:cNvPr>
          <p:cNvSpPr/>
          <p:nvPr/>
        </p:nvSpPr>
        <p:spPr>
          <a:xfrm>
            <a:off x="7346245" y="2139466"/>
            <a:ext cx="527198" cy="7774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Arrow: Left 78">
            <a:extLst>
              <a:ext uri="{FF2B5EF4-FFF2-40B4-BE49-F238E27FC236}">
                <a16:creationId xmlns:a16="http://schemas.microsoft.com/office/drawing/2014/main" id="{D73A1C1C-41E8-08E1-4CB5-3096CE2B683D}"/>
              </a:ext>
            </a:extLst>
          </p:cNvPr>
          <p:cNvSpPr/>
          <p:nvPr/>
        </p:nvSpPr>
        <p:spPr>
          <a:xfrm>
            <a:off x="6035027" y="1228167"/>
            <a:ext cx="685800" cy="308348"/>
          </a:xfrm>
          <a:prstGeom prst="lef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6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1.11111E-6 L -0.27917 1.11111E-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4.44444E-6 L 0.29284 4.44444E-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0" dur="2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9" grpId="0"/>
      <p:bldP spid="3" grpId="0" animBg="1"/>
      <p:bldP spid="3" grpId="1" animBg="1"/>
      <p:bldP spid="3" grpId="2" animBg="1"/>
      <p:bldP spid="40" grpId="0" animBg="1"/>
      <p:bldP spid="40" grpId="1" animBg="1"/>
      <p:bldP spid="40" grpId="2" animBg="1"/>
      <p:bldP spid="41" grpId="0" animBg="1"/>
      <p:bldP spid="41" grpId="1" animBg="1"/>
      <p:bldP spid="42" grpId="0" animBg="1"/>
      <p:bldP spid="42" grpId="2" animBg="1"/>
      <p:bldP spid="47" grpId="0" animBg="1"/>
      <p:bldP spid="47" grpId="1" animBg="1"/>
      <p:bldP spid="48" grpId="0" animBg="1"/>
      <p:bldP spid="48" grpId="1" animBg="1"/>
      <p:bldP spid="49" grpId="0"/>
      <p:bldP spid="50" grpId="0"/>
      <p:bldP spid="78" grpId="0" animBg="1"/>
      <p:bldP spid="7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4BFB9-3EA1-4DC7-95C6-62D7750CB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365125"/>
            <a:ext cx="10756900" cy="1325563"/>
          </a:xfrm>
        </p:spPr>
        <p:txBody>
          <a:bodyPr/>
          <a:lstStyle/>
          <a:p>
            <a:r>
              <a:rPr lang="en-US" dirty="0"/>
              <a:t>Energy Band Diagram for Reverse Biased Diode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6316BB-09CE-4CF2-8DAA-FD8884307731}"/>
              </a:ext>
            </a:extLst>
          </p:cNvPr>
          <p:cNvGrpSpPr/>
          <p:nvPr/>
        </p:nvGrpSpPr>
        <p:grpSpPr>
          <a:xfrm>
            <a:off x="2747687" y="2947657"/>
            <a:ext cx="6925210" cy="962686"/>
            <a:chOff x="1812022" y="3003259"/>
            <a:chExt cx="6925210" cy="962686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D787FB3-2C2F-4744-88BF-6244376BBB18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D986F17-3CA2-489C-94F3-C7123C5B083D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66CC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67268A6-4349-4565-8987-5591BCC1EEF7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731DDDC-43A6-4DB7-9554-2829AFEE42DE}"/>
              </a:ext>
            </a:extLst>
          </p:cNvPr>
          <p:cNvGrpSpPr/>
          <p:nvPr/>
        </p:nvGrpSpPr>
        <p:grpSpPr>
          <a:xfrm>
            <a:off x="2747687" y="4548822"/>
            <a:ext cx="6925210" cy="962686"/>
            <a:chOff x="1812022" y="3003259"/>
            <a:chExt cx="6925210" cy="96268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6B65CB7-30E0-479D-818C-5FF062AA6A11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D22BE20-5494-46F3-971E-8267A155699D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75C4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03B1F9F-166E-4499-9106-D03ECDE36C79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75C4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BA41A7C1-FED3-4BA0-A8E5-2693C7C55118}"/>
              </a:ext>
            </a:extLst>
          </p:cNvPr>
          <p:cNvSpPr txBox="1"/>
          <p:nvPr/>
        </p:nvSpPr>
        <p:spPr>
          <a:xfrm>
            <a:off x="9945825" y="5470579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eV</a:t>
            </a:r>
            <a:r>
              <a:rPr lang="en-US" baseline="-25000" dirty="0" err="1"/>
              <a:t>a</a:t>
            </a:r>
            <a:endParaRPr lang="en-US" baseline="-25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18EAA0-E912-4144-A6BE-3233940BB65F}"/>
              </a:ext>
            </a:extLst>
          </p:cNvPr>
          <p:cNvSpPr txBox="1"/>
          <p:nvPr/>
        </p:nvSpPr>
        <p:spPr>
          <a:xfrm>
            <a:off x="9261226" y="5644235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v</a:t>
            </a:r>
            <a:endParaRPr lang="en-US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8D3DFC-DAF0-4B5C-9790-997CC0FB94E6}"/>
              </a:ext>
            </a:extLst>
          </p:cNvPr>
          <p:cNvSpPr txBox="1"/>
          <p:nvPr/>
        </p:nvSpPr>
        <p:spPr>
          <a:xfrm>
            <a:off x="9647612" y="4114587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c</a:t>
            </a:r>
            <a:endParaRPr lang="en-US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BD0622-8BC9-405C-B8D3-A98902F4DBC3}"/>
              </a:ext>
            </a:extLst>
          </p:cNvPr>
          <p:cNvSpPr txBox="1"/>
          <p:nvPr/>
        </p:nvSpPr>
        <p:spPr>
          <a:xfrm>
            <a:off x="1695819" y="2584369"/>
            <a:ext cx="430887" cy="253013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600" dirty="0"/>
              <a:t>Increasing energy of electron</a:t>
            </a:r>
            <a:endParaRPr lang="en-US" sz="1600" baseline="-250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8A07AD0-1B3C-400A-8993-ABF524A7BA36}"/>
              </a:ext>
            </a:extLst>
          </p:cNvPr>
          <p:cNvCxnSpPr/>
          <p:nvPr/>
        </p:nvCxnSpPr>
        <p:spPr>
          <a:xfrm flipV="1">
            <a:off x="1716121" y="3362218"/>
            <a:ext cx="0" cy="974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86C6DB-6BA5-45A7-948F-9A1EE2C362EC}"/>
              </a:ext>
            </a:extLst>
          </p:cNvPr>
          <p:cNvCxnSpPr>
            <a:cxnSpLocks/>
          </p:cNvCxnSpPr>
          <p:nvPr/>
        </p:nvCxnSpPr>
        <p:spPr>
          <a:xfrm flipV="1">
            <a:off x="9808482" y="5563092"/>
            <a:ext cx="0" cy="41148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802D489-901A-4676-A68D-3FA83247EE3B}"/>
              </a:ext>
            </a:extLst>
          </p:cNvPr>
          <p:cNvGrpSpPr/>
          <p:nvPr/>
        </p:nvGrpSpPr>
        <p:grpSpPr>
          <a:xfrm>
            <a:off x="2592445" y="2944342"/>
            <a:ext cx="7251776" cy="1444026"/>
            <a:chOff x="1812022" y="3003259"/>
            <a:chExt cx="6683560" cy="962686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C467E2D-3C20-476C-B37D-24FCEAA82A68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038163E5-08FB-49D1-B355-B122D80A63C9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E3996DE-DB25-487D-B4D2-A660E6D55D53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00972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4FE6505-E1A7-4B4C-B5D7-F873236A9E67}"/>
              </a:ext>
            </a:extLst>
          </p:cNvPr>
          <p:cNvGrpSpPr/>
          <p:nvPr/>
        </p:nvGrpSpPr>
        <p:grpSpPr>
          <a:xfrm>
            <a:off x="2601432" y="4548677"/>
            <a:ext cx="7173181" cy="1444026"/>
            <a:chOff x="1812022" y="3003259"/>
            <a:chExt cx="6683560" cy="962686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A7EAE41-2E37-4BDE-AC55-1258EDBFC161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594EBB1-E2E2-4EB2-9D93-02EFA1DE9B78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08E0320-E038-4874-AE1F-27F7304593A7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00972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F1C117D2-C65F-4643-992B-F84C1A8C8F4E}"/>
              </a:ext>
            </a:extLst>
          </p:cNvPr>
          <p:cNvSpPr txBox="1"/>
          <p:nvPr/>
        </p:nvSpPr>
        <p:spPr>
          <a:xfrm>
            <a:off x="10074366" y="3708906"/>
            <a:ext cx="1738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Energy band for unbiased junction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9864D90-64F3-4678-925D-ECF95FBC50E6}"/>
              </a:ext>
            </a:extLst>
          </p:cNvPr>
          <p:cNvCxnSpPr>
            <a:cxnSpLocks/>
          </p:cNvCxnSpPr>
          <p:nvPr/>
        </p:nvCxnSpPr>
        <p:spPr>
          <a:xfrm flipH="1" flipV="1">
            <a:off x="9791342" y="3908132"/>
            <a:ext cx="274320" cy="0"/>
          </a:xfrm>
          <a:prstGeom prst="straightConnector1">
            <a:avLst/>
          </a:prstGeom>
          <a:ln>
            <a:solidFill>
              <a:srgbClr val="66CC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6E8F6C23-AC6B-415F-8086-571E2F39F9A1}"/>
              </a:ext>
            </a:extLst>
          </p:cNvPr>
          <p:cNvSpPr txBox="1">
            <a:spLocks/>
          </p:cNvSpPr>
          <p:nvPr/>
        </p:nvSpPr>
        <p:spPr>
          <a:xfrm>
            <a:off x="2266843" y="1841973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p type silicon 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1C48B521-9A8A-4218-8D3E-4F7A80EE850C}"/>
              </a:ext>
            </a:extLst>
          </p:cNvPr>
          <p:cNvSpPr txBox="1">
            <a:spLocks/>
          </p:cNvSpPr>
          <p:nvPr/>
        </p:nvSpPr>
        <p:spPr>
          <a:xfrm>
            <a:off x="6962339" y="1804698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type silicon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DAE68E1-AA76-454D-89F8-48FD0EE31F1D}"/>
              </a:ext>
            </a:extLst>
          </p:cNvPr>
          <p:cNvSpPr txBox="1"/>
          <p:nvPr/>
        </p:nvSpPr>
        <p:spPr>
          <a:xfrm>
            <a:off x="8817881" y="2329727"/>
            <a:ext cx="499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+</a:t>
            </a:r>
            <a:endParaRPr lang="en-US" sz="2800" baseline="-25000" dirty="0">
              <a:solidFill>
                <a:srgbClr val="7030A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8464DCB-DBDB-498D-BF99-FA57B4464DD4}"/>
              </a:ext>
            </a:extLst>
          </p:cNvPr>
          <p:cNvSpPr txBox="1"/>
          <p:nvPr/>
        </p:nvSpPr>
        <p:spPr>
          <a:xfrm>
            <a:off x="3296882" y="2268172"/>
            <a:ext cx="499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7030A0"/>
                </a:solidFill>
              </a:rPr>
              <a:t>-</a:t>
            </a:r>
            <a:endParaRPr lang="en-US" sz="3600" baseline="-25000" dirty="0">
              <a:solidFill>
                <a:srgbClr val="7030A0"/>
              </a:solidFill>
            </a:endParaRP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926A92A3-BD4A-408F-912F-56E87793197B}"/>
              </a:ext>
            </a:extLst>
          </p:cNvPr>
          <p:cNvSpPr txBox="1">
            <a:spLocks/>
          </p:cNvSpPr>
          <p:nvPr/>
        </p:nvSpPr>
        <p:spPr>
          <a:xfrm>
            <a:off x="4143695" y="2389810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7030A0"/>
                </a:solidFill>
              </a:rPr>
              <a:t>Polarity of applied voltage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6972B7C-F2E8-4EE4-8AB8-C08CCE939C9D}"/>
              </a:ext>
            </a:extLst>
          </p:cNvPr>
          <p:cNvSpPr/>
          <p:nvPr/>
        </p:nvSpPr>
        <p:spPr>
          <a:xfrm>
            <a:off x="5046820" y="448391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1467B625-509B-479B-AB6C-2DC9498BF10D}"/>
              </a:ext>
            </a:extLst>
          </p:cNvPr>
          <p:cNvSpPr/>
          <p:nvPr/>
        </p:nvSpPr>
        <p:spPr>
          <a:xfrm>
            <a:off x="7127439" y="3702448"/>
            <a:ext cx="91440" cy="91440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row: Left 37">
            <a:extLst>
              <a:ext uri="{FF2B5EF4-FFF2-40B4-BE49-F238E27FC236}">
                <a16:creationId xmlns:a16="http://schemas.microsoft.com/office/drawing/2014/main" id="{860963DF-C085-42B0-AEBA-64EFC32A3E1B}"/>
              </a:ext>
            </a:extLst>
          </p:cNvPr>
          <p:cNvSpPr/>
          <p:nvPr/>
        </p:nvSpPr>
        <p:spPr>
          <a:xfrm>
            <a:off x="5980287" y="1234216"/>
            <a:ext cx="738235" cy="308348"/>
          </a:xfrm>
          <a:prstGeom prst="lef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rrow: Left 38">
            <a:extLst>
              <a:ext uri="{FF2B5EF4-FFF2-40B4-BE49-F238E27FC236}">
                <a16:creationId xmlns:a16="http://schemas.microsoft.com/office/drawing/2014/main" id="{CF5128F6-E8E5-4B43-9EEF-888F2AAF094F}"/>
              </a:ext>
            </a:extLst>
          </p:cNvPr>
          <p:cNvSpPr/>
          <p:nvPr/>
        </p:nvSpPr>
        <p:spPr>
          <a:xfrm flipH="1">
            <a:off x="5980287" y="1609351"/>
            <a:ext cx="738235" cy="308348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C6FBCF8A-715C-43ED-B391-8D9D566C081F}"/>
              </a:ext>
            </a:extLst>
          </p:cNvPr>
          <p:cNvSpPr txBox="1">
            <a:spLocks/>
          </p:cNvSpPr>
          <p:nvPr/>
        </p:nvSpPr>
        <p:spPr>
          <a:xfrm>
            <a:off x="6775163" y="1220282"/>
            <a:ext cx="1580752" cy="343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>
                <a:solidFill>
                  <a:srgbClr val="00B0F0"/>
                </a:solidFill>
              </a:rPr>
              <a:t>drift current</a:t>
            </a:r>
            <a:endParaRPr lang="en-US" sz="1800" baseline="30000" dirty="0">
              <a:solidFill>
                <a:srgbClr val="00B0F0"/>
              </a:solidFill>
            </a:endParaRPr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44E36449-80AE-4F60-856C-F7327DDEF185}"/>
              </a:ext>
            </a:extLst>
          </p:cNvPr>
          <p:cNvSpPr txBox="1">
            <a:spLocks/>
          </p:cNvSpPr>
          <p:nvPr/>
        </p:nvSpPr>
        <p:spPr>
          <a:xfrm>
            <a:off x="4057499" y="1579626"/>
            <a:ext cx="1972112" cy="343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>
                <a:solidFill>
                  <a:srgbClr val="7030A0"/>
                </a:solidFill>
              </a:rPr>
              <a:t>diffusion current</a:t>
            </a:r>
            <a:endParaRPr lang="en-US" sz="1800" baseline="30000" dirty="0">
              <a:solidFill>
                <a:srgbClr val="7030A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6AA22DD-3D39-F225-04A6-E348CC523299}"/>
              </a:ext>
            </a:extLst>
          </p:cNvPr>
          <p:cNvGrpSpPr/>
          <p:nvPr/>
        </p:nvGrpSpPr>
        <p:grpSpPr>
          <a:xfrm>
            <a:off x="7455250" y="1890726"/>
            <a:ext cx="2910840" cy="2787641"/>
            <a:chOff x="7041618" y="1138626"/>
            <a:chExt cx="2910840" cy="2787641"/>
          </a:xfrm>
        </p:grpSpPr>
        <p:graphicFrame>
          <p:nvGraphicFramePr>
            <p:cNvPr id="4" name="Chart 3">
              <a:extLst>
                <a:ext uri="{FF2B5EF4-FFF2-40B4-BE49-F238E27FC236}">
                  <a16:creationId xmlns:a16="http://schemas.microsoft.com/office/drawing/2014/main" id="{1E358E6C-D1F5-60A2-FD69-F9063C70C689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66544269"/>
                </p:ext>
              </p:extLst>
            </p:nvPr>
          </p:nvGraphicFramePr>
          <p:xfrm>
            <a:off x="7041618" y="1138626"/>
            <a:ext cx="2910840" cy="278764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091E1C1-0072-895A-F474-79C6A2DC954C}"/>
                </a:ext>
              </a:extLst>
            </p:cNvPr>
            <p:cNvSpPr/>
            <p:nvPr/>
          </p:nvSpPr>
          <p:spPr>
            <a:xfrm>
              <a:off x="7346244" y="346765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010528B-5496-6A4B-F9DF-0263D5691D46}"/>
                </a:ext>
              </a:extLst>
            </p:cNvPr>
            <p:cNvSpPr/>
            <p:nvPr/>
          </p:nvSpPr>
          <p:spPr>
            <a:xfrm>
              <a:off x="7512226" y="346659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E63747AA-3F2E-198E-0D89-AE26989C3842}"/>
                </a:ext>
              </a:extLst>
            </p:cNvPr>
            <p:cNvSpPr/>
            <p:nvPr/>
          </p:nvSpPr>
          <p:spPr>
            <a:xfrm>
              <a:off x="7666479" y="346765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2BF4E75-F468-C827-63C9-912122054C3D}"/>
                </a:ext>
              </a:extLst>
            </p:cNvPr>
            <p:cNvSpPr/>
            <p:nvPr/>
          </p:nvSpPr>
          <p:spPr>
            <a:xfrm>
              <a:off x="7832664" y="346310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ECB94220-D4F6-EA1E-754B-93336C7CC697}"/>
                </a:ext>
              </a:extLst>
            </p:cNvPr>
            <p:cNvSpPr/>
            <p:nvPr/>
          </p:nvSpPr>
          <p:spPr>
            <a:xfrm>
              <a:off x="8000433" y="3469869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6C29580-00EA-1705-2F88-B8251E61D24B}"/>
                </a:ext>
              </a:extLst>
            </p:cNvPr>
            <p:cNvSpPr/>
            <p:nvPr/>
          </p:nvSpPr>
          <p:spPr>
            <a:xfrm>
              <a:off x="8166618" y="346310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9FA3231-99A2-4966-D04C-FA372385C80E}"/>
                </a:ext>
              </a:extLst>
            </p:cNvPr>
            <p:cNvSpPr/>
            <p:nvPr/>
          </p:nvSpPr>
          <p:spPr>
            <a:xfrm>
              <a:off x="8330124" y="345721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A23418FC-E340-3C71-8F7C-E654EF735A0C}"/>
                </a:ext>
              </a:extLst>
            </p:cNvPr>
            <p:cNvSpPr/>
            <p:nvPr/>
          </p:nvSpPr>
          <p:spPr>
            <a:xfrm>
              <a:off x="8499897" y="346659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20F23AE2-8FC3-2960-E18C-828CCC4ABE4D}"/>
                </a:ext>
              </a:extLst>
            </p:cNvPr>
            <p:cNvSpPr/>
            <p:nvPr/>
          </p:nvSpPr>
          <p:spPr>
            <a:xfrm>
              <a:off x="8666736" y="345721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D859590C-A4A4-07F0-411F-D40DE4C75DEE}"/>
                </a:ext>
              </a:extLst>
            </p:cNvPr>
            <p:cNvSpPr/>
            <p:nvPr/>
          </p:nvSpPr>
          <p:spPr>
            <a:xfrm>
              <a:off x="8835825" y="346659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22854EDC-E67E-AAA5-9DC7-DEAB5CFCC0C9}"/>
                </a:ext>
              </a:extLst>
            </p:cNvPr>
            <p:cNvSpPr/>
            <p:nvPr/>
          </p:nvSpPr>
          <p:spPr>
            <a:xfrm>
              <a:off x="7375066" y="219751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17F4A969-4DFC-09C4-1FA2-5003583F872B}"/>
                </a:ext>
              </a:extLst>
            </p:cNvPr>
            <p:cNvSpPr/>
            <p:nvPr/>
          </p:nvSpPr>
          <p:spPr>
            <a:xfrm>
              <a:off x="7378857" y="3292346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3C84822B-BE0E-D709-859E-6C389DA6DBE5}"/>
                </a:ext>
              </a:extLst>
            </p:cNvPr>
            <p:cNvSpPr/>
            <p:nvPr/>
          </p:nvSpPr>
          <p:spPr>
            <a:xfrm>
              <a:off x="7536367" y="3291283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048BDEB-D382-36F1-465C-B2C7FCE4519B}"/>
                </a:ext>
              </a:extLst>
            </p:cNvPr>
            <p:cNvSpPr/>
            <p:nvPr/>
          </p:nvSpPr>
          <p:spPr>
            <a:xfrm>
              <a:off x="7690620" y="3292346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497C4EEE-6297-35D9-2F57-3C3C1725062E}"/>
                </a:ext>
              </a:extLst>
            </p:cNvPr>
            <p:cNvSpPr/>
            <p:nvPr/>
          </p:nvSpPr>
          <p:spPr>
            <a:xfrm>
              <a:off x="7856805" y="328779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214AFD54-E63B-D531-9353-A28353E1138D}"/>
                </a:ext>
              </a:extLst>
            </p:cNvPr>
            <p:cNvSpPr/>
            <p:nvPr/>
          </p:nvSpPr>
          <p:spPr>
            <a:xfrm>
              <a:off x="8024574" y="3294557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3CADC766-6B14-68C4-9634-CD7CAF5C2930}"/>
                </a:ext>
              </a:extLst>
            </p:cNvPr>
            <p:cNvSpPr/>
            <p:nvPr/>
          </p:nvSpPr>
          <p:spPr>
            <a:xfrm>
              <a:off x="8190759" y="328779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6333E33E-3DB7-EFD5-40E6-06AB7F57D213}"/>
                </a:ext>
              </a:extLst>
            </p:cNvPr>
            <p:cNvSpPr/>
            <p:nvPr/>
          </p:nvSpPr>
          <p:spPr>
            <a:xfrm>
              <a:off x="8354265" y="32819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86D91188-4946-4B3A-D373-1BED457375FB}"/>
                </a:ext>
              </a:extLst>
            </p:cNvPr>
            <p:cNvSpPr/>
            <p:nvPr/>
          </p:nvSpPr>
          <p:spPr>
            <a:xfrm>
              <a:off x="7366649" y="311008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7138A11E-C67C-AC6A-3474-9FD9178FC525}"/>
                </a:ext>
              </a:extLst>
            </p:cNvPr>
            <p:cNvSpPr/>
            <p:nvPr/>
          </p:nvSpPr>
          <p:spPr>
            <a:xfrm>
              <a:off x="7524159" y="310901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EAF91FF1-E283-203F-3889-DED587723227}"/>
                </a:ext>
              </a:extLst>
            </p:cNvPr>
            <p:cNvSpPr/>
            <p:nvPr/>
          </p:nvSpPr>
          <p:spPr>
            <a:xfrm>
              <a:off x="7678412" y="311008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9DE2AD53-3E3E-A9F2-2ED6-27BC3B03A722}"/>
                </a:ext>
              </a:extLst>
            </p:cNvPr>
            <p:cNvSpPr/>
            <p:nvPr/>
          </p:nvSpPr>
          <p:spPr>
            <a:xfrm>
              <a:off x="7844597" y="310552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D49C8B96-59C0-F398-F9AA-671DA78FB020}"/>
                </a:ext>
              </a:extLst>
            </p:cNvPr>
            <p:cNvSpPr/>
            <p:nvPr/>
          </p:nvSpPr>
          <p:spPr>
            <a:xfrm>
              <a:off x="8012366" y="311229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6AEECEB7-FABB-5990-9462-F07D76C7B067}"/>
                </a:ext>
              </a:extLst>
            </p:cNvPr>
            <p:cNvSpPr/>
            <p:nvPr/>
          </p:nvSpPr>
          <p:spPr>
            <a:xfrm>
              <a:off x="8178551" y="310552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609478BE-1886-F4F6-015C-1AD838683336}"/>
                </a:ext>
              </a:extLst>
            </p:cNvPr>
            <p:cNvSpPr/>
            <p:nvPr/>
          </p:nvSpPr>
          <p:spPr>
            <a:xfrm>
              <a:off x="7370033" y="293965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605B5B2E-769D-632A-8E27-6EE41D4C60E8}"/>
                </a:ext>
              </a:extLst>
            </p:cNvPr>
            <p:cNvSpPr/>
            <p:nvPr/>
          </p:nvSpPr>
          <p:spPr>
            <a:xfrm>
              <a:off x="7527543" y="29385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F5C56A2B-A661-E87F-A10B-3DEDA2BAEBE3}"/>
                </a:ext>
              </a:extLst>
            </p:cNvPr>
            <p:cNvSpPr/>
            <p:nvPr/>
          </p:nvSpPr>
          <p:spPr>
            <a:xfrm>
              <a:off x="7681796" y="293965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9317CAC-65B6-E5BE-1AC0-52328E66ED17}"/>
                </a:ext>
              </a:extLst>
            </p:cNvPr>
            <p:cNvSpPr/>
            <p:nvPr/>
          </p:nvSpPr>
          <p:spPr>
            <a:xfrm>
              <a:off x="7847981" y="293509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163F4844-3C77-C474-61E1-BEC6DFC2AC29}"/>
                </a:ext>
              </a:extLst>
            </p:cNvPr>
            <p:cNvSpPr/>
            <p:nvPr/>
          </p:nvSpPr>
          <p:spPr>
            <a:xfrm>
              <a:off x="7370191" y="276646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8BDBA10-EDF5-758A-06EC-761934292A8C}"/>
                </a:ext>
              </a:extLst>
            </p:cNvPr>
            <p:cNvSpPr/>
            <p:nvPr/>
          </p:nvSpPr>
          <p:spPr>
            <a:xfrm>
              <a:off x="7527701" y="276540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116A0723-F7C7-0331-C7AF-8E1FAE7F5F35}"/>
                </a:ext>
              </a:extLst>
            </p:cNvPr>
            <p:cNvSpPr/>
            <p:nvPr/>
          </p:nvSpPr>
          <p:spPr>
            <a:xfrm>
              <a:off x="7681954" y="276646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1EE2D909-5A6F-A3F4-248D-79A19CF83F53}"/>
                </a:ext>
              </a:extLst>
            </p:cNvPr>
            <p:cNvSpPr/>
            <p:nvPr/>
          </p:nvSpPr>
          <p:spPr>
            <a:xfrm>
              <a:off x="7375269" y="25561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385B8B9D-6AE0-A2AB-8899-18C32AC2CCFA}"/>
                </a:ext>
              </a:extLst>
            </p:cNvPr>
            <p:cNvSpPr/>
            <p:nvPr/>
          </p:nvSpPr>
          <p:spPr>
            <a:xfrm>
              <a:off x="7532779" y="255513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C40F9E6C-1A46-DE9A-F745-12DFA2A6AB8A}"/>
                </a:ext>
              </a:extLst>
            </p:cNvPr>
            <p:cNvSpPr/>
            <p:nvPr/>
          </p:nvSpPr>
          <p:spPr>
            <a:xfrm>
              <a:off x="7366594" y="2389239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D0D83BB6-7F0B-31A3-8E28-2791E4F6C8E8}"/>
                </a:ext>
              </a:extLst>
            </p:cNvPr>
            <p:cNvSpPr/>
            <p:nvPr/>
          </p:nvSpPr>
          <p:spPr>
            <a:xfrm>
              <a:off x="7524104" y="2388176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705E2080-3964-8D0E-4C34-E120ADEAD38E}"/>
              </a:ext>
            </a:extLst>
          </p:cNvPr>
          <p:cNvSpPr/>
          <p:nvPr/>
        </p:nvSpPr>
        <p:spPr>
          <a:xfrm>
            <a:off x="7799611" y="2434802"/>
            <a:ext cx="211112" cy="50404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Arrow: Left 75">
            <a:extLst>
              <a:ext uri="{FF2B5EF4-FFF2-40B4-BE49-F238E27FC236}">
                <a16:creationId xmlns:a16="http://schemas.microsoft.com/office/drawing/2014/main" id="{054AA246-D459-D81D-BB02-1D0BA43B6925}"/>
              </a:ext>
            </a:extLst>
          </p:cNvPr>
          <p:cNvSpPr/>
          <p:nvPr/>
        </p:nvSpPr>
        <p:spPr>
          <a:xfrm>
            <a:off x="5895562" y="1225042"/>
            <a:ext cx="822960" cy="308348"/>
          </a:xfrm>
          <a:prstGeom prst="lef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70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39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3009 L 0.19284 0.0300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2.22222E-6 L -0.17292 0.0067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46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4" grpId="0"/>
      <p:bldP spid="45" grpId="0" animBg="1"/>
      <p:bldP spid="45" grpId="1" animBg="1"/>
      <p:bldP spid="46" grpId="0" animBg="1"/>
      <p:bldP spid="46" grpId="1" animBg="1"/>
      <p:bldP spid="38" grpId="0" animBg="1"/>
      <p:bldP spid="38" grpId="1" animBg="1"/>
      <p:bldP spid="39" grpId="0" animBg="1"/>
      <p:bldP spid="39" grpId="1" animBg="1"/>
      <p:bldP spid="47" grpId="0"/>
      <p:bldP spid="48" grpId="0"/>
      <p:bldP spid="75" grpId="0" animBg="1"/>
      <p:bldP spid="7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7528614A-04D1-4529-BA59-3AC69282878C}"/>
              </a:ext>
            </a:extLst>
          </p:cNvPr>
          <p:cNvSpPr/>
          <p:nvPr/>
        </p:nvSpPr>
        <p:spPr>
          <a:xfrm>
            <a:off x="369628" y="5108671"/>
            <a:ext cx="4849247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70A3AD3-DB3E-4988-BD2A-E6BA5593C12B}"/>
              </a:ext>
            </a:extLst>
          </p:cNvPr>
          <p:cNvSpPr/>
          <p:nvPr/>
        </p:nvSpPr>
        <p:spPr>
          <a:xfrm>
            <a:off x="395415" y="2016333"/>
            <a:ext cx="4849247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C622F3-19C6-4AE8-B47E-7E5EEAF16CBA}"/>
              </a:ext>
            </a:extLst>
          </p:cNvPr>
          <p:cNvSpPr/>
          <p:nvPr/>
        </p:nvSpPr>
        <p:spPr>
          <a:xfrm>
            <a:off x="369627" y="5094896"/>
            <a:ext cx="4849247" cy="1333387"/>
          </a:xfrm>
          <a:prstGeom prst="rect">
            <a:avLst/>
          </a:prstGeom>
          <a:solidFill>
            <a:srgbClr val="C2D1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700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Typical Carrier Concentrations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7D1CC0BA-82C6-4B18-85E6-0279F2FF65A4}"/>
              </a:ext>
            </a:extLst>
          </p:cNvPr>
          <p:cNvSpPr/>
          <p:nvPr/>
        </p:nvSpPr>
        <p:spPr>
          <a:xfrm>
            <a:off x="202018" y="1774105"/>
            <a:ext cx="5784112" cy="646331"/>
          </a:xfrm>
          <a:custGeom>
            <a:avLst/>
            <a:gdLst>
              <a:gd name="connsiteX0" fmla="*/ 212652 w 5784112"/>
              <a:gd name="connsiteY0" fmla="*/ 563525 h 935665"/>
              <a:gd name="connsiteX1" fmla="*/ 318977 w 5784112"/>
              <a:gd name="connsiteY1" fmla="*/ 574158 h 935665"/>
              <a:gd name="connsiteX2" fmla="*/ 691117 w 5784112"/>
              <a:gd name="connsiteY2" fmla="*/ 606055 h 935665"/>
              <a:gd name="connsiteX3" fmla="*/ 744279 w 5784112"/>
              <a:gd name="connsiteY3" fmla="*/ 659218 h 935665"/>
              <a:gd name="connsiteX4" fmla="*/ 797442 w 5784112"/>
              <a:gd name="connsiteY4" fmla="*/ 701748 h 935665"/>
              <a:gd name="connsiteX5" fmla="*/ 903768 w 5784112"/>
              <a:gd name="connsiteY5" fmla="*/ 733646 h 935665"/>
              <a:gd name="connsiteX6" fmla="*/ 978196 w 5784112"/>
              <a:gd name="connsiteY6" fmla="*/ 744279 h 935665"/>
              <a:gd name="connsiteX7" fmla="*/ 1010093 w 5784112"/>
              <a:gd name="connsiteY7" fmla="*/ 754911 h 935665"/>
              <a:gd name="connsiteX8" fmla="*/ 1297173 w 5784112"/>
              <a:gd name="connsiteY8" fmla="*/ 744279 h 935665"/>
              <a:gd name="connsiteX9" fmla="*/ 1679945 w 5784112"/>
              <a:gd name="connsiteY9" fmla="*/ 733646 h 935665"/>
              <a:gd name="connsiteX10" fmla="*/ 1743740 w 5784112"/>
              <a:gd name="connsiteY10" fmla="*/ 701748 h 935665"/>
              <a:gd name="connsiteX11" fmla="*/ 1775638 w 5784112"/>
              <a:gd name="connsiteY11" fmla="*/ 691116 h 935665"/>
              <a:gd name="connsiteX12" fmla="*/ 1828800 w 5784112"/>
              <a:gd name="connsiteY12" fmla="*/ 669851 h 935665"/>
              <a:gd name="connsiteX13" fmla="*/ 1860698 w 5784112"/>
              <a:gd name="connsiteY13" fmla="*/ 659218 h 935665"/>
              <a:gd name="connsiteX14" fmla="*/ 1892596 w 5784112"/>
              <a:gd name="connsiteY14" fmla="*/ 637953 h 935665"/>
              <a:gd name="connsiteX15" fmla="*/ 2041452 w 5784112"/>
              <a:gd name="connsiteY15" fmla="*/ 659218 h 935665"/>
              <a:gd name="connsiteX16" fmla="*/ 2137145 w 5784112"/>
              <a:gd name="connsiteY16" fmla="*/ 680483 h 935665"/>
              <a:gd name="connsiteX17" fmla="*/ 2190307 w 5784112"/>
              <a:gd name="connsiteY17" fmla="*/ 691116 h 935665"/>
              <a:gd name="connsiteX18" fmla="*/ 2243470 w 5784112"/>
              <a:gd name="connsiteY18" fmla="*/ 733646 h 935665"/>
              <a:gd name="connsiteX19" fmla="*/ 2275368 w 5784112"/>
              <a:gd name="connsiteY19" fmla="*/ 744279 h 935665"/>
              <a:gd name="connsiteX20" fmla="*/ 2307266 w 5784112"/>
              <a:gd name="connsiteY20" fmla="*/ 765544 h 935665"/>
              <a:gd name="connsiteX21" fmla="*/ 2392326 w 5784112"/>
              <a:gd name="connsiteY21" fmla="*/ 786809 h 935665"/>
              <a:gd name="connsiteX22" fmla="*/ 2434856 w 5784112"/>
              <a:gd name="connsiteY22" fmla="*/ 797441 h 935665"/>
              <a:gd name="connsiteX23" fmla="*/ 2477386 w 5784112"/>
              <a:gd name="connsiteY23" fmla="*/ 818707 h 935665"/>
              <a:gd name="connsiteX24" fmla="*/ 2519917 w 5784112"/>
              <a:gd name="connsiteY24" fmla="*/ 829339 h 935665"/>
              <a:gd name="connsiteX25" fmla="*/ 2551814 w 5784112"/>
              <a:gd name="connsiteY25" fmla="*/ 839972 h 935665"/>
              <a:gd name="connsiteX26" fmla="*/ 2775098 w 5784112"/>
              <a:gd name="connsiteY26" fmla="*/ 829339 h 935665"/>
              <a:gd name="connsiteX27" fmla="*/ 2860159 w 5784112"/>
              <a:gd name="connsiteY27" fmla="*/ 776176 h 935665"/>
              <a:gd name="connsiteX28" fmla="*/ 2955852 w 5784112"/>
              <a:gd name="connsiteY28" fmla="*/ 723014 h 935665"/>
              <a:gd name="connsiteX29" fmla="*/ 2998382 w 5784112"/>
              <a:gd name="connsiteY29" fmla="*/ 712381 h 935665"/>
              <a:gd name="connsiteX30" fmla="*/ 3030279 w 5784112"/>
              <a:gd name="connsiteY30" fmla="*/ 691116 h 935665"/>
              <a:gd name="connsiteX31" fmla="*/ 3062177 w 5784112"/>
              <a:gd name="connsiteY31" fmla="*/ 680483 h 935665"/>
              <a:gd name="connsiteX32" fmla="*/ 3094075 w 5784112"/>
              <a:gd name="connsiteY32" fmla="*/ 637953 h 935665"/>
              <a:gd name="connsiteX33" fmla="*/ 3125973 w 5784112"/>
              <a:gd name="connsiteY33" fmla="*/ 584790 h 935665"/>
              <a:gd name="connsiteX34" fmla="*/ 3253563 w 5784112"/>
              <a:gd name="connsiteY34" fmla="*/ 606055 h 935665"/>
              <a:gd name="connsiteX35" fmla="*/ 3285461 w 5784112"/>
              <a:gd name="connsiteY35" fmla="*/ 627320 h 935665"/>
              <a:gd name="connsiteX36" fmla="*/ 3370521 w 5784112"/>
              <a:gd name="connsiteY36" fmla="*/ 691116 h 935665"/>
              <a:gd name="connsiteX37" fmla="*/ 3402419 w 5784112"/>
              <a:gd name="connsiteY37" fmla="*/ 701748 h 935665"/>
              <a:gd name="connsiteX38" fmla="*/ 3476847 w 5784112"/>
              <a:gd name="connsiteY38" fmla="*/ 733646 h 935665"/>
              <a:gd name="connsiteX39" fmla="*/ 3508745 w 5784112"/>
              <a:gd name="connsiteY39" fmla="*/ 744279 h 935665"/>
              <a:gd name="connsiteX40" fmla="*/ 3604438 w 5784112"/>
              <a:gd name="connsiteY40" fmla="*/ 754911 h 935665"/>
              <a:gd name="connsiteX41" fmla="*/ 3657600 w 5784112"/>
              <a:gd name="connsiteY41" fmla="*/ 765544 h 935665"/>
              <a:gd name="connsiteX42" fmla="*/ 3721396 w 5784112"/>
              <a:gd name="connsiteY42" fmla="*/ 776176 h 935665"/>
              <a:gd name="connsiteX43" fmla="*/ 3753293 w 5784112"/>
              <a:gd name="connsiteY43" fmla="*/ 786809 h 935665"/>
              <a:gd name="connsiteX44" fmla="*/ 3774559 w 5784112"/>
              <a:gd name="connsiteY44" fmla="*/ 808074 h 935665"/>
              <a:gd name="connsiteX45" fmla="*/ 3838354 w 5784112"/>
              <a:gd name="connsiteY45" fmla="*/ 839972 h 935665"/>
              <a:gd name="connsiteX46" fmla="*/ 3859619 w 5784112"/>
              <a:gd name="connsiteY46" fmla="*/ 871869 h 935665"/>
              <a:gd name="connsiteX47" fmla="*/ 3923414 w 5784112"/>
              <a:gd name="connsiteY47" fmla="*/ 893134 h 935665"/>
              <a:gd name="connsiteX48" fmla="*/ 4008475 w 5784112"/>
              <a:gd name="connsiteY48" fmla="*/ 882502 h 935665"/>
              <a:gd name="connsiteX49" fmla="*/ 4040373 w 5784112"/>
              <a:gd name="connsiteY49" fmla="*/ 861237 h 935665"/>
              <a:gd name="connsiteX50" fmla="*/ 4072270 w 5784112"/>
              <a:gd name="connsiteY50" fmla="*/ 850604 h 935665"/>
              <a:gd name="connsiteX51" fmla="*/ 4136066 w 5784112"/>
              <a:gd name="connsiteY51" fmla="*/ 808074 h 935665"/>
              <a:gd name="connsiteX52" fmla="*/ 4178596 w 5784112"/>
              <a:gd name="connsiteY52" fmla="*/ 786809 h 935665"/>
              <a:gd name="connsiteX53" fmla="*/ 4221126 w 5784112"/>
              <a:gd name="connsiteY53" fmla="*/ 776176 h 935665"/>
              <a:gd name="connsiteX54" fmla="*/ 4253024 w 5784112"/>
              <a:gd name="connsiteY54" fmla="*/ 765544 h 935665"/>
              <a:gd name="connsiteX55" fmla="*/ 4284921 w 5784112"/>
              <a:gd name="connsiteY55" fmla="*/ 744279 h 935665"/>
              <a:gd name="connsiteX56" fmla="*/ 4338084 w 5784112"/>
              <a:gd name="connsiteY56" fmla="*/ 701748 h 935665"/>
              <a:gd name="connsiteX57" fmla="*/ 4508205 w 5784112"/>
              <a:gd name="connsiteY57" fmla="*/ 680483 h 935665"/>
              <a:gd name="connsiteX58" fmla="*/ 4603898 w 5784112"/>
              <a:gd name="connsiteY58" fmla="*/ 712381 h 935665"/>
              <a:gd name="connsiteX59" fmla="*/ 4667693 w 5784112"/>
              <a:gd name="connsiteY59" fmla="*/ 733646 h 935665"/>
              <a:gd name="connsiteX60" fmla="*/ 4699591 w 5784112"/>
              <a:gd name="connsiteY60" fmla="*/ 744279 h 935665"/>
              <a:gd name="connsiteX61" fmla="*/ 4763386 w 5784112"/>
              <a:gd name="connsiteY61" fmla="*/ 786809 h 935665"/>
              <a:gd name="connsiteX62" fmla="*/ 4795284 w 5784112"/>
              <a:gd name="connsiteY62" fmla="*/ 808074 h 935665"/>
              <a:gd name="connsiteX63" fmla="*/ 4859079 w 5784112"/>
              <a:gd name="connsiteY63" fmla="*/ 861237 h 935665"/>
              <a:gd name="connsiteX64" fmla="*/ 4880345 w 5784112"/>
              <a:gd name="connsiteY64" fmla="*/ 893134 h 935665"/>
              <a:gd name="connsiteX65" fmla="*/ 4944140 w 5784112"/>
              <a:gd name="connsiteY65" fmla="*/ 914400 h 935665"/>
              <a:gd name="connsiteX66" fmla="*/ 5039833 w 5784112"/>
              <a:gd name="connsiteY66" fmla="*/ 935665 h 935665"/>
              <a:gd name="connsiteX67" fmla="*/ 5167424 w 5784112"/>
              <a:gd name="connsiteY67" fmla="*/ 925032 h 935665"/>
              <a:gd name="connsiteX68" fmla="*/ 5199321 w 5784112"/>
              <a:gd name="connsiteY68" fmla="*/ 914400 h 935665"/>
              <a:gd name="connsiteX69" fmla="*/ 5252484 w 5784112"/>
              <a:gd name="connsiteY69" fmla="*/ 903767 h 935665"/>
              <a:gd name="connsiteX70" fmla="*/ 5316279 w 5784112"/>
              <a:gd name="connsiteY70" fmla="*/ 882502 h 935665"/>
              <a:gd name="connsiteX71" fmla="*/ 5369442 w 5784112"/>
              <a:gd name="connsiteY71" fmla="*/ 850604 h 935665"/>
              <a:gd name="connsiteX72" fmla="*/ 5465135 w 5784112"/>
              <a:gd name="connsiteY72" fmla="*/ 786809 h 935665"/>
              <a:gd name="connsiteX73" fmla="*/ 5497033 w 5784112"/>
              <a:gd name="connsiteY73" fmla="*/ 765544 h 935665"/>
              <a:gd name="connsiteX74" fmla="*/ 5582093 w 5784112"/>
              <a:gd name="connsiteY74" fmla="*/ 754911 h 935665"/>
              <a:gd name="connsiteX75" fmla="*/ 5603359 w 5784112"/>
              <a:gd name="connsiteY75" fmla="*/ 733646 h 935665"/>
              <a:gd name="connsiteX76" fmla="*/ 5624624 w 5784112"/>
              <a:gd name="connsiteY76" fmla="*/ 701748 h 935665"/>
              <a:gd name="connsiteX77" fmla="*/ 5656521 w 5784112"/>
              <a:gd name="connsiteY77" fmla="*/ 680483 h 935665"/>
              <a:gd name="connsiteX78" fmla="*/ 5677786 w 5784112"/>
              <a:gd name="connsiteY78" fmla="*/ 648586 h 935665"/>
              <a:gd name="connsiteX79" fmla="*/ 5709684 w 5784112"/>
              <a:gd name="connsiteY79" fmla="*/ 637953 h 935665"/>
              <a:gd name="connsiteX80" fmla="*/ 5741582 w 5784112"/>
              <a:gd name="connsiteY80" fmla="*/ 606055 h 935665"/>
              <a:gd name="connsiteX81" fmla="*/ 5752214 w 5784112"/>
              <a:gd name="connsiteY81" fmla="*/ 574158 h 935665"/>
              <a:gd name="connsiteX82" fmla="*/ 5773479 w 5784112"/>
              <a:gd name="connsiteY82" fmla="*/ 457200 h 935665"/>
              <a:gd name="connsiteX83" fmla="*/ 5784112 w 5784112"/>
              <a:gd name="connsiteY83" fmla="*/ 425302 h 935665"/>
              <a:gd name="connsiteX84" fmla="*/ 5762847 w 5784112"/>
              <a:gd name="connsiteY84" fmla="*/ 287079 h 935665"/>
              <a:gd name="connsiteX85" fmla="*/ 5752214 w 5784112"/>
              <a:gd name="connsiteY85" fmla="*/ 255181 h 935665"/>
              <a:gd name="connsiteX86" fmla="*/ 5688419 w 5784112"/>
              <a:gd name="connsiteY86" fmla="*/ 212651 h 935665"/>
              <a:gd name="connsiteX87" fmla="*/ 5603359 w 5784112"/>
              <a:gd name="connsiteY87" fmla="*/ 180753 h 935665"/>
              <a:gd name="connsiteX88" fmla="*/ 5571461 w 5784112"/>
              <a:gd name="connsiteY88" fmla="*/ 170120 h 935665"/>
              <a:gd name="connsiteX89" fmla="*/ 5528931 w 5784112"/>
              <a:gd name="connsiteY89" fmla="*/ 159488 h 935665"/>
              <a:gd name="connsiteX90" fmla="*/ 5507666 w 5784112"/>
              <a:gd name="connsiteY90" fmla="*/ 127590 h 935665"/>
              <a:gd name="connsiteX91" fmla="*/ 5380075 w 5784112"/>
              <a:gd name="connsiteY91" fmla="*/ 116958 h 935665"/>
              <a:gd name="connsiteX92" fmla="*/ 5284382 w 5784112"/>
              <a:gd name="connsiteY92" fmla="*/ 106325 h 935665"/>
              <a:gd name="connsiteX93" fmla="*/ 5241852 w 5784112"/>
              <a:gd name="connsiteY93" fmla="*/ 95693 h 935665"/>
              <a:gd name="connsiteX94" fmla="*/ 5188689 w 5784112"/>
              <a:gd name="connsiteY94" fmla="*/ 85060 h 935665"/>
              <a:gd name="connsiteX95" fmla="*/ 5156791 w 5784112"/>
              <a:gd name="connsiteY95" fmla="*/ 63795 h 935665"/>
              <a:gd name="connsiteX96" fmla="*/ 5029200 w 5784112"/>
              <a:gd name="connsiteY96" fmla="*/ 53162 h 935665"/>
              <a:gd name="connsiteX97" fmla="*/ 4848447 w 5784112"/>
              <a:gd name="connsiteY97" fmla="*/ 31897 h 935665"/>
              <a:gd name="connsiteX98" fmla="*/ 4731489 w 5784112"/>
              <a:gd name="connsiteY98" fmla="*/ 21265 h 935665"/>
              <a:gd name="connsiteX99" fmla="*/ 4625163 w 5784112"/>
              <a:gd name="connsiteY99" fmla="*/ 42530 h 935665"/>
              <a:gd name="connsiteX100" fmla="*/ 4572000 w 5784112"/>
              <a:gd name="connsiteY100" fmla="*/ 85060 h 935665"/>
              <a:gd name="connsiteX101" fmla="*/ 4497573 w 5784112"/>
              <a:gd name="connsiteY101" fmla="*/ 106325 h 935665"/>
              <a:gd name="connsiteX102" fmla="*/ 4199861 w 5784112"/>
              <a:gd name="connsiteY102" fmla="*/ 116958 h 935665"/>
              <a:gd name="connsiteX103" fmla="*/ 4093535 w 5784112"/>
              <a:gd name="connsiteY103" fmla="*/ 148855 h 935665"/>
              <a:gd name="connsiteX104" fmla="*/ 4029740 w 5784112"/>
              <a:gd name="connsiteY104" fmla="*/ 170120 h 935665"/>
              <a:gd name="connsiteX105" fmla="*/ 3923414 w 5784112"/>
              <a:gd name="connsiteY105" fmla="*/ 159488 h 935665"/>
              <a:gd name="connsiteX106" fmla="*/ 3838354 w 5784112"/>
              <a:gd name="connsiteY106" fmla="*/ 138223 h 935665"/>
              <a:gd name="connsiteX107" fmla="*/ 3700131 w 5784112"/>
              <a:gd name="connsiteY107" fmla="*/ 116958 h 935665"/>
              <a:gd name="connsiteX108" fmla="*/ 3604438 w 5784112"/>
              <a:gd name="connsiteY108" fmla="*/ 95693 h 935665"/>
              <a:gd name="connsiteX109" fmla="*/ 3423684 w 5784112"/>
              <a:gd name="connsiteY109" fmla="*/ 74427 h 935665"/>
              <a:gd name="connsiteX110" fmla="*/ 3253563 w 5784112"/>
              <a:gd name="connsiteY110" fmla="*/ 53162 h 935665"/>
              <a:gd name="connsiteX111" fmla="*/ 3221666 w 5784112"/>
              <a:gd name="connsiteY111" fmla="*/ 42530 h 935665"/>
              <a:gd name="connsiteX112" fmla="*/ 3157870 w 5784112"/>
              <a:gd name="connsiteY112" fmla="*/ 31897 h 935665"/>
              <a:gd name="connsiteX113" fmla="*/ 2998382 w 5784112"/>
              <a:gd name="connsiteY113" fmla="*/ 21265 h 935665"/>
              <a:gd name="connsiteX114" fmla="*/ 2700670 w 5784112"/>
              <a:gd name="connsiteY114" fmla="*/ 31897 h 935665"/>
              <a:gd name="connsiteX115" fmla="*/ 2636875 w 5784112"/>
              <a:gd name="connsiteY115" fmla="*/ 53162 h 935665"/>
              <a:gd name="connsiteX116" fmla="*/ 2562447 w 5784112"/>
              <a:gd name="connsiteY116" fmla="*/ 74427 h 935665"/>
              <a:gd name="connsiteX117" fmla="*/ 2328531 w 5784112"/>
              <a:gd name="connsiteY117" fmla="*/ 53162 h 935665"/>
              <a:gd name="connsiteX118" fmla="*/ 1743740 w 5784112"/>
              <a:gd name="connsiteY118" fmla="*/ 42530 h 935665"/>
              <a:gd name="connsiteX119" fmla="*/ 1605517 w 5784112"/>
              <a:gd name="connsiteY119" fmla="*/ 21265 h 935665"/>
              <a:gd name="connsiteX120" fmla="*/ 1371600 w 5784112"/>
              <a:gd name="connsiteY120" fmla="*/ 42530 h 935665"/>
              <a:gd name="connsiteX121" fmla="*/ 1233377 w 5784112"/>
              <a:gd name="connsiteY121" fmla="*/ 53162 h 935665"/>
              <a:gd name="connsiteX122" fmla="*/ 967563 w 5784112"/>
              <a:gd name="connsiteY122" fmla="*/ 42530 h 935665"/>
              <a:gd name="connsiteX123" fmla="*/ 935666 w 5784112"/>
              <a:gd name="connsiteY123" fmla="*/ 31897 h 935665"/>
              <a:gd name="connsiteX124" fmla="*/ 850605 w 5784112"/>
              <a:gd name="connsiteY124" fmla="*/ 10632 h 935665"/>
              <a:gd name="connsiteX125" fmla="*/ 765545 w 5784112"/>
              <a:gd name="connsiteY125" fmla="*/ 0 h 935665"/>
              <a:gd name="connsiteX126" fmla="*/ 648586 w 5784112"/>
              <a:gd name="connsiteY126" fmla="*/ 10632 h 935665"/>
              <a:gd name="connsiteX127" fmla="*/ 616689 w 5784112"/>
              <a:gd name="connsiteY127" fmla="*/ 31897 h 935665"/>
              <a:gd name="connsiteX128" fmla="*/ 510363 w 5784112"/>
              <a:gd name="connsiteY128" fmla="*/ 63795 h 935665"/>
              <a:gd name="connsiteX129" fmla="*/ 478466 w 5784112"/>
              <a:gd name="connsiteY129" fmla="*/ 85060 h 935665"/>
              <a:gd name="connsiteX130" fmla="*/ 446568 w 5784112"/>
              <a:gd name="connsiteY130" fmla="*/ 95693 h 935665"/>
              <a:gd name="connsiteX131" fmla="*/ 393405 w 5784112"/>
              <a:gd name="connsiteY131" fmla="*/ 116958 h 935665"/>
              <a:gd name="connsiteX132" fmla="*/ 361507 w 5784112"/>
              <a:gd name="connsiteY132" fmla="*/ 127590 h 935665"/>
              <a:gd name="connsiteX133" fmla="*/ 318977 w 5784112"/>
              <a:gd name="connsiteY133" fmla="*/ 138223 h 935665"/>
              <a:gd name="connsiteX134" fmla="*/ 276447 w 5784112"/>
              <a:gd name="connsiteY134" fmla="*/ 159488 h 935665"/>
              <a:gd name="connsiteX135" fmla="*/ 212652 w 5784112"/>
              <a:gd name="connsiteY135" fmla="*/ 180753 h 935665"/>
              <a:gd name="connsiteX136" fmla="*/ 159489 w 5784112"/>
              <a:gd name="connsiteY136" fmla="*/ 212651 h 935665"/>
              <a:gd name="connsiteX137" fmla="*/ 95693 w 5784112"/>
              <a:gd name="connsiteY137" fmla="*/ 255181 h 935665"/>
              <a:gd name="connsiteX138" fmla="*/ 63796 w 5784112"/>
              <a:gd name="connsiteY138" fmla="*/ 287079 h 935665"/>
              <a:gd name="connsiteX139" fmla="*/ 31898 w 5784112"/>
              <a:gd name="connsiteY139" fmla="*/ 297711 h 935665"/>
              <a:gd name="connsiteX140" fmla="*/ 21266 w 5784112"/>
              <a:gd name="connsiteY140" fmla="*/ 350874 h 935665"/>
              <a:gd name="connsiteX141" fmla="*/ 0 w 5784112"/>
              <a:gd name="connsiteY141" fmla="*/ 435934 h 935665"/>
              <a:gd name="connsiteX142" fmla="*/ 10633 w 5784112"/>
              <a:gd name="connsiteY142" fmla="*/ 489097 h 935665"/>
              <a:gd name="connsiteX143" fmla="*/ 42531 w 5784112"/>
              <a:gd name="connsiteY143" fmla="*/ 520995 h 935665"/>
              <a:gd name="connsiteX144" fmla="*/ 212652 w 5784112"/>
              <a:gd name="connsiteY144" fmla="*/ 563525 h 935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5784112" h="935665">
                <a:moveTo>
                  <a:pt x="212652" y="563525"/>
                </a:moveTo>
                <a:cubicBezTo>
                  <a:pt x="258726" y="572386"/>
                  <a:pt x="283399" y="572464"/>
                  <a:pt x="318977" y="574158"/>
                </a:cubicBezTo>
                <a:cubicBezTo>
                  <a:pt x="681327" y="591413"/>
                  <a:pt x="563755" y="521148"/>
                  <a:pt x="691117" y="606055"/>
                </a:cubicBezTo>
                <a:cubicBezTo>
                  <a:pt x="727570" y="660735"/>
                  <a:pt x="693650" y="618715"/>
                  <a:pt x="744279" y="659218"/>
                </a:cubicBezTo>
                <a:cubicBezTo>
                  <a:pt x="771893" y="681309"/>
                  <a:pt x="760630" y="685387"/>
                  <a:pt x="797442" y="701748"/>
                </a:cubicBezTo>
                <a:cubicBezTo>
                  <a:pt x="816655" y="710287"/>
                  <a:pt x="877593" y="728887"/>
                  <a:pt x="903768" y="733646"/>
                </a:cubicBezTo>
                <a:cubicBezTo>
                  <a:pt x="928425" y="738129"/>
                  <a:pt x="953387" y="740735"/>
                  <a:pt x="978196" y="744279"/>
                </a:cubicBezTo>
                <a:cubicBezTo>
                  <a:pt x="988828" y="747823"/>
                  <a:pt x="998886" y="754911"/>
                  <a:pt x="1010093" y="754911"/>
                </a:cubicBezTo>
                <a:cubicBezTo>
                  <a:pt x="1105852" y="754911"/>
                  <a:pt x="1201462" y="747317"/>
                  <a:pt x="1297173" y="744279"/>
                </a:cubicBezTo>
                <a:lnTo>
                  <a:pt x="1679945" y="733646"/>
                </a:lnTo>
                <a:cubicBezTo>
                  <a:pt x="1760121" y="706922"/>
                  <a:pt x="1661291" y="742972"/>
                  <a:pt x="1743740" y="701748"/>
                </a:cubicBezTo>
                <a:cubicBezTo>
                  <a:pt x="1753765" y="696736"/>
                  <a:pt x="1765144" y="695051"/>
                  <a:pt x="1775638" y="691116"/>
                </a:cubicBezTo>
                <a:cubicBezTo>
                  <a:pt x="1793509" y="684415"/>
                  <a:pt x="1810929" y="676553"/>
                  <a:pt x="1828800" y="669851"/>
                </a:cubicBezTo>
                <a:cubicBezTo>
                  <a:pt x="1839294" y="665916"/>
                  <a:pt x="1850673" y="664230"/>
                  <a:pt x="1860698" y="659218"/>
                </a:cubicBezTo>
                <a:cubicBezTo>
                  <a:pt x="1872128" y="653503"/>
                  <a:pt x="1881963" y="645041"/>
                  <a:pt x="1892596" y="637953"/>
                </a:cubicBezTo>
                <a:lnTo>
                  <a:pt x="2041452" y="659218"/>
                </a:lnTo>
                <a:cubicBezTo>
                  <a:pt x="2096812" y="667959"/>
                  <a:pt x="2086891" y="669316"/>
                  <a:pt x="2137145" y="680483"/>
                </a:cubicBezTo>
                <a:cubicBezTo>
                  <a:pt x="2154786" y="684403"/>
                  <a:pt x="2172586" y="687572"/>
                  <a:pt x="2190307" y="691116"/>
                </a:cubicBezTo>
                <a:cubicBezTo>
                  <a:pt x="2210086" y="710894"/>
                  <a:pt x="2216646" y="720234"/>
                  <a:pt x="2243470" y="733646"/>
                </a:cubicBezTo>
                <a:cubicBezTo>
                  <a:pt x="2253495" y="738658"/>
                  <a:pt x="2265343" y="739267"/>
                  <a:pt x="2275368" y="744279"/>
                </a:cubicBezTo>
                <a:cubicBezTo>
                  <a:pt x="2286798" y="749994"/>
                  <a:pt x="2295836" y="759829"/>
                  <a:pt x="2307266" y="765544"/>
                </a:cubicBezTo>
                <a:cubicBezTo>
                  <a:pt x="2330063" y="776942"/>
                  <a:pt x="2370493" y="781957"/>
                  <a:pt x="2392326" y="786809"/>
                </a:cubicBezTo>
                <a:cubicBezTo>
                  <a:pt x="2406591" y="789979"/>
                  <a:pt x="2420679" y="793897"/>
                  <a:pt x="2434856" y="797441"/>
                </a:cubicBezTo>
                <a:cubicBezTo>
                  <a:pt x="2449033" y="804530"/>
                  <a:pt x="2462545" y="813142"/>
                  <a:pt x="2477386" y="818707"/>
                </a:cubicBezTo>
                <a:cubicBezTo>
                  <a:pt x="2491069" y="823838"/>
                  <a:pt x="2505866" y="825324"/>
                  <a:pt x="2519917" y="829339"/>
                </a:cubicBezTo>
                <a:cubicBezTo>
                  <a:pt x="2530693" y="832418"/>
                  <a:pt x="2541182" y="836428"/>
                  <a:pt x="2551814" y="839972"/>
                </a:cubicBezTo>
                <a:cubicBezTo>
                  <a:pt x="2626242" y="836428"/>
                  <a:pt x="2702131" y="844436"/>
                  <a:pt x="2775098" y="829339"/>
                </a:cubicBezTo>
                <a:cubicBezTo>
                  <a:pt x="2807841" y="822565"/>
                  <a:pt x="2831683" y="793700"/>
                  <a:pt x="2860159" y="776176"/>
                </a:cubicBezTo>
                <a:cubicBezTo>
                  <a:pt x="2881277" y="763180"/>
                  <a:pt x="2929839" y="732769"/>
                  <a:pt x="2955852" y="723014"/>
                </a:cubicBezTo>
                <a:cubicBezTo>
                  <a:pt x="2969535" y="717883"/>
                  <a:pt x="2984205" y="715925"/>
                  <a:pt x="2998382" y="712381"/>
                </a:cubicBezTo>
                <a:cubicBezTo>
                  <a:pt x="3009014" y="705293"/>
                  <a:pt x="3018850" y="696831"/>
                  <a:pt x="3030279" y="691116"/>
                </a:cubicBezTo>
                <a:cubicBezTo>
                  <a:pt x="3040304" y="686104"/>
                  <a:pt x="3053567" y="687658"/>
                  <a:pt x="3062177" y="680483"/>
                </a:cubicBezTo>
                <a:cubicBezTo>
                  <a:pt x="3075791" y="669138"/>
                  <a:pt x="3083442" y="652130"/>
                  <a:pt x="3094075" y="637953"/>
                </a:cubicBezTo>
                <a:cubicBezTo>
                  <a:pt x="3097750" y="626929"/>
                  <a:pt x="3105840" y="586803"/>
                  <a:pt x="3125973" y="584790"/>
                </a:cubicBezTo>
                <a:cubicBezTo>
                  <a:pt x="3161527" y="581235"/>
                  <a:pt x="3216045" y="596676"/>
                  <a:pt x="3253563" y="606055"/>
                </a:cubicBezTo>
                <a:cubicBezTo>
                  <a:pt x="3264196" y="613143"/>
                  <a:pt x="3275482" y="619337"/>
                  <a:pt x="3285461" y="627320"/>
                </a:cubicBezTo>
                <a:cubicBezTo>
                  <a:pt x="3321447" y="656109"/>
                  <a:pt x="3306926" y="669919"/>
                  <a:pt x="3370521" y="691116"/>
                </a:cubicBezTo>
                <a:lnTo>
                  <a:pt x="3402419" y="701748"/>
                </a:lnTo>
                <a:cubicBezTo>
                  <a:pt x="3438792" y="738123"/>
                  <a:pt x="3409654" y="716848"/>
                  <a:pt x="3476847" y="733646"/>
                </a:cubicBezTo>
                <a:cubicBezTo>
                  <a:pt x="3487720" y="736364"/>
                  <a:pt x="3497690" y="742436"/>
                  <a:pt x="3508745" y="744279"/>
                </a:cubicBezTo>
                <a:cubicBezTo>
                  <a:pt x="3540402" y="749555"/>
                  <a:pt x="3572667" y="750372"/>
                  <a:pt x="3604438" y="754911"/>
                </a:cubicBezTo>
                <a:cubicBezTo>
                  <a:pt x="3622328" y="757467"/>
                  <a:pt x="3639820" y="762311"/>
                  <a:pt x="3657600" y="765544"/>
                </a:cubicBezTo>
                <a:cubicBezTo>
                  <a:pt x="3678811" y="769401"/>
                  <a:pt x="3700131" y="772632"/>
                  <a:pt x="3721396" y="776176"/>
                </a:cubicBezTo>
                <a:cubicBezTo>
                  <a:pt x="3732028" y="779720"/>
                  <a:pt x="3743683" y="781043"/>
                  <a:pt x="3753293" y="786809"/>
                </a:cubicBezTo>
                <a:cubicBezTo>
                  <a:pt x="3761889" y="791967"/>
                  <a:pt x="3766731" y="801812"/>
                  <a:pt x="3774559" y="808074"/>
                </a:cubicBezTo>
                <a:cubicBezTo>
                  <a:pt x="3804005" y="831630"/>
                  <a:pt x="3804662" y="828741"/>
                  <a:pt x="3838354" y="839972"/>
                </a:cubicBezTo>
                <a:cubicBezTo>
                  <a:pt x="3845442" y="850604"/>
                  <a:pt x="3848783" y="865096"/>
                  <a:pt x="3859619" y="871869"/>
                </a:cubicBezTo>
                <a:cubicBezTo>
                  <a:pt x="3878627" y="883749"/>
                  <a:pt x="3923414" y="893134"/>
                  <a:pt x="3923414" y="893134"/>
                </a:cubicBezTo>
                <a:cubicBezTo>
                  <a:pt x="3951768" y="889590"/>
                  <a:pt x="3980907" y="890020"/>
                  <a:pt x="4008475" y="882502"/>
                </a:cubicBezTo>
                <a:cubicBezTo>
                  <a:pt x="4020804" y="879140"/>
                  <a:pt x="4028943" y="866952"/>
                  <a:pt x="4040373" y="861237"/>
                </a:cubicBezTo>
                <a:cubicBezTo>
                  <a:pt x="4050397" y="856225"/>
                  <a:pt x="4062473" y="856047"/>
                  <a:pt x="4072270" y="850604"/>
                </a:cubicBezTo>
                <a:cubicBezTo>
                  <a:pt x="4094611" y="838192"/>
                  <a:pt x="4113207" y="819504"/>
                  <a:pt x="4136066" y="808074"/>
                </a:cubicBezTo>
                <a:cubicBezTo>
                  <a:pt x="4150243" y="800986"/>
                  <a:pt x="4163755" y="792374"/>
                  <a:pt x="4178596" y="786809"/>
                </a:cubicBezTo>
                <a:cubicBezTo>
                  <a:pt x="4192279" y="781678"/>
                  <a:pt x="4207075" y="780190"/>
                  <a:pt x="4221126" y="776176"/>
                </a:cubicBezTo>
                <a:cubicBezTo>
                  <a:pt x="4231903" y="773097"/>
                  <a:pt x="4242391" y="769088"/>
                  <a:pt x="4253024" y="765544"/>
                </a:cubicBezTo>
                <a:cubicBezTo>
                  <a:pt x="4263656" y="758456"/>
                  <a:pt x="4275885" y="753315"/>
                  <a:pt x="4284921" y="744279"/>
                </a:cubicBezTo>
                <a:cubicBezTo>
                  <a:pt x="4318263" y="710936"/>
                  <a:pt x="4288923" y="709510"/>
                  <a:pt x="4338084" y="701748"/>
                </a:cubicBezTo>
                <a:cubicBezTo>
                  <a:pt x="4394533" y="692835"/>
                  <a:pt x="4508205" y="680483"/>
                  <a:pt x="4508205" y="680483"/>
                </a:cubicBezTo>
                <a:cubicBezTo>
                  <a:pt x="4585601" y="699833"/>
                  <a:pt x="4515812" y="680350"/>
                  <a:pt x="4603898" y="712381"/>
                </a:cubicBezTo>
                <a:cubicBezTo>
                  <a:pt x="4624964" y="720041"/>
                  <a:pt x="4646428" y="726558"/>
                  <a:pt x="4667693" y="733646"/>
                </a:cubicBezTo>
                <a:cubicBezTo>
                  <a:pt x="4678326" y="737190"/>
                  <a:pt x="4690266" y="738062"/>
                  <a:pt x="4699591" y="744279"/>
                </a:cubicBezTo>
                <a:lnTo>
                  <a:pt x="4763386" y="786809"/>
                </a:lnTo>
                <a:cubicBezTo>
                  <a:pt x="4774019" y="793897"/>
                  <a:pt x="4786248" y="799038"/>
                  <a:pt x="4795284" y="808074"/>
                </a:cubicBezTo>
                <a:cubicBezTo>
                  <a:pt x="4836218" y="849008"/>
                  <a:pt x="4814671" y="831631"/>
                  <a:pt x="4859079" y="861237"/>
                </a:cubicBezTo>
                <a:cubicBezTo>
                  <a:pt x="4866168" y="871869"/>
                  <a:pt x="4869509" y="886361"/>
                  <a:pt x="4880345" y="893134"/>
                </a:cubicBezTo>
                <a:cubicBezTo>
                  <a:pt x="4899353" y="905014"/>
                  <a:pt x="4922875" y="907312"/>
                  <a:pt x="4944140" y="914400"/>
                </a:cubicBezTo>
                <a:cubicBezTo>
                  <a:pt x="4996483" y="931848"/>
                  <a:pt x="4964997" y="923192"/>
                  <a:pt x="5039833" y="935665"/>
                </a:cubicBezTo>
                <a:cubicBezTo>
                  <a:pt x="5082363" y="932121"/>
                  <a:pt x="5125121" y="930672"/>
                  <a:pt x="5167424" y="925032"/>
                </a:cubicBezTo>
                <a:cubicBezTo>
                  <a:pt x="5178533" y="923551"/>
                  <a:pt x="5188448" y="917118"/>
                  <a:pt x="5199321" y="914400"/>
                </a:cubicBezTo>
                <a:cubicBezTo>
                  <a:pt x="5216853" y="910017"/>
                  <a:pt x="5235049" y="908522"/>
                  <a:pt x="5252484" y="903767"/>
                </a:cubicBezTo>
                <a:cubicBezTo>
                  <a:pt x="5274109" y="897869"/>
                  <a:pt x="5316279" y="882502"/>
                  <a:pt x="5316279" y="882502"/>
                </a:cubicBezTo>
                <a:cubicBezTo>
                  <a:pt x="5363989" y="834794"/>
                  <a:pt x="5307331" y="885110"/>
                  <a:pt x="5369442" y="850604"/>
                </a:cubicBezTo>
                <a:cubicBezTo>
                  <a:pt x="5369459" y="850595"/>
                  <a:pt x="5449178" y="797447"/>
                  <a:pt x="5465135" y="786809"/>
                </a:cubicBezTo>
                <a:cubicBezTo>
                  <a:pt x="5475768" y="779721"/>
                  <a:pt x="5484353" y="767129"/>
                  <a:pt x="5497033" y="765544"/>
                </a:cubicBezTo>
                <a:lnTo>
                  <a:pt x="5582093" y="754911"/>
                </a:lnTo>
                <a:cubicBezTo>
                  <a:pt x="5589182" y="747823"/>
                  <a:pt x="5597097" y="741474"/>
                  <a:pt x="5603359" y="733646"/>
                </a:cubicBezTo>
                <a:cubicBezTo>
                  <a:pt x="5611342" y="723667"/>
                  <a:pt x="5615588" y="710784"/>
                  <a:pt x="5624624" y="701748"/>
                </a:cubicBezTo>
                <a:cubicBezTo>
                  <a:pt x="5633660" y="692712"/>
                  <a:pt x="5645889" y="687571"/>
                  <a:pt x="5656521" y="680483"/>
                </a:cubicBezTo>
                <a:cubicBezTo>
                  <a:pt x="5663609" y="669851"/>
                  <a:pt x="5667808" y="656569"/>
                  <a:pt x="5677786" y="648586"/>
                </a:cubicBezTo>
                <a:cubicBezTo>
                  <a:pt x="5686538" y="641585"/>
                  <a:pt x="5700359" y="644170"/>
                  <a:pt x="5709684" y="637953"/>
                </a:cubicBezTo>
                <a:cubicBezTo>
                  <a:pt x="5722195" y="629612"/>
                  <a:pt x="5730949" y="616688"/>
                  <a:pt x="5741582" y="606055"/>
                </a:cubicBezTo>
                <a:cubicBezTo>
                  <a:pt x="5745126" y="595423"/>
                  <a:pt x="5749783" y="585099"/>
                  <a:pt x="5752214" y="574158"/>
                </a:cubicBezTo>
                <a:cubicBezTo>
                  <a:pt x="5771163" y="488887"/>
                  <a:pt x="5754139" y="534561"/>
                  <a:pt x="5773479" y="457200"/>
                </a:cubicBezTo>
                <a:cubicBezTo>
                  <a:pt x="5776197" y="446327"/>
                  <a:pt x="5780568" y="435935"/>
                  <a:pt x="5784112" y="425302"/>
                </a:cubicBezTo>
                <a:cubicBezTo>
                  <a:pt x="5775544" y="348189"/>
                  <a:pt x="5779588" y="345672"/>
                  <a:pt x="5762847" y="287079"/>
                </a:cubicBezTo>
                <a:cubicBezTo>
                  <a:pt x="5759768" y="276302"/>
                  <a:pt x="5760139" y="263106"/>
                  <a:pt x="5752214" y="255181"/>
                </a:cubicBezTo>
                <a:cubicBezTo>
                  <a:pt x="5734142" y="237109"/>
                  <a:pt x="5709684" y="226828"/>
                  <a:pt x="5688419" y="212651"/>
                </a:cubicBezTo>
                <a:cubicBezTo>
                  <a:pt x="5635911" y="177646"/>
                  <a:pt x="5676934" y="199148"/>
                  <a:pt x="5603359" y="180753"/>
                </a:cubicBezTo>
                <a:cubicBezTo>
                  <a:pt x="5592486" y="178035"/>
                  <a:pt x="5582238" y="173199"/>
                  <a:pt x="5571461" y="170120"/>
                </a:cubicBezTo>
                <a:cubicBezTo>
                  <a:pt x="5557410" y="166106"/>
                  <a:pt x="5543108" y="163032"/>
                  <a:pt x="5528931" y="159488"/>
                </a:cubicBezTo>
                <a:cubicBezTo>
                  <a:pt x="5521843" y="148855"/>
                  <a:pt x="5519953" y="131101"/>
                  <a:pt x="5507666" y="127590"/>
                </a:cubicBezTo>
                <a:cubicBezTo>
                  <a:pt x="5466630" y="115866"/>
                  <a:pt x="5422560" y="121004"/>
                  <a:pt x="5380075" y="116958"/>
                </a:cubicBezTo>
                <a:cubicBezTo>
                  <a:pt x="5348126" y="113915"/>
                  <a:pt x="5316280" y="109869"/>
                  <a:pt x="5284382" y="106325"/>
                </a:cubicBezTo>
                <a:cubicBezTo>
                  <a:pt x="5270205" y="102781"/>
                  <a:pt x="5256117" y="98863"/>
                  <a:pt x="5241852" y="95693"/>
                </a:cubicBezTo>
                <a:cubicBezTo>
                  <a:pt x="5224210" y="91773"/>
                  <a:pt x="5205610" y="91406"/>
                  <a:pt x="5188689" y="85060"/>
                </a:cubicBezTo>
                <a:cubicBezTo>
                  <a:pt x="5176724" y="80573"/>
                  <a:pt x="5169322" y="66301"/>
                  <a:pt x="5156791" y="63795"/>
                </a:cubicBezTo>
                <a:cubicBezTo>
                  <a:pt x="5114942" y="55425"/>
                  <a:pt x="5071730" y="56706"/>
                  <a:pt x="5029200" y="53162"/>
                </a:cubicBezTo>
                <a:cubicBezTo>
                  <a:pt x="4939982" y="30858"/>
                  <a:pt x="5007114" y="45119"/>
                  <a:pt x="4848447" y="31897"/>
                </a:cubicBezTo>
                <a:lnTo>
                  <a:pt x="4731489" y="21265"/>
                </a:lnTo>
                <a:cubicBezTo>
                  <a:pt x="4704056" y="25184"/>
                  <a:pt x="4654857" y="27683"/>
                  <a:pt x="4625163" y="42530"/>
                </a:cubicBezTo>
                <a:cubicBezTo>
                  <a:pt x="4497500" y="106362"/>
                  <a:pt x="4670886" y="25728"/>
                  <a:pt x="4572000" y="85060"/>
                </a:cubicBezTo>
                <a:cubicBezTo>
                  <a:pt x="4563228" y="90323"/>
                  <a:pt x="4502750" y="106001"/>
                  <a:pt x="4497573" y="106325"/>
                </a:cubicBezTo>
                <a:cubicBezTo>
                  <a:pt x="4398466" y="112519"/>
                  <a:pt x="4299098" y="113414"/>
                  <a:pt x="4199861" y="116958"/>
                </a:cubicBezTo>
                <a:cubicBezTo>
                  <a:pt x="4138155" y="158094"/>
                  <a:pt x="4198176" y="124707"/>
                  <a:pt x="4093535" y="148855"/>
                </a:cubicBezTo>
                <a:cubicBezTo>
                  <a:pt x="4071694" y="153895"/>
                  <a:pt x="4029740" y="170120"/>
                  <a:pt x="4029740" y="170120"/>
                </a:cubicBezTo>
                <a:cubicBezTo>
                  <a:pt x="3994298" y="166576"/>
                  <a:pt x="3958720" y="164195"/>
                  <a:pt x="3923414" y="159488"/>
                </a:cubicBezTo>
                <a:cubicBezTo>
                  <a:pt x="3839455" y="148293"/>
                  <a:pt x="3899680" y="153554"/>
                  <a:pt x="3838354" y="138223"/>
                </a:cubicBezTo>
                <a:cubicBezTo>
                  <a:pt x="3789637" y="126044"/>
                  <a:pt x="3751792" y="123415"/>
                  <a:pt x="3700131" y="116958"/>
                </a:cubicBezTo>
                <a:cubicBezTo>
                  <a:pt x="3666259" y="108490"/>
                  <a:pt x="3639541" y="101093"/>
                  <a:pt x="3604438" y="95693"/>
                </a:cubicBezTo>
                <a:cubicBezTo>
                  <a:pt x="3566439" y="89847"/>
                  <a:pt x="3459149" y="78368"/>
                  <a:pt x="3423684" y="74427"/>
                </a:cubicBezTo>
                <a:cubicBezTo>
                  <a:pt x="3318890" y="48230"/>
                  <a:pt x="3456641" y="80239"/>
                  <a:pt x="3253563" y="53162"/>
                </a:cubicBezTo>
                <a:cubicBezTo>
                  <a:pt x="3242454" y="51681"/>
                  <a:pt x="3232607" y="44961"/>
                  <a:pt x="3221666" y="42530"/>
                </a:cubicBezTo>
                <a:cubicBezTo>
                  <a:pt x="3200621" y="37853"/>
                  <a:pt x="3179332" y="33941"/>
                  <a:pt x="3157870" y="31897"/>
                </a:cubicBezTo>
                <a:cubicBezTo>
                  <a:pt x="3104829" y="26846"/>
                  <a:pt x="3051545" y="24809"/>
                  <a:pt x="2998382" y="21265"/>
                </a:cubicBezTo>
                <a:cubicBezTo>
                  <a:pt x="2899145" y="24809"/>
                  <a:pt x="2799586" y="23169"/>
                  <a:pt x="2700670" y="31897"/>
                </a:cubicBezTo>
                <a:cubicBezTo>
                  <a:pt x="2678341" y="33867"/>
                  <a:pt x="2658621" y="47725"/>
                  <a:pt x="2636875" y="53162"/>
                </a:cubicBezTo>
                <a:cubicBezTo>
                  <a:pt x="2583472" y="66513"/>
                  <a:pt x="2608208" y="59174"/>
                  <a:pt x="2562447" y="74427"/>
                </a:cubicBezTo>
                <a:cubicBezTo>
                  <a:pt x="2517445" y="69927"/>
                  <a:pt x="2367259" y="54318"/>
                  <a:pt x="2328531" y="53162"/>
                </a:cubicBezTo>
                <a:cubicBezTo>
                  <a:pt x="2133655" y="47345"/>
                  <a:pt x="1938670" y="46074"/>
                  <a:pt x="1743740" y="42530"/>
                </a:cubicBezTo>
                <a:cubicBezTo>
                  <a:pt x="1695563" y="30485"/>
                  <a:pt x="1659755" y="19515"/>
                  <a:pt x="1605517" y="21265"/>
                </a:cubicBezTo>
                <a:cubicBezTo>
                  <a:pt x="1527264" y="23789"/>
                  <a:pt x="1449608" y="35844"/>
                  <a:pt x="1371600" y="42530"/>
                </a:cubicBezTo>
                <a:lnTo>
                  <a:pt x="1233377" y="53162"/>
                </a:lnTo>
                <a:cubicBezTo>
                  <a:pt x="1144772" y="49618"/>
                  <a:pt x="1056013" y="48848"/>
                  <a:pt x="967563" y="42530"/>
                </a:cubicBezTo>
                <a:cubicBezTo>
                  <a:pt x="956384" y="41731"/>
                  <a:pt x="946479" y="34846"/>
                  <a:pt x="935666" y="31897"/>
                </a:cubicBezTo>
                <a:cubicBezTo>
                  <a:pt x="907470" y="24207"/>
                  <a:pt x="879606" y="14257"/>
                  <a:pt x="850605" y="10632"/>
                </a:cubicBezTo>
                <a:lnTo>
                  <a:pt x="765545" y="0"/>
                </a:lnTo>
                <a:cubicBezTo>
                  <a:pt x="726559" y="3544"/>
                  <a:pt x="686864" y="2430"/>
                  <a:pt x="648586" y="10632"/>
                </a:cubicBezTo>
                <a:cubicBezTo>
                  <a:pt x="636091" y="13309"/>
                  <a:pt x="628434" y="26863"/>
                  <a:pt x="616689" y="31897"/>
                </a:cubicBezTo>
                <a:cubicBezTo>
                  <a:pt x="575087" y="49727"/>
                  <a:pt x="553241" y="35209"/>
                  <a:pt x="510363" y="63795"/>
                </a:cubicBezTo>
                <a:cubicBezTo>
                  <a:pt x="499731" y="70883"/>
                  <a:pt x="489895" y="79345"/>
                  <a:pt x="478466" y="85060"/>
                </a:cubicBezTo>
                <a:cubicBezTo>
                  <a:pt x="468441" y="90072"/>
                  <a:pt x="457062" y="91758"/>
                  <a:pt x="446568" y="95693"/>
                </a:cubicBezTo>
                <a:cubicBezTo>
                  <a:pt x="428697" y="102395"/>
                  <a:pt x="411276" y="110257"/>
                  <a:pt x="393405" y="116958"/>
                </a:cubicBezTo>
                <a:cubicBezTo>
                  <a:pt x="382911" y="120893"/>
                  <a:pt x="372284" y="124511"/>
                  <a:pt x="361507" y="127590"/>
                </a:cubicBezTo>
                <a:cubicBezTo>
                  <a:pt x="347456" y="131604"/>
                  <a:pt x="332660" y="133092"/>
                  <a:pt x="318977" y="138223"/>
                </a:cubicBezTo>
                <a:cubicBezTo>
                  <a:pt x="304136" y="143788"/>
                  <a:pt x="291163" y="153601"/>
                  <a:pt x="276447" y="159488"/>
                </a:cubicBezTo>
                <a:cubicBezTo>
                  <a:pt x="255635" y="167813"/>
                  <a:pt x="212652" y="180753"/>
                  <a:pt x="212652" y="180753"/>
                </a:cubicBezTo>
                <a:cubicBezTo>
                  <a:pt x="164942" y="228461"/>
                  <a:pt x="221600" y="178145"/>
                  <a:pt x="159489" y="212651"/>
                </a:cubicBezTo>
                <a:cubicBezTo>
                  <a:pt x="137148" y="225063"/>
                  <a:pt x="116958" y="241004"/>
                  <a:pt x="95693" y="255181"/>
                </a:cubicBezTo>
                <a:cubicBezTo>
                  <a:pt x="83182" y="263522"/>
                  <a:pt x="76307" y="278738"/>
                  <a:pt x="63796" y="287079"/>
                </a:cubicBezTo>
                <a:cubicBezTo>
                  <a:pt x="54471" y="293296"/>
                  <a:pt x="42531" y="294167"/>
                  <a:pt x="31898" y="297711"/>
                </a:cubicBezTo>
                <a:cubicBezTo>
                  <a:pt x="28354" y="315432"/>
                  <a:pt x="25330" y="333265"/>
                  <a:pt x="21266" y="350874"/>
                </a:cubicBezTo>
                <a:cubicBezTo>
                  <a:pt x="14694" y="379352"/>
                  <a:pt x="0" y="435934"/>
                  <a:pt x="0" y="435934"/>
                </a:cubicBezTo>
                <a:cubicBezTo>
                  <a:pt x="3544" y="453655"/>
                  <a:pt x="2551" y="472933"/>
                  <a:pt x="10633" y="489097"/>
                </a:cubicBezTo>
                <a:cubicBezTo>
                  <a:pt x="17358" y="502546"/>
                  <a:pt x="27943" y="517348"/>
                  <a:pt x="42531" y="520995"/>
                </a:cubicBezTo>
                <a:cubicBezTo>
                  <a:pt x="86146" y="531899"/>
                  <a:pt x="166578" y="554664"/>
                  <a:pt x="212652" y="56352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BD7783B-F087-417F-9B68-14E13F4E062A}"/>
              </a:ext>
            </a:extLst>
          </p:cNvPr>
          <p:cNvSpPr/>
          <p:nvPr/>
        </p:nvSpPr>
        <p:spPr>
          <a:xfrm>
            <a:off x="202018" y="5990250"/>
            <a:ext cx="6113721" cy="735443"/>
          </a:xfrm>
          <a:custGeom>
            <a:avLst/>
            <a:gdLst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21265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50474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50474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88722 w 6113721"/>
              <a:gd name="connsiteY134" fmla="*/ 2771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64724 w 6113721"/>
              <a:gd name="connsiteY134" fmla="*/ 267610 h 73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</a:cxnLst>
            <a:rect l="l" t="t" r="r" b="b"/>
            <a:pathLst>
              <a:path w="6113721" h="735443">
                <a:moveTo>
                  <a:pt x="138223" y="267610"/>
                </a:moveTo>
                <a:cubicBezTo>
                  <a:pt x="166576" y="260522"/>
                  <a:pt x="197142" y="259415"/>
                  <a:pt x="223283" y="246345"/>
                </a:cubicBezTo>
                <a:cubicBezTo>
                  <a:pt x="241215" y="237379"/>
                  <a:pt x="250592" y="216863"/>
                  <a:pt x="265814" y="203815"/>
                </a:cubicBezTo>
                <a:cubicBezTo>
                  <a:pt x="275516" y="195499"/>
                  <a:pt x="287894" y="190731"/>
                  <a:pt x="297711" y="182550"/>
                </a:cubicBezTo>
                <a:cubicBezTo>
                  <a:pt x="379573" y="114331"/>
                  <a:pt x="282316" y="182180"/>
                  <a:pt x="361507" y="129387"/>
                </a:cubicBezTo>
                <a:cubicBezTo>
                  <a:pt x="377197" y="105851"/>
                  <a:pt x="390110" y="81963"/>
                  <a:pt x="414669" y="65591"/>
                </a:cubicBezTo>
                <a:cubicBezTo>
                  <a:pt x="423994" y="59374"/>
                  <a:pt x="435934" y="58503"/>
                  <a:pt x="446567" y="54959"/>
                </a:cubicBezTo>
                <a:cubicBezTo>
                  <a:pt x="453655" y="44326"/>
                  <a:pt x="458796" y="32097"/>
                  <a:pt x="467832" y="23061"/>
                </a:cubicBezTo>
                <a:cubicBezTo>
                  <a:pt x="507009" y="-16116"/>
                  <a:pt x="523936" y="4822"/>
                  <a:pt x="584790" y="12429"/>
                </a:cubicBezTo>
                <a:cubicBezTo>
                  <a:pt x="595423" y="19517"/>
                  <a:pt x="605593" y="27354"/>
                  <a:pt x="616688" y="33694"/>
                </a:cubicBezTo>
                <a:cubicBezTo>
                  <a:pt x="630450" y="41558"/>
                  <a:pt x="646320" y="45746"/>
                  <a:pt x="659218" y="54959"/>
                </a:cubicBezTo>
                <a:cubicBezTo>
                  <a:pt x="708874" y="90428"/>
                  <a:pt x="672926" y="88394"/>
                  <a:pt x="733646" y="118754"/>
                </a:cubicBezTo>
                <a:cubicBezTo>
                  <a:pt x="746716" y="125289"/>
                  <a:pt x="762493" y="124256"/>
                  <a:pt x="776176" y="129387"/>
                </a:cubicBezTo>
                <a:cubicBezTo>
                  <a:pt x="850746" y="157351"/>
                  <a:pt x="788904" y="141066"/>
                  <a:pt x="850604" y="171917"/>
                </a:cubicBezTo>
                <a:cubicBezTo>
                  <a:pt x="860629" y="176929"/>
                  <a:pt x="871689" y="179601"/>
                  <a:pt x="882502" y="182550"/>
                </a:cubicBezTo>
                <a:cubicBezTo>
                  <a:pt x="910698" y="190240"/>
                  <a:pt x="938904" y="198084"/>
                  <a:pt x="967562" y="203815"/>
                </a:cubicBezTo>
                <a:cubicBezTo>
                  <a:pt x="1031715" y="216645"/>
                  <a:pt x="1003581" y="208732"/>
                  <a:pt x="1052623" y="225080"/>
                </a:cubicBezTo>
                <a:cubicBezTo>
                  <a:pt x="1085489" y="222889"/>
                  <a:pt x="1294548" y="209836"/>
                  <a:pt x="1339702" y="203815"/>
                </a:cubicBezTo>
                <a:cubicBezTo>
                  <a:pt x="1393067" y="196700"/>
                  <a:pt x="1351621" y="190781"/>
                  <a:pt x="1403497" y="171917"/>
                </a:cubicBezTo>
                <a:cubicBezTo>
                  <a:pt x="1430964" y="161929"/>
                  <a:pt x="1460204" y="157740"/>
                  <a:pt x="1488558" y="150652"/>
                </a:cubicBezTo>
                <a:lnTo>
                  <a:pt x="1531088" y="140019"/>
                </a:lnTo>
                <a:lnTo>
                  <a:pt x="1573618" y="129387"/>
                </a:lnTo>
                <a:cubicBezTo>
                  <a:pt x="1587795" y="118754"/>
                  <a:pt x="1599494" y="103545"/>
                  <a:pt x="1616148" y="97489"/>
                </a:cubicBezTo>
                <a:cubicBezTo>
                  <a:pt x="1639700" y="88925"/>
                  <a:pt x="1665856" y="90977"/>
                  <a:pt x="1690576" y="86857"/>
                </a:cubicBezTo>
                <a:cubicBezTo>
                  <a:pt x="1741896" y="78304"/>
                  <a:pt x="1734553" y="79286"/>
                  <a:pt x="1775637" y="65591"/>
                </a:cubicBezTo>
                <a:cubicBezTo>
                  <a:pt x="1809221" y="69323"/>
                  <a:pt x="1875087" y="72317"/>
                  <a:pt x="1913860" y="86857"/>
                </a:cubicBezTo>
                <a:cubicBezTo>
                  <a:pt x="1988431" y="114821"/>
                  <a:pt x="1926585" y="98536"/>
                  <a:pt x="1988288" y="129387"/>
                </a:cubicBezTo>
                <a:cubicBezTo>
                  <a:pt x="1998313" y="134399"/>
                  <a:pt x="2009553" y="136475"/>
                  <a:pt x="2020186" y="140019"/>
                </a:cubicBezTo>
                <a:cubicBezTo>
                  <a:pt x="2130484" y="213556"/>
                  <a:pt x="1959765" y="101641"/>
                  <a:pt x="2094614" y="182550"/>
                </a:cubicBezTo>
                <a:cubicBezTo>
                  <a:pt x="2116529" y="195699"/>
                  <a:pt x="2135550" y="213650"/>
                  <a:pt x="2158409" y="225080"/>
                </a:cubicBezTo>
                <a:cubicBezTo>
                  <a:pt x="2263106" y="277428"/>
                  <a:pt x="2131920" y="213307"/>
                  <a:pt x="2254102" y="267610"/>
                </a:cubicBezTo>
                <a:cubicBezTo>
                  <a:pt x="2268586" y="274047"/>
                  <a:pt x="2281916" y="282989"/>
                  <a:pt x="2296632" y="288875"/>
                </a:cubicBezTo>
                <a:cubicBezTo>
                  <a:pt x="2339772" y="306131"/>
                  <a:pt x="2361185" y="310329"/>
                  <a:pt x="2402958" y="320773"/>
                </a:cubicBezTo>
                <a:cubicBezTo>
                  <a:pt x="2463209" y="313685"/>
                  <a:pt x="2523806" y="309093"/>
                  <a:pt x="2583711" y="299508"/>
                </a:cubicBezTo>
                <a:cubicBezTo>
                  <a:pt x="2612570" y="294891"/>
                  <a:pt x="2668772" y="278243"/>
                  <a:pt x="2668772" y="278243"/>
                </a:cubicBezTo>
                <a:cubicBezTo>
                  <a:pt x="2679404" y="267610"/>
                  <a:pt x="2688800" y="255577"/>
                  <a:pt x="2700669" y="246345"/>
                </a:cubicBezTo>
                <a:cubicBezTo>
                  <a:pt x="2746754" y="210501"/>
                  <a:pt x="2756749" y="201556"/>
                  <a:pt x="2806995" y="193182"/>
                </a:cubicBezTo>
                <a:cubicBezTo>
                  <a:pt x="2835180" y="188484"/>
                  <a:pt x="2863702" y="186094"/>
                  <a:pt x="2892055" y="182550"/>
                </a:cubicBezTo>
                <a:cubicBezTo>
                  <a:pt x="2966862" y="157614"/>
                  <a:pt x="2874512" y="190069"/>
                  <a:pt x="2966483" y="150652"/>
                </a:cubicBezTo>
                <a:cubicBezTo>
                  <a:pt x="2991982" y="139724"/>
                  <a:pt x="3013925" y="137097"/>
                  <a:pt x="3040911" y="129387"/>
                </a:cubicBezTo>
                <a:cubicBezTo>
                  <a:pt x="3082803" y="117418"/>
                  <a:pt x="3066980" y="117189"/>
                  <a:pt x="3115339" y="108122"/>
                </a:cubicBezTo>
                <a:cubicBezTo>
                  <a:pt x="3157718" y="100176"/>
                  <a:pt x="3200077" y="91619"/>
                  <a:pt x="3242930" y="86857"/>
                </a:cubicBezTo>
                <a:cubicBezTo>
                  <a:pt x="3363531" y="73456"/>
                  <a:pt x="3306852" y="80763"/>
                  <a:pt x="3413051" y="65591"/>
                </a:cubicBezTo>
                <a:cubicBezTo>
                  <a:pt x="3442376" y="69257"/>
                  <a:pt x="3497227" y="70466"/>
                  <a:pt x="3530009" y="86857"/>
                </a:cubicBezTo>
                <a:cubicBezTo>
                  <a:pt x="3588233" y="115969"/>
                  <a:pt x="3550602" y="126561"/>
                  <a:pt x="3646967" y="150652"/>
                </a:cubicBezTo>
                <a:cubicBezTo>
                  <a:pt x="3749560" y="176300"/>
                  <a:pt x="3703369" y="166185"/>
                  <a:pt x="3785190" y="182550"/>
                </a:cubicBezTo>
                <a:cubicBezTo>
                  <a:pt x="3820632" y="179006"/>
                  <a:pt x="3857100" y="181095"/>
                  <a:pt x="3891516" y="171917"/>
                </a:cubicBezTo>
                <a:cubicBezTo>
                  <a:pt x="3911484" y="166592"/>
                  <a:pt x="3926195" y="149261"/>
                  <a:pt x="3944679" y="140019"/>
                </a:cubicBezTo>
                <a:cubicBezTo>
                  <a:pt x="3954703" y="135007"/>
                  <a:pt x="3965800" y="132466"/>
                  <a:pt x="3976576" y="129387"/>
                </a:cubicBezTo>
                <a:cubicBezTo>
                  <a:pt x="3990627" y="125372"/>
                  <a:pt x="4005110" y="122953"/>
                  <a:pt x="4019107" y="118754"/>
                </a:cubicBezTo>
                <a:cubicBezTo>
                  <a:pt x="4040577" y="112313"/>
                  <a:pt x="4082902" y="97489"/>
                  <a:pt x="4082902" y="97489"/>
                </a:cubicBezTo>
                <a:lnTo>
                  <a:pt x="4231758" y="118754"/>
                </a:lnTo>
                <a:cubicBezTo>
                  <a:pt x="4249609" y="121573"/>
                  <a:pt x="4267389" y="125004"/>
                  <a:pt x="4284921" y="129387"/>
                </a:cubicBezTo>
                <a:cubicBezTo>
                  <a:pt x="4295794" y="132105"/>
                  <a:pt x="4305781" y="138071"/>
                  <a:pt x="4316818" y="140019"/>
                </a:cubicBezTo>
                <a:cubicBezTo>
                  <a:pt x="4366178" y="148730"/>
                  <a:pt x="4465674" y="161285"/>
                  <a:pt x="4465674" y="161285"/>
                </a:cubicBezTo>
                <a:cubicBezTo>
                  <a:pt x="4476307" y="168373"/>
                  <a:pt x="4485563" y="178183"/>
                  <a:pt x="4497572" y="182550"/>
                </a:cubicBezTo>
                <a:cubicBezTo>
                  <a:pt x="4647497" y="237068"/>
                  <a:pt x="4517120" y="167801"/>
                  <a:pt x="4688958" y="225080"/>
                </a:cubicBezTo>
                <a:cubicBezTo>
                  <a:pt x="4710223" y="232168"/>
                  <a:pt x="4734102" y="233911"/>
                  <a:pt x="4752753" y="246345"/>
                </a:cubicBezTo>
                <a:cubicBezTo>
                  <a:pt x="4763386" y="253433"/>
                  <a:pt x="4775034" y="259195"/>
                  <a:pt x="4784651" y="267610"/>
                </a:cubicBezTo>
                <a:cubicBezTo>
                  <a:pt x="4803512" y="284113"/>
                  <a:pt x="4814039" y="312848"/>
                  <a:pt x="4837814" y="320773"/>
                </a:cubicBezTo>
                <a:lnTo>
                  <a:pt x="4869711" y="331405"/>
                </a:lnTo>
                <a:cubicBezTo>
                  <a:pt x="4931011" y="372273"/>
                  <a:pt x="4871877" y="336891"/>
                  <a:pt x="4933507" y="363303"/>
                </a:cubicBezTo>
                <a:cubicBezTo>
                  <a:pt x="5025495" y="402726"/>
                  <a:pt x="4933117" y="370260"/>
                  <a:pt x="5007934" y="395201"/>
                </a:cubicBezTo>
                <a:cubicBezTo>
                  <a:pt x="5025655" y="391657"/>
                  <a:pt x="5043662" y="389323"/>
                  <a:pt x="5061097" y="384568"/>
                </a:cubicBezTo>
                <a:cubicBezTo>
                  <a:pt x="5082723" y="378670"/>
                  <a:pt x="5124893" y="363303"/>
                  <a:pt x="5124893" y="363303"/>
                </a:cubicBezTo>
                <a:cubicBezTo>
                  <a:pt x="5135525" y="352670"/>
                  <a:pt x="5143646" y="338707"/>
                  <a:pt x="5156790" y="331405"/>
                </a:cubicBezTo>
                <a:cubicBezTo>
                  <a:pt x="5211998" y="300734"/>
                  <a:pt x="5291684" y="304215"/>
                  <a:pt x="5348176" y="299508"/>
                </a:cubicBezTo>
                <a:cubicBezTo>
                  <a:pt x="5424196" y="284303"/>
                  <a:pt x="5416980" y="280511"/>
                  <a:pt x="5518297" y="299508"/>
                </a:cubicBezTo>
                <a:cubicBezTo>
                  <a:pt x="5537056" y="303025"/>
                  <a:pt x="5553218" y="315160"/>
                  <a:pt x="5571460" y="320773"/>
                </a:cubicBezTo>
                <a:cubicBezTo>
                  <a:pt x="5599394" y="329368"/>
                  <a:pt x="5628795" y="332795"/>
                  <a:pt x="5656521" y="342038"/>
                </a:cubicBezTo>
                <a:lnTo>
                  <a:pt x="5688418" y="352671"/>
                </a:lnTo>
                <a:cubicBezTo>
                  <a:pt x="5734492" y="349127"/>
                  <a:pt x="5781328" y="351101"/>
                  <a:pt x="5826641" y="342038"/>
                </a:cubicBezTo>
                <a:cubicBezTo>
                  <a:pt x="5836471" y="340072"/>
                  <a:pt x="5839311" y="325931"/>
                  <a:pt x="5847907" y="320773"/>
                </a:cubicBezTo>
                <a:cubicBezTo>
                  <a:pt x="5857517" y="315007"/>
                  <a:pt x="5869780" y="315152"/>
                  <a:pt x="5879804" y="310140"/>
                </a:cubicBezTo>
                <a:cubicBezTo>
                  <a:pt x="5891234" y="304425"/>
                  <a:pt x="5901069" y="295963"/>
                  <a:pt x="5911702" y="288875"/>
                </a:cubicBezTo>
                <a:cubicBezTo>
                  <a:pt x="5929423" y="292419"/>
                  <a:pt x="5947944" y="293162"/>
                  <a:pt x="5964865" y="299508"/>
                </a:cubicBezTo>
                <a:cubicBezTo>
                  <a:pt x="6010228" y="316519"/>
                  <a:pt x="5986840" y="321483"/>
                  <a:pt x="6018028" y="352671"/>
                </a:cubicBezTo>
                <a:cubicBezTo>
                  <a:pt x="6027064" y="361707"/>
                  <a:pt x="6039293" y="366848"/>
                  <a:pt x="6049925" y="373936"/>
                </a:cubicBezTo>
                <a:cubicBezTo>
                  <a:pt x="6085103" y="479463"/>
                  <a:pt x="6026083" y="318261"/>
                  <a:pt x="6092455" y="437731"/>
                </a:cubicBezTo>
                <a:cubicBezTo>
                  <a:pt x="6103341" y="457326"/>
                  <a:pt x="6113721" y="501526"/>
                  <a:pt x="6113721" y="501526"/>
                </a:cubicBezTo>
                <a:cubicBezTo>
                  <a:pt x="6110177" y="515703"/>
                  <a:pt x="6111194" y="531898"/>
                  <a:pt x="6103088" y="544057"/>
                </a:cubicBezTo>
                <a:cubicBezTo>
                  <a:pt x="6088402" y="566085"/>
                  <a:pt x="6050001" y="570619"/>
                  <a:pt x="6028660" y="575954"/>
                </a:cubicBezTo>
                <a:cubicBezTo>
                  <a:pt x="5981183" y="607605"/>
                  <a:pt x="5991115" y="607852"/>
                  <a:pt x="5911702" y="607852"/>
                </a:cubicBezTo>
                <a:cubicBezTo>
                  <a:pt x="5897089" y="607852"/>
                  <a:pt x="5883735" y="598433"/>
                  <a:pt x="5869172" y="597219"/>
                </a:cubicBezTo>
                <a:cubicBezTo>
                  <a:pt x="5798445" y="591325"/>
                  <a:pt x="5727460" y="588770"/>
                  <a:pt x="5656521" y="586587"/>
                </a:cubicBezTo>
                <a:lnTo>
                  <a:pt x="5178055" y="575954"/>
                </a:lnTo>
                <a:cubicBezTo>
                  <a:pt x="5153246" y="572410"/>
                  <a:pt x="5128047" y="570957"/>
                  <a:pt x="5103628" y="565322"/>
                </a:cubicBezTo>
                <a:cubicBezTo>
                  <a:pt x="5022550" y="546612"/>
                  <a:pt x="5061923" y="541786"/>
                  <a:pt x="4986669" y="533424"/>
                </a:cubicBezTo>
                <a:cubicBezTo>
                  <a:pt x="4940741" y="528321"/>
                  <a:pt x="4894520" y="526335"/>
                  <a:pt x="4848446" y="522791"/>
                </a:cubicBezTo>
                <a:cubicBezTo>
                  <a:pt x="4837813" y="519247"/>
                  <a:pt x="4827756" y="512159"/>
                  <a:pt x="4816548" y="512159"/>
                </a:cubicBezTo>
                <a:cubicBezTo>
                  <a:pt x="4787685" y="512159"/>
                  <a:pt x="4691570" y="516496"/>
                  <a:pt x="4646428" y="533424"/>
                </a:cubicBezTo>
                <a:cubicBezTo>
                  <a:pt x="4631587" y="538989"/>
                  <a:pt x="4618691" y="548999"/>
                  <a:pt x="4603897" y="554689"/>
                </a:cubicBezTo>
                <a:cubicBezTo>
                  <a:pt x="4572515" y="566759"/>
                  <a:pt x="4540102" y="575954"/>
                  <a:pt x="4508204" y="586587"/>
                </a:cubicBezTo>
                <a:cubicBezTo>
                  <a:pt x="4462449" y="601839"/>
                  <a:pt x="4487172" y="594503"/>
                  <a:pt x="4433776" y="607852"/>
                </a:cubicBezTo>
                <a:cubicBezTo>
                  <a:pt x="4423144" y="614940"/>
                  <a:pt x="4411696" y="620936"/>
                  <a:pt x="4401879" y="629117"/>
                </a:cubicBezTo>
                <a:cubicBezTo>
                  <a:pt x="4316396" y="700353"/>
                  <a:pt x="4435653" y="665120"/>
                  <a:pt x="4199860" y="650382"/>
                </a:cubicBezTo>
                <a:cubicBezTo>
                  <a:pt x="4185683" y="646838"/>
                  <a:pt x="4171327" y="643949"/>
                  <a:pt x="4157330" y="639750"/>
                </a:cubicBezTo>
                <a:cubicBezTo>
                  <a:pt x="4135860" y="633309"/>
                  <a:pt x="4115280" y="623922"/>
                  <a:pt x="4093534" y="618485"/>
                </a:cubicBezTo>
                <a:cubicBezTo>
                  <a:pt x="4065181" y="611396"/>
                  <a:pt x="4035610" y="608073"/>
                  <a:pt x="4008474" y="597219"/>
                </a:cubicBezTo>
                <a:cubicBezTo>
                  <a:pt x="4001672" y="594498"/>
                  <a:pt x="3940084" y="568656"/>
                  <a:pt x="3923414" y="565322"/>
                </a:cubicBezTo>
                <a:cubicBezTo>
                  <a:pt x="3898839" y="560407"/>
                  <a:pt x="3873795" y="558233"/>
                  <a:pt x="3848986" y="554689"/>
                </a:cubicBezTo>
                <a:cubicBezTo>
                  <a:pt x="3827721" y="547601"/>
                  <a:pt x="3807599" y="533984"/>
                  <a:pt x="3785190" y="533424"/>
                </a:cubicBezTo>
                <a:lnTo>
                  <a:pt x="3423683" y="544057"/>
                </a:lnTo>
                <a:cubicBezTo>
                  <a:pt x="3410165" y="544716"/>
                  <a:pt x="3303220" y="561770"/>
                  <a:pt x="3285460" y="565322"/>
                </a:cubicBezTo>
                <a:cubicBezTo>
                  <a:pt x="3271131" y="568188"/>
                  <a:pt x="3257373" y="573732"/>
                  <a:pt x="3242930" y="575954"/>
                </a:cubicBezTo>
                <a:cubicBezTo>
                  <a:pt x="3211209" y="580834"/>
                  <a:pt x="3179135" y="583043"/>
                  <a:pt x="3147237" y="586587"/>
                </a:cubicBezTo>
                <a:cubicBezTo>
                  <a:pt x="3133060" y="590131"/>
                  <a:pt x="3118758" y="593205"/>
                  <a:pt x="3104707" y="597219"/>
                </a:cubicBezTo>
                <a:cubicBezTo>
                  <a:pt x="3093930" y="600298"/>
                  <a:pt x="3083919" y="606371"/>
                  <a:pt x="3072809" y="607852"/>
                </a:cubicBezTo>
                <a:cubicBezTo>
                  <a:pt x="2980145" y="620208"/>
                  <a:pt x="2765625" y="626293"/>
                  <a:pt x="2700669" y="629117"/>
                </a:cubicBezTo>
                <a:cubicBezTo>
                  <a:pt x="2655149" y="640498"/>
                  <a:pt x="2654484" y="641381"/>
                  <a:pt x="2604976" y="650382"/>
                </a:cubicBezTo>
                <a:cubicBezTo>
                  <a:pt x="2522644" y="665351"/>
                  <a:pt x="2565523" y="652902"/>
                  <a:pt x="2509283" y="671647"/>
                </a:cubicBezTo>
                <a:lnTo>
                  <a:pt x="2232837" y="650382"/>
                </a:lnTo>
                <a:cubicBezTo>
                  <a:pt x="2084034" y="645068"/>
                  <a:pt x="1935125" y="643294"/>
                  <a:pt x="1786269" y="639750"/>
                </a:cubicBezTo>
                <a:cubicBezTo>
                  <a:pt x="1708297" y="643294"/>
                  <a:pt x="1630233" y="645190"/>
                  <a:pt x="1552353" y="650382"/>
                </a:cubicBezTo>
                <a:cubicBezTo>
                  <a:pt x="1523842" y="652283"/>
                  <a:pt x="1494860" y="653497"/>
                  <a:pt x="1467293" y="661015"/>
                </a:cubicBezTo>
                <a:cubicBezTo>
                  <a:pt x="1454964" y="664377"/>
                  <a:pt x="1447141" y="677246"/>
                  <a:pt x="1435395" y="682280"/>
                </a:cubicBezTo>
                <a:cubicBezTo>
                  <a:pt x="1421964" y="688036"/>
                  <a:pt x="1406916" y="688898"/>
                  <a:pt x="1392865" y="692912"/>
                </a:cubicBezTo>
                <a:cubicBezTo>
                  <a:pt x="1296295" y="720503"/>
                  <a:pt x="1457079" y="682197"/>
                  <a:pt x="1297172" y="714178"/>
                </a:cubicBezTo>
                <a:cubicBezTo>
                  <a:pt x="1171849" y="739242"/>
                  <a:pt x="1369397" y="708415"/>
                  <a:pt x="1180214" y="735443"/>
                </a:cubicBezTo>
                <a:cubicBezTo>
                  <a:pt x="1093840" y="732121"/>
                  <a:pt x="877327" y="727329"/>
                  <a:pt x="765544" y="714178"/>
                </a:cubicBezTo>
                <a:cubicBezTo>
                  <a:pt x="756634" y="713130"/>
                  <a:pt x="702752" y="698730"/>
                  <a:pt x="691116" y="692912"/>
                </a:cubicBezTo>
                <a:cubicBezTo>
                  <a:pt x="608675" y="651691"/>
                  <a:pt x="707491" y="687737"/>
                  <a:pt x="627321" y="661015"/>
                </a:cubicBezTo>
                <a:cubicBezTo>
                  <a:pt x="616688" y="653927"/>
                  <a:pt x="607100" y="644940"/>
                  <a:pt x="595423" y="639750"/>
                </a:cubicBezTo>
                <a:cubicBezTo>
                  <a:pt x="551275" y="620129"/>
                  <a:pt x="523945" y="616948"/>
                  <a:pt x="478465" y="607852"/>
                </a:cubicBezTo>
                <a:cubicBezTo>
                  <a:pt x="457200" y="593675"/>
                  <a:pt x="435115" y="580657"/>
                  <a:pt x="414669" y="565322"/>
                </a:cubicBezTo>
                <a:cubicBezTo>
                  <a:pt x="400492" y="554689"/>
                  <a:pt x="387630" y="542030"/>
                  <a:pt x="372139" y="533424"/>
                </a:cubicBezTo>
                <a:cubicBezTo>
                  <a:pt x="355455" y="524155"/>
                  <a:pt x="336417" y="519911"/>
                  <a:pt x="318976" y="512159"/>
                </a:cubicBezTo>
                <a:cubicBezTo>
                  <a:pt x="304492" y="505722"/>
                  <a:pt x="290208" y="498758"/>
                  <a:pt x="276446" y="490894"/>
                </a:cubicBezTo>
                <a:cubicBezTo>
                  <a:pt x="265351" y="484554"/>
                  <a:pt x="255643" y="475969"/>
                  <a:pt x="244548" y="469629"/>
                </a:cubicBezTo>
                <a:cubicBezTo>
                  <a:pt x="230786" y="461765"/>
                  <a:pt x="215780" y="456228"/>
                  <a:pt x="202018" y="448364"/>
                </a:cubicBezTo>
                <a:cubicBezTo>
                  <a:pt x="190923" y="442024"/>
                  <a:pt x="181216" y="433438"/>
                  <a:pt x="170121" y="427098"/>
                </a:cubicBezTo>
                <a:cubicBezTo>
                  <a:pt x="137024" y="408185"/>
                  <a:pt x="123958" y="408122"/>
                  <a:pt x="95693" y="384568"/>
                </a:cubicBezTo>
                <a:cubicBezTo>
                  <a:pt x="84141" y="374942"/>
                  <a:pt x="75346" y="362297"/>
                  <a:pt x="63795" y="352671"/>
                </a:cubicBezTo>
                <a:cubicBezTo>
                  <a:pt x="-25014" y="278664"/>
                  <a:pt x="93177" y="392685"/>
                  <a:pt x="0" y="299508"/>
                </a:cubicBezTo>
                <a:cubicBezTo>
                  <a:pt x="11753" y="264248"/>
                  <a:pt x="142883" y="267610"/>
                  <a:pt x="164724" y="26761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68098C-D9B1-4EF0-8257-05AB88E0AD10}"/>
              </a:ext>
            </a:extLst>
          </p:cNvPr>
          <p:cNvCxnSpPr>
            <a:cxnSpLocks/>
          </p:cNvCxnSpPr>
          <p:nvPr/>
        </p:nvCxnSpPr>
        <p:spPr>
          <a:xfrm>
            <a:off x="395415" y="4797581"/>
            <a:ext cx="484924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1B4B7-2649-4DA4-B0C6-39997A2E9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83138"/>
            <a:ext cx="4133193" cy="81700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/>
              <a:t>p type silicon </a:t>
            </a:r>
          </a:p>
          <a:p>
            <a:pPr marL="0" indent="0" algn="ctr">
              <a:buNone/>
            </a:pPr>
            <a:r>
              <a:rPr lang="en-US" dirty="0"/>
              <a:t>N</a:t>
            </a:r>
            <a:r>
              <a:rPr lang="en-US" baseline="-25000" dirty="0"/>
              <a:t>A</a:t>
            </a:r>
            <a:r>
              <a:rPr lang="en-US" dirty="0"/>
              <a:t> = 10</a:t>
            </a:r>
            <a:r>
              <a:rPr lang="en-US" baseline="30000" dirty="0"/>
              <a:t>15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C73032A-F0B2-4E03-A97D-86251C6A4CCC}"/>
              </a:ext>
            </a:extLst>
          </p:cNvPr>
          <p:cNvSpPr/>
          <p:nvPr/>
        </p:nvSpPr>
        <p:spPr>
          <a:xfrm>
            <a:off x="6973126" y="2014533"/>
            <a:ext cx="4849247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FCECD1D-0A6D-4C9A-A9B5-CCA2357CE070}"/>
              </a:ext>
            </a:extLst>
          </p:cNvPr>
          <p:cNvSpPr/>
          <p:nvPr/>
        </p:nvSpPr>
        <p:spPr>
          <a:xfrm>
            <a:off x="6947338" y="5093096"/>
            <a:ext cx="4849247" cy="1333387"/>
          </a:xfrm>
          <a:prstGeom prst="rect">
            <a:avLst/>
          </a:prstGeom>
          <a:solidFill>
            <a:srgbClr val="C2D1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CFAF6A3-8801-41C6-9D93-4836FBCBFDDD}"/>
              </a:ext>
            </a:extLst>
          </p:cNvPr>
          <p:cNvSpPr/>
          <p:nvPr/>
        </p:nvSpPr>
        <p:spPr>
          <a:xfrm>
            <a:off x="6779729" y="1772305"/>
            <a:ext cx="5210253" cy="646331"/>
          </a:xfrm>
          <a:custGeom>
            <a:avLst/>
            <a:gdLst>
              <a:gd name="connsiteX0" fmla="*/ 212652 w 5784112"/>
              <a:gd name="connsiteY0" fmla="*/ 563525 h 935665"/>
              <a:gd name="connsiteX1" fmla="*/ 318977 w 5784112"/>
              <a:gd name="connsiteY1" fmla="*/ 574158 h 935665"/>
              <a:gd name="connsiteX2" fmla="*/ 691117 w 5784112"/>
              <a:gd name="connsiteY2" fmla="*/ 606055 h 935665"/>
              <a:gd name="connsiteX3" fmla="*/ 744279 w 5784112"/>
              <a:gd name="connsiteY3" fmla="*/ 659218 h 935665"/>
              <a:gd name="connsiteX4" fmla="*/ 797442 w 5784112"/>
              <a:gd name="connsiteY4" fmla="*/ 701748 h 935665"/>
              <a:gd name="connsiteX5" fmla="*/ 903768 w 5784112"/>
              <a:gd name="connsiteY5" fmla="*/ 733646 h 935665"/>
              <a:gd name="connsiteX6" fmla="*/ 978196 w 5784112"/>
              <a:gd name="connsiteY6" fmla="*/ 744279 h 935665"/>
              <a:gd name="connsiteX7" fmla="*/ 1010093 w 5784112"/>
              <a:gd name="connsiteY7" fmla="*/ 754911 h 935665"/>
              <a:gd name="connsiteX8" fmla="*/ 1297173 w 5784112"/>
              <a:gd name="connsiteY8" fmla="*/ 744279 h 935665"/>
              <a:gd name="connsiteX9" fmla="*/ 1679945 w 5784112"/>
              <a:gd name="connsiteY9" fmla="*/ 733646 h 935665"/>
              <a:gd name="connsiteX10" fmla="*/ 1743740 w 5784112"/>
              <a:gd name="connsiteY10" fmla="*/ 701748 h 935665"/>
              <a:gd name="connsiteX11" fmla="*/ 1775638 w 5784112"/>
              <a:gd name="connsiteY11" fmla="*/ 691116 h 935665"/>
              <a:gd name="connsiteX12" fmla="*/ 1828800 w 5784112"/>
              <a:gd name="connsiteY12" fmla="*/ 669851 h 935665"/>
              <a:gd name="connsiteX13" fmla="*/ 1860698 w 5784112"/>
              <a:gd name="connsiteY13" fmla="*/ 659218 h 935665"/>
              <a:gd name="connsiteX14" fmla="*/ 1892596 w 5784112"/>
              <a:gd name="connsiteY14" fmla="*/ 637953 h 935665"/>
              <a:gd name="connsiteX15" fmla="*/ 2041452 w 5784112"/>
              <a:gd name="connsiteY15" fmla="*/ 659218 h 935665"/>
              <a:gd name="connsiteX16" fmla="*/ 2137145 w 5784112"/>
              <a:gd name="connsiteY16" fmla="*/ 680483 h 935665"/>
              <a:gd name="connsiteX17" fmla="*/ 2190307 w 5784112"/>
              <a:gd name="connsiteY17" fmla="*/ 691116 h 935665"/>
              <a:gd name="connsiteX18" fmla="*/ 2243470 w 5784112"/>
              <a:gd name="connsiteY18" fmla="*/ 733646 h 935665"/>
              <a:gd name="connsiteX19" fmla="*/ 2275368 w 5784112"/>
              <a:gd name="connsiteY19" fmla="*/ 744279 h 935665"/>
              <a:gd name="connsiteX20" fmla="*/ 2307266 w 5784112"/>
              <a:gd name="connsiteY20" fmla="*/ 765544 h 935665"/>
              <a:gd name="connsiteX21" fmla="*/ 2392326 w 5784112"/>
              <a:gd name="connsiteY21" fmla="*/ 786809 h 935665"/>
              <a:gd name="connsiteX22" fmla="*/ 2434856 w 5784112"/>
              <a:gd name="connsiteY22" fmla="*/ 797441 h 935665"/>
              <a:gd name="connsiteX23" fmla="*/ 2477386 w 5784112"/>
              <a:gd name="connsiteY23" fmla="*/ 818707 h 935665"/>
              <a:gd name="connsiteX24" fmla="*/ 2519917 w 5784112"/>
              <a:gd name="connsiteY24" fmla="*/ 829339 h 935665"/>
              <a:gd name="connsiteX25" fmla="*/ 2551814 w 5784112"/>
              <a:gd name="connsiteY25" fmla="*/ 839972 h 935665"/>
              <a:gd name="connsiteX26" fmla="*/ 2775098 w 5784112"/>
              <a:gd name="connsiteY26" fmla="*/ 829339 h 935665"/>
              <a:gd name="connsiteX27" fmla="*/ 2860159 w 5784112"/>
              <a:gd name="connsiteY27" fmla="*/ 776176 h 935665"/>
              <a:gd name="connsiteX28" fmla="*/ 2955852 w 5784112"/>
              <a:gd name="connsiteY28" fmla="*/ 723014 h 935665"/>
              <a:gd name="connsiteX29" fmla="*/ 2998382 w 5784112"/>
              <a:gd name="connsiteY29" fmla="*/ 712381 h 935665"/>
              <a:gd name="connsiteX30" fmla="*/ 3030279 w 5784112"/>
              <a:gd name="connsiteY30" fmla="*/ 691116 h 935665"/>
              <a:gd name="connsiteX31" fmla="*/ 3062177 w 5784112"/>
              <a:gd name="connsiteY31" fmla="*/ 680483 h 935665"/>
              <a:gd name="connsiteX32" fmla="*/ 3094075 w 5784112"/>
              <a:gd name="connsiteY32" fmla="*/ 637953 h 935665"/>
              <a:gd name="connsiteX33" fmla="*/ 3125973 w 5784112"/>
              <a:gd name="connsiteY33" fmla="*/ 584790 h 935665"/>
              <a:gd name="connsiteX34" fmla="*/ 3253563 w 5784112"/>
              <a:gd name="connsiteY34" fmla="*/ 606055 h 935665"/>
              <a:gd name="connsiteX35" fmla="*/ 3285461 w 5784112"/>
              <a:gd name="connsiteY35" fmla="*/ 627320 h 935665"/>
              <a:gd name="connsiteX36" fmla="*/ 3370521 w 5784112"/>
              <a:gd name="connsiteY36" fmla="*/ 691116 h 935665"/>
              <a:gd name="connsiteX37" fmla="*/ 3402419 w 5784112"/>
              <a:gd name="connsiteY37" fmla="*/ 701748 h 935665"/>
              <a:gd name="connsiteX38" fmla="*/ 3476847 w 5784112"/>
              <a:gd name="connsiteY38" fmla="*/ 733646 h 935665"/>
              <a:gd name="connsiteX39" fmla="*/ 3508745 w 5784112"/>
              <a:gd name="connsiteY39" fmla="*/ 744279 h 935665"/>
              <a:gd name="connsiteX40" fmla="*/ 3604438 w 5784112"/>
              <a:gd name="connsiteY40" fmla="*/ 754911 h 935665"/>
              <a:gd name="connsiteX41" fmla="*/ 3657600 w 5784112"/>
              <a:gd name="connsiteY41" fmla="*/ 765544 h 935665"/>
              <a:gd name="connsiteX42" fmla="*/ 3721396 w 5784112"/>
              <a:gd name="connsiteY42" fmla="*/ 776176 h 935665"/>
              <a:gd name="connsiteX43" fmla="*/ 3753293 w 5784112"/>
              <a:gd name="connsiteY43" fmla="*/ 786809 h 935665"/>
              <a:gd name="connsiteX44" fmla="*/ 3774559 w 5784112"/>
              <a:gd name="connsiteY44" fmla="*/ 808074 h 935665"/>
              <a:gd name="connsiteX45" fmla="*/ 3838354 w 5784112"/>
              <a:gd name="connsiteY45" fmla="*/ 839972 h 935665"/>
              <a:gd name="connsiteX46" fmla="*/ 3859619 w 5784112"/>
              <a:gd name="connsiteY46" fmla="*/ 871869 h 935665"/>
              <a:gd name="connsiteX47" fmla="*/ 3923414 w 5784112"/>
              <a:gd name="connsiteY47" fmla="*/ 893134 h 935665"/>
              <a:gd name="connsiteX48" fmla="*/ 4008475 w 5784112"/>
              <a:gd name="connsiteY48" fmla="*/ 882502 h 935665"/>
              <a:gd name="connsiteX49" fmla="*/ 4040373 w 5784112"/>
              <a:gd name="connsiteY49" fmla="*/ 861237 h 935665"/>
              <a:gd name="connsiteX50" fmla="*/ 4072270 w 5784112"/>
              <a:gd name="connsiteY50" fmla="*/ 850604 h 935665"/>
              <a:gd name="connsiteX51" fmla="*/ 4136066 w 5784112"/>
              <a:gd name="connsiteY51" fmla="*/ 808074 h 935665"/>
              <a:gd name="connsiteX52" fmla="*/ 4178596 w 5784112"/>
              <a:gd name="connsiteY52" fmla="*/ 786809 h 935665"/>
              <a:gd name="connsiteX53" fmla="*/ 4221126 w 5784112"/>
              <a:gd name="connsiteY53" fmla="*/ 776176 h 935665"/>
              <a:gd name="connsiteX54" fmla="*/ 4253024 w 5784112"/>
              <a:gd name="connsiteY54" fmla="*/ 765544 h 935665"/>
              <a:gd name="connsiteX55" fmla="*/ 4284921 w 5784112"/>
              <a:gd name="connsiteY55" fmla="*/ 744279 h 935665"/>
              <a:gd name="connsiteX56" fmla="*/ 4338084 w 5784112"/>
              <a:gd name="connsiteY56" fmla="*/ 701748 h 935665"/>
              <a:gd name="connsiteX57" fmla="*/ 4508205 w 5784112"/>
              <a:gd name="connsiteY57" fmla="*/ 680483 h 935665"/>
              <a:gd name="connsiteX58" fmla="*/ 4603898 w 5784112"/>
              <a:gd name="connsiteY58" fmla="*/ 712381 h 935665"/>
              <a:gd name="connsiteX59" fmla="*/ 4667693 w 5784112"/>
              <a:gd name="connsiteY59" fmla="*/ 733646 h 935665"/>
              <a:gd name="connsiteX60" fmla="*/ 4699591 w 5784112"/>
              <a:gd name="connsiteY60" fmla="*/ 744279 h 935665"/>
              <a:gd name="connsiteX61" fmla="*/ 4763386 w 5784112"/>
              <a:gd name="connsiteY61" fmla="*/ 786809 h 935665"/>
              <a:gd name="connsiteX62" fmla="*/ 4795284 w 5784112"/>
              <a:gd name="connsiteY62" fmla="*/ 808074 h 935665"/>
              <a:gd name="connsiteX63" fmla="*/ 4859079 w 5784112"/>
              <a:gd name="connsiteY63" fmla="*/ 861237 h 935665"/>
              <a:gd name="connsiteX64" fmla="*/ 4880345 w 5784112"/>
              <a:gd name="connsiteY64" fmla="*/ 893134 h 935665"/>
              <a:gd name="connsiteX65" fmla="*/ 4944140 w 5784112"/>
              <a:gd name="connsiteY65" fmla="*/ 914400 h 935665"/>
              <a:gd name="connsiteX66" fmla="*/ 5039833 w 5784112"/>
              <a:gd name="connsiteY66" fmla="*/ 935665 h 935665"/>
              <a:gd name="connsiteX67" fmla="*/ 5167424 w 5784112"/>
              <a:gd name="connsiteY67" fmla="*/ 925032 h 935665"/>
              <a:gd name="connsiteX68" fmla="*/ 5199321 w 5784112"/>
              <a:gd name="connsiteY68" fmla="*/ 914400 h 935665"/>
              <a:gd name="connsiteX69" fmla="*/ 5252484 w 5784112"/>
              <a:gd name="connsiteY69" fmla="*/ 903767 h 935665"/>
              <a:gd name="connsiteX70" fmla="*/ 5316279 w 5784112"/>
              <a:gd name="connsiteY70" fmla="*/ 882502 h 935665"/>
              <a:gd name="connsiteX71" fmla="*/ 5369442 w 5784112"/>
              <a:gd name="connsiteY71" fmla="*/ 850604 h 935665"/>
              <a:gd name="connsiteX72" fmla="*/ 5465135 w 5784112"/>
              <a:gd name="connsiteY72" fmla="*/ 786809 h 935665"/>
              <a:gd name="connsiteX73" fmla="*/ 5497033 w 5784112"/>
              <a:gd name="connsiteY73" fmla="*/ 765544 h 935665"/>
              <a:gd name="connsiteX74" fmla="*/ 5582093 w 5784112"/>
              <a:gd name="connsiteY74" fmla="*/ 754911 h 935665"/>
              <a:gd name="connsiteX75" fmla="*/ 5603359 w 5784112"/>
              <a:gd name="connsiteY75" fmla="*/ 733646 h 935665"/>
              <a:gd name="connsiteX76" fmla="*/ 5624624 w 5784112"/>
              <a:gd name="connsiteY76" fmla="*/ 701748 h 935665"/>
              <a:gd name="connsiteX77" fmla="*/ 5656521 w 5784112"/>
              <a:gd name="connsiteY77" fmla="*/ 680483 h 935665"/>
              <a:gd name="connsiteX78" fmla="*/ 5677786 w 5784112"/>
              <a:gd name="connsiteY78" fmla="*/ 648586 h 935665"/>
              <a:gd name="connsiteX79" fmla="*/ 5709684 w 5784112"/>
              <a:gd name="connsiteY79" fmla="*/ 637953 h 935665"/>
              <a:gd name="connsiteX80" fmla="*/ 5741582 w 5784112"/>
              <a:gd name="connsiteY80" fmla="*/ 606055 h 935665"/>
              <a:gd name="connsiteX81" fmla="*/ 5752214 w 5784112"/>
              <a:gd name="connsiteY81" fmla="*/ 574158 h 935665"/>
              <a:gd name="connsiteX82" fmla="*/ 5773479 w 5784112"/>
              <a:gd name="connsiteY82" fmla="*/ 457200 h 935665"/>
              <a:gd name="connsiteX83" fmla="*/ 5784112 w 5784112"/>
              <a:gd name="connsiteY83" fmla="*/ 425302 h 935665"/>
              <a:gd name="connsiteX84" fmla="*/ 5762847 w 5784112"/>
              <a:gd name="connsiteY84" fmla="*/ 287079 h 935665"/>
              <a:gd name="connsiteX85" fmla="*/ 5752214 w 5784112"/>
              <a:gd name="connsiteY85" fmla="*/ 255181 h 935665"/>
              <a:gd name="connsiteX86" fmla="*/ 5688419 w 5784112"/>
              <a:gd name="connsiteY86" fmla="*/ 212651 h 935665"/>
              <a:gd name="connsiteX87" fmla="*/ 5603359 w 5784112"/>
              <a:gd name="connsiteY87" fmla="*/ 180753 h 935665"/>
              <a:gd name="connsiteX88" fmla="*/ 5571461 w 5784112"/>
              <a:gd name="connsiteY88" fmla="*/ 170120 h 935665"/>
              <a:gd name="connsiteX89" fmla="*/ 5528931 w 5784112"/>
              <a:gd name="connsiteY89" fmla="*/ 159488 h 935665"/>
              <a:gd name="connsiteX90" fmla="*/ 5507666 w 5784112"/>
              <a:gd name="connsiteY90" fmla="*/ 127590 h 935665"/>
              <a:gd name="connsiteX91" fmla="*/ 5380075 w 5784112"/>
              <a:gd name="connsiteY91" fmla="*/ 116958 h 935665"/>
              <a:gd name="connsiteX92" fmla="*/ 5284382 w 5784112"/>
              <a:gd name="connsiteY92" fmla="*/ 106325 h 935665"/>
              <a:gd name="connsiteX93" fmla="*/ 5241852 w 5784112"/>
              <a:gd name="connsiteY93" fmla="*/ 95693 h 935665"/>
              <a:gd name="connsiteX94" fmla="*/ 5188689 w 5784112"/>
              <a:gd name="connsiteY94" fmla="*/ 85060 h 935665"/>
              <a:gd name="connsiteX95" fmla="*/ 5156791 w 5784112"/>
              <a:gd name="connsiteY95" fmla="*/ 63795 h 935665"/>
              <a:gd name="connsiteX96" fmla="*/ 5029200 w 5784112"/>
              <a:gd name="connsiteY96" fmla="*/ 53162 h 935665"/>
              <a:gd name="connsiteX97" fmla="*/ 4848447 w 5784112"/>
              <a:gd name="connsiteY97" fmla="*/ 31897 h 935665"/>
              <a:gd name="connsiteX98" fmla="*/ 4731489 w 5784112"/>
              <a:gd name="connsiteY98" fmla="*/ 21265 h 935665"/>
              <a:gd name="connsiteX99" fmla="*/ 4625163 w 5784112"/>
              <a:gd name="connsiteY99" fmla="*/ 42530 h 935665"/>
              <a:gd name="connsiteX100" fmla="*/ 4572000 w 5784112"/>
              <a:gd name="connsiteY100" fmla="*/ 85060 h 935665"/>
              <a:gd name="connsiteX101" fmla="*/ 4497573 w 5784112"/>
              <a:gd name="connsiteY101" fmla="*/ 106325 h 935665"/>
              <a:gd name="connsiteX102" fmla="*/ 4199861 w 5784112"/>
              <a:gd name="connsiteY102" fmla="*/ 116958 h 935665"/>
              <a:gd name="connsiteX103" fmla="*/ 4093535 w 5784112"/>
              <a:gd name="connsiteY103" fmla="*/ 148855 h 935665"/>
              <a:gd name="connsiteX104" fmla="*/ 4029740 w 5784112"/>
              <a:gd name="connsiteY104" fmla="*/ 170120 h 935665"/>
              <a:gd name="connsiteX105" fmla="*/ 3923414 w 5784112"/>
              <a:gd name="connsiteY105" fmla="*/ 159488 h 935665"/>
              <a:gd name="connsiteX106" fmla="*/ 3838354 w 5784112"/>
              <a:gd name="connsiteY106" fmla="*/ 138223 h 935665"/>
              <a:gd name="connsiteX107" fmla="*/ 3700131 w 5784112"/>
              <a:gd name="connsiteY107" fmla="*/ 116958 h 935665"/>
              <a:gd name="connsiteX108" fmla="*/ 3604438 w 5784112"/>
              <a:gd name="connsiteY108" fmla="*/ 95693 h 935665"/>
              <a:gd name="connsiteX109" fmla="*/ 3423684 w 5784112"/>
              <a:gd name="connsiteY109" fmla="*/ 74427 h 935665"/>
              <a:gd name="connsiteX110" fmla="*/ 3253563 w 5784112"/>
              <a:gd name="connsiteY110" fmla="*/ 53162 h 935665"/>
              <a:gd name="connsiteX111" fmla="*/ 3221666 w 5784112"/>
              <a:gd name="connsiteY111" fmla="*/ 42530 h 935665"/>
              <a:gd name="connsiteX112" fmla="*/ 3157870 w 5784112"/>
              <a:gd name="connsiteY112" fmla="*/ 31897 h 935665"/>
              <a:gd name="connsiteX113" fmla="*/ 2998382 w 5784112"/>
              <a:gd name="connsiteY113" fmla="*/ 21265 h 935665"/>
              <a:gd name="connsiteX114" fmla="*/ 2700670 w 5784112"/>
              <a:gd name="connsiteY114" fmla="*/ 31897 h 935665"/>
              <a:gd name="connsiteX115" fmla="*/ 2636875 w 5784112"/>
              <a:gd name="connsiteY115" fmla="*/ 53162 h 935665"/>
              <a:gd name="connsiteX116" fmla="*/ 2562447 w 5784112"/>
              <a:gd name="connsiteY116" fmla="*/ 74427 h 935665"/>
              <a:gd name="connsiteX117" fmla="*/ 2328531 w 5784112"/>
              <a:gd name="connsiteY117" fmla="*/ 53162 h 935665"/>
              <a:gd name="connsiteX118" fmla="*/ 1743740 w 5784112"/>
              <a:gd name="connsiteY118" fmla="*/ 42530 h 935665"/>
              <a:gd name="connsiteX119" fmla="*/ 1605517 w 5784112"/>
              <a:gd name="connsiteY119" fmla="*/ 21265 h 935665"/>
              <a:gd name="connsiteX120" fmla="*/ 1371600 w 5784112"/>
              <a:gd name="connsiteY120" fmla="*/ 42530 h 935665"/>
              <a:gd name="connsiteX121" fmla="*/ 1233377 w 5784112"/>
              <a:gd name="connsiteY121" fmla="*/ 53162 h 935665"/>
              <a:gd name="connsiteX122" fmla="*/ 967563 w 5784112"/>
              <a:gd name="connsiteY122" fmla="*/ 42530 h 935665"/>
              <a:gd name="connsiteX123" fmla="*/ 935666 w 5784112"/>
              <a:gd name="connsiteY123" fmla="*/ 31897 h 935665"/>
              <a:gd name="connsiteX124" fmla="*/ 850605 w 5784112"/>
              <a:gd name="connsiteY124" fmla="*/ 10632 h 935665"/>
              <a:gd name="connsiteX125" fmla="*/ 765545 w 5784112"/>
              <a:gd name="connsiteY125" fmla="*/ 0 h 935665"/>
              <a:gd name="connsiteX126" fmla="*/ 648586 w 5784112"/>
              <a:gd name="connsiteY126" fmla="*/ 10632 h 935665"/>
              <a:gd name="connsiteX127" fmla="*/ 616689 w 5784112"/>
              <a:gd name="connsiteY127" fmla="*/ 31897 h 935665"/>
              <a:gd name="connsiteX128" fmla="*/ 510363 w 5784112"/>
              <a:gd name="connsiteY128" fmla="*/ 63795 h 935665"/>
              <a:gd name="connsiteX129" fmla="*/ 478466 w 5784112"/>
              <a:gd name="connsiteY129" fmla="*/ 85060 h 935665"/>
              <a:gd name="connsiteX130" fmla="*/ 446568 w 5784112"/>
              <a:gd name="connsiteY130" fmla="*/ 95693 h 935665"/>
              <a:gd name="connsiteX131" fmla="*/ 393405 w 5784112"/>
              <a:gd name="connsiteY131" fmla="*/ 116958 h 935665"/>
              <a:gd name="connsiteX132" fmla="*/ 361507 w 5784112"/>
              <a:gd name="connsiteY132" fmla="*/ 127590 h 935665"/>
              <a:gd name="connsiteX133" fmla="*/ 318977 w 5784112"/>
              <a:gd name="connsiteY133" fmla="*/ 138223 h 935665"/>
              <a:gd name="connsiteX134" fmla="*/ 276447 w 5784112"/>
              <a:gd name="connsiteY134" fmla="*/ 159488 h 935665"/>
              <a:gd name="connsiteX135" fmla="*/ 212652 w 5784112"/>
              <a:gd name="connsiteY135" fmla="*/ 180753 h 935665"/>
              <a:gd name="connsiteX136" fmla="*/ 159489 w 5784112"/>
              <a:gd name="connsiteY136" fmla="*/ 212651 h 935665"/>
              <a:gd name="connsiteX137" fmla="*/ 95693 w 5784112"/>
              <a:gd name="connsiteY137" fmla="*/ 255181 h 935665"/>
              <a:gd name="connsiteX138" fmla="*/ 63796 w 5784112"/>
              <a:gd name="connsiteY138" fmla="*/ 287079 h 935665"/>
              <a:gd name="connsiteX139" fmla="*/ 31898 w 5784112"/>
              <a:gd name="connsiteY139" fmla="*/ 297711 h 935665"/>
              <a:gd name="connsiteX140" fmla="*/ 21266 w 5784112"/>
              <a:gd name="connsiteY140" fmla="*/ 350874 h 935665"/>
              <a:gd name="connsiteX141" fmla="*/ 0 w 5784112"/>
              <a:gd name="connsiteY141" fmla="*/ 435934 h 935665"/>
              <a:gd name="connsiteX142" fmla="*/ 10633 w 5784112"/>
              <a:gd name="connsiteY142" fmla="*/ 489097 h 935665"/>
              <a:gd name="connsiteX143" fmla="*/ 42531 w 5784112"/>
              <a:gd name="connsiteY143" fmla="*/ 520995 h 935665"/>
              <a:gd name="connsiteX144" fmla="*/ 212652 w 5784112"/>
              <a:gd name="connsiteY144" fmla="*/ 563525 h 935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5784112" h="935665">
                <a:moveTo>
                  <a:pt x="212652" y="563525"/>
                </a:moveTo>
                <a:cubicBezTo>
                  <a:pt x="258726" y="572386"/>
                  <a:pt x="283399" y="572464"/>
                  <a:pt x="318977" y="574158"/>
                </a:cubicBezTo>
                <a:cubicBezTo>
                  <a:pt x="681327" y="591413"/>
                  <a:pt x="563755" y="521148"/>
                  <a:pt x="691117" y="606055"/>
                </a:cubicBezTo>
                <a:cubicBezTo>
                  <a:pt x="727570" y="660735"/>
                  <a:pt x="693650" y="618715"/>
                  <a:pt x="744279" y="659218"/>
                </a:cubicBezTo>
                <a:cubicBezTo>
                  <a:pt x="771893" y="681309"/>
                  <a:pt x="760630" y="685387"/>
                  <a:pt x="797442" y="701748"/>
                </a:cubicBezTo>
                <a:cubicBezTo>
                  <a:pt x="816655" y="710287"/>
                  <a:pt x="877593" y="728887"/>
                  <a:pt x="903768" y="733646"/>
                </a:cubicBezTo>
                <a:cubicBezTo>
                  <a:pt x="928425" y="738129"/>
                  <a:pt x="953387" y="740735"/>
                  <a:pt x="978196" y="744279"/>
                </a:cubicBezTo>
                <a:cubicBezTo>
                  <a:pt x="988828" y="747823"/>
                  <a:pt x="998886" y="754911"/>
                  <a:pt x="1010093" y="754911"/>
                </a:cubicBezTo>
                <a:cubicBezTo>
                  <a:pt x="1105852" y="754911"/>
                  <a:pt x="1201462" y="747317"/>
                  <a:pt x="1297173" y="744279"/>
                </a:cubicBezTo>
                <a:lnTo>
                  <a:pt x="1679945" y="733646"/>
                </a:lnTo>
                <a:cubicBezTo>
                  <a:pt x="1760121" y="706922"/>
                  <a:pt x="1661291" y="742972"/>
                  <a:pt x="1743740" y="701748"/>
                </a:cubicBezTo>
                <a:cubicBezTo>
                  <a:pt x="1753765" y="696736"/>
                  <a:pt x="1765144" y="695051"/>
                  <a:pt x="1775638" y="691116"/>
                </a:cubicBezTo>
                <a:cubicBezTo>
                  <a:pt x="1793509" y="684415"/>
                  <a:pt x="1810929" y="676553"/>
                  <a:pt x="1828800" y="669851"/>
                </a:cubicBezTo>
                <a:cubicBezTo>
                  <a:pt x="1839294" y="665916"/>
                  <a:pt x="1850673" y="664230"/>
                  <a:pt x="1860698" y="659218"/>
                </a:cubicBezTo>
                <a:cubicBezTo>
                  <a:pt x="1872128" y="653503"/>
                  <a:pt x="1881963" y="645041"/>
                  <a:pt x="1892596" y="637953"/>
                </a:cubicBezTo>
                <a:lnTo>
                  <a:pt x="2041452" y="659218"/>
                </a:lnTo>
                <a:cubicBezTo>
                  <a:pt x="2096812" y="667959"/>
                  <a:pt x="2086891" y="669316"/>
                  <a:pt x="2137145" y="680483"/>
                </a:cubicBezTo>
                <a:cubicBezTo>
                  <a:pt x="2154786" y="684403"/>
                  <a:pt x="2172586" y="687572"/>
                  <a:pt x="2190307" y="691116"/>
                </a:cubicBezTo>
                <a:cubicBezTo>
                  <a:pt x="2210086" y="710894"/>
                  <a:pt x="2216646" y="720234"/>
                  <a:pt x="2243470" y="733646"/>
                </a:cubicBezTo>
                <a:cubicBezTo>
                  <a:pt x="2253495" y="738658"/>
                  <a:pt x="2265343" y="739267"/>
                  <a:pt x="2275368" y="744279"/>
                </a:cubicBezTo>
                <a:cubicBezTo>
                  <a:pt x="2286798" y="749994"/>
                  <a:pt x="2295836" y="759829"/>
                  <a:pt x="2307266" y="765544"/>
                </a:cubicBezTo>
                <a:cubicBezTo>
                  <a:pt x="2330063" y="776942"/>
                  <a:pt x="2370493" y="781957"/>
                  <a:pt x="2392326" y="786809"/>
                </a:cubicBezTo>
                <a:cubicBezTo>
                  <a:pt x="2406591" y="789979"/>
                  <a:pt x="2420679" y="793897"/>
                  <a:pt x="2434856" y="797441"/>
                </a:cubicBezTo>
                <a:cubicBezTo>
                  <a:pt x="2449033" y="804530"/>
                  <a:pt x="2462545" y="813142"/>
                  <a:pt x="2477386" y="818707"/>
                </a:cubicBezTo>
                <a:cubicBezTo>
                  <a:pt x="2491069" y="823838"/>
                  <a:pt x="2505866" y="825324"/>
                  <a:pt x="2519917" y="829339"/>
                </a:cubicBezTo>
                <a:cubicBezTo>
                  <a:pt x="2530693" y="832418"/>
                  <a:pt x="2541182" y="836428"/>
                  <a:pt x="2551814" y="839972"/>
                </a:cubicBezTo>
                <a:cubicBezTo>
                  <a:pt x="2626242" y="836428"/>
                  <a:pt x="2702131" y="844436"/>
                  <a:pt x="2775098" y="829339"/>
                </a:cubicBezTo>
                <a:cubicBezTo>
                  <a:pt x="2807841" y="822565"/>
                  <a:pt x="2831683" y="793700"/>
                  <a:pt x="2860159" y="776176"/>
                </a:cubicBezTo>
                <a:cubicBezTo>
                  <a:pt x="2881277" y="763180"/>
                  <a:pt x="2929839" y="732769"/>
                  <a:pt x="2955852" y="723014"/>
                </a:cubicBezTo>
                <a:cubicBezTo>
                  <a:pt x="2969535" y="717883"/>
                  <a:pt x="2984205" y="715925"/>
                  <a:pt x="2998382" y="712381"/>
                </a:cubicBezTo>
                <a:cubicBezTo>
                  <a:pt x="3009014" y="705293"/>
                  <a:pt x="3018850" y="696831"/>
                  <a:pt x="3030279" y="691116"/>
                </a:cubicBezTo>
                <a:cubicBezTo>
                  <a:pt x="3040304" y="686104"/>
                  <a:pt x="3053567" y="687658"/>
                  <a:pt x="3062177" y="680483"/>
                </a:cubicBezTo>
                <a:cubicBezTo>
                  <a:pt x="3075791" y="669138"/>
                  <a:pt x="3083442" y="652130"/>
                  <a:pt x="3094075" y="637953"/>
                </a:cubicBezTo>
                <a:cubicBezTo>
                  <a:pt x="3097750" y="626929"/>
                  <a:pt x="3105840" y="586803"/>
                  <a:pt x="3125973" y="584790"/>
                </a:cubicBezTo>
                <a:cubicBezTo>
                  <a:pt x="3161527" y="581235"/>
                  <a:pt x="3216045" y="596676"/>
                  <a:pt x="3253563" y="606055"/>
                </a:cubicBezTo>
                <a:cubicBezTo>
                  <a:pt x="3264196" y="613143"/>
                  <a:pt x="3275482" y="619337"/>
                  <a:pt x="3285461" y="627320"/>
                </a:cubicBezTo>
                <a:cubicBezTo>
                  <a:pt x="3321447" y="656109"/>
                  <a:pt x="3306926" y="669919"/>
                  <a:pt x="3370521" y="691116"/>
                </a:cubicBezTo>
                <a:lnTo>
                  <a:pt x="3402419" y="701748"/>
                </a:lnTo>
                <a:cubicBezTo>
                  <a:pt x="3438792" y="738123"/>
                  <a:pt x="3409654" y="716848"/>
                  <a:pt x="3476847" y="733646"/>
                </a:cubicBezTo>
                <a:cubicBezTo>
                  <a:pt x="3487720" y="736364"/>
                  <a:pt x="3497690" y="742436"/>
                  <a:pt x="3508745" y="744279"/>
                </a:cubicBezTo>
                <a:cubicBezTo>
                  <a:pt x="3540402" y="749555"/>
                  <a:pt x="3572667" y="750372"/>
                  <a:pt x="3604438" y="754911"/>
                </a:cubicBezTo>
                <a:cubicBezTo>
                  <a:pt x="3622328" y="757467"/>
                  <a:pt x="3639820" y="762311"/>
                  <a:pt x="3657600" y="765544"/>
                </a:cubicBezTo>
                <a:cubicBezTo>
                  <a:pt x="3678811" y="769401"/>
                  <a:pt x="3700131" y="772632"/>
                  <a:pt x="3721396" y="776176"/>
                </a:cubicBezTo>
                <a:cubicBezTo>
                  <a:pt x="3732028" y="779720"/>
                  <a:pt x="3743683" y="781043"/>
                  <a:pt x="3753293" y="786809"/>
                </a:cubicBezTo>
                <a:cubicBezTo>
                  <a:pt x="3761889" y="791967"/>
                  <a:pt x="3766731" y="801812"/>
                  <a:pt x="3774559" y="808074"/>
                </a:cubicBezTo>
                <a:cubicBezTo>
                  <a:pt x="3804005" y="831630"/>
                  <a:pt x="3804662" y="828741"/>
                  <a:pt x="3838354" y="839972"/>
                </a:cubicBezTo>
                <a:cubicBezTo>
                  <a:pt x="3845442" y="850604"/>
                  <a:pt x="3848783" y="865096"/>
                  <a:pt x="3859619" y="871869"/>
                </a:cubicBezTo>
                <a:cubicBezTo>
                  <a:pt x="3878627" y="883749"/>
                  <a:pt x="3923414" y="893134"/>
                  <a:pt x="3923414" y="893134"/>
                </a:cubicBezTo>
                <a:cubicBezTo>
                  <a:pt x="3951768" y="889590"/>
                  <a:pt x="3980907" y="890020"/>
                  <a:pt x="4008475" y="882502"/>
                </a:cubicBezTo>
                <a:cubicBezTo>
                  <a:pt x="4020804" y="879140"/>
                  <a:pt x="4028943" y="866952"/>
                  <a:pt x="4040373" y="861237"/>
                </a:cubicBezTo>
                <a:cubicBezTo>
                  <a:pt x="4050397" y="856225"/>
                  <a:pt x="4062473" y="856047"/>
                  <a:pt x="4072270" y="850604"/>
                </a:cubicBezTo>
                <a:cubicBezTo>
                  <a:pt x="4094611" y="838192"/>
                  <a:pt x="4113207" y="819504"/>
                  <a:pt x="4136066" y="808074"/>
                </a:cubicBezTo>
                <a:cubicBezTo>
                  <a:pt x="4150243" y="800986"/>
                  <a:pt x="4163755" y="792374"/>
                  <a:pt x="4178596" y="786809"/>
                </a:cubicBezTo>
                <a:cubicBezTo>
                  <a:pt x="4192279" y="781678"/>
                  <a:pt x="4207075" y="780190"/>
                  <a:pt x="4221126" y="776176"/>
                </a:cubicBezTo>
                <a:cubicBezTo>
                  <a:pt x="4231903" y="773097"/>
                  <a:pt x="4242391" y="769088"/>
                  <a:pt x="4253024" y="765544"/>
                </a:cubicBezTo>
                <a:cubicBezTo>
                  <a:pt x="4263656" y="758456"/>
                  <a:pt x="4275885" y="753315"/>
                  <a:pt x="4284921" y="744279"/>
                </a:cubicBezTo>
                <a:cubicBezTo>
                  <a:pt x="4318263" y="710936"/>
                  <a:pt x="4288923" y="709510"/>
                  <a:pt x="4338084" y="701748"/>
                </a:cubicBezTo>
                <a:cubicBezTo>
                  <a:pt x="4394533" y="692835"/>
                  <a:pt x="4508205" y="680483"/>
                  <a:pt x="4508205" y="680483"/>
                </a:cubicBezTo>
                <a:cubicBezTo>
                  <a:pt x="4585601" y="699833"/>
                  <a:pt x="4515812" y="680350"/>
                  <a:pt x="4603898" y="712381"/>
                </a:cubicBezTo>
                <a:cubicBezTo>
                  <a:pt x="4624964" y="720041"/>
                  <a:pt x="4646428" y="726558"/>
                  <a:pt x="4667693" y="733646"/>
                </a:cubicBezTo>
                <a:cubicBezTo>
                  <a:pt x="4678326" y="737190"/>
                  <a:pt x="4690266" y="738062"/>
                  <a:pt x="4699591" y="744279"/>
                </a:cubicBezTo>
                <a:lnTo>
                  <a:pt x="4763386" y="786809"/>
                </a:lnTo>
                <a:cubicBezTo>
                  <a:pt x="4774019" y="793897"/>
                  <a:pt x="4786248" y="799038"/>
                  <a:pt x="4795284" y="808074"/>
                </a:cubicBezTo>
                <a:cubicBezTo>
                  <a:pt x="4836218" y="849008"/>
                  <a:pt x="4814671" y="831631"/>
                  <a:pt x="4859079" y="861237"/>
                </a:cubicBezTo>
                <a:cubicBezTo>
                  <a:pt x="4866168" y="871869"/>
                  <a:pt x="4869509" y="886361"/>
                  <a:pt x="4880345" y="893134"/>
                </a:cubicBezTo>
                <a:cubicBezTo>
                  <a:pt x="4899353" y="905014"/>
                  <a:pt x="4922875" y="907312"/>
                  <a:pt x="4944140" y="914400"/>
                </a:cubicBezTo>
                <a:cubicBezTo>
                  <a:pt x="4996483" y="931848"/>
                  <a:pt x="4964997" y="923192"/>
                  <a:pt x="5039833" y="935665"/>
                </a:cubicBezTo>
                <a:cubicBezTo>
                  <a:pt x="5082363" y="932121"/>
                  <a:pt x="5125121" y="930672"/>
                  <a:pt x="5167424" y="925032"/>
                </a:cubicBezTo>
                <a:cubicBezTo>
                  <a:pt x="5178533" y="923551"/>
                  <a:pt x="5188448" y="917118"/>
                  <a:pt x="5199321" y="914400"/>
                </a:cubicBezTo>
                <a:cubicBezTo>
                  <a:pt x="5216853" y="910017"/>
                  <a:pt x="5235049" y="908522"/>
                  <a:pt x="5252484" y="903767"/>
                </a:cubicBezTo>
                <a:cubicBezTo>
                  <a:pt x="5274109" y="897869"/>
                  <a:pt x="5316279" y="882502"/>
                  <a:pt x="5316279" y="882502"/>
                </a:cubicBezTo>
                <a:cubicBezTo>
                  <a:pt x="5363989" y="834794"/>
                  <a:pt x="5307331" y="885110"/>
                  <a:pt x="5369442" y="850604"/>
                </a:cubicBezTo>
                <a:cubicBezTo>
                  <a:pt x="5369459" y="850595"/>
                  <a:pt x="5449178" y="797447"/>
                  <a:pt x="5465135" y="786809"/>
                </a:cubicBezTo>
                <a:cubicBezTo>
                  <a:pt x="5475768" y="779721"/>
                  <a:pt x="5484353" y="767129"/>
                  <a:pt x="5497033" y="765544"/>
                </a:cubicBezTo>
                <a:lnTo>
                  <a:pt x="5582093" y="754911"/>
                </a:lnTo>
                <a:cubicBezTo>
                  <a:pt x="5589182" y="747823"/>
                  <a:pt x="5597097" y="741474"/>
                  <a:pt x="5603359" y="733646"/>
                </a:cubicBezTo>
                <a:cubicBezTo>
                  <a:pt x="5611342" y="723667"/>
                  <a:pt x="5615588" y="710784"/>
                  <a:pt x="5624624" y="701748"/>
                </a:cubicBezTo>
                <a:cubicBezTo>
                  <a:pt x="5633660" y="692712"/>
                  <a:pt x="5645889" y="687571"/>
                  <a:pt x="5656521" y="680483"/>
                </a:cubicBezTo>
                <a:cubicBezTo>
                  <a:pt x="5663609" y="669851"/>
                  <a:pt x="5667808" y="656569"/>
                  <a:pt x="5677786" y="648586"/>
                </a:cubicBezTo>
                <a:cubicBezTo>
                  <a:pt x="5686538" y="641585"/>
                  <a:pt x="5700359" y="644170"/>
                  <a:pt x="5709684" y="637953"/>
                </a:cubicBezTo>
                <a:cubicBezTo>
                  <a:pt x="5722195" y="629612"/>
                  <a:pt x="5730949" y="616688"/>
                  <a:pt x="5741582" y="606055"/>
                </a:cubicBezTo>
                <a:cubicBezTo>
                  <a:pt x="5745126" y="595423"/>
                  <a:pt x="5749783" y="585099"/>
                  <a:pt x="5752214" y="574158"/>
                </a:cubicBezTo>
                <a:cubicBezTo>
                  <a:pt x="5771163" y="488887"/>
                  <a:pt x="5754139" y="534561"/>
                  <a:pt x="5773479" y="457200"/>
                </a:cubicBezTo>
                <a:cubicBezTo>
                  <a:pt x="5776197" y="446327"/>
                  <a:pt x="5780568" y="435935"/>
                  <a:pt x="5784112" y="425302"/>
                </a:cubicBezTo>
                <a:cubicBezTo>
                  <a:pt x="5775544" y="348189"/>
                  <a:pt x="5779588" y="345672"/>
                  <a:pt x="5762847" y="287079"/>
                </a:cubicBezTo>
                <a:cubicBezTo>
                  <a:pt x="5759768" y="276302"/>
                  <a:pt x="5760139" y="263106"/>
                  <a:pt x="5752214" y="255181"/>
                </a:cubicBezTo>
                <a:cubicBezTo>
                  <a:pt x="5734142" y="237109"/>
                  <a:pt x="5709684" y="226828"/>
                  <a:pt x="5688419" y="212651"/>
                </a:cubicBezTo>
                <a:cubicBezTo>
                  <a:pt x="5635911" y="177646"/>
                  <a:pt x="5676934" y="199148"/>
                  <a:pt x="5603359" y="180753"/>
                </a:cubicBezTo>
                <a:cubicBezTo>
                  <a:pt x="5592486" y="178035"/>
                  <a:pt x="5582238" y="173199"/>
                  <a:pt x="5571461" y="170120"/>
                </a:cubicBezTo>
                <a:cubicBezTo>
                  <a:pt x="5557410" y="166106"/>
                  <a:pt x="5543108" y="163032"/>
                  <a:pt x="5528931" y="159488"/>
                </a:cubicBezTo>
                <a:cubicBezTo>
                  <a:pt x="5521843" y="148855"/>
                  <a:pt x="5519953" y="131101"/>
                  <a:pt x="5507666" y="127590"/>
                </a:cubicBezTo>
                <a:cubicBezTo>
                  <a:pt x="5466630" y="115866"/>
                  <a:pt x="5422560" y="121004"/>
                  <a:pt x="5380075" y="116958"/>
                </a:cubicBezTo>
                <a:cubicBezTo>
                  <a:pt x="5348126" y="113915"/>
                  <a:pt x="5316280" y="109869"/>
                  <a:pt x="5284382" y="106325"/>
                </a:cubicBezTo>
                <a:cubicBezTo>
                  <a:pt x="5270205" y="102781"/>
                  <a:pt x="5256117" y="98863"/>
                  <a:pt x="5241852" y="95693"/>
                </a:cubicBezTo>
                <a:cubicBezTo>
                  <a:pt x="5224210" y="91773"/>
                  <a:pt x="5205610" y="91406"/>
                  <a:pt x="5188689" y="85060"/>
                </a:cubicBezTo>
                <a:cubicBezTo>
                  <a:pt x="5176724" y="80573"/>
                  <a:pt x="5169322" y="66301"/>
                  <a:pt x="5156791" y="63795"/>
                </a:cubicBezTo>
                <a:cubicBezTo>
                  <a:pt x="5114942" y="55425"/>
                  <a:pt x="5071730" y="56706"/>
                  <a:pt x="5029200" y="53162"/>
                </a:cubicBezTo>
                <a:cubicBezTo>
                  <a:pt x="4939982" y="30858"/>
                  <a:pt x="5007114" y="45119"/>
                  <a:pt x="4848447" y="31897"/>
                </a:cubicBezTo>
                <a:lnTo>
                  <a:pt x="4731489" y="21265"/>
                </a:lnTo>
                <a:cubicBezTo>
                  <a:pt x="4704056" y="25184"/>
                  <a:pt x="4654857" y="27683"/>
                  <a:pt x="4625163" y="42530"/>
                </a:cubicBezTo>
                <a:cubicBezTo>
                  <a:pt x="4497500" y="106362"/>
                  <a:pt x="4670886" y="25728"/>
                  <a:pt x="4572000" y="85060"/>
                </a:cubicBezTo>
                <a:cubicBezTo>
                  <a:pt x="4563228" y="90323"/>
                  <a:pt x="4502750" y="106001"/>
                  <a:pt x="4497573" y="106325"/>
                </a:cubicBezTo>
                <a:cubicBezTo>
                  <a:pt x="4398466" y="112519"/>
                  <a:pt x="4299098" y="113414"/>
                  <a:pt x="4199861" y="116958"/>
                </a:cubicBezTo>
                <a:cubicBezTo>
                  <a:pt x="4138155" y="158094"/>
                  <a:pt x="4198176" y="124707"/>
                  <a:pt x="4093535" y="148855"/>
                </a:cubicBezTo>
                <a:cubicBezTo>
                  <a:pt x="4071694" y="153895"/>
                  <a:pt x="4029740" y="170120"/>
                  <a:pt x="4029740" y="170120"/>
                </a:cubicBezTo>
                <a:cubicBezTo>
                  <a:pt x="3994298" y="166576"/>
                  <a:pt x="3958720" y="164195"/>
                  <a:pt x="3923414" y="159488"/>
                </a:cubicBezTo>
                <a:cubicBezTo>
                  <a:pt x="3839455" y="148293"/>
                  <a:pt x="3899680" y="153554"/>
                  <a:pt x="3838354" y="138223"/>
                </a:cubicBezTo>
                <a:cubicBezTo>
                  <a:pt x="3789637" y="126044"/>
                  <a:pt x="3751792" y="123415"/>
                  <a:pt x="3700131" y="116958"/>
                </a:cubicBezTo>
                <a:cubicBezTo>
                  <a:pt x="3666259" y="108490"/>
                  <a:pt x="3639541" y="101093"/>
                  <a:pt x="3604438" y="95693"/>
                </a:cubicBezTo>
                <a:cubicBezTo>
                  <a:pt x="3566439" y="89847"/>
                  <a:pt x="3459149" y="78368"/>
                  <a:pt x="3423684" y="74427"/>
                </a:cubicBezTo>
                <a:cubicBezTo>
                  <a:pt x="3318890" y="48230"/>
                  <a:pt x="3456641" y="80239"/>
                  <a:pt x="3253563" y="53162"/>
                </a:cubicBezTo>
                <a:cubicBezTo>
                  <a:pt x="3242454" y="51681"/>
                  <a:pt x="3232607" y="44961"/>
                  <a:pt x="3221666" y="42530"/>
                </a:cubicBezTo>
                <a:cubicBezTo>
                  <a:pt x="3200621" y="37853"/>
                  <a:pt x="3179332" y="33941"/>
                  <a:pt x="3157870" y="31897"/>
                </a:cubicBezTo>
                <a:cubicBezTo>
                  <a:pt x="3104829" y="26846"/>
                  <a:pt x="3051545" y="24809"/>
                  <a:pt x="2998382" y="21265"/>
                </a:cubicBezTo>
                <a:cubicBezTo>
                  <a:pt x="2899145" y="24809"/>
                  <a:pt x="2799586" y="23169"/>
                  <a:pt x="2700670" y="31897"/>
                </a:cubicBezTo>
                <a:cubicBezTo>
                  <a:pt x="2678341" y="33867"/>
                  <a:pt x="2658621" y="47725"/>
                  <a:pt x="2636875" y="53162"/>
                </a:cubicBezTo>
                <a:cubicBezTo>
                  <a:pt x="2583472" y="66513"/>
                  <a:pt x="2608208" y="59174"/>
                  <a:pt x="2562447" y="74427"/>
                </a:cubicBezTo>
                <a:cubicBezTo>
                  <a:pt x="2517445" y="69927"/>
                  <a:pt x="2367259" y="54318"/>
                  <a:pt x="2328531" y="53162"/>
                </a:cubicBezTo>
                <a:cubicBezTo>
                  <a:pt x="2133655" y="47345"/>
                  <a:pt x="1938670" y="46074"/>
                  <a:pt x="1743740" y="42530"/>
                </a:cubicBezTo>
                <a:cubicBezTo>
                  <a:pt x="1695563" y="30485"/>
                  <a:pt x="1659755" y="19515"/>
                  <a:pt x="1605517" y="21265"/>
                </a:cubicBezTo>
                <a:cubicBezTo>
                  <a:pt x="1527264" y="23789"/>
                  <a:pt x="1449608" y="35844"/>
                  <a:pt x="1371600" y="42530"/>
                </a:cubicBezTo>
                <a:lnTo>
                  <a:pt x="1233377" y="53162"/>
                </a:lnTo>
                <a:cubicBezTo>
                  <a:pt x="1144772" y="49618"/>
                  <a:pt x="1056013" y="48848"/>
                  <a:pt x="967563" y="42530"/>
                </a:cubicBezTo>
                <a:cubicBezTo>
                  <a:pt x="956384" y="41731"/>
                  <a:pt x="946479" y="34846"/>
                  <a:pt x="935666" y="31897"/>
                </a:cubicBezTo>
                <a:cubicBezTo>
                  <a:pt x="907470" y="24207"/>
                  <a:pt x="879606" y="14257"/>
                  <a:pt x="850605" y="10632"/>
                </a:cubicBezTo>
                <a:lnTo>
                  <a:pt x="765545" y="0"/>
                </a:lnTo>
                <a:cubicBezTo>
                  <a:pt x="726559" y="3544"/>
                  <a:pt x="686864" y="2430"/>
                  <a:pt x="648586" y="10632"/>
                </a:cubicBezTo>
                <a:cubicBezTo>
                  <a:pt x="636091" y="13309"/>
                  <a:pt x="628434" y="26863"/>
                  <a:pt x="616689" y="31897"/>
                </a:cubicBezTo>
                <a:cubicBezTo>
                  <a:pt x="575087" y="49727"/>
                  <a:pt x="553241" y="35209"/>
                  <a:pt x="510363" y="63795"/>
                </a:cubicBezTo>
                <a:cubicBezTo>
                  <a:pt x="499731" y="70883"/>
                  <a:pt x="489895" y="79345"/>
                  <a:pt x="478466" y="85060"/>
                </a:cubicBezTo>
                <a:cubicBezTo>
                  <a:pt x="468441" y="90072"/>
                  <a:pt x="457062" y="91758"/>
                  <a:pt x="446568" y="95693"/>
                </a:cubicBezTo>
                <a:cubicBezTo>
                  <a:pt x="428697" y="102395"/>
                  <a:pt x="411276" y="110257"/>
                  <a:pt x="393405" y="116958"/>
                </a:cubicBezTo>
                <a:cubicBezTo>
                  <a:pt x="382911" y="120893"/>
                  <a:pt x="372284" y="124511"/>
                  <a:pt x="361507" y="127590"/>
                </a:cubicBezTo>
                <a:cubicBezTo>
                  <a:pt x="347456" y="131604"/>
                  <a:pt x="332660" y="133092"/>
                  <a:pt x="318977" y="138223"/>
                </a:cubicBezTo>
                <a:cubicBezTo>
                  <a:pt x="304136" y="143788"/>
                  <a:pt x="291163" y="153601"/>
                  <a:pt x="276447" y="159488"/>
                </a:cubicBezTo>
                <a:cubicBezTo>
                  <a:pt x="255635" y="167813"/>
                  <a:pt x="212652" y="180753"/>
                  <a:pt x="212652" y="180753"/>
                </a:cubicBezTo>
                <a:cubicBezTo>
                  <a:pt x="164942" y="228461"/>
                  <a:pt x="221600" y="178145"/>
                  <a:pt x="159489" y="212651"/>
                </a:cubicBezTo>
                <a:cubicBezTo>
                  <a:pt x="137148" y="225063"/>
                  <a:pt x="116958" y="241004"/>
                  <a:pt x="95693" y="255181"/>
                </a:cubicBezTo>
                <a:cubicBezTo>
                  <a:pt x="83182" y="263522"/>
                  <a:pt x="76307" y="278738"/>
                  <a:pt x="63796" y="287079"/>
                </a:cubicBezTo>
                <a:cubicBezTo>
                  <a:pt x="54471" y="293296"/>
                  <a:pt x="42531" y="294167"/>
                  <a:pt x="31898" y="297711"/>
                </a:cubicBezTo>
                <a:cubicBezTo>
                  <a:pt x="28354" y="315432"/>
                  <a:pt x="25330" y="333265"/>
                  <a:pt x="21266" y="350874"/>
                </a:cubicBezTo>
                <a:cubicBezTo>
                  <a:pt x="14694" y="379352"/>
                  <a:pt x="0" y="435934"/>
                  <a:pt x="0" y="435934"/>
                </a:cubicBezTo>
                <a:cubicBezTo>
                  <a:pt x="3544" y="453655"/>
                  <a:pt x="2551" y="472933"/>
                  <a:pt x="10633" y="489097"/>
                </a:cubicBezTo>
                <a:cubicBezTo>
                  <a:pt x="17358" y="502546"/>
                  <a:pt x="27943" y="517348"/>
                  <a:pt x="42531" y="520995"/>
                </a:cubicBezTo>
                <a:cubicBezTo>
                  <a:pt x="86146" y="531899"/>
                  <a:pt x="166578" y="554664"/>
                  <a:pt x="212652" y="56352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DEE1996-95C2-4672-BD04-E19B43C14A7E}"/>
              </a:ext>
            </a:extLst>
          </p:cNvPr>
          <p:cNvSpPr/>
          <p:nvPr/>
        </p:nvSpPr>
        <p:spPr>
          <a:xfrm>
            <a:off x="6779729" y="5988450"/>
            <a:ext cx="6113721" cy="735443"/>
          </a:xfrm>
          <a:custGeom>
            <a:avLst/>
            <a:gdLst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21265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50474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50474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88722 w 6113721"/>
              <a:gd name="connsiteY134" fmla="*/ 2771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64724 w 6113721"/>
              <a:gd name="connsiteY134" fmla="*/ 267610 h 73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</a:cxnLst>
            <a:rect l="l" t="t" r="r" b="b"/>
            <a:pathLst>
              <a:path w="6113721" h="735443">
                <a:moveTo>
                  <a:pt x="138223" y="267610"/>
                </a:moveTo>
                <a:cubicBezTo>
                  <a:pt x="166576" y="260522"/>
                  <a:pt x="197142" y="259415"/>
                  <a:pt x="223283" y="246345"/>
                </a:cubicBezTo>
                <a:cubicBezTo>
                  <a:pt x="241215" y="237379"/>
                  <a:pt x="250592" y="216863"/>
                  <a:pt x="265814" y="203815"/>
                </a:cubicBezTo>
                <a:cubicBezTo>
                  <a:pt x="275516" y="195499"/>
                  <a:pt x="287894" y="190731"/>
                  <a:pt x="297711" y="182550"/>
                </a:cubicBezTo>
                <a:cubicBezTo>
                  <a:pt x="379573" y="114331"/>
                  <a:pt x="282316" y="182180"/>
                  <a:pt x="361507" y="129387"/>
                </a:cubicBezTo>
                <a:cubicBezTo>
                  <a:pt x="377197" y="105851"/>
                  <a:pt x="390110" y="81963"/>
                  <a:pt x="414669" y="65591"/>
                </a:cubicBezTo>
                <a:cubicBezTo>
                  <a:pt x="423994" y="59374"/>
                  <a:pt x="435934" y="58503"/>
                  <a:pt x="446567" y="54959"/>
                </a:cubicBezTo>
                <a:cubicBezTo>
                  <a:pt x="453655" y="44326"/>
                  <a:pt x="458796" y="32097"/>
                  <a:pt x="467832" y="23061"/>
                </a:cubicBezTo>
                <a:cubicBezTo>
                  <a:pt x="507009" y="-16116"/>
                  <a:pt x="523936" y="4822"/>
                  <a:pt x="584790" y="12429"/>
                </a:cubicBezTo>
                <a:cubicBezTo>
                  <a:pt x="595423" y="19517"/>
                  <a:pt x="605593" y="27354"/>
                  <a:pt x="616688" y="33694"/>
                </a:cubicBezTo>
                <a:cubicBezTo>
                  <a:pt x="630450" y="41558"/>
                  <a:pt x="646320" y="45746"/>
                  <a:pt x="659218" y="54959"/>
                </a:cubicBezTo>
                <a:cubicBezTo>
                  <a:pt x="708874" y="90428"/>
                  <a:pt x="672926" y="88394"/>
                  <a:pt x="733646" y="118754"/>
                </a:cubicBezTo>
                <a:cubicBezTo>
                  <a:pt x="746716" y="125289"/>
                  <a:pt x="762493" y="124256"/>
                  <a:pt x="776176" y="129387"/>
                </a:cubicBezTo>
                <a:cubicBezTo>
                  <a:pt x="850746" y="157351"/>
                  <a:pt x="788904" y="141066"/>
                  <a:pt x="850604" y="171917"/>
                </a:cubicBezTo>
                <a:cubicBezTo>
                  <a:pt x="860629" y="176929"/>
                  <a:pt x="871689" y="179601"/>
                  <a:pt x="882502" y="182550"/>
                </a:cubicBezTo>
                <a:cubicBezTo>
                  <a:pt x="910698" y="190240"/>
                  <a:pt x="938904" y="198084"/>
                  <a:pt x="967562" y="203815"/>
                </a:cubicBezTo>
                <a:cubicBezTo>
                  <a:pt x="1031715" y="216645"/>
                  <a:pt x="1003581" y="208732"/>
                  <a:pt x="1052623" y="225080"/>
                </a:cubicBezTo>
                <a:cubicBezTo>
                  <a:pt x="1085489" y="222889"/>
                  <a:pt x="1294548" y="209836"/>
                  <a:pt x="1339702" y="203815"/>
                </a:cubicBezTo>
                <a:cubicBezTo>
                  <a:pt x="1393067" y="196700"/>
                  <a:pt x="1351621" y="190781"/>
                  <a:pt x="1403497" y="171917"/>
                </a:cubicBezTo>
                <a:cubicBezTo>
                  <a:pt x="1430964" y="161929"/>
                  <a:pt x="1460204" y="157740"/>
                  <a:pt x="1488558" y="150652"/>
                </a:cubicBezTo>
                <a:lnTo>
                  <a:pt x="1531088" y="140019"/>
                </a:lnTo>
                <a:lnTo>
                  <a:pt x="1573618" y="129387"/>
                </a:lnTo>
                <a:cubicBezTo>
                  <a:pt x="1587795" y="118754"/>
                  <a:pt x="1599494" y="103545"/>
                  <a:pt x="1616148" y="97489"/>
                </a:cubicBezTo>
                <a:cubicBezTo>
                  <a:pt x="1639700" y="88925"/>
                  <a:pt x="1665856" y="90977"/>
                  <a:pt x="1690576" y="86857"/>
                </a:cubicBezTo>
                <a:cubicBezTo>
                  <a:pt x="1741896" y="78304"/>
                  <a:pt x="1734553" y="79286"/>
                  <a:pt x="1775637" y="65591"/>
                </a:cubicBezTo>
                <a:cubicBezTo>
                  <a:pt x="1809221" y="69323"/>
                  <a:pt x="1875087" y="72317"/>
                  <a:pt x="1913860" y="86857"/>
                </a:cubicBezTo>
                <a:cubicBezTo>
                  <a:pt x="1988431" y="114821"/>
                  <a:pt x="1926585" y="98536"/>
                  <a:pt x="1988288" y="129387"/>
                </a:cubicBezTo>
                <a:cubicBezTo>
                  <a:pt x="1998313" y="134399"/>
                  <a:pt x="2009553" y="136475"/>
                  <a:pt x="2020186" y="140019"/>
                </a:cubicBezTo>
                <a:cubicBezTo>
                  <a:pt x="2130484" y="213556"/>
                  <a:pt x="1959765" y="101641"/>
                  <a:pt x="2094614" y="182550"/>
                </a:cubicBezTo>
                <a:cubicBezTo>
                  <a:pt x="2116529" y="195699"/>
                  <a:pt x="2135550" y="213650"/>
                  <a:pt x="2158409" y="225080"/>
                </a:cubicBezTo>
                <a:cubicBezTo>
                  <a:pt x="2263106" y="277428"/>
                  <a:pt x="2131920" y="213307"/>
                  <a:pt x="2254102" y="267610"/>
                </a:cubicBezTo>
                <a:cubicBezTo>
                  <a:pt x="2268586" y="274047"/>
                  <a:pt x="2281916" y="282989"/>
                  <a:pt x="2296632" y="288875"/>
                </a:cubicBezTo>
                <a:cubicBezTo>
                  <a:pt x="2339772" y="306131"/>
                  <a:pt x="2361185" y="310329"/>
                  <a:pt x="2402958" y="320773"/>
                </a:cubicBezTo>
                <a:cubicBezTo>
                  <a:pt x="2463209" y="313685"/>
                  <a:pt x="2523806" y="309093"/>
                  <a:pt x="2583711" y="299508"/>
                </a:cubicBezTo>
                <a:cubicBezTo>
                  <a:pt x="2612570" y="294891"/>
                  <a:pt x="2668772" y="278243"/>
                  <a:pt x="2668772" y="278243"/>
                </a:cubicBezTo>
                <a:cubicBezTo>
                  <a:pt x="2679404" y="267610"/>
                  <a:pt x="2688800" y="255577"/>
                  <a:pt x="2700669" y="246345"/>
                </a:cubicBezTo>
                <a:cubicBezTo>
                  <a:pt x="2746754" y="210501"/>
                  <a:pt x="2756749" y="201556"/>
                  <a:pt x="2806995" y="193182"/>
                </a:cubicBezTo>
                <a:cubicBezTo>
                  <a:pt x="2835180" y="188484"/>
                  <a:pt x="2863702" y="186094"/>
                  <a:pt x="2892055" y="182550"/>
                </a:cubicBezTo>
                <a:cubicBezTo>
                  <a:pt x="2966862" y="157614"/>
                  <a:pt x="2874512" y="190069"/>
                  <a:pt x="2966483" y="150652"/>
                </a:cubicBezTo>
                <a:cubicBezTo>
                  <a:pt x="2991982" y="139724"/>
                  <a:pt x="3013925" y="137097"/>
                  <a:pt x="3040911" y="129387"/>
                </a:cubicBezTo>
                <a:cubicBezTo>
                  <a:pt x="3082803" y="117418"/>
                  <a:pt x="3066980" y="117189"/>
                  <a:pt x="3115339" y="108122"/>
                </a:cubicBezTo>
                <a:cubicBezTo>
                  <a:pt x="3157718" y="100176"/>
                  <a:pt x="3200077" y="91619"/>
                  <a:pt x="3242930" y="86857"/>
                </a:cubicBezTo>
                <a:cubicBezTo>
                  <a:pt x="3363531" y="73456"/>
                  <a:pt x="3306852" y="80763"/>
                  <a:pt x="3413051" y="65591"/>
                </a:cubicBezTo>
                <a:cubicBezTo>
                  <a:pt x="3442376" y="69257"/>
                  <a:pt x="3497227" y="70466"/>
                  <a:pt x="3530009" y="86857"/>
                </a:cubicBezTo>
                <a:cubicBezTo>
                  <a:pt x="3588233" y="115969"/>
                  <a:pt x="3550602" y="126561"/>
                  <a:pt x="3646967" y="150652"/>
                </a:cubicBezTo>
                <a:cubicBezTo>
                  <a:pt x="3749560" y="176300"/>
                  <a:pt x="3703369" y="166185"/>
                  <a:pt x="3785190" y="182550"/>
                </a:cubicBezTo>
                <a:cubicBezTo>
                  <a:pt x="3820632" y="179006"/>
                  <a:pt x="3857100" y="181095"/>
                  <a:pt x="3891516" y="171917"/>
                </a:cubicBezTo>
                <a:cubicBezTo>
                  <a:pt x="3911484" y="166592"/>
                  <a:pt x="3926195" y="149261"/>
                  <a:pt x="3944679" y="140019"/>
                </a:cubicBezTo>
                <a:cubicBezTo>
                  <a:pt x="3954703" y="135007"/>
                  <a:pt x="3965800" y="132466"/>
                  <a:pt x="3976576" y="129387"/>
                </a:cubicBezTo>
                <a:cubicBezTo>
                  <a:pt x="3990627" y="125372"/>
                  <a:pt x="4005110" y="122953"/>
                  <a:pt x="4019107" y="118754"/>
                </a:cubicBezTo>
                <a:cubicBezTo>
                  <a:pt x="4040577" y="112313"/>
                  <a:pt x="4082902" y="97489"/>
                  <a:pt x="4082902" y="97489"/>
                </a:cubicBezTo>
                <a:lnTo>
                  <a:pt x="4231758" y="118754"/>
                </a:lnTo>
                <a:cubicBezTo>
                  <a:pt x="4249609" y="121573"/>
                  <a:pt x="4267389" y="125004"/>
                  <a:pt x="4284921" y="129387"/>
                </a:cubicBezTo>
                <a:cubicBezTo>
                  <a:pt x="4295794" y="132105"/>
                  <a:pt x="4305781" y="138071"/>
                  <a:pt x="4316818" y="140019"/>
                </a:cubicBezTo>
                <a:cubicBezTo>
                  <a:pt x="4366178" y="148730"/>
                  <a:pt x="4465674" y="161285"/>
                  <a:pt x="4465674" y="161285"/>
                </a:cubicBezTo>
                <a:cubicBezTo>
                  <a:pt x="4476307" y="168373"/>
                  <a:pt x="4485563" y="178183"/>
                  <a:pt x="4497572" y="182550"/>
                </a:cubicBezTo>
                <a:cubicBezTo>
                  <a:pt x="4647497" y="237068"/>
                  <a:pt x="4517120" y="167801"/>
                  <a:pt x="4688958" y="225080"/>
                </a:cubicBezTo>
                <a:cubicBezTo>
                  <a:pt x="4710223" y="232168"/>
                  <a:pt x="4734102" y="233911"/>
                  <a:pt x="4752753" y="246345"/>
                </a:cubicBezTo>
                <a:cubicBezTo>
                  <a:pt x="4763386" y="253433"/>
                  <a:pt x="4775034" y="259195"/>
                  <a:pt x="4784651" y="267610"/>
                </a:cubicBezTo>
                <a:cubicBezTo>
                  <a:pt x="4803512" y="284113"/>
                  <a:pt x="4814039" y="312848"/>
                  <a:pt x="4837814" y="320773"/>
                </a:cubicBezTo>
                <a:lnTo>
                  <a:pt x="4869711" y="331405"/>
                </a:lnTo>
                <a:cubicBezTo>
                  <a:pt x="4931011" y="372273"/>
                  <a:pt x="4871877" y="336891"/>
                  <a:pt x="4933507" y="363303"/>
                </a:cubicBezTo>
                <a:cubicBezTo>
                  <a:pt x="5025495" y="402726"/>
                  <a:pt x="4933117" y="370260"/>
                  <a:pt x="5007934" y="395201"/>
                </a:cubicBezTo>
                <a:cubicBezTo>
                  <a:pt x="5025655" y="391657"/>
                  <a:pt x="5043662" y="389323"/>
                  <a:pt x="5061097" y="384568"/>
                </a:cubicBezTo>
                <a:cubicBezTo>
                  <a:pt x="5082723" y="378670"/>
                  <a:pt x="5124893" y="363303"/>
                  <a:pt x="5124893" y="363303"/>
                </a:cubicBezTo>
                <a:cubicBezTo>
                  <a:pt x="5135525" y="352670"/>
                  <a:pt x="5143646" y="338707"/>
                  <a:pt x="5156790" y="331405"/>
                </a:cubicBezTo>
                <a:cubicBezTo>
                  <a:pt x="5211998" y="300734"/>
                  <a:pt x="5291684" y="304215"/>
                  <a:pt x="5348176" y="299508"/>
                </a:cubicBezTo>
                <a:cubicBezTo>
                  <a:pt x="5424196" y="284303"/>
                  <a:pt x="5416980" y="280511"/>
                  <a:pt x="5518297" y="299508"/>
                </a:cubicBezTo>
                <a:cubicBezTo>
                  <a:pt x="5537056" y="303025"/>
                  <a:pt x="5553218" y="315160"/>
                  <a:pt x="5571460" y="320773"/>
                </a:cubicBezTo>
                <a:cubicBezTo>
                  <a:pt x="5599394" y="329368"/>
                  <a:pt x="5628795" y="332795"/>
                  <a:pt x="5656521" y="342038"/>
                </a:cubicBezTo>
                <a:lnTo>
                  <a:pt x="5688418" y="352671"/>
                </a:lnTo>
                <a:cubicBezTo>
                  <a:pt x="5734492" y="349127"/>
                  <a:pt x="5781328" y="351101"/>
                  <a:pt x="5826641" y="342038"/>
                </a:cubicBezTo>
                <a:cubicBezTo>
                  <a:pt x="5836471" y="340072"/>
                  <a:pt x="5839311" y="325931"/>
                  <a:pt x="5847907" y="320773"/>
                </a:cubicBezTo>
                <a:cubicBezTo>
                  <a:pt x="5857517" y="315007"/>
                  <a:pt x="5869780" y="315152"/>
                  <a:pt x="5879804" y="310140"/>
                </a:cubicBezTo>
                <a:cubicBezTo>
                  <a:pt x="5891234" y="304425"/>
                  <a:pt x="5901069" y="295963"/>
                  <a:pt x="5911702" y="288875"/>
                </a:cubicBezTo>
                <a:cubicBezTo>
                  <a:pt x="5929423" y="292419"/>
                  <a:pt x="5947944" y="293162"/>
                  <a:pt x="5964865" y="299508"/>
                </a:cubicBezTo>
                <a:cubicBezTo>
                  <a:pt x="6010228" y="316519"/>
                  <a:pt x="5986840" y="321483"/>
                  <a:pt x="6018028" y="352671"/>
                </a:cubicBezTo>
                <a:cubicBezTo>
                  <a:pt x="6027064" y="361707"/>
                  <a:pt x="6039293" y="366848"/>
                  <a:pt x="6049925" y="373936"/>
                </a:cubicBezTo>
                <a:cubicBezTo>
                  <a:pt x="6085103" y="479463"/>
                  <a:pt x="6026083" y="318261"/>
                  <a:pt x="6092455" y="437731"/>
                </a:cubicBezTo>
                <a:cubicBezTo>
                  <a:pt x="6103341" y="457326"/>
                  <a:pt x="6113721" y="501526"/>
                  <a:pt x="6113721" y="501526"/>
                </a:cubicBezTo>
                <a:cubicBezTo>
                  <a:pt x="6110177" y="515703"/>
                  <a:pt x="6111194" y="531898"/>
                  <a:pt x="6103088" y="544057"/>
                </a:cubicBezTo>
                <a:cubicBezTo>
                  <a:pt x="6088402" y="566085"/>
                  <a:pt x="6050001" y="570619"/>
                  <a:pt x="6028660" y="575954"/>
                </a:cubicBezTo>
                <a:cubicBezTo>
                  <a:pt x="5981183" y="607605"/>
                  <a:pt x="5991115" y="607852"/>
                  <a:pt x="5911702" y="607852"/>
                </a:cubicBezTo>
                <a:cubicBezTo>
                  <a:pt x="5897089" y="607852"/>
                  <a:pt x="5883735" y="598433"/>
                  <a:pt x="5869172" y="597219"/>
                </a:cubicBezTo>
                <a:cubicBezTo>
                  <a:pt x="5798445" y="591325"/>
                  <a:pt x="5727460" y="588770"/>
                  <a:pt x="5656521" y="586587"/>
                </a:cubicBezTo>
                <a:lnTo>
                  <a:pt x="5178055" y="575954"/>
                </a:lnTo>
                <a:cubicBezTo>
                  <a:pt x="5153246" y="572410"/>
                  <a:pt x="5128047" y="570957"/>
                  <a:pt x="5103628" y="565322"/>
                </a:cubicBezTo>
                <a:cubicBezTo>
                  <a:pt x="5022550" y="546612"/>
                  <a:pt x="5061923" y="541786"/>
                  <a:pt x="4986669" y="533424"/>
                </a:cubicBezTo>
                <a:cubicBezTo>
                  <a:pt x="4940741" y="528321"/>
                  <a:pt x="4894520" y="526335"/>
                  <a:pt x="4848446" y="522791"/>
                </a:cubicBezTo>
                <a:cubicBezTo>
                  <a:pt x="4837813" y="519247"/>
                  <a:pt x="4827756" y="512159"/>
                  <a:pt x="4816548" y="512159"/>
                </a:cubicBezTo>
                <a:cubicBezTo>
                  <a:pt x="4787685" y="512159"/>
                  <a:pt x="4691570" y="516496"/>
                  <a:pt x="4646428" y="533424"/>
                </a:cubicBezTo>
                <a:cubicBezTo>
                  <a:pt x="4631587" y="538989"/>
                  <a:pt x="4618691" y="548999"/>
                  <a:pt x="4603897" y="554689"/>
                </a:cubicBezTo>
                <a:cubicBezTo>
                  <a:pt x="4572515" y="566759"/>
                  <a:pt x="4540102" y="575954"/>
                  <a:pt x="4508204" y="586587"/>
                </a:cubicBezTo>
                <a:cubicBezTo>
                  <a:pt x="4462449" y="601839"/>
                  <a:pt x="4487172" y="594503"/>
                  <a:pt x="4433776" y="607852"/>
                </a:cubicBezTo>
                <a:cubicBezTo>
                  <a:pt x="4423144" y="614940"/>
                  <a:pt x="4411696" y="620936"/>
                  <a:pt x="4401879" y="629117"/>
                </a:cubicBezTo>
                <a:cubicBezTo>
                  <a:pt x="4316396" y="700353"/>
                  <a:pt x="4435653" y="665120"/>
                  <a:pt x="4199860" y="650382"/>
                </a:cubicBezTo>
                <a:cubicBezTo>
                  <a:pt x="4185683" y="646838"/>
                  <a:pt x="4171327" y="643949"/>
                  <a:pt x="4157330" y="639750"/>
                </a:cubicBezTo>
                <a:cubicBezTo>
                  <a:pt x="4135860" y="633309"/>
                  <a:pt x="4115280" y="623922"/>
                  <a:pt x="4093534" y="618485"/>
                </a:cubicBezTo>
                <a:cubicBezTo>
                  <a:pt x="4065181" y="611396"/>
                  <a:pt x="4035610" y="608073"/>
                  <a:pt x="4008474" y="597219"/>
                </a:cubicBezTo>
                <a:cubicBezTo>
                  <a:pt x="4001672" y="594498"/>
                  <a:pt x="3940084" y="568656"/>
                  <a:pt x="3923414" y="565322"/>
                </a:cubicBezTo>
                <a:cubicBezTo>
                  <a:pt x="3898839" y="560407"/>
                  <a:pt x="3873795" y="558233"/>
                  <a:pt x="3848986" y="554689"/>
                </a:cubicBezTo>
                <a:cubicBezTo>
                  <a:pt x="3827721" y="547601"/>
                  <a:pt x="3807599" y="533984"/>
                  <a:pt x="3785190" y="533424"/>
                </a:cubicBezTo>
                <a:lnTo>
                  <a:pt x="3423683" y="544057"/>
                </a:lnTo>
                <a:cubicBezTo>
                  <a:pt x="3410165" y="544716"/>
                  <a:pt x="3303220" y="561770"/>
                  <a:pt x="3285460" y="565322"/>
                </a:cubicBezTo>
                <a:cubicBezTo>
                  <a:pt x="3271131" y="568188"/>
                  <a:pt x="3257373" y="573732"/>
                  <a:pt x="3242930" y="575954"/>
                </a:cubicBezTo>
                <a:cubicBezTo>
                  <a:pt x="3211209" y="580834"/>
                  <a:pt x="3179135" y="583043"/>
                  <a:pt x="3147237" y="586587"/>
                </a:cubicBezTo>
                <a:cubicBezTo>
                  <a:pt x="3133060" y="590131"/>
                  <a:pt x="3118758" y="593205"/>
                  <a:pt x="3104707" y="597219"/>
                </a:cubicBezTo>
                <a:cubicBezTo>
                  <a:pt x="3093930" y="600298"/>
                  <a:pt x="3083919" y="606371"/>
                  <a:pt x="3072809" y="607852"/>
                </a:cubicBezTo>
                <a:cubicBezTo>
                  <a:pt x="2980145" y="620208"/>
                  <a:pt x="2765625" y="626293"/>
                  <a:pt x="2700669" y="629117"/>
                </a:cubicBezTo>
                <a:cubicBezTo>
                  <a:pt x="2655149" y="640498"/>
                  <a:pt x="2654484" y="641381"/>
                  <a:pt x="2604976" y="650382"/>
                </a:cubicBezTo>
                <a:cubicBezTo>
                  <a:pt x="2522644" y="665351"/>
                  <a:pt x="2565523" y="652902"/>
                  <a:pt x="2509283" y="671647"/>
                </a:cubicBezTo>
                <a:lnTo>
                  <a:pt x="2232837" y="650382"/>
                </a:lnTo>
                <a:cubicBezTo>
                  <a:pt x="2084034" y="645068"/>
                  <a:pt x="1935125" y="643294"/>
                  <a:pt x="1786269" y="639750"/>
                </a:cubicBezTo>
                <a:cubicBezTo>
                  <a:pt x="1708297" y="643294"/>
                  <a:pt x="1630233" y="645190"/>
                  <a:pt x="1552353" y="650382"/>
                </a:cubicBezTo>
                <a:cubicBezTo>
                  <a:pt x="1523842" y="652283"/>
                  <a:pt x="1494860" y="653497"/>
                  <a:pt x="1467293" y="661015"/>
                </a:cubicBezTo>
                <a:cubicBezTo>
                  <a:pt x="1454964" y="664377"/>
                  <a:pt x="1447141" y="677246"/>
                  <a:pt x="1435395" y="682280"/>
                </a:cubicBezTo>
                <a:cubicBezTo>
                  <a:pt x="1421964" y="688036"/>
                  <a:pt x="1406916" y="688898"/>
                  <a:pt x="1392865" y="692912"/>
                </a:cubicBezTo>
                <a:cubicBezTo>
                  <a:pt x="1296295" y="720503"/>
                  <a:pt x="1457079" y="682197"/>
                  <a:pt x="1297172" y="714178"/>
                </a:cubicBezTo>
                <a:cubicBezTo>
                  <a:pt x="1171849" y="739242"/>
                  <a:pt x="1369397" y="708415"/>
                  <a:pt x="1180214" y="735443"/>
                </a:cubicBezTo>
                <a:cubicBezTo>
                  <a:pt x="1093840" y="732121"/>
                  <a:pt x="877327" y="727329"/>
                  <a:pt x="765544" y="714178"/>
                </a:cubicBezTo>
                <a:cubicBezTo>
                  <a:pt x="756634" y="713130"/>
                  <a:pt x="702752" y="698730"/>
                  <a:pt x="691116" y="692912"/>
                </a:cubicBezTo>
                <a:cubicBezTo>
                  <a:pt x="608675" y="651691"/>
                  <a:pt x="707491" y="687737"/>
                  <a:pt x="627321" y="661015"/>
                </a:cubicBezTo>
                <a:cubicBezTo>
                  <a:pt x="616688" y="653927"/>
                  <a:pt x="607100" y="644940"/>
                  <a:pt x="595423" y="639750"/>
                </a:cubicBezTo>
                <a:cubicBezTo>
                  <a:pt x="551275" y="620129"/>
                  <a:pt x="523945" y="616948"/>
                  <a:pt x="478465" y="607852"/>
                </a:cubicBezTo>
                <a:cubicBezTo>
                  <a:pt x="457200" y="593675"/>
                  <a:pt x="435115" y="580657"/>
                  <a:pt x="414669" y="565322"/>
                </a:cubicBezTo>
                <a:cubicBezTo>
                  <a:pt x="400492" y="554689"/>
                  <a:pt x="387630" y="542030"/>
                  <a:pt x="372139" y="533424"/>
                </a:cubicBezTo>
                <a:cubicBezTo>
                  <a:pt x="355455" y="524155"/>
                  <a:pt x="336417" y="519911"/>
                  <a:pt x="318976" y="512159"/>
                </a:cubicBezTo>
                <a:cubicBezTo>
                  <a:pt x="304492" y="505722"/>
                  <a:pt x="290208" y="498758"/>
                  <a:pt x="276446" y="490894"/>
                </a:cubicBezTo>
                <a:cubicBezTo>
                  <a:pt x="265351" y="484554"/>
                  <a:pt x="255643" y="475969"/>
                  <a:pt x="244548" y="469629"/>
                </a:cubicBezTo>
                <a:cubicBezTo>
                  <a:pt x="230786" y="461765"/>
                  <a:pt x="215780" y="456228"/>
                  <a:pt x="202018" y="448364"/>
                </a:cubicBezTo>
                <a:cubicBezTo>
                  <a:pt x="190923" y="442024"/>
                  <a:pt x="181216" y="433438"/>
                  <a:pt x="170121" y="427098"/>
                </a:cubicBezTo>
                <a:cubicBezTo>
                  <a:pt x="137024" y="408185"/>
                  <a:pt x="123958" y="408122"/>
                  <a:pt x="95693" y="384568"/>
                </a:cubicBezTo>
                <a:cubicBezTo>
                  <a:pt x="84141" y="374942"/>
                  <a:pt x="75346" y="362297"/>
                  <a:pt x="63795" y="352671"/>
                </a:cubicBezTo>
                <a:cubicBezTo>
                  <a:pt x="-25014" y="278664"/>
                  <a:pt x="93177" y="392685"/>
                  <a:pt x="0" y="299508"/>
                </a:cubicBezTo>
                <a:cubicBezTo>
                  <a:pt x="11753" y="264248"/>
                  <a:pt x="142883" y="267610"/>
                  <a:pt x="164724" y="26761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A23030E-FF0A-46B8-8E77-4D520F7C4B64}"/>
              </a:ext>
            </a:extLst>
          </p:cNvPr>
          <p:cNvCxnSpPr>
            <a:cxnSpLocks/>
          </p:cNvCxnSpPr>
          <p:nvPr/>
        </p:nvCxnSpPr>
        <p:spPr>
          <a:xfrm>
            <a:off x="6973126" y="3534540"/>
            <a:ext cx="484924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C982B1D2-CB7A-42FB-9A08-F43FCD780A02}"/>
              </a:ext>
            </a:extLst>
          </p:cNvPr>
          <p:cNvSpPr txBox="1">
            <a:spLocks/>
          </p:cNvSpPr>
          <p:nvPr/>
        </p:nvSpPr>
        <p:spPr>
          <a:xfrm>
            <a:off x="7464971" y="1490582"/>
            <a:ext cx="4133193" cy="8170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type silicon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</a:t>
            </a:r>
            <a:r>
              <a:rPr lang="en-US" baseline="-25000" dirty="0"/>
              <a:t>D</a:t>
            </a:r>
            <a:r>
              <a:rPr lang="en-US" dirty="0"/>
              <a:t> = 10</a:t>
            </a:r>
            <a:r>
              <a:rPr lang="en-US" baseline="30000" dirty="0"/>
              <a:t>16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7253CCF8-9FF5-4413-9CB1-D8517AD53CD5}"/>
              </a:ext>
            </a:extLst>
          </p:cNvPr>
          <p:cNvSpPr txBox="1">
            <a:spLocks/>
          </p:cNvSpPr>
          <p:nvPr/>
        </p:nvSpPr>
        <p:spPr>
          <a:xfrm>
            <a:off x="727653" y="3384166"/>
            <a:ext cx="4133193" cy="44149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p = 10</a:t>
            </a:r>
            <a:r>
              <a:rPr lang="en-US" baseline="30000" dirty="0"/>
              <a:t>15</a:t>
            </a:r>
            <a:r>
              <a:rPr lang="en-US" dirty="0"/>
              <a:t> /cm</a:t>
            </a:r>
            <a:r>
              <a:rPr lang="en-US" baseline="30000" dirty="0"/>
              <a:t>3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38A49BB4-B7D2-4636-9D6C-63AA146F1767}"/>
              </a:ext>
            </a:extLst>
          </p:cNvPr>
          <p:cNvSpPr txBox="1">
            <a:spLocks/>
          </p:cNvSpPr>
          <p:nvPr/>
        </p:nvSpPr>
        <p:spPr>
          <a:xfrm>
            <a:off x="1709154" y="3791629"/>
            <a:ext cx="3099448" cy="590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err="1"/>
              <a:t>n</a:t>
            </a:r>
            <a:r>
              <a:rPr lang="en-US" baseline="-25000" dirty="0" err="1"/>
              <a:t>i</a:t>
            </a:r>
            <a:r>
              <a:rPr lang="en-US" dirty="0"/>
              <a:t> = 1.02 x 10</a:t>
            </a:r>
            <a:r>
              <a:rPr lang="en-US" baseline="30000" dirty="0"/>
              <a:t>10 </a:t>
            </a:r>
            <a:r>
              <a:rPr lang="en-US" dirty="0"/>
              <a:t>/cm</a:t>
            </a:r>
            <a:r>
              <a:rPr lang="en-US" baseline="30000" dirty="0"/>
              <a:t>3</a:t>
            </a:r>
            <a:r>
              <a:rPr lang="en-US" dirty="0"/>
              <a:t> 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CB355E1-600B-406D-AD31-C37A95B4F5EC}"/>
              </a:ext>
            </a:extLst>
          </p:cNvPr>
          <p:cNvSpPr txBox="1">
            <a:spLocks/>
          </p:cNvSpPr>
          <p:nvPr/>
        </p:nvSpPr>
        <p:spPr>
          <a:xfrm>
            <a:off x="1173031" y="4341869"/>
            <a:ext cx="4133193" cy="485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= 1.05 x 10</a:t>
            </a:r>
            <a:r>
              <a:rPr lang="en-US" baseline="30000" dirty="0"/>
              <a:t>5</a:t>
            </a:r>
            <a:r>
              <a:rPr lang="en-US" dirty="0"/>
              <a:t> /cm</a:t>
            </a:r>
            <a:r>
              <a:rPr lang="en-US" baseline="30000" dirty="0"/>
              <a:t>3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0173F4BE-8E36-45E1-BCEA-D6A08C3B5BA5}"/>
              </a:ext>
            </a:extLst>
          </p:cNvPr>
          <p:cNvSpPr txBox="1">
            <a:spLocks/>
          </p:cNvSpPr>
          <p:nvPr/>
        </p:nvSpPr>
        <p:spPr>
          <a:xfrm>
            <a:off x="7383400" y="3574573"/>
            <a:ext cx="4133193" cy="44149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= 10</a:t>
            </a:r>
            <a:r>
              <a:rPr lang="en-US" baseline="30000" dirty="0"/>
              <a:t>16</a:t>
            </a:r>
            <a:r>
              <a:rPr lang="en-US" dirty="0"/>
              <a:t> /cm</a:t>
            </a:r>
            <a:r>
              <a:rPr lang="en-US" baseline="30000" dirty="0"/>
              <a:t>3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644C5D31-4D99-4DE7-BD55-690AA987265D}"/>
              </a:ext>
            </a:extLst>
          </p:cNvPr>
          <p:cNvSpPr txBox="1">
            <a:spLocks/>
          </p:cNvSpPr>
          <p:nvPr/>
        </p:nvSpPr>
        <p:spPr>
          <a:xfrm>
            <a:off x="8308073" y="3914158"/>
            <a:ext cx="3099448" cy="590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err="1"/>
              <a:t>n</a:t>
            </a:r>
            <a:r>
              <a:rPr lang="en-US" baseline="-25000" dirty="0" err="1"/>
              <a:t>i</a:t>
            </a:r>
            <a:r>
              <a:rPr lang="en-US" dirty="0"/>
              <a:t> = 1.02 x 10</a:t>
            </a:r>
            <a:r>
              <a:rPr lang="en-US" baseline="30000" dirty="0"/>
              <a:t>10 </a:t>
            </a:r>
            <a:r>
              <a:rPr lang="en-US" dirty="0"/>
              <a:t>/cm</a:t>
            </a:r>
            <a:r>
              <a:rPr lang="en-US" baseline="30000" dirty="0"/>
              <a:t>3</a:t>
            </a:r>
            <a:r>
              <a:rPr lang="en-US" dirty="0"/>
              <a:t> 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9447581-086A-4690-8869-85AC427F96FA}"/>
              </a:ext>
            </a:extLst>
          </p:cNvPr>
          <p:cNvSpPr txBox="1">
            <a:spLocks/>
          </p:cNvSpPr>
          <p:nvPr/>
        </p:nvSpPr>
        <p:spPr>
          <a:xfrm>
            <a:off x="7769992" y="4386972"/>
            <a:ext cx="4133193" cy="485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p = 1.05 x 10</a:t>
            </a:r>
            <a:r>
              <a:rPr lang="en-US" baseline="30000" dirty="0"/>
              <a:t>4</a:t>
            </a:r>
            <a:r>
              <a:rPr lang="en-US" dirty="0"/>
              <a:t> /cm</a:t>
            </a:r>
            <a:r>
              <a:rPr lang="en-US" baseline="30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365070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4FCC5-19D2-484F-AC87-AB53F79C7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Reverse Bias vs. Forward Bias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83934DE-C8C1-4F41-9E3E-F98FC0CA81F2}"/>
              </a:ext>
            </a:extLst>
          </p:cNvPr>
          <p:cNvSpPr txBox="1">
            <a:spLocks/>
          </p:cNvSpPr>
          <p:nvPr/>
        </p:nvSpPr>
        <p:spPr>
          <a:xfrm>
            <a:off x="1010851" y="3737662"/>
            <a:ext cx="11061407" cy="58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 reversed biased diode has very little current flow for moderate voltages.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4493E37-DE27-49D3-999A-BE78F7DC66B4}"/>
              </a:ext>
            </a:extLst>
          </p:cNvPr>
          <p:cNvSpPr txBox="1">
            <a:spLocks/>
          </p:cNvSpPr>
          <p:nvPr/>
        </p:nvSpPr>
        <p:spPr>
          <a:xfrm>
            <a:off x="1010851" y="1946447"/>
            <a:ext cx="10515600" cy="58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 forward biased diode has very little resistance to current flow.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13B16EC-8097-4678-83AE-85D9AA45D1BB}"/>
              </a:ext>
            </a:extLst>
          </p:cNvPr>
          <p:cNvSpPr txBox="1">
            <a:spLocks/>
          </p:cNvSpPr>
          <p:nvPr/>
        </p:nvSpPr>
        <p:spPr>
          <a:xfrm>
            <a:off x="1556657" y="5321208"/>
            <a:ext cx="7815649" cy="58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Minority carriers depleted by drift current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48EAFF5-5545-4C04-9C95-8A35E4F959D4}"/>
              </a:ext>
            </a:extLst>
          </p:cNvPr>
          <p:cNvSpPr txBox="1">
            <a:spLocks/>
          </p:cNvSpPr>
          <p:nvPr/>
        </p:nvSpPr>
        <p:spPr>
          <a:xfrm>
            <a:off x="1556657" y="2778210"/>
            <a:ext cx="10515600" cy="58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Diffusion current predominates because of reduced barrier height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3D53E-1D31-9FF4-293D-BECA0168B22B}"/>
              </a:ext>
            </a:extLst>
          </p:cNvPr>
          <p:cNvSpPr txBox="1">
            <a:spLocks/>
          </p:cNvSpPr>
          <p:nvPr/>
        </p:nvSpPr>
        <p:spPr>
          <a:xfrm>
            <a:off x="1556657" y="4529435"/>
            <a:ext cx="10515600" cy="58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Diffusion reduced because of increased barrier height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57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2244" y="639763"/>
            <a:ext cx="9567511" cy="1015195"/>
          </a:xfrm>
        </p:spPr>
        <p:txBody>
          <a:bodyPr/>
          <a:lstStyle/>
          <a:p>
            <a:r>
              <a:rPr lang="en-US" dirty="0"/>
              <a:t>What we </a:t>
            </a:r>
            <a:r>
              <a:rPr lang="en-US"/>
              <a:t>studied today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2244" y="1908155"/>
            <a:ext cx="9144000" cy="568346"/>
          </a:xfrm>
        </p:spPr>
        <p:txBody>
          <a:bodyPr/>
          <a:lstStyle/>
          <a:p>
            <a:pPr marL="914400" algn="l"/>
            <a:r>
              <a:rPr lang="en-US" dirty="0">
                <a:solidFill>
                  <a:srgbClr val="FF0000"/>
                </a:solidFill>
              </a:rPr>
              <a:t>Diode electrical characteristics</a:t>
            </a:r>
          </a:p>
          <a:p>
            <a:pPr marL="914400" algn="l"/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5FFF323-3E0C-4646-B2D1-3987B523D10F}"/>
              </a:ext>
            </a:extLst>
          </p:cNvPr>
          <p:cNvSpPr txBox="1">
            <a:spLocks/>
          </p:cNvSpPr>
          <p:nvPr/>
        </p:nvSpPr>
        <p:spPr>
          <a:xfrm>
            <a:off x="2086941" y="2401917"/>
            <a:ext cx="5370363" cy="568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algn="l"/>
            <a:r>
              <a:rPr lang="en-US" dirty="0">
                <a:solidFill>
                  <a:srgbClr val="0070C0"/>
                </a:solidFill>
              </a:rPr>
              <a:t>Diffusion Currents</a:t>
            </a:r>
          </a:p>
          <a:p>
            <a:pPr marL="914400" algn="l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29C8CB5-AF33-45A5-BDDD-F64FBE5FD9FD}"/>
              </a:ext>
            </a:extLst>
          </p:cNvPr>
          <p:cNvSpPr txBox="1">
            <a:spLocks/>
          </p:cNvSpPr>
          <p:nvPr/>
        </p:nvSpPr>
        <p:spPr>
          <a:xfrm>
            <a:off x="2086941" y="2915418"/>
            <a:ext cx="5370363" cy="568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algn="l"/>
            <a:r>
              <a:rPr lang="en-US" dirty="0">
                <a:solidFill>
                  <a:srgbClr val="0070C0"/>
                </a:solidFill>
              </a:rPr>
              <a:t>Drift Currents</a:t>
            </a:r>
          </a:p>
          <a:p>
            <a:pPr marL="914400" algn="l"/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8455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B0CF9-A457-43DB-AD56-9EA3DEF34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3E05E-7579-4AC7-937A-7763551C0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70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2244" y="639763"/>
            <a:ext cx="9567511" cy="1015195"/>
          </a:xfrm>
        </p:spPr>
        <p:txBody>
          <a:bodyPr/>
          <a:lstStyle/>
          <a:p>
            <a:r>
              <a:rPr lang="en-US" dirty="0"/>
              <a:t>What you should learn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2244" y="1908155"/>
            <a:ext cx="9144000" cy="568346"/>
          </a:xfrm>
        </p:spPr>
        <p:txBody>
          <a:bodyPr/>
          <a:lstStyle/>
          <a:p>
            <a:pPr marL="914400" algn="l"/>
            <a:r>
              <a:rPr lang="en-US" dirty="0">
                <a:solidFill>
                  <a:srgbClr val="FF0000"/>
                </a:solidFill>
              </a:rPr>
              <a:t>Diode electrical characteristics</a:t>
            </a:r>
          </a:p>
          <a:p>
            <a:pPr marL="914400" algn="l"/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5FFF323-3E0C-4646-B2D1-3987B523D10F}"/>
              </a:ext>
            </a:extLst>
          </p:cNvPr>
          <p:cNvSpPr txBox="1">
            <a:spLocks/>
          </p:cNvSpPr>
          <p:nvPr/>
        </p:nvSpPr>
        <p:spPr>
          <a:xfrm>
            <a:off x="2086941" y="2401917"/>
            <a:ext cx="5370363" cy="568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algn="l"/>
            <a:r>
              <a:rPr lang="en-US" dirty="0">
                <a:solidFill>
                  <a:srgbClr val="0070C0"/>
                </a:solidFill>
              </a:rPr>
              <a:t>Diffusion Currents</a:t>
            </a:r>
          </a:p>
          <a:p>
            <a:pPr marL="914400" algn="l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29C8CB5-AF33-45A5-BDDD-F64FBE5FD9FD}"/>
              </a:ext>
            </a:extLst>
          </p:cNvPr>
          <p:cNvSpPr txBox="1">
            <a:spLocks/>
          </p:cNvSpPr>
          <p:nvPr/>
        </p:nvSpPr>
        <p:spPr>
          <a:xfrm>
            <a:off x="2086941" y="2915418"/>
            <a:ext cx="5370363" cy="568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algn="l"/>
            <a:r>
              <a:rPr lang="en-US" dirty="0">
                <a:solidFill>
                  <a:srgbClr val="0070C0"/>
                </a:solidFill>
              </a:rPr>
              <a:t>Drift Currents</a:t>
            </a:r>
          </a:p>
          <a:p>
            <a:pPr marL="914400" algn="l"/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10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3378A-C24F-4A7C-85A1-80CD947B7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Diffusion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214FE06-A2C7-42FF-BB99-A2C5C4EBA37B}"/>
              </a:ext>
            </a:extLst>
          </p:cNvPr>
          <p:cNvSpPr txBox="1">
            <a:spLocks/>
          </p:cNvSpPr>
          <p:nvPr/>
        </p:nvSpPr>
        <p:spPr>
          <a:xfrm>
            <a:off x="2413000" y="4691157"/>
            <a:ext cx="9039654" cy="61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Smoke from incense going throughout a room</a:t>
            </a:r>
          </a:p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7AF85B9-47F9-482D-AD02-096B3C49C04A}"/>
              </a:ext>
            </a:extLst>
          </p:cNvPr>
          <p:cNvSpPr txBox="1">
            <a:spLocks/>
          </p:cNvSpPr>
          <p:nvPr/>
        </p:nvSpPr>
        <p:spPr>
          <a:xfrm>
            <a:off x="937054" y="1481205"/>
            <a:ext cx="10515600" cy="9444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When there is random motion, substances will naturally move from an area of high concentration to an area of lower concentration.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8ECC5A-46DC-4668-983D-C488EAC9C42A}"/>
              </a:ext>
            </a:extLst>
          </p:cNvPr>
          <p:cNvSpPr txBox="1">
            <a:spLocks/>
          </p:cNvSpPr>
          <p:nvPr/>
        </p:nvSpPr>
        <p:spPr>
          <a:xfrm>
            <a:off x="937054" y="2711087"/>
            <a:ext cx="10515600" cy="7930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This process is called </a:t>
            </a:r>
            <a:r>
              <a:rPr lang="en-US" dirty="0">
                <a:solidFill>
                  <a:srgbClr val="0070C0"/>
                </a:solidFill>
              </a:rPr>
              <a:t>diffusion</a:t>
            </a:r>
          </a:p>
          <a:p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56018CB-5C47-47F9-95F8-C8DD12E03F39}"/>
              </a:ext>
            </a:extLst>
          </p:cNvPr>
          <p:cNvSpPr txBox="1">
            <a:spLocks/>
          </p:cNvSpPr>
          <p:nvPr/>
        </p:nvSpPr>
        <p:spPr>
          <a:xfrm>
            <a:off x="937054" y="3512774"/>
            <a:ext cx="1983946" cy="640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Examples: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BECE0DE-48D2-44D6-A2A0-E47C78B8C5B2}"/>
              </a:ext>
            </a:extLst>
          </p:cNvPr>
          <p:cNvSpPr txBox="1">
            <a:spLocks/>
          </p:cNvSpPr>
          <p:nvPr/>
        </p:nvSpPr>
        <p:spPr>
          <a:xfrm>
            <a:off x="2413000" y="3895476"/>
            <a:ext cx="6604000" cy="616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 drop of ink in a glass of water</a:t>
            </a:r>
          </a:p>
          <a:p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DBF9624-B1B3-43A9-8300-F202159BA6B8}"/>
              </a:ext>
            </a:extLst>
          </p:cNvPr>
          <p:cNvSpPr txBox="1">
            <a:spLocks/>
          </p:cNvSpPr>
          <p:nvPr/>
        </p:nvSpPr>
        <p:spPr>
          <a:xfrm>
            <a:off x="2413000" y="5497160"/>
            <a:ext cx="9039654" cy="61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The smell of perfume going throughout a room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63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7528614A-04D1-4529-BA59-3AC69282878C}"/>
              </a:ext>
            </a:extLst>
          </p:cNvPr>
          <p:cNvSpPr/>
          <p:nvPr/>
        </p:nvSpPr>
        <p:spPr>
          <a:xfrm>
            <a:off x="369628" y="5108671"/>
            <a:ext cx="4849247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70A3AD3-DB3E-4988-BD2A-E6BA5593C12B}"/>
              </a:ext>
            </a:extLst>
          </p:cNvPr>
          <p:cNvSpPr/>
          <p:nvPr/>
        </p:nvSpPr>
        <p:spPr>
          <a:xfrm>
            <a:off x="395415" y="2016333"/>
            <a:ext cx="4849247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C622F3-19C6-4AE8-B47E-7E5EEAF16CBA}"/>
              </a:ext>
            </a:extLst>
          </p:cNvPr>
          <p:cNvSpPr/>
          <p:nvPr/>
        </p:nvSpPr>
        <p:spPr>
          <a:xfrm>
            <a:off x="369627" y="5094896"/>
            <a:ext cx="4849247" cy="1333387"/>
          </a:xfrm>
          <a:prstGeom prst="rect">
            <a:avLst/>
          </a:prstGeom>
          <a:solidFill>
            <a:srgbClr val="C2D1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700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Typical Carrier Concentrations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7D1CC0BA-82C6-4B18-85E6-0279F2FF65A4}"/>
              </a:ext>
            </a:extLst>
          </p:cNvPr>
          <p:cNvSpPr/>
          <p:nvPr/>
        </p:nvSpPr>
        <p:spPr>
          <a:xfrm>
            <a:off x="202018" y="1774105"/>
            <a:ext cx="5784112" cy="646331"/>
          </a:xfrm>
          <a:custGeom>
            <a:avLst/>
            <a:gdLst>
              <a:gd name="connsiteX0" fmla="*/ 212652 w 5784112"/>
              <a:gd name="connsiteY0" fmla="*/ 563525 h 935665"/>
              <a:gd name="connsiteX1" fmla="*/ 318977 w 5784112"/>
              <a:gd name="connsiteY1" fmla="*/ 574158 h 935665"/>
              <a:gd name="connsiteX2" fmla="*/ 691117 w 5784112"/>
              <a:gd name="connsiteY2" fmla="*/ 606055 h 935665"/>
              <a:gd name="connsiteX3" fmla="*/ 744279 w 5784112"/>
              <a:gd name="connsiteY3" fmla="*/ 659218 h 935665"/>
              <a:gd name="connsiteX4" fmla="*/ 797442 w 5784112"/>
              <a:gd name="connsiteY4" fmla="*/ 701748 h 935665"/>
              <a:gd name="connsiteX5" fmla="*/ 903768 w 5784112"/>
              <a:gd name="connsiteY5" fmla="*/ 733646 h 935665"/>
              <a:gd name="connsiteX6" fmla="*/ 978196 w 5784112"/>
              <a:gd name="connsiteY6" fmla="*/ 744279 h 935665"/>
              <a:gd name="connsiteX7" fmla="*/ 1010093 w 5784112"/>
              <a:gd name="connsiteY7" fmla="*/ 754911 h 935665"/>
              <a:gd name="connsiteX8" fmla="*/ 1297173 w 5784112"/>
              <a:gd name="connsiteY8" fmla="*/ 744279 h 935665"/>
              <a:gd name="connsiteX9" fmla="*/ 1679945 w 5784112"/>
              <a:gd name="connsiteY9" fmla="*/ 733646 h 935665"/>
              <a:gd name="connsiteX10" fmla="*/ 1743740 w 5784112"/>
              <a:gd name="connsiteY10" fmla="*/ 701748 h 935665"/>
              <a:gd name="connsiteX11" fmla="*/ 1775638 w 5784112"/>
              <a:gd name="connsiteY11" fmla="*/ 691116 h 935665"/>
              <a:gd name="connsiteX12" fmla="*/ 1828800 w 5784112"/>
              <a:gd name="connsiteY12" fmla="*/ 669851 h 935665"/>
              <a:gd name="connsiteX13" fmla="*/ 1860698 w 5784112"/>
              <a:gd name="connsiteY13" fmla="*/ 659218 h 935665"/>
              <a:gd name="connsiteX14" fmla="*/ 1892596 w 5784112"/>
              <a:gd name="connsiteY14" fmla="*/ 637953 h 935665"/>
              <a:gd name="connsiteX15" fmla="*/ 2041452 w 5784112"/>
              <a:gd name="connsiteY15" fmla="*/ 659218 h 935665"/>
              <a:gd name="connsiteX16" fmla="*/ 2137145 w 5784112"/>
              <a:gd name="connsiteY16" fmla="*/ 680483 h 935665"/>
              <a:gd name="connsiteX17" fmla="*/ 2190307 w 5784112"/>
              <a:gd name="connsiteY17" fmla="*/ 691116 h 935665"/>
              <a:gd name="connsiteX18" fmla="*/ 2243470 w 5784112"/>
              <a:gd name="connsiteY18" fmla="*/ 733646 h 935665"/>
              <a:gd name="connsiteX19" fmla="*/ 2275368 w 5784112"/>
              <a:gd name="connsiteY19" fmla="*/ 744279 h 935665"/>
              <a:gd name="connsiteX20" fmla="*/ 2307266 w 5784112"/>
              <a:gd name="connsiteY20" fmla="*/ 765544 h 935665"/>
              <a:gd name="connsiteX21" fmla="*/ 2392326 w 5784112"/>
              <a:gd name="connsiteY21" fmla="*/ 786809 h 935665"/>
              <a:gd name="connsiteX22" fmla="*/ 2434856 w 5784112"/>
              <a:gd name="connsiteY22" fmla="*/ 797441 h 935665"/>
              <a:gd name="connsiteX23" fmla="*/ 2477386 w 5784112"/>
              <a:gd name="connsiteY23" fmla="*/ 818707 h 935665"/>
              <a:gd name="connsiteX24" fmla="*/ 2519917 w 5784112"/>
              <a:gd name="connsiteY24" fmla="*/ 829339 h 935665"/>
              <a:gd name="connsiteX25" fmla="*/ 2551814 w 5784112"/>
              <a:gd name="connsiteY25" fmla="*/ 839972 h 935665"/>
              <a:gd name="connsiteX26" fmla="*/ 2775098 w 5784112"/>
              <a:gd name="connsiteY26" fmla="*/ 829339 h 935665"/>
              <a:gd name="connsiteX27" fmla="*/ 2860159 w 5784112"/>
              <a:gd name="connsiteY27" fmla="*/ 776176 h 935665"/>
              <a:gd name="connsiteX28" fmla="*/ 2955852 w 5784112"/>
              <a:gd name="connsiteY28" fmla="*/ 723014 h 935665"/>
              <a:gd name="connsiteX29" fmla="*/ 2998382 w 5784112"/>
              <a:gd name="connsiteY29" fmla="*/ 712381 h 935665"/>
              <a:gd name="connsiteX30" fmla="*/ 3030279 w 5784112"/>
              <a:gd name="connsiteY30" fmla="*/ 691116 h 935665"/>
              <a:gd name="connsiteX31" fmla="*/ 3062177 w 5784112"/>
              <a:gd name="connsiteY31" fmla="*/ 680483 h 935665"/>
              <a:gd name="connsiteX32" fmla="*/ 3094075 w 5784112"/>
              <a:gd name="connsiteY32" fmla="*/ 637953 h 935665"/>
              <a:gd name="connsiteX33" fmla="*/ 3125973 w 5784112"/>
              <a:gd name="connsiteY33" fmla="*/ 584790 h 935665"/>
              <a:gd name="connsiteX34" fmla="*/ 3253563 w 5784112"/>
              <a:gd name="connsiteY34" fmla="*/ 606055 h 935665"/>
              <a:gd name="connsiteX35" fmla="*/ 3285461 w 5784112"/>
              <a:gd name="connsiteY35" fmla="*/ 627320 h 935665"/>
              <a:gd name="connsiteX36" fmla="*/ 3370521 w 5784112"/>
              <a:gd name="connsiteY36" fmla="*/ 691116 h 935665"/>
              <a:gd name="connsiteX37" fmla="*/ 3402419 w 5784112"/>
              <a:gd name="connsiteY37" fmla="*/ 701748 h 935665"/>
              <a:gd name="connsiteX38" fmla="*/ 3476847 w 5784112"/>
              <a:gd name="connsiteY38" fmla="*/ 733646 h 935665"/>
              <a:gd name="connsiteX39" fmla="*/ 3508745 w 5784112"/>
              <a:gd name="connsiteY39" fmla="*/ 744279 h 935665"/>
              <a:gd name="connsiteX40" fmla="*/ 3604438 w 5784112"/>
              <a:gd name="connsiteY40" fmla="*/ 754911 h 935665"/>
              <a:gd name="connsiteX41" fmla="*/ 3657600 w 5784112"/>
              <a:gd name="connsiteY41" fmla="*/ 765544 h 935665"/>
              <a:gd name="connsiteX42" fmla="*/ 3721396 w 5784112"/>
              <a:gd name="connsiteY42" fmla="*/ 776176 h 935665"/>
              <a:gd name="connsiteX43" fmla="*/ 3753293 w 5784112"/>
              <a:gd name="connsiteY43" fmla="*/ 786809 h 935665"/>
              <a:gd name="connsiteX44" fmla="*/ 3774559 w 5784112"/>
              <a:gd name="connsiteY44" fmla="*/ 808074 h 935665"/>
              <a:gd name="connsiteX45" fmla="*/ 3838354 w 5784112"/>
              <a:gd name="connsiteY45" fmla="*/ 839972 h 935665"/>
              <a:gd name="connsiteX46" fmla="*/ 3859619 w 5784112"/>
              <a:gd name="connsiteY46" fmla="*/ 871869 h 935665"/>
              <a:gd name="connsiteX47" fmla="*/ 3923414 w 5784112"/>
              <a:gd name="connsiteY47" fmla="*/ 893134 h 935665"/>
              <a:gd name="connsiteX48" fmla="*/ 4008475 w 5784112"/>
              <a:gd name="connsiteY48" fmla="*/ 882502 h 935665"/>
              <a:gd name="connsiteX49" fmla="*/ 4040373 w 5784112"/>
              <a:gd name="connsiteY49" fmla="*/ 861237 h 935665"/>
              <a:gd name="connsiteX50" fmla="*/ 4072270 w 5784112"/>
              <a:gd name="connsiteY50" fmla="*/ 850604 h 935665"/>
              <a:gd name="connsiteX51" fmla="*/ 4136066 w 5784112"/>
              <a:gd name="connsiteY51" fmla="*/ 808074 h 935665"/>
              <a:gd name="connsiteX52" fmla="*/ 4178596 w 5784112"/>
              <a:gd name="connsiteY52" fmla="*/ 786809 h 935665"/>
              <a:gd name="connsiteX53" fmla="*/ 4221126 w 5784112"/>
              <a:gd name="connsiteY53" fmla="*/ 776176 h 935665"/>
              <a:gd name="connsiteX54" fmla="*/ 4253024 w 5784112"/>
              <a:gd name="connsiteY54" fmla="*/ 765544 h 935665"/>
              <a:gd name="connsiteX55" fmla="*/ 4284921 w 5784112"/>
              <a:gd name="connsiteY55" fmla="*/ 744279 h 935665"/>
              <a:gd name="connsiteX56" fmla="*/ 4338084 w 5784112"/>
              <a:gd name="connsiteY56" fmla="*/ 701748 h 935665"/>
              <a:gd name="connsiteX57" fmla="*/ 4508205 w 5784112"/>
              <a:gd name="connsiteY57" fmla="*/ 680483 h 935665"/>
              <a:gd name="connsiteX58" fmla="*/ 4603898 w 5784112"/>
              <a:gd name="connsiteY58" fmla="*/ 712381 h 935665"/>
              <a:gd name="connsiteX59" fmla="*/ 4667693 w 5784112"/>
              <a:gd name="connsiteY59" fmla="*/ 733646 h 935665"/>
              <a:gd name="connsiteX60" fmla="*/ 4699591 w 5784112"/>
              <a:gd name="connsiteY60" fmla="*/ 744279 h 935665"/>
              <a:gd name="connsiteX61" fmla="*/ 4763386 w 5784112"/>
              <a:gd name="connsiteY61" fmla="*/ 786809 h 935665"/>
              <a:gd name="connsiteX62" fmla="*/ 4795284 w 5784112"/>
              <a:gd name="connsiteY62" fmla="*/ 808074 h 935665"/>
              <a:gd name="connsiteX63" fmla="*/ 4859079 w 5784112"/>
              <a:gd name="connsiteY63" fmla="*/ 861237 h 935665"/>
              <a:gd name="connsiteX64" fmla="*/ 4880345 w 5784112"/>
              <a:gd name="connsiteY64" fmla="*/ 893134 h 935665"/>
              <a:gd name="connsiteX65" fmla="*/ 4944140 w 5784112"/>
              <a:gd name="connsiteY65" fmla="*/ 914400 h 935665"/>
              <a:gd name="connsiteX66" fmla="*/ 5039833 w 5784112"/>
              <a:gd name="connsiteY66" fmla="*/ 935665 h 935665"/>
              <a:gd name="connsiteX67" fmla="*/ 5167424 w 5784112"/>
              <a:gd name="connsiteY67" fmla="*/ 925032 h 935665"/>
              <a:gd name="connsiteX68" fmla="*/ 5199321 w 5784112"/>
              <a:gd name="connsiteY68" fmla="*/ 914400 h 935665"/>
              <a:gd name="connsiteX69" fmla="*/ 5252484 w 5784112"/>
              <a:gd name="connsiteY69" fmla="*/ 903767 h 935665"/>
              <a:gd name="connsiteX70" fmla="*/ 5316279 w 5784112"/>
              <a:gd name="connsiteY70" fmla="*/ 882502 h 935665"/>
              <a:gd name="connsiteX71" fmla="*/ 5369442 w 5784112"/>
              <a:gd name="connsiteY71" fmla="*/ 850604 h 935665"/>
              <a:gd name="connsiteX72" fmla="*/ 5465135 w 5784112"/>
              <a:gd name="connsiteY72" fmla="*/ 786809 h 935665"/>
              <a:gd name="connsiteX73" fmla="*/ 5497033 w 5784112"/>
              <a:gd name="connsiteY73" fmla="*/ 765544 h 935665"/>
              <a:gd name="connsiteX74" fmla="*/ 5582093 w 5784112"/>
              <a:gd name="connsiteY74" fmla="*/ 754911 h 935665"/>
              <a:gd name="connsiteX75" fmla="*/ 5603359 w 5784112"/>
              <a:gd name="connsiteY75" fmla="*/ 733646 h 935665"/>
              <a:gd name="connsiteX76" fmla="*/ 5624624 w 5784112"/>
              <a:gd name="connsiteY76" fmla="*/ 701748 h 935665"/>
              <a:gd name="connsiteX77" fmla="*/ 5656521 w 5784112"/>
              <a:gd name="connsiteY77" fmla="*/ 680483 h 935665"/>
              <a:gd name="connsiteX78" fmla="*/ 5677786 w 5784112"/>
              <a:gd name="connsiteY78" fmla="*/ 648586 h 935665"/>
              <a:gd name="connsiteX79" fmla="*/ 5709684 w 5784112"/>
              <a:gd name="connsiteY79" fmla="*/ 637953 h 935665"/>
              <a:gd name="connsiteX80" fmla="*/ 5741582 w 5784112"/>
              <a:gd name="connsiteY80" fmla="*/ 606055 h 935665"/>
              <a:gd name="connsiteX81" fmla="*/ 5752214 w 5784112"/>
              <a:gd name="connsiteY81" fmla="*/ 574158 h 935665"/>
              <a:gd name="connsiteX82" fmla="*/ 5773479 w 5784112"/>
              <a:gd name="connsiteY82" fmla="*/ 457200 h 935665"/>
              <a:gd name="connsiteX83" fmla="*/ 5784112 w 5784112"/>
              <a:gd name="connsiteY83" fmla="*/ 425302 h 935665"/>
              <a:gd name="connsiteX84" fmla="*/ 5762847 w 5784112"/>
              <a:gd name="connsiteY84" fmla="*/ 287079 h 935665"/>
              <a:gd name="connsiteX85" fmla="*/ 5752214 w 5784112"/>
              <a:gd name="connsiteY85" fmla="*/ 255181 h 935665"/>
              <a:gd name="connsiteX86" fmla="*/ 5688419 w 5784112"/>
              <a:gd name="connsiteY86" fmla="*/ 212651 h 935665"/>
              <a:gd name="connsiteX87" fmla="*/ 5603359 w 5784112"/>
              <a:gd name="connsiteY87" fmla="*/ 180753 h 935665"/>
              <a:gd name="connsiteX88" fmla="*/ 5571461 w 5784112"/>
              <a:gd name="connsiteY88" fmla="*/ 170120 h 935665"/>
              <a:gd name="connsiteX89" fmla="*/ 5528931 w 5784112"/>
              <a:gd name="connsiteY89" fmla="*/ 159488 h 935665"/>
              <a:gd name="connsiteX90" fmla="*/ 5507666 w 5784112"/>
              <a:gd name="connsiteY90" fmla="*/ 127590 h 935665"/>
              <a:gd name="connsiteX91" fmla="*/ 5380075 w 5784112"/>
              <a:gd name="connsiteY91" fmla="*/ 116958 h 935665"/>
              <a:gd name="connsiteX92" fmla="*/ 5284382 w 5784112"/>
              <a:gd name="connsiteY92" fmla="*/ 106325 h 935665"/>
              <a:gd name="connsiteX93" fmla="*/ 5241852 w 5784112"/>
              <a:gd name="connsiteY93" fmla="*/ 95693 h 935665"/>
              <a:gd name="connsiteX94" fmla="*/ 5188689 w 5784112"/>
              <a:gd name="connsiteY94" fmla="*/ 85060 h 935665"/>
              <a:gd name="connsiteX95" fmla="*/ 5156791 w 5784112"/>
              <a:gd name="connsiteY95" fmla="*/ 63795 h 935665"/>
              <a:gd name="connsiteX96" fmla="*/ 5029200 w 5784112"/>
              <a:gd name="connsiteY96" fmla="*/ 53162 h 935665"/>
              <a:gd name="connsiteX97" fmla="*/ 4848447 w 5784112"/>
              <a:gd name="connsiteY97" fmla="*/ 31897 h 935665"/>
              <a:gd name="connsiteX98" fmla="*/ 4731489 w 5784112"/>
              <a:gd name="connsiteY98" fmla="*/ 21265 h 935665"/>
              <a:gd name="connsiteX99" fmla="*/ 4625163 w 5784112"/>
              <a:gd name="connsiteY99" fmla="*/ 42530 h 935665"/>
              <a:gd name="connsiteX100" fmla="*/ 4572000 w 5784112"/>
              <a:gd name="connsiteY100" fmla="*/ 85060 h 935665"/>
              <a:gd name="connsiteX101" fmla="*/ 4497573 w 5784112"/>
              <a:gd name="connsiteY101" fmla="*/ 106325 h 935665"/>
              <a:gd name="connsiteX102" fmla="*/ 4199861 w 5784112"/>
              <a:gd name="connsiteY102" fmla="*/ 116958 h 935665"/>
              <a:gd name="connsiteX103" fmla="*/ 4093535 w 5784112"/>
              <a:gd name="connsiteY103" fmla="*/ 148855 h 935665"/>
              <a:gd name="connsiteX104" fmla="*/ 4029740 w 5784112"/>
              <a:gd name="connsiteY104" fmla="*/ 170120 h 935665"/>
              <a:gd name="connsiteX105" fmla="*/ 3923414 w 5784112"/>
              <a:gd name="connsiteY105" fmla="*/ 159488 h 935665"/>
              <a:gd name="connsiteX106" fmla="*/ 3838354 w 5784112"/>
              <a:gd name="connsiteY106" fmla="*/ 138223 h 935665"/>
              <a:gd name="connsiteX107" fmla="*/ 3700131 w 5784112"/>
              <a:gd name="connsiteY107" fmla="*/ 116958 h 935665"/>
              <a:gd name="connsiteX108" fmla="*/ 3604438 w 5784112"/>
              <a:gd name="connsiteY108" fmla="*/ 95693 h 935665"/>
              <a:gd name="connsiteX109" fmla="*/ 3423684 w 5784112"/>
              <a:gd name="connsiteY109" fmla="*/ 74427 h 935665"/>
              <a:gd name="connsiteX110" fmla="*/ 3253563 w 5784112"/>
              <a:gd name="connsiteY110" fmla="*/ 53162 h 935665"/>
              <a:gd name="connsiteX111" fmla="*/ 3221666 w 5784112"/>
              <a:gd name="connsiteY111" fmla="*/ 42530 h 935665"/>
              <a:gd name="connsiteX112" fmla="*/ 3157870 w 5784112"/>
              <a:gd name="connsiteY112" fmla="*/ 31897 h 935665"/>
              <a:gd name="connsiteX113" fmla="*/ 2998382 w 5784112"/>
              <a:gd name="connsiteY113" fmla="*/ 21265 h 935665"/>
              <a:gd name="connsiteX114" fmla="*/ 2700670 w 5784112"/>
              <a:gd name="connsiteY114" fmla="*/ 31897 h 935665"/>
              <a:gd name="connsiteX115" fmla="*/ 2636875 w 5784112"/>
              <a:gd name="connsiteY115" fmla="*/ 53162 h 935665"/>
              <a:gd name="connsiteX116" fmla="*/ 2562447 w 5784112"/>
              <a:gd name="connsiteY116" fmla="*/ 74427 h 935665"/>
              <a:gd name="connsiteX117" fmla="*/ 2328531 w 5784112"/>
              <a:gd name="connsiteY117" fmla="*/ 53162 h 935665"/>
              <a:gd name="connsiteX118" fmla="*/ 1743740 w 5784112"/>
              <a:gd name="connsiteY118" fmla="*/ 42530 h 935665"/>
              <a:gd name="connsiteX119" fmla="*/ 1605517 w 5784112"/>
              <a:gd name="connsiteY119" fmla="*/ 21265 h 935665"/>
              <a:gd name="connsiteX120" fmla="*/ 1371600 w 5784112"/>
              <a:gd name="connsiteY120" fmla="*/ 42530 h 935665"/>
              <a:gd name="connsiteX121" fmla="*/ 1233377 w 5784112"/>
              <a:gd name="connsiteY121" fmla="*/ 53162 h 935665"/>
              <a:gd name="connsiteX122" fmla="*/ 967563 w 5784112"/>
              <a:gd name="connsiteY122" fmla="*/ 42530 h 935665"/>
              <a:gd name="connsiteX123" fmla="*/ 935666 w 5784112"/>
              <a:gd name="connsiteY123" fmla="*/ 31897 h 935665"/>
              <a:gd name="connsiteX124" fmla="*/ 850605 w 5784112"/>
              <a:gd name="connsiteY124" fmla="*/ 10632 h 935665"/>
              <a:gd name="connsiteX125" fmla="*/ 765545 w 5784112"/>
              <a:gd name="connsiteY125" fmla="*/ 0 h 935665"/>
              <a:gd name="connsiteX126" fmla="*/ 648586 w 5784112"/>
              <a:gd name="connsiteY126" fmla="*/ 10632 h 935665"/>
              <a:gd name="connsiteX127" fmla="*/ 616689 w 5784112"/>
              <a:gd name="connsiteY127" fmla="*/ 31897 h 935665"/>
              <a:gd name="connsiteX128" fmla="*/ 510363 w 5784112"/>
              <a:gd name="connsiteY128" fmla="*/ 63795 h 935665"/>
              <a:gd name="connsiteX129" fmla="*/ 478466 w 5784112"/>
              <a:gd name="connsiteY129" fmla="*/ 85060 h 935665"/>
              <a:gd name="connsiteX130" fmla="*/ 446568 w 5784112"/>
              <a:gd name="connsiteY130" fmla="*/ 95693 h 935665"/>
              <a:gd name="connsiteX131" fmla="*/ 393405 w 5784112"/>
              <a:gd name="connsiteY131" fmla="*/ 116958 h 935665"/>
              <a:gd name="connsiteX132" fmla="*/ 361507 w 5784112"/>
              <a:gd name="connsiteY132" fmla="*/ 127590 h 935665"/>
              <a:gd name="connsiteX133" fmla="*/ 318977 w 5784112"/>
              <a:gd name="connsiteY133" fmla="*/ 138223 h 935665"/>
              <a:gd name="connsiteX134" fmla="*/ 276447 w 5784112"/>
              <a:gd name="connsiteY134" fmla="*/ 159488 h 935665"/>
              <a:gd name="connsiteX135" fmla="*/ 212652 w 5784112"/>
              <a:gd name="connsiteY135" fmla="*/ 180753 h 935665"/>
              <a:gd name="connsiteX136" fmla="*/ 159489 w 5784112"/>
              <a:gd name="connsiteY136" fmla="*/ 212651 h 935665"/>
              <a:gd name="connsiteX137" fmla="*/ 95693 w 5784112"/>
              <a:gd name="connsiteY137" fmla="*/ 255181 h 935665"/>
              <a:gd name="connsiteX138" fmla="*/ 63796 w 5784112"/>
              <a:gd name="connsiteY138" fmla="*/ 287079 h 935665"/>
              <a:gd name="connsiteX139" fmla="*/ 31898 w 5784112"/>
              <a:gd name="connsiteY139" fmla="*/ 297711 h 935665"/>
              <a:gd name="connsiteX140" fmla="*/ 21266 w 5784112"/>
              <a:gd name="connsiteY140" fmla="*/ 350874 h 935665"/>
              <a:gd name="connsiteX141" fmla="*/ 0 w 5784112"/>
              <a:gd name="connsiteY141" fmla="*/ 435934 h 935665"/>
              <a:gd name="connsiteX142" fmla="*/ 10633 w 5784112"/>
              <a:gd name="connsiteY142" fmla="*/ 489097 h 935665"/>
              <a:gd name="connsiteX143" fmla="*/ 42531 w 5784112"/>
              <a:gd name="connsiteY143" fmla="*/ 520995 h 935665"/>
              <a:gd name="connsiteX144" fmla="*/ 212652 w 5784112"/>
              <a:gd name="connsiteY144" fmla="*/ 563525 h 935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5784112" h="935665">
                <a:moveTo>
                  <a:pt x="212652" y="563525"/>
                </a:moveTo>
                <a:cubicBezTo>
                  <a:pt x="258726" y="572386"/>
                  <a:pt x="283399" y="572464"/>
                  <a:pt x="318977" y="574158"/>
                </a:cubicBezTo>
                <a:cubicBezTo>
                  <a:pt x="681327" y="591413"/>
                  <a:pt x="563755" y="521148"/>
                  <a:pt x="691117" y="606055"/>
                </a:cubicBezTo>
                <a:cubicBezTo>
                  <a:pt x="727570" y="660735"/>
                  <a:pt x="693650" y="618715"/>
                  <a:pt x="744279" y="659218"/>
                </a:cubicBezTo>
                <a:cubicBezTo>
                  <a:pt x="771893" y="681309"/>
                  <a:pt x="760630" y="685387"/>
                  <a:pt x="797442" y="701748"/>
                </a:cubicBezTo>
                <a:cubicBezTo>
                  <a:pt x="816655" y="710287"/>
                  <a:pt x="877593" y="728887"/>
                  <a:pt x="903768" y="733646"/>
                </a:cubicBezTo>
                <a:cubicBezTo>
                  <a:pt x="928425" y="738129"/>
                  <a:pt x="953387" y="740735"/>
                  <a:pt x="978196" y="744279"/>
                </a:cubicBezTo>
                <a:cubicBezTo>
                  <a:pt x="988828" y="747823"/>
                  <a:pt x="998886" y="754911"/>
                  <a:pt x="1010093" y="754911"/>
                </a:cubicBezTo>
                <a:cubicBezTo>
                  <a:pt x="1105852" y="754911"/>
                  <a:pt x="1201462" y="747317"/>
                  <a:pt x="1297173" y="744279"/>
                </a:cubicBezTo>
                <a:lnTo>
                  <a:pt x="1679945" y="733646"/>
                </a:lnTo>
                <a:cubicBezTo>
                  <a:pt x="1760121" y="706922"/>
                  <a:pt x="1661291" y="742972"/>
                  <a:pt x="1743740" y="701748"/>
                </a:cubicBezTo>
                <a:cubicBezTo>
                  <a:pt x="1753765" y="696736"/>
                  <a:pt x="1765144" y="695051"/>
                  <a:pt x="1775638" y="691116"/>
                </a:cubicBezTo>
                <a:cubicBezTo>
                  <a:pt x="1793509" y="684415"/>
                  <a:pt x="1810929" y="676553"/>
                  <a:pt x="1828800" y="669851"/>
                </a:cubicBezTo>
                <a:cubicBezTo>
                  <a:pt x="1839294" y="665916"/>
                  <a:pt x="1850673" y="664230"/>
                  <a:pt x="1860698" y="659218"/>
                </a:cubicBezTo>
                <a:cubicBezTo>
                  <a:pt x="1872128" y="653503"/>
                  <a:pt x="1881963" y="645041"/>
                  <a:pt x="1892596" y="637953"/>
                </a:cubicBezTo>
                <a:lnTo>
                  <a:pt x="2041452" y="659218"/>
                </a:lnTo>
                <a:cubicBezTo>
                  <a:pt x="2096812" y="667959"/>
                  <a:pt x="2086891" y="669316"/>
                  <a:pt x="2137145" y="680483"/>
                </a:cubicBezTo>
                <a:cubicBezTo>
                  <a:pt x="2154786" y="684403"/>
                  <a:pt x="2172586" y="687572"/>
                  <a:pt x="2190307" y="691116"/>
                </a:cubicBezTo>
                <a:cubicBezTo>
                  <a:pt x="2210086" y="710894"/>
                  <a:pt x="2216646" y="720234"/>
                  <a:pt x="2243470" y="733646"/>
                </a:cubicBezTo>
                <a:cubicBezTo>
                  <a:pt x="2253495" y="738658"/>
                  <a:pt x="2265343" y="739267"/>
                  <a:pt x="2275368" y="744279"/>
                </a:cubicBezTo>
                <a:cubicBezTo>
                  <a:pt x="2286798" y="749994"/>
                  <a:pt x="2295836" y="759829"/>
                  <a:pt x="2307266" y="765544"/>
                </a:cubicBezTo>
                <a:cubicBezTo>
                  <a:pt x="2330063" y="776942"/>
                  <a:pt x="2370493" y="781957"/>
                  <a:pt x="2392326" y="786809"/>
                </a:cubicBezTo>
                <a:cubicBezTo>
                  <a:pt x="2406591" y="789979"/>
                  <a:pt x="2420679" y="793897"/>
                  <a:pt x="2434856" y="797441"/>
                </a:cubicBezTo>
                <a:cubicBezTo>
                  <a:pt x="2449033" y="804530"/>
                  <a:pt x="2462545" y="813142"/>
                  <a:pt x="2477386" y="818707"/>
                </a:cubicBezTo>
                <a:cubicBezTo>
                  <a:pt x="2491069" y="823838"/>
                  <a:pt x="2505866" y="825324"/>
                  <a:pt x="2519917" y="829339"/>
                </a:cubicBezTo>
                <a:cubicBezTo>
                  <a:pt x="2530693" y="832418"/>
                  <a:pt x="2541182" y="836428"/>
                  <a:pt x="2551814" y="839972"/>
                </a:cubicBezTo>
                <a:cubicBezTo>
                  <a:pt x="2626242" y="836428"/>
                  <a:pt x="2702131" y="844436"/>
                  <a:pt x="2775098" y="829339"/>
                </a:cubicBezTo>
                <a:cubicBezTo>
                  <a:pt x="2807841" y="822565"/>
                  <a:pt x="2831683" y="793700"/>
                  <a:pt x="2860159" y="776176"/>
                </a:cubicBezTo>
                <a:cubicBezTo>
                  <a:pt x="2881277" y="763180"/>
                  <a:pt x="2929839" y="732769"/>
                  <a:pt x="2955852" y="723014"/>
                </a:cubicBezTo>
                <a:cubicBezTo>
                  <a:pt x="2969535" y="717883"/>
                  <a:pt x="2984205" y="715925"/>
                  <a:pt x="2998382" y="712381"/>
                </a:cubicBezTo>
                <a:cubicBezTo>
                  <a:pt x="3009014" y="705293"/>
                  <a:pt x="3018850" y="696831"/>
                  <a:pt x="3030279" y="691116"/>
                </a:cubicBezTo>
                <a:cubicBezTo>
                  <a:pt x="3040304" y="686104"/>
                  <a:pt x="3053567" y="687658"/>
                  <a:pt x="3062177" y="680483"/>
                </a:cubicBezTo>
                <a:cubicBezTo>
                  <a:pt x="3075791" y="669138"/>
                  <a:pt x="3083442" y="652130"/>
                  <a:pt x="3094075" y="637953"/>
                </a:cubicBezTo>
                <a:cubicBezTo>
                  <a:pt x="3097750" y="626929"/>
                  <a:pt x="3105840" y="586803"/>
                  <a:pt x="3125973" y="584790"/>
                </a:cubicBezTo>
                <a:cubicBezTo>
                  <a:pt x="3161527" y="581235"/>
                  <a:pt x="3216045" y="596676"/>
                  <a:pt x="3253563" y="606055"/>
                </a:cubicBezTo>
                <a:cubicBezTo>
                  <a:pt x="3264196" y="613143"/>
                  <a:pt x="3275482" y="619337"/>
                  <a:pt x="3285461" y="627320"/>
                </a:cubicBezTo>
                <a:cubicBezTo>
                  <a:pt x="3321447" y="656109"/>
                  <a:pt x="3306926" y="669919"/>
                  <a:pt x="3370521" y="691116"/>
                </a:cubicBezTo>
                <a:lnTo>
                  <a:pt x="3402419" y="701748"/>
                </a:lnTo>
                <a:cubicBezTo>
                  <a:pt x="3438792" y="738123"/>
                  <a:pt x="3409654" y="716848"/>
                  <a:pt x="3476847" y="733646"/>
                </a:cubicBezTo>
                <a:cubicBezTo>
                  <a:pt x="3487720" y="736364"/>
                  <a:pt x="3497690" y="742436"/>
                  <a:pt x="3508745" y="744279"/>
                </a:cubicBezTo>
                <a:cubicBezTo>
                  <a:pt x="3540402" y="749555"/>
                  <a:pt x="3572667" y="750372"/>
                  <a:pt x="3604438" y="754911"/>
                </a:cubicBezTo>
                <a:cubicBezTo>
                  <a:pt x="3622328" y="757467"/>
                  <a:pt x="3639820" y="762311"/>
                  <a:pt x="3657600" y="765544"/>
                </a:cubicBezTo>
                <a:cubicBezTo>
                  <a:pt x="3678811" y="769401"/>
                  <a:pt x="3700131" y="772632"/>
                  <a:pt x="3721396" y="776176"/>
                </a:cubicBezTo>
                <a:cubicBezTo>
                  <a:pt x="3732028" y="779720"/>
                  <a:pt x="3743683" y="781043"/>
                  <a:pt x="3753293" y="786809"/>
                </a:cubicBezTo>
                <a:cubicBezTo>
                  <a:pt x="3761889" y="791967"/>
                  <a:pt x="3766731" y="801812"/>
                  <a:pt x="3774559" y="808074"/>
                </a:cubicBezTo>
                <a:cubicBezTo>
                  <a:pt x="3804005" y="831630"/>
                  <a:pt x="3804662" y="828741"/>
                  <a:pt x="3838354" y="839972"/>
                </a:cubicBezTo>
                <a:cubicBezTo>
                  <a:pt x="3845442" y="850604"/>
                  <a:pt x="3848783" y="865096"/>
                  <a:pt x="3859619" y="871869"/>
                </a:cubicBezTo>
                <a:cubicBezTo>
                  <a:pt x="3878627" y="883749"/>
                  <a:pt x="3923414" y="893134"/>
                  <a:pt x="3923414" y="893134"/>
                </a:cubicBezTo>
                <a:cubicBezTo>
                  <a:pt x="3951768" y="889590"/>
                  <a:pt x="3980907" y="890020"/>
                  <a:pt x="4008475" y="882502"/>
                </a:cubicBezTo>
                <a:cubicBezTo>
                  <a:pt x="4020804" y="879140"/>
                  <a:pt x="4028943" y="866952"/>
                  <a:pt x="4040373" y="861237"/>
                </a:cubicBezTo>
                <a:cubicBezTo>
                  <a:pt x="4050397" y="856225"/>
                  <a:pt x="4062473" y="856047"/>
                  <a:pt x="4072270" y="850604"/>
                </a:cubicBezTo>
                <a:cubicBezTo>
                  <a:pt x="4094611" y="838192"/>
                  <a:pt x="4113207" y="819504"/>
                  <a:pt x="4136066" y="808074"/>
                </a:cubicBezTo>
                <a:cubicBezTo>
                  <a:pt x="4150243" y="800986"/>
                  <a:pt x="4163755" y="792374"/>
                  <a:pt x="4178596" y="786809"/>
                </a:cubicBezTo>
                <a:cubicBezTo>
                  <a:pt x="4192279" y="781678"/>
                  <a:pt x="4207075" y="780190"/>
                  <a:pt x="4221126" y="776176"/>
                </a:cubicBezTo>
                <a:cubicBezTo>
                  <a:pt x="4231903" y="773097"/>
                  <a:pt x="4242391" y="769088"/>
                  <a:pt x="4253024" y="765544"/>
                </a:cubicBezTo>
                <a:cubicBezTo>
                  <a:pt x="4263656" y="758456"/>
                  <a:pt x="4275885" y="753315"/>
                  <a:pt x="4284921" y="744279"/>
                </a:cubicBezTo>
                <a:cubicBezTo>
                  <a:pt x="4318263" y="710936"/>
                  <a:pt x="4288923" y="709510"/>
                  <a:pt x="4338084" y="701748"/>
                </a:cubicBezTo>
                <a:cubicBezTo>
                  <a:pt x="4394533" y="692835"/>
                  <a:pt x="4508205" y="680483"/>
                  <a:pt x="4508205" y="680483"/>
                </a:cubicBezTo>
                <a:cubicBezTo>
                  <a:pt x="4585601" y="699833"/>
                  <a:pt x="4515812" y="680350"/>
                  <a:pt x="4603898" y="712381"/>
                </a:cubicBezTo>
                <a:cubicBezTo>
                  <a:pt x="4624964" y="720041"/>
                  <a:pt x="4646428" y="726558"/>
                  <a:pt x="4667693" y="733646"/>
                </a:cubicBezTo>
                <a:cubicBezTo>
                  <a:pt x="4678326" y="737190"/>
                  <a:pt x="4690266" y="738062"/>
                  <a:pt x="4699591" y="744279"/>
                </a:cubicBezTo>
                <a:lnTo>
                  <a:pt x="4763386" y="786809"/>
                </a:lnTo>
                <a:cubicBezTo>
                  <a:pt x="4774019" y="793897"/>
                  <a:pt x="4786248" y="799038"/>
                  <a:pt x="4795284" y="808074"/>
                </a:cubicBezTo>
                <a:cubicBezTo>
                  <a:pt x="4836218" y="849008"/>
                  <a:pt x="4814671" y="831631"/>
                  <a:pt x="4859079" y="861237"/>
                </a:cubicBezTo>
                <a:cubicBezTo>
                  <a:pt x="4866168" y="871869"/>
                  <a:pt x="4869509" y="886361"/>
                  <a:pt x="4880345" y="893134"/>
                </a:cubicBezTo>
                <a:cubicBezTo>
                  <a:pt x="4899353" y="905014"/>
                  <a:pt x="4922875" y="907312"/>
                  <a:pt x="4944140" y="914400"/>
                </a:cubicBezTo>
                <a:cubicBezTo>
                  <a:pt x="4996483" y="931848"/>
                  <a:pt x="4964997" y="923192"/>
                  <a:pt x="5039833" y="935665"/>
                </a:cubicBezTo>
                <a:cubicBezTo>
                  <a:pt x="5082363" y="932121"/>
                  <a:pt x="5125121" y="930672"/>
                  <a:pt x="5167424" y="925032"/>
                </a:cubicBezTo>
                <a:cubicBezTo>
                  <a:pt x="5178533" y="923551"/>
                  <a:pt x="5188448" y="917118"/>
                  <a:pt x="5199321" y="914400"/>
                </a:cubicBezTo>
                <a:cubicBezTo>
                  <a:pt x="5216853" y="910017"/>
                  <a:pt x="5235049" y="908522"/>
                  <a:pt x="5252484" y="903767"/>
                </a:cubicBezTo>
                <a:cubicBezTo>
                  <a:pt x="5274109" y="897869"/>
                  <a:pt x="5316279" y="882502"/>
                  <a:pt x="5316279" y="882502"/>
                </a:cubicBezTo>
                <a:cubicBezTo>
                  <a:pt x="5363989" y="834794"/>
                  <a:pt x="5307331" y="885110"/>
                  <a:pt x="5369442" y="850604"/>
                </a:cubicBezTo>
                <a:cubicBezTo>
                  <a:pt x="5369459" y="850595"/>
                  <a:pt x="5449178" y="797447"/>
                  <a:pt x="5465135" y="786809"/>
                </a:cubicBezTo>
                <a:cubicBezTo>
                  <a:pt x="5475768" y="779721"/>
                  <a:pt x="5484353" y="767129"/>
                  <a:pt x="5497033" y="765544"/>
                </a:cubicBezTo>
                <a:lnTo>
                  <a:pt x="5582093" y="754911"/>
                </a:lnTo>
                <a:cubicBezTo>
                  <a:pt x="5589182" y="747823"/>
                  <a:pt x="5597097" y="741474"/>
                  <a:pt x="5603359" y="733646"/>
                </a:cubicBezTo>
                <a:cubicBezTo>
                  <a:pt x="5611342" y="723667"/>
                  <a:pt x="5615588" y="710784"/>
                  <a:pt x="5624624" y="701748"/>
                </a:cubicBezTo>
                <a:cubicBezTo>
                  <a:pt x="5633660" y="692712"/>
                  <a:pt x="5645889" y="687571"/>
                  <a:pt x="5656521" y="680483"/>
                </a:cubicBezTo>
                <a:cubicBezTo>
                  <a:pt x="5663609" y="669851"/>
                  <a:pt x="5667808" y="656569"/>
                  <a:pt x="5677786" y="648586"/>
                </a:cubicBezTo>
                <a:cubicBezTo>
                  <a:pt x="5686538" y="641585"/>
                  <a:pt x="5700359" y="644170"/>
                  <a:pt x="5709684" y="637953"/>
                </a:cubicBezTo>
                <a:cubicBezTo>
                  <a:pt x="5722195" y="629612"/>
                  <a:pt x="5730949" y="616688"/>
                  <a:pt x="5741582" y="606055"/>
                </a:cubicBezTo>
                <a:cubicBezTo>
                  <a:pt x="5745126" y="595423"/>
                  <a:pt x="5749783" y="585099"/>
                  <a:pt x="5752214" y="574158"/>
                </a:cubicBezTo>
                <a:cubicBezTo>
                  <a:pt x="5771163" y="488887"/>
                  <a:pt x="5754139" y="534561"/>
                  <a:pt x="5773479" y="457200"/>
                </a:cubicBezTo>
                <a:cubicBezTo>
                  <a:pt x="5776197" y="446327"/>
                  <a:pt x="5780568" y="435935"/>
                  <a:pt x="5784112" y="425302"/>
                </a:cubicBezTo>
                <a:cubicBezTo>
                  <a:pt x="5775544" y="348189"/>
                  <a:pt x="5779588" y="345672"/>
                  <a:pt x="5762847" y="287079"/>
                </a:cubicBezTo>
                <a:cubicBezTo>
                  <a:pt x="5759768" y="276302"/>
                  <a:pt x="5760139" y="263106"/>
                  <a:pt x="5752214" y="255181"/>
                </a:cubicBezTo>
                <a:cubicBezTo>
                  <a:pt x="5734142" y="237109"/>
                  <a:pt x="5709684" y="226828"/>
                  <a:pt x="5688419" y="212651"/>
                </a:cubicBezTo>
                <a:cubicBezTo>
                  <a:pt x="5635911" y="177646"/>
                  <a:pt x="5676934" y="199148"/>
                  <a:pt x="5603359" y="180753"/>
                </a:cubicBezTo>
                <a:cubicBezTo>
                  <a:pt x="5592486" y="178035"/>
                  <a:pt x="5582238" y="173199"/>
                  <a:pt x="5571461" y="170120"/>
                </a:cubicBezTo>
                <a:cubicBezTo>
                  <a:pt x="5557410" y="166106"/>
                  <a:pt x="5543108" y="163032"/>
                  <a:pt x="5528931" y="159488"/>
                </a:cubicBezTo>
                <a:cubicBezTo>
                  <a:pt x="5521843" y="148855"/>
                  <a:pt x="5519953" y="131101"/>
                  <a:pt x="5507666" y="127590"/>
                </a:cubicBezTo>
                <a:cubicBezTo>
                  <a:pt x="5466630" y="115866"/>
                  <a:pt x="5422560" y="121004"/>
                  <a:pt x="5380075" y="116958"/>
                </a:cubicBezTo>
                <a:cubicBezTo>
                  <a:pt x="5348126" y="113915"/>
                  <a:pt x="5316280" y="109869"/>
                  <a:pt x="5284382" y="106325"/>
                </a:cubicBezTo>
                <a:cubicBezTo>
                  <a:pt x="5270205" y="102781"/>
                  <a:pt x="5256117" y="98863"/>
                  <a:pt x="5241852" y="95693"/>
                </a:cubicBezTo>
                <a:cubicBezTo>
                  <a:pt x="5224210" y="91773"/>
                  <a:pt x="5205610" y="91406"/>
                  <a:pt x="5188689" y="85060"/>
                </a:cubicBezTo>
                <a:cubicBezTo>
                  <a:pt x="5176724" y="80573"/>
                  <a:pt x="5169322" y="66301"/>
                  <a:pt x="5156791" y="63795"/>
                </a:cubicBezTo>
                <a:cubicBezTo>
                  <a:pt x="5114942" y="55425"/>
                  <a:pt x="5071730" y="56706"/>
                  <a:pt x="5029200" y="53162"/>
                </a:cubicBezTo>
                <a:cubicBezTo>
                  <a:pt x="4939982" y="30858"/>
                  <a:pt x="5007114" y="45119"/>
                  <a:pt x="4848447" y="31897"/>
                </a:cubicBezTo>
                <a:lnTo>
                  <a:pt x="4731489" y="21265"/>
                </a:lnTo>
                <a:cubicBezTo>
                  <a:pt x="4704056" y="25184"/>
                  <a:pt x="4654857" y="27683"/>
                  <a:pt x="4625163" y="42530"/>
                </a:cubicBezTo>
                <a:cubicBezTo>
                  <a:pt x="4497500" y="106362"/>
                  <a:pt x="4670886" y="25728"/>
                  <a:pt x="4572000" y="85060"/>
                </a:cubicBezTo>
                <a:cubicBezTo>
                  <a:pt x="4563228" y="90323"/>
                  <a:pt x="4502750" y="106001"/>
                  <a:pt x="4497573" y="106325"/>
                </a:cubicBezTo>
                <a:cubicBezTo>
                  <a:pt x="4398466" y="112519"/>
                  <a:pt x="4299098" y="113414"/>
                  <a:pt x="4199861" y="116958"/>
                </a:cubicBezTo>
                <a:cubicBezTo>
                  <a:pt x="4138155" y="158094"/>
                  <a:pt x="4198176" y="124707"/>
                  <a:pt x="4093535" y="148855"/>
                </a:cubicBezTo>
                <a:cubicBezTo>
                  <a:pt x="4071694" y="153895"/>
                  <a:pt x="4029740" y="170120"/>
                  <a:pt x="4029740" y="170120"/>
                </a:cubicBezTo>
                <a:cubicBezTo>
                  <a:pt x="3994298" y="166576"/>
                  <a:pt x="3958720" y="164195"/>
                  <a:pt x="3923414" y="159488"/>
                </a:cubicBezTo>
                <a:cubicBezTo>
                  <a:pt x="3839455" y="148293"/>
                  <a:pt x="3899680" y="153554"/>
                  <a:pt x="3838354" y="138223"/>
                </a:cubicBezTo>
                <a:cubicBezTo>
                  <a:pt x="3789637" y="126044"/>
                  <a:pt x="3751792" y="123415"/>
                  <a:pt x="3700131" y="116958"/>
                </a:cubicBezTo>
                <a:cubicBezTo>
                  <a:pt x="3666259" y="108490"/>
                  <a:pt x="3639541" y="101093"/>
                  <a:pt x="3604438" y="95693"/>
                </a:cubicBezTo>
                <a:cubicBezTo>
                  <a:pt x="3566439" y="89847"/>
                  <a:pt x="3459149" y="78368"/>
                  <a:pt x="3423684" y="74427"/>
                </a:cubicBezTo>
                <a:cubicBezTo>
                  <a:pt x="3318890" y="48230"/>
                  <a:pt x="3456641" y="80239"/>
                  <a:pt x="3253563" y="53162"/>
                </a:cubicBezTo>
                <a:cubicBezTo>
                  <a:pt x="3242454" y="51681"/>
                  <a:pt x="3232607" y="44961"/>
                  <a:pt x="3221666" y="42530"/>
                </a:cubicBezTo>
                <a:cubicBezTo>
                  <a:pt x="3200621" y="37853"/>
                  <a:pt x="3179332" y="33941"/>
                  <a:pt x="3157870" y="31897"/>
                </a:cubicBezTo>
                <a:cubicBezTo>
                  <a:pt x="3104829" y="26846"/>
                  <a:pt x="3051545" y="24809"/>
                  <a:pt x="2998382" y="21265"/>
                </a:cubicBezTo>
                <a:cubicBezTo>
                  <a:pt x="2899145" y="24809"/>
                  <a:pt x="2799586" y="23169"/>
                  <a:pt x="2700670" y="31897"/>
                </a:cubicBezTo>
                <a:cubicBezTo>
                  <a:pt x="2678341" y="33867"/>
                  <a:pt x="2658621" y="47725"/>
                  <a:pt x="2636875" y="53162"/>
                </a:cubicBezTo>
                <a:cubicBezTo>
                  <a:pt x="2583472" y="66513"/>
                  <a:pt x="2608208" y="59174"/>
                  <a:pt x="2562447" y="74427"/>
                </a:cubicBezTo>
                <a:cubicBezTo>
                  <a:pt x="2517445" y="69927"/>
                  <a:pt x="2367259" y="54318"/>
                  <a:pt x="2328531" y="53162"/>
                </a:cubicBezTo>
                <a:cubicBezTo>
                  <a:pt x="2133655" y="47345"/>
                  <a:pt x="1938670" y="46074"/>
                  <a:pt x="1743740" y="42530"/>
                </a:cubicBezTo>
                <a:cubicBezTo>
                  <a:pt x="1695563" y="30485"/>
                  <a:pt x="1659755" y="19515"/>
                  <a:pt x="1605517" y="21265"/>
                </a:cubicBezTo>
                <a:cubicBezTo>
                  <a:pt x="1527264" y="23789"/>
                  <a:pt x="1449608" y="35844"/>
                  <a:pt x="1371600" y="42530"/>
                </a:cubicBezTo>
                <a:lnTo>
                  <a:pt x="1233377" y="53162"/>
                </a:lnTo>
                <a:cubicBezTo>
                  <a:pt x="1144772" y="49618"/>
                  <a:pt x="1056013" y="48848"/>
                  <a:pt x="967563" y="42530"/>
                </a:cubicBezTo>
                <a:cubicBezTo>
                  <a:pt x="956384" y="41731"/>
                  <a:pt x="946479" y="34846"/>
                  <a:pt x="935666" y="31897"/>
                </a:cubicBezTo>
                <a:cubicBezTo>
                  <a:pt x="907470" y="24207"/>
                  <a:pt x="879606" y="14257"/>
                  <a:pt x="850605" y="10632"/>
                </a:cubicBezTo>
                <a:lnTo>
                  <a:pt x="765545" y="0"/>
                </a:lnTo>
                <a:cubicBezTo>
                  <a:pt x="726559" y="3544"/>
                  <a:pt x="686864" y="2430"/>
                  <a:pt x="648586" y="10632"/>
                </a:cubicBezTo>
                <a:cubicBezTo>
                  <a:pt x="636091" y="13309"/>
                  <a:pt x="628434" y="26863"/>
                  <a:pt x="616689" y="31897"/>
                </a:cubicBezTo>
                <a:cubicBezTo>
                  <a:pt x="575087" y="49727"/>
                  <a:pt x="553241" y="35209"/>
                  <a:pt x="510363" y="63795"/>
                </a:cubicBezTo>
                <a:cubicBezTo>
                  <a:pt x="499731" y="70883"/>
                  <a:pt x="489895" y="79345"/>
                  <a:pt x="478466" y="85060"/>
                </a:cubicBezTo>
                <a:cubicBezTo>
                  <a:pt x="468441" y="90072"/>
                  <a:pt x="457062" y="91758"/>
                  <a:pt x="446568" y="95693"/>
                </a:cubicBezTo>
                <a:cubicBezTo>
                  <a:pt x="428697" y="102395"/>
                  <a:pt x="411276" y="110257"/>
                  <a:pt x="393405" y="116958"/>
                </a:cubicBezTo>
                <a:cubicBezTo>
                  <a:pt x="382911" y="120893"/>
                  <a:pt x="372284" y="124511"/>
                  <a:pt x="361507" y="127590"/>
                </a:cubicBezTo>
                <a:cubicBezTo>
                  <a:pt x="347456" y="131604"/>
                  <a:pt x="332660" y="133092"/>
                  <a:pt x="318977" y="138223"/>
                </a:cubicBezTo>
                <a:cubicBezTo>
                  <a:pt x="304136" y="143788"/>
                  <a:pt x="291163" y="153601"/>
                  <a:pt x="276447" y="159488"/>
                </a:cubicBezTo>
                <a:cubicBezTo>
                  <a:pt x="255635" y="167813"/>
                  <a:pt x="212652" y="180753"/>
                  <a:pt x="212652" y="180753"/>
                </a:cubicBezTo>
                <a:cubicBezTo>
                  <a:pt x="164942" y="228461"/>
                  <a:pt x="221600" y="178145"/>
                  <a:pt x="159489" y="212651"/>
                </a:cubicBezTo>
                <a:cubicBezTo>
                  <a:pt x="137148" y="225063"/>
                  <a:pt x="116958" y="241004"/>
                  <a:pt x="95693" y="255181"/>
                </a:cubicBezTo>
                <a:cubicBezTo>
                  <a:pt x="83182" y="263522"/>
                  <a:pt x="76307" y="278738"/>
                  <a:pt x="63796" y="287079"/>
                </a:cubicBezTo>
                <a:cubicBezTo>
                  <a:pt x="54471" y="293296"/>
                  <a:pt x="42531" y="294167"/>
                  <a:pt x="31898" y="297711"/>
                </a:cubicBezTo>
                <a:cubicBezTo>
                  <a:pt x="28354" y="315432"/>
                  <a:pt x="25330" y="333265"/>
                  <a:pt x="21266" y="350874"/>
                </a:cubicBezTo>
                <a:cubicBezTo>
                  <a:pt x="14694" y="379352"/>
                  <a:pt x="0" y="435934"/>
                  <a:pt x="0" y="435934"/>
                </a:cubicBezTo>
                <a:cubicBezTo>
                  <a:pt x="3544" y="453655"/>
                  <a:pt x="2551" y="472933"/>
                  <a:pt x="10633" y="489097"/>
                </a:cubicBezTo>
                <a:cubicBezTo>
                  <a:pt x="17358" y="502546"/>
                  <a:pt x="27943" y="517348"/>
                  <a:pt x="42531" y="520995"/>
                </a:cubicBezTo>
                <a:cubicBezTo>
                  <a:pt x="86146" y="531899"/>
                  <a:pt x="166578" y="554664"/>
                  <a:pt x="212652" y="56352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BD7783B-F087-417F-9B68-14E13F4E062A}"/>
              </a:ext>
            </a:extLst>
          </p:cNvPr>
          <p:cNvSpPr/>
          <p:nvPr/>
        </p:nvSpPr>
        <p:spPr>
          <a:xfrm>
            <a:off x="202018" y="5990250"/>
            <a:ext cx="6113721" cy="735443"/>
          </a:xfrm>
          <a:custGeom>
            <a:avLst/>
            <a:gdLst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21265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50474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50474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88722 w 6113721"/>
              <a:gd name="connsiteY134" fmla="*/ 2771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64724 w 6113721"/>
              <a:gd name="connsiteY134" fmla="*/ 267610 h 73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</a:cxnLst>
            <a:rect l="l" t="t" r="r" b="b"/>
            <a:pathLst>
              <a:path w="6113721" h="735443">
                <a:moveTo>
                  <a:pt x="138223" y="267610"/>
                </a:moveTo>
                <a:cubicBezTo>
                  <a:pt x="166576" y="260522"/>
                  <a:pt x="197142" y="259415"/>
                  <a:pt x="223283" y="246345"/>
                </a:cubicBezTo>
                <a:cubicBezTo>
                  <a:pt x="241215" y="237379"/>
                  <a:pt x="250592" y="216863"/>
                  <a:pt x="265814" y="203815"/>
                </a:cubicBezTo>
                <a:cubicBezTo>
                  <a:pt x="275516" y="195499"/>
                  <a:pt x="287894" y="190731"/>
                  <a:pt x="297711" y="182550"/>
                </a:cubicBezTo>
                <a:cubicBezTo>
                  <a:pt x="379573" y="114331"/>
                  <a:pt x="282316" y="182180"/>
                  <a:pt x="361507" y="129387"/>
                </a:cubicBezTo>
                <a:cubicBezTo>
                  <a:pt x="377197" y="105851"/>
                  <a:pt x="390110" y="81963"/>
                  <a:pt x="414669" y="65591"/>
                </a:cubicBezTo>
                <a:cubicBezTo>
                  <a:pt x="423994" y="59374"/>
                  <a:pt x="435934" y="58503"/>
                  <a:pt x="446567" y="54959"/>
                </a:cubicBezTo>
                <a:cubicBezTo>
                  <a:pt x="453655" y="44326"/>
                  <a:pt x="458796" y="32097"/>
                  <a:pt x="467832" y="23061"/>
                </a:cubicBezTo>
                <a:cubicBezTo>
                  <a:pt x="507009" y="-16116"/>
                  <a:pt x="523936" y="4822"/>
                  <a:pt x="584790" y="12429"/>
                </a:cubicBezTo>
                <a:cubicBezTo>
                  <a:pt x="595423" y="19517"/>
                  <a:pt x="605593" y="27354"/>
                  <a:pt x="616688" y="33694"/>
                </a:cubicBezTo>
                <a:cubicBezTo>
                  <a:pt x="630450" y="41558"/>
                  <a:pt x="646320" y="45746"/>
                  <a:pt x="659218" y="54959"/>
                </a:cubicBezTo>
                <a:cubicBezTo>
                  <a:pt x="708874" y="90428"/>
                  <a:pt x="672926" y="88394"/>
                  <a:pt x="733646" y="118754"/>
                </a:cubicBezTo>
                <a:cubicBezTo>
                  <a:pt x="746716" y="125289"/>
                  <a:pt x="762493" y="124256"/>
                  <a:pt x="776176" y="129387"/>
                </a:cubicBezTo>
                <a:cubicBezTo>
                  <a:pt x="850746" y="157351"/>
                  <a:pt x="788904" y="141066"/>
                  <a:pt x="850604" y="171917"/>
                </a:cubicBezTo>
                <a:cubicBezTo>
                  <a:pt x="860629" y="176929"/>
                  <a:pt x="871689" y="179601"/>
                  <a:pt x="882502" y="182550"/>
                </a:cubicBezTo>
                <a:cubicBezTo>
                  <a:pt x="910698" y="190240"/>
                  <a:pt x="938904" y="198084"/>
                  <a:pt x="967562" y="203815"/>
                </a:cubicBezTo>
                <a:cubicBezTo>
                  <a:pt x="1031715" y="216645"/>
                  <a:pt x="1003581" y="208732"/>
                  <a:pt x="1052623" y="225080"/>
                </a:cubicBezTo>
                <a:cubicBezTo>
                  <a:pt x="1085489" y="222889"/>
                  <a:pt x="1294548" y="209836"/>
                  <a:pt x="1339702" y="203815"/>
                </a:cubicBezTo>
                <a:cubicBezTo>
                  <a:pt x="1393067" y="196700"/>
                  <a:pt x="1351621" y="190781"/>
                  <a:pt x="1403497" y="171917"/>
                </a:cubicBezTo>
                <a:cubicBezTo>
                  <a:pt x="1430964" y="161929"/>
                  <a:pt x="1460204" y="157740"/>
                  <a:pt x="1488558" y="150652"/>
                </a:cubicBezTo>
                <a:lnTo>
                  <a:pt x="1531088" y="140019"/>
                </a:lnTo>
                <a:lnTo>
                  <a:pt x="1573618" y="129387"/>
                </a:lnTo>
                <a:cubicBezTo>
                  <a:pt x="1587795" y="118754"/>
                  <a:pt x="1599494" y="103545"/>
                  <a:pt x="1616148" y="97489"/>
                </a:cubicBezTo>
                <a:cubicBezTo>
                  <a:pt x="1639700" y="88925"/>
                  <a:pt x="1665856" y="90977"/>
                  <a:pt x="1690576" y="86857"/>
                </a:cubicBezTo>
                <a:cubicBezTo>
                  <a:pt x="1741896" y="78304"/>
                  <a:pt x="1734553" y="79286"/>
                  <a:pt x="1775637" y="65591"/>
                </a:cubicBezTo>
                <a:cubicBezTo>
                  <a:pt x="1809221" y="69323"/>
                  <a:pt x="1875087" y="72317"/>
                  <a:pt x="1913860" y="86857"/>
                </a:cubicBezTo>
                <a:cubicBezTo>
                  <a:pt x="1988431" y="114821"/>
                  <a:pt x="1926585" y="98536"/>
                  <a:pt x="1988288" y="129387"/>
                </a:cubicBezTo>
                <a:cubicBezTo>
                  <a:pt x="1998313" y="134399"/>
                  <a:pt x="2009553" y="136475"/>
                  <a:pt x="2020186" y="140019"/>
                </a:cubicBezTo>
                <a:cubicBezTo>
                  <a:pt x="2130484" y="213556"/>
                  <a:pt x="1959765" y="101641"/>
                  <a:pt x="2094614" y="182550"/>
                </a:cubicBezTo>
                <a:cubicBezTo>
                  <a:pt x="2116529" y="195699"/>
                  <a:pt x="2135550" y="213650"/>
                  <a:pt x="2158409" y="225080"/>
                </a:cubicBezTo>
                <a:cubicBezTo>
                  <a:pt x="2263106" y="277428"/>
                  <a:pt x="2131920" y="213307"/>
                  <a:pt x="2254102" y="267610"/>
                </a:cubicBezTo>
                <a:cubicBezTo>
                  <a:pt x="2268586" y="274047"/>
                  <a:pt x="2281916" y="282989"/>
                  <a:pt x="2296632" y="288875"/>
                </a:cubicBezTo>
                <a:cubicBezTo>
                  <a:pt x="2339772" y="306131"/>
                  <a:pt x="2361185" y="310329"/>
                  <a:pt x="2402958" y="320773"/>
                </a:cubicBezTo>
                <a:cubicBezTo>
                  <a:pt x="2463209" y="313685"/>
                  <a:pt x="2523806" y="309093"/>
                  <a:pt x="2583711" y="299508"/>
                </a:cubicBezTo>
                <a:cubicBezTo>
                  <a:pt x="2612570" y="294891"/>
                  <a:pt x="2668772" y="278243"/>
                  <a:pt x="2668772" y="278243"/>
                </a:cubicBezTo>
                <a:cubicBezTo>
                  <a:pt x="2679404" y="267610"/>
                  <a:pt x="2688800" y="255577"/>
                  <a:pt x="2700669" y="246345"/>
                </a:cubicBezTo>
                <a:cubicBezTo>
                  <a:pt x="2746754" y="210501"/>
                  <a:pt x="2756749" y="201556"/>
                  <a:pt x="2806995" y="193182"/>
                </a:cubicBezTo>
                <a:cubicBezTo>
                  <a:pt x="2835180" y="188484"/>
                  <a:pt x="2863702" y="186094"/>
                  <a:pt x="2892055" y="182550"/>
                </a:cubicBezTo>
                <a:cubicBezTo>
                  <a:pt x="2966862" y="157614"/>
                  <a:pt x="2874512" y="190069"/>
                  <a:pt x="2966483" y="150652"/>
                </a:cubicBezTo>
                <a:cubicBezTo>
                  <a:pt x="2991982" y="139724"/>
                  <a:pt x="3013925" y="137097"/>
                  <a:pt x="3040911" y="129387"/>
                </a:cubicBezTo>
                <a:cubicBezTo>
                  <a:pt x="3082803" y="117418"/>
                  <a:pt x="3066980" y="117189"/>
                  <a:pt x="3115339" y="108122"/>
                </a:cubicBezTo>
                <a:cubicBezTo>
                  <a:pt x="3157718" y="100176"/>
                  <a:pt x="3200077" y="91619"/>
                  <a:pt x="3242930" y="86857"/>
                </a:cubicBezTo>
                <a:cubicBezTo>
                  <a:pt x="3363531" y="73456"/>
                  <a:pt x="3306852" y="80763"/>
                  <a:pt x="3413051" y="65591"/>
                </a:cubicBezTo>
                <a:cubicBezTo>
                  <a:pt x="3442376" y="69257"/>
                  <a:pt x="3497227" y="70466"/>
                  <a:pt x="3530009" y="86857"/>
                </a:cubicBezTo>
                <a:cubicBezTo>
                  <a:pt x="3588233" y="115969"/>
                  <a:pt x="3550602" y="126561"/>
                  <a:pt x="3646967" y="150652"/>
                </a:cubicBezTo>
                <a:cubicBezTo>
                  <a:pt x="3749560" y="176300"/>
                  <a:pt x="3703369" y="166185"/>
                  <a:pt x="3785190" y="182550"/>
                </a:cubicBezTo>
                <a:cubicBezTo>
                  <a:pt x="3820632" y="179006"/>
                  <a:pt x="3857100" y="181095"/>
                  <a:pt x="3891516" y="171917"/>
                </a:cubicBezTo>
                <a:cubicBezTo>
                  <a:pt x="3911484" y="166592"/>
                  <a:pt x="3926195" y="149261"/>
                  <a:pt x="3944679" y="140019"/>
                </a:cubicBezTo>
                <a:cubicBezTo>
                  <a:pt x="3954703" y="135007"/>
                  <a:pt x="3965800" y="132466"/>
                  <a:pt x="3976576" y="129387"/>
                </a:cubicBezTo>
                <a:cubicBezTo>
                  <a:pt x="3990627" y="125372"/>
                  <a:pt x="4005110" y="122953"/>
                  <a:pt x="4019107" y="118754"/>
                </a:cubicBezTo>
                <a:cubicBezTo>
                  <a:pt x="4040577" y="112313"/>
                  <a:pt x="4082902" y="97489"/>
                  <a:pt x="4082902" y="97489"/>
                </a:cubicBezTo>
                <a:lnTo>
                  <a:pt x="4231758" y="118754"/>
                </a:lnTo>
                <a:cubicBezTo>
                  <a:pt x="4249609" y="121573"/>
                  <a:pt x="4267389" y="125004"/>
                  <a:pt x="4284921" y="129387"/>
                </a:cubicBezTo>
                <a:cubicBezTo>
                  <a:pt x="4295794" y="132105"/>
                  <a:pt x="4305781" y="138071"/>
                  <a:pt x="4316818" y="140019"/>
                </a:cubicBezTo>
                <a:cubicBezTo>
                  <a:pt x="4366178" y="148730"/>
                  <a:pt x="4465674" y="161285"/>
                  <a:pt x="4465674" y="161285"/>
                </a:cubicBezTo>
                <a:cubicBezTo>
                  <a:pt x="4476307" y="168373"/>
                  <a:pt x="4485563" y="178183"/>
                  <a:pt x="4497572" y="182550"/>
                </a:cubicBezTo>
                <a:cubicBezTo>
                  <a:pt x="4647497" y="237068"/>
                  <a:pt x="4517120" y="167801"/>
                  <a:pt x="4688958" y="225080"/>
                </a:cubicBezTo>
                <a:cubicBezTo>
                  <a:pt x="4710223" y="232168"/>
                  <a:pt x="4734102" y="233911"/>
                  <a:pt x="4752753" y="246345"/>
                </a:cubicBezTo>
                <a:cubicBezTo>
                  <a:pt x="4763386" y="253433"/>
                  <a:pt x="4775034" y="259195"/>
                  <a:pt x="4784651" y="267610"/>
                </a:cubicBezTo>
                <a:cubicBezTo>
                  <a:pt x="4803512" y="284113"/>
                  <a:pt x="4814039" y="312848"/>
                  <a:pt x="4837814" y="320773"/>
                </a:cubicBezTo>
                <a:lnTo>
                  <a:pt x="4869711" y="331405"/>
                </a:lnTo>
                <a:cubicBezTo>
                  <a:pt x="4931011" y="372273"/>
                  <a:pt x="4871877" y="336891"/>
                  <a:pt x="4933507" y="363303"/>
                </a:cubicBezTo>
                <a:cubicBezTo>
                  <a:pt x="5025495" y="402726"/>
                  <a:pt x="4933117" y="370260"/>
                  <a:pt x="5007934" y="395201"/>
                </a:cubicBezTo>
                <a:cubicBezTo>
                  <a:pt x="5025655" y="391657"/>
                  <a:pt x="5043662" y="389323"/>
                  <a:pt x="5061097" y="384568"/>
                </a:cubicBezTo>
                <a:cubicBezTo>
                  <a:pt x="5082723" y="378670"/>
                  <a:pt x="5124893" y="363303"/>
                  <a:pt x="5124893" y="363303"/>
                </a:cubicBezTo>
                <a:cubicBezTo>
                  <a:pt x="5135525" y="352670"/>
                  <a:pt x="5143646" y="338707"/>
                  <a:pt x="5156790" y="331405"/>
                </a:cubicBezTo>
                <a:cubicBezTo>
                  <a:pt x="5211998" y="300734"/>
                  <a:pt x="5291684" y="304215"/>
                  <a:pt x="5348176" y="299508"/>
                </a:cubicBezTo>
                <a:cubicBezTo>
                  <a:pt x="5424196" y="284303"/>
                  <a:pt x="5416980" y="280511"/>
                  <a:pt x="5518297" y="299508"/>
                </a:cubicBezTo>
                <a:cubicBezTo>
                  <a:pt x="5537056" y="303025"/>
                  <a:pt x="5553218" y="315160"/>
                  <a:pt x="5571460" y="320773"/>
                </a:cubicBezTo>
                <a:cubicBezTo>
                  <a:pt x="5599394" y="329368"/>
                  <a:pt x="5628795" y="332795"/>
                  <a:pt x="5656521" y="342038"/>
                </a:cubicBezTo>
                <a:lnTo>
                  <a:pt x="5688418" y="352671"/>
                </a:lnTo>
                <a:cubicBezTo>
                  <a:pt x="5734492" y="349127"/>
                  <a:pt x="5781328" y="351101"/>
                  <a:pt x="5826641" y="342038"/>
                </a:cubicBezTo>
                <a:cubicBezTo>
                  <a:pt x="5836471" y="340072"/>
                  <a:pt x="5839311" y="325931"/>
                  <a:pt x="5847907" y="320773"/>
                </a:cubicBezTo>
                <a:cubicBezTo>
                  <a:pt x="5857517" y="315007"/>
                  <a:pt x="5869780" y="315152"/>
                  <a:pt x="5879804" y="310140"/>
                </a:cubicBezTo>
                <a:cubicBezTo>
                  <a:pt x="5891234" y="304425"/>
                  <a:pt x="5901069" y="295963"/>
                  <a:pt x="5911702" y="288875"/>
                </a:cubicBezTo>
                <a:cubicBezTo>
                  <a:pt x="5929423" y="292419"/>
                  <a:pt x="5947944" y="293162"/>
                  <a:pt x="5964865" y="299508"/>
                </a:cubicBezTo>
                <a:cubicBezTo>
                  <a:pt x="6010228" y="316519"/>
                  <a:pt x="5986840" y="321483"/>
                  <a:pt x="6018028" y="352671"/>
                </a:cubicBezTo>
                <a:cubicBezTo>
                  <a:pt x="6027064" y="361707"/>
                  <a:pt x="6039293" y="366848"/>
                  <a:pt x="6049925" y="373936"/>
                </a:cubicBezTo>
                <a:cubicBezTo>
                  <a:pt x="6085103" y="479463"/>
                  <a:pt x="6026083" y="318261"/>
                  <a:pt x="6092455" y="437731"/>
                </a:cubicBezTo>
                <a:cubicBezTo>
                  <a:pt x="6103341" y="457326"/>
                  <a:pt x="6113721" y="501526"/>
                  <a:pt x="6113721" y="501526"/>
                </a:cubicBezTo>
                <a:cubicBezTo>
                  <a:pt x="6110177" y="515703"/>
                  <a:pt x="6111194" y="531898"/>
                  <a:pt x="6103088" y="544057"/>
                </a:cubicBezTo>
                <a:cubicBezTo>
                  <a:pt x="6088402" y="566085"/>
                  <a:pt x="6050001" y="570619"/>
                  <a:pt x="6028660" y="575954"/>
                </a:cubicBezTo>
                <a:cubicBezTo>
                  <a:pt x="5981183" y="607605"/>
                  <a:pt x="5991115" y="607852"/>
                  <a:pt x="5911702" y="607852"/>
                </a:cubicBezTo>
                <a:cubicBezTo>
                  <a:pt x="5897089" y="607852"/>
                  <a:pt x="5883735" y="598433"/>
                  <a:pt x="5869172" y="597219"/>
                </a:cubicBezTo>
                <a:cubicBezTo>
                  <a:pt x="5798445" y="591325"/>
                  <a:pt x="5727460" y="588770"/>
                  <a:pt x="5656521" y="586587"/>
                </a:cubicBezTo>
                <a:lnTo>
                  <a:pt x="5178055" y="575954"/>
                </a:lnTo>
                <a:cubicBezTo>
                  <a:pt x="5153246" y="572410"/>
                  <a:pt x="5128047" y="570957"/>
                  <a:pt x="5103628" y="565322"/>
                </a:cubicBezTo>
                <a:cubicBezTo>
                  <a:pt x="5022550" y="546612"/>
                  <a:pt x="5061923" y="541786"/>
                  <a:pt x="4986669" y="533424"/>
                </a:cubicBezTo>
                <a:cubicBezTo>
                  <a:pt x="4940741" y="528321"/>
                  <a:pt x="4894520" y="526335"/>
                  <a:pt x="4848446" y="522791"/>
                </a:cubicBezTo>
                <a:cubicBezTo>
                  <a:pt x="4837813" y="519247"/>
                  <a:pt x="4827756" y="512159"/>
                  <a:pt x="4816548" y="512159"/>
                </a:cubicBezTo>
                <a:cubicBezTo>
                  <a:pt x="4787685" y="512159"/>
                  <a:pt x="4691570" y="516496"/>
                  <a:pt x="4646428" y="533424"/>
                </a:cubicBezTo>
                <a:cubicBezTo>
                  <a:pt x="4631587" y="538989"/>
                  <a:pt x="4618691" y="548999"/>
                  <a:pt x="4603897" y="554689"/>
                </a:cubicBezTo>
                <a:cubicBezTo>
                  <a:pt x="4572515" y="566759"/>
                  <a:pt x="4540102" y="575954"/>
                  <a:pt x="4508204" y="586587"/>
                </a:cubicBezTo>
                <a:cubicBezTo>
                  <a:pt x="4462449" y="601839"/>
                  <a:pt x="4487172" y="594503"/>
                  <a:pt x="4433776" y="607852"/>
                </a:cubicBezTo>
                <a:cubicBezTo>
                  <a:pt x="4423144" y="614940"/>
                  <a:pt x="4411696" y="620936"/>
                  <a:pt x="4401879" y="629117"/>
                </a:cubicBezTo>
                <a:cubicBezTo>
                  <a:pt x="4316396" y="700353"/>
                  <a:pt x="4435653" y="665120"/>
                  <a:pt x="4199860" y="650382"/>
                </a:cubicBezTo>
                <a:cubicBezTo>
                  <a:pt x="4185683" y="646838"/>
                  <a:pt x="4171327" y="643949"/>
                  <a:pt x="4157330" y="639750"/>
                </a:cubicBezTo>
                <a:cubicBezTo>
                  <a:pt x="4135860" y="633309"/>
                  <a:pt x="4115280" y="623922"/>
                  <a:pt x="4093534" y="618485"/>
                </a:cubicBezTo>
                <a:cubicBezTo>
                  <a:pt x="4065181" y="611396"/>
                  <a:pt x="4035610" y="608073"/>
                  <a:pt x="4008474" y="597219"/>
                </a:cubicBezTo>
                <a:cubicBezTo>
                  <a:pt x="4001672" y="594498"/>
                  <a:pt x="3940084" y="568656"/>
                  <a:pt x="3923414" y="565322"/>
                </a:cubicBezTo>
                <a:cubicBezTo>
                  <a:pt x="3898839" y="560407"/>
                  <a:pt x="3873795" y="558233"/>
                  <a:pt x="3848986" y="554689"/>
                </a:cubicBezTo>
                <a:cubicBezTo>
                  <a:pt x="3827721" y="547601"/>
                  <a:pt x="3807599" y="533984"/>
                  <a:pt x="3785190" y="533424"/>
                </a:cubicBezTo>
                <a:lnTo>
                  <a:pt x="3423683" y="544057"/>
                </a:lnTo>
                <a:cubicBezTo>
                  <a:pt x="3410165" y="544716"/>
                  <a:pt x="3303220" y="561770"/>
                  <a:pt x="3285460" y="565322"/>
                </a:cubicBezTo>
                <a:cubicBezTo>
                  <a:pt x="3271131" y="568188"/>
                  <a:pt x="3257373" y="573732"/>
                  <a:pt x="3242930" y="575954"/>
                </a:cubicBezTo>
                <a:cubicBezTo>
                  <a:pt x="3211209" y="580834"/>
                  <a:pt x="3179135" y="583043"/>
                  <a:pt x="3147237" y="586587"/>
                </a:cubicBezTo>
                <a:cubicBezTo>
                  <a:pt x="3133060" y="590131"/>
                  <a:pt x="3118758" y="593205"/>
                  <a:pt x="3104707" y="597219"/>
                </a:cubicBezTo>
                <a:cubicBezTo>
                  <a:pt x="3093930" y="600298"/>
                  <a:pt x="3083919" y="606371"/>
                  <a:pt x="3072809" y="607852"/>
                </a:cubicBezTo>
                <a:cubicBezTo>
                  <a:pt x="2980145" y="620208"/>
                  <a:pt x="2765625" y="626293"/>
                  <a:pt x="2700669" y="629117"/>
                </a:cubicBezTo>
                <a:cubicBezTo>
                  <a:pt x="2655149" y="640498"/>
                  <a:pt x="2654484" y="641381"/>
                  <a:pt x="2604976" y="650382"/>
                </a:cubicBezTo>
                <a:cubicBezTo>
                  <a:pt x="2522644" y="665351"/>
                  <a:pt x="2565523" y="652902"/>
                  <a:pt x="2509283" y="671647"/>
                </a:cubicBezTo>
                <a:lnTo>
                  <a:pt x="2232837" y="650382"/>
                </a:lnTo>
                <a:cubicBezTo>
                  <a:pt x="2084034" y="645068"/>
                  <a:pt x="1935125" y="643294"/>
                  <a:pt x="1786269" y="639750"/>
                </a:cubicBezTo>
                <a:cubicBezTo>
                  <a:pt x="1708297" y="643294"/>
                  <a:pt x="1630233" y="645190"/>
                  <a:pt x="1552353" y="650382"/>
                </a:cubicBezTo>
                <a:cubicBezTo>
                  <a:pt x="1523842" y="652283"/>
                  <a:pt x="1494860" y="653497"/>
                  <a:pt x="1467293" y="661015"/>
                </a:cubicBezTo>
                <a:cubicBezTo>
                  <a:pt x="1454964" y="664377"/>
                  <a:pt x="1447141" y="677246"/>
                  <a:pt x="1435395" y="682280"/>
                </a:cubicBezTo>
                <a:cubicBezTo>
                  <a:pt x="1421964" y="688036"/>
                  <a:pt x="1406916" y="688898"/>
                  <a:pt x="1392865" y="692912"/>
                </a:cubicBezTo>
                <a:cubicBezTo>
                  <a:pt x="1296295" y="720503"/>
                  <a:pt x="1457079" y="682197"/>
                  <a:pt x="1297172" y="714178"/>
                </a:cubicBezTo>
                <a:cubicBezTo>
                  <a:pt x="1171849" y="739242"/>
                  <a:pt x="1369397" y="708415"/>
                  <a:pt x="1180214" y="735443"/>
                </a:cubicBezTo>
                <a:cubicBezTo>
                  <a:pt x="1093840" y="732121"/>
                  <a:pt x="877327" y="727329"/>
                  <a:pt x="765544" y="714178"/>
                </a:cubicBezTo>
                <a:cubicBezTo>
                  <a:pt x="756634" y="713130"/>
                  <a:pt x="702752" y="698730"/>
                  <a:pt x="691116" y="692912"/>
                </a:cubicBezTo>
                <a:cubicBezTo>
                  <a:pt x="608675" y="651691"/>
                  <a:pt x="707491" y="687737"/>
                  <a:pt x="627321" y="661015"/>
                </a:cubicBezTo>
                <a:cubicBezTo>
                  <a:pt x="616688" y="653927"/>
                  <a:pt x="607100" y="644940"/>
                  <a:pt x="595423" y="639750"/>
                </a:cubicBezTo>
                <a:cubicBezTo>
                  <a:pt x="551275" y="620129"/>
                  <a:pt x="523945" y="616948"/>
                  <a:pt x="478465" y="607852"/>
                </a:cubicBezTo>
                <a:cubicBezTo>
                  <a:pt x="457200" y="593675"/>
                  <a:pt x="435115" y="580657"/>
                  <a:pt x="414669" y="565322"/>
                </a:cubicBezTo>
                <a:cubicBezTo>
                  <a:pt x="400492" y="554689"/>
                  <a:pt x="387630" y="542030"/>
                  <a:pt x="372139" y="533424"/>
                </a:cubicBezTo>
                <a:cubicBezTo>
                  <a:pt x="355455" y="524155"/>
                  <a:pt x="336417" y="519911"/>
                  <a:pt x="318976" y="512159"/>
                </a:cubicBezTo>
                <a:cubicBezTo>
                  <a:pt x="304492" y="505722"/>
                  <a:pt x="290208" y="498758"/>
                  <a:pt x="276446" y="490894"/>
                </a:cubicBezTo>
                <a:cubicBezTo>
                  <a:pt x="265351" y="484554"/>
                  <a:pt x="255643" y="475969"/>
                  <a:pt x="244548" y="469629"/>
                </a:cubicBezTo>
                <a:cubicBezTo>
                  <a:pt x="230786" y="461765"/>
                  <a:pt x="215780" y="456228"/>
                  <a:pt x="202018" y="448364"/>
                </a:cubicBezTo>
                <a:cubicBezTo>
                  <a:pt x="190923" y="442024"/>
                  <a:pt x="181216" y="433438"/>
                  <a:pt x="170121" y="427098"/>
                </a:cubicBezTo>
                <a:cubicBezTo>
                  <a:pt x="137024" y="408185"/>
                  <a:pt x="123958" y="408122"/>
                  <a:pt x="95693" y="384568"/>
                </a:cubicBezTo>
                <a:cubicBezTo>
                  <a:pt x="84141" y="374942"/>
                  <a:pt x="75346" y="362297"/>
                  <a:pt x="63795" y="352671"/>
                </a:cubicBezTo>
                <a:cubicBezTo>
                  <a:pt x="-25014" y="278664"/>
                  <a:pt x="93177" y="392685"/>
                  <a:pt x="0" y="299508"/>
                </a:cubicBezTo>
                <a:cubicBezTo>
                  <a:pt x="11753" y="264248"/>
                  <a:pt x="142883" y="267610"/>
                  <a:pt x="164724" y="26761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68098C-D9B1-4EF0-8257-05AB88E0AD10}"/>
              </a:ext>
            </a:extLst>
          </p:cNvPr>
          <p:cNvCxnSpPr>
            <a:cxnSpLocks/>
          </p:cNvCxnSpPr>
          <p:nvPr/>
        </p:nvCxnSpPr>
        <p:spPr>
          <a:xfrm>
            <a:off x="395415" y="4797581"/>
            <a:ext cx="484924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1B4B7-2649-4DA4-B0C6-39997A2E9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83138"/>
            <a:ext cx="4133193" cy="81700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/>
              <a:t>p type silicon </a:t>
            </a:r>
          </a:p>
          <a:p>
            <a:pPr marL="0" indent="0" algn="ctr">
              <a:buNone/>
            </a:pPr>
            <a:r>
              <a:rPr lang="en-US" dirty="0"/>
              <a:t>N</a:t>
            </a:r>
            <a:r>
              <a:rPr lang="en-US" baseline="-25000" dirty="0"/>
              <a:t>A</a:t>
            </a:r>
            <a:r>
              <a:rPr lang="en-US" dirty="0"/>
              <a:t> = 10</a:t>
            </a:r>
            <a:r>
              <a:rPr lang="en-US" baseline="30000" dirty="0"/>
              <a:t>15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C73032A-F0B2-4E03-A97D-86251C6A4CCC}"/>
              </a:ext>
            </a:extLst>
          </p:cNvPr>
          <p:cNvSpPr/>
          <p:nvPr/>
        </p:nvSpPr>
        <p:spPr>
          <a:xfrm>
            <a:off x="6973126" y="2014533"/>
            <a:ext cx="4849247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FCECD1D-0A6D-4C9A-A9B5-CCA2357CE070}"/>
              </a:ext>
            </a:extLst>
          </p:cNvPr>
          <p:cNvSpPr/>
          <p:nvPr/>
        </p:nvSpPr>
        <p:spPr>
          <a:xfrm>
            <a:off x="6947338" y="5093096"/>
            <a:ext cx="4849247" cy="1333387"/>
          </a:xfrm>
          <a:prstGeom prst="rect">
            <a:avLst/>
          </a:prstGeom>
          <a:solidFill>
            <a:srgbClr val="C2D1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CFAF6A3-8801-41C6-9D93-4836FBCBFDDD}"/>
              </a:ext>
            </a:extLst>
          </p:cNvPr>
          <p:cNvSpPr/>
          <p:nvPr/>
        </p:nvSpPr>
        <p:spPr>
          <a:xfrm>
            <a:off x="6779729" y="1772305"/>
            <a:ext cx="5210253" cy="646331"/>
          </a:xfrm>
          <a:custGeom>
            <a:avLst/>
            <a:gdLst>
              <a:gd name="connsiteX0" fmla="*/ 212652 w 5784112"/>
              <a:gd name="connsiteY0" fmla="*/ 563525 h 935665"/>
              <a:gd name="connsiteX1" fmla="*/ 318977 w 5784112"/>
              <a:gd name="connsiteY1" fmla="*/ 574158 h 935665"/>
              <a:gd name="connsiteX2" fmla="*/ 691117 w 5784112"/>
              <a:gd name="connsiteY2" fmla="*/ 606055 h 935665"/>
              <a:gd name="connsiteX3" fmla="*/ 744279 w 5784112"/>
              <a:gd name="connsiteY3" fmla="*/ 659218 h 935665"/>
              <a:gd name="connsiteX4" fmla="*/ 797442 w 5784112"/>
              <a:gd name="connsiteY4" fmla="*/ 701748 h 935665"/>
              <a:gd name="connsiteX5" fmla="*/ 903768 w 5784112"/>
              <a:gd name="connsiteY5" fmla="*/ 733646 h 935665"/>
              <a:gd name="connsiteX6" fmla="*/ 978196 w 5784112"/>
              <a:gd name="connsiteY6" fmla="*/ 744279 h 935665"/>
              <a:gd name="connsiteX7" fmla="*/ 1010093 w 5784112"/>
              <a:gd name="connsiteY7" fmla="*/ 754911 h 935665"/>
              <a:gd name="connsiteX8" fmla="*/ 1297173 w 5784112"/>
              <a:gd name="connsiteY8" fmla="*/ 744279 h 935665"/>
              <a:gd name="connsiteX9" fmla="*/ 1679945 w 5784112"/>
              <a:gd name="connsiteY9" fmla="*/ 733646 h 935665"/>
              <a:gd name="connsiteX10" fmla="*/ 1743740 w 5784112"/>
              <a:gd name="connsiteY10" fmla="*/ 701748 h 935665"/>
              <a:gd name="connsiteX11" fmla="*/ 1775638 w 5784112"/>
              <a:gd name="connsiteY11" fmla="*/ 691116 h 935665"/>
              <a:gd name="connsiteX12" fmla="*/ 1828800 w 5784112"/>
              <a:gd name="connsiteY12" fmla="*/ 669851 h 935665"/>
              <a:gd name="connsiteX13" fmla="*/ 1860698 w 5784112"/>
              <a:gd name="connsiteY13" fmla="*/ 659218 h 935665"/>
              <a:gd name="connsiteX14" fmla="*/ 1892596 w 5784112"/>
              <a:gd name="connsiteY14" fmla="*/ 637953 h 935665"/>
              <a:gd name="connsiteX15" fmla="*/ 2041452 w 5784112"/>
              <a:gd name="connsiteY15" fmla="*/ 659218 h 935665"/>
              <a:gd name="connsiteX16" fmla="*/ 2137145 w 5784112"/>
              <a:gd name="connsiteY16" fmla="*/ 680483 h 935665"/>
              <a:gd name="connsiteX17" fmla="*/ 2190307 w 5784112"/>
              <a:gd name="connsiteY17" fmla="*/ 691116 h 935665"/>
              <a:gd name="connsiteX18" fmla="*/ 2243470 w 5784112"/>
              <a:gd name="connsiteY18" fmla="*/ 733646 h 935665"/>
              <a:gd name="connsiteX19" fmla="*/ 2275368 w 5784112"/>
              <a:gd name="connsiteY19" fmla="*/ 744279 h 935665"/>
              <a:gd name="connsiteX20" fmla="*/ 2307266 w 5784112"/>
              <a:gd name="connsiteY20" fmla="*/ 765544 h 935665"/>
              <a:gd name="connsiteX21" fmla="*/ 2392326 w 5784112"/>
              <a:gd name="connsiteY21" fmla="*/ 786809 h 935665"/>
              <a:gd name="connsiteX22" fmla="*/ 2434856 w 5784112"/>
              <a:gd name="connsiteY22" fmla="*/ 797441 h 935665"/>
              <a:gd name="connsiteX23" fmla="*/ 2477386 w 5784112"/>
              <a:gd name="connsiteY23" fmla="*/ 818707 h 935665"/>
              <a:gd name="connsiteX24" fmla="*/ 2519917 w 5784112"/>
              <a:gd name="connsiteY24" fmla="*/ 829339 h 935665"/>
              <a:gd name="connsiteX25" fmla="*/ 2551814 w 5784112"/>
              <a:gd name="connsiteY25" fmla="*/ 839972 h 935665"/>
              <a:gd name="connsiteX26" fmla="*/ 2775098 w 5784112"/>
              <a:gd name="connsiteY26" fmla="*/ 829339 h 935665"/>
              <a:gd name="connsiteX27" fmla="*/ 2860159 w 5784112"/>
              <a:gd name="connsiteY27" fmla="*/ 776176 h 935665"/>
              <a:gd name="connsiteX28" fmla="*/ 2955852 w 5784112"/>
              <a:gd name="connsiteY28" fmla="*/ 723014 h 935665"/>
              <a:gd name="connsiteX29" fmla="*/ 2998382 w 5784112"/>
              <a:gd name="connsiteY29" fmla="*/ 712381 h 935665"/>
              <a:gd name="connsiteX30" fmla="*/ 3030279 w 5784112"/>
              <a:gd name="connsiteY30" fmla="*/ 691116 h 935665"/>
              <a:gd name="connsiteX31" fmla="*/ 3062177 w 5784112"/>
              <a:gd name="connsiteY31" fmla="*/ 680483 h 935665"/>
              <a:gd name="connsiteX32" fmla="*/ 3094075 w 5784112"/>
              <a:gd name="connsiteY32" fmla="*/ 637953 h 935665"/>
              <a:gd name="connsiteX33" fmla="*/ 3125973 w 5784112"/>
              <a:gd name="connsiteY33" fmla="*/ 584790 h 935665"/>
              <a:gd name="connsiteX34" fmla="*/ 3253563 w 5784112"/>
              <a:gd name="connsiteY34" fmla="*/ 606055 h 935665"/>
              <a:gd name="connsiteX35" fmla="*/ 3285461 w 5784112"/>
              <a:gd name="connsiteY35" fmla="*/ 627320 h 935665"/>
              <a:gd name="connsiteX36" fmla="*/ 3370521 w 5784112"/>
              <a:gd name="connsiteY36" fmla="*/ 691116 h 935665"/>
              <a:gd name="connsiteX37" fmla="*/ 3402419 w 5784112"/>
              <a:gd name="connsiteY37" fmla="*/ 701748 h 935665"/>
              <a:gd name="connsiteX38" fmla="*/ 3476847 w 5784112"/>
              <a:gd name="connsiteY38" fmla="*/ 733646 h 935665"/>
              <a:gd name="connsiteX39" fmla="*/ 3508745 w 5784112"/>
              <a:gd name="connsiteY39" fmla="*/ 744279 h 935665"/>
              <a:gd name="connsiteX40" fmla="*/ 3604438 w 5784112"/>
              <a:gd name="connsiteY40" fmla="*/ 754911 h 935665"/>
              <a:gd name="connsiteX41" fmla="*/ 3657600 w 5784112"/>
              <a:gd name="connsiteY41" fmla="*/ 765544 h 935665"/>
              <a:gd name="connsiteX42" fmla="*/ 3721396 w 5784112"/>
              <a:gd name="connsiteY42" fmla="*/ 776176 h 935665"/>
              <a:gd name="connsiteX43" fmla="*/ 3753293 w 5784112"/>
              <a:gd name="connsiteY43" fmla="*/ 786809 h 935665"/>
              <a:gd name="connsiteX44" fmla="*/ 3774559 w 5784112"/>
              <a:gd name="connsiteY44" fmla="*/ 808074 h 935665"/>
              <a:gd name="connsiteX45" fmla="*/ 3838354 w 5784112"/>
              <a:gd name="connsiteY45" fmla="*/ 839972 h 935665"/>
              <a:gd name="connsiteX46" fmla="*/ 3859619 w 5784112"/>
              <a:gd name="connsiteY46" fmla="*/ 871869 h 935665"/>
              <a:gd name="connsiteX47" fmla="*/ 3923414 w 5784112"/>
              <a:gd name="connsiteY47" fmla="*/ 893134 h 935665"/>
              <a:gd name="connsiteX48" fmla="*/ 4008475 w 5784112"/>
              <a:gd name="connsiteY48" fmla="*/ 882502 h 935665"/>
              <a:gd name="connsiteX49" fmla="*/ 4040373 w 5784112"/>
              <a:gd name="connsiteY49" fmla="*/ 861237 h 935665"/>
              <a:gd name="connsiteX50" fmla="*/ 4072270 w 5784112"/>
              <a:gd name="connsiteY50" fmla="*/ 850604 h 935665"/>
              <a:gd name="connsiteX51" fmla="*/ 4136066 w 5784112"/>
              <a:gd name="connsiteY51" fmla="*/ 808074 h 935665"/>
              <a:gd name="connsiteX52" fmla="*/ 4178596 w 5784112"/>
              <a:gd name="connsiteY52" fmla="*/ 786809 h 935665"/>
              <a:gd name="connsiteX53" fmla="*/ 4221126 w 5784112"/>
              <a:gd name="connsiteY53" fmla="*/ 776176 h 935665"/>
              <a:gd name="connsiteX54" fmla="*/ 4253024 w 5784112"/>
              <a:gd name="connsiteY54" fmla="*/ 765544 h 935665"/>
              <a:gd name="connsiteX55" fmla="*/ 4284921 w 5784112"/>
              <a:gd name="connsiteY55" fmla="*/ 744279 h 935665"/>
              <a:gd name="connsiteX56" fmla="*/ 4338084 w 5784112"/>
              <a:gd name="connsiteY56" fmla="*/ 701748 h 935665"/>
              <a:gd name="connsiteX57" fmla="*/ 4508205 w 5784112"/>
              <a:gd name="connsiteY57" fmla="*/ 680483 h 935665"/>
              <a:gd name="connsiteX58" fmla="*/ 4603898 w 5784112"/>
              <a:gd name="connsiteY58" fmla="*/ 712381 h 935665"/>
              <a:gd name="connsiteX59" fmla="*/ 4667693 w 5784112"/>
              <a:gd name="connsiteY59" fmla="*/ 733646 h 935665"/>
              <a:gd name="connsiteX60" fmla="*/ 4699591 w 5784112"/>
              <a:gd name="connsiteY60" fmla="*/ 744279 h 935665"/>
              <a:gd name="connsiteX61" fmla="*/ 4763386 w 5784112"/>
              <a:gd name="connsiteY61" fmla="*/ 786809 h 935665"/>
              <a:gd name="connsiteX62" fmla="*/ 4795284 w 5784112"/>
              <a:gd name="connsiteY62" fmla="*/ 808074 h 935665"/>
              <a:gd name="connsiteX63" fmla="*/ 4859079 w 5784112"/>
              <a:gd name="connsiteY63" fmla="*/ 861237 h 935665"/>
              <a:gd name="connsiteX64" fmla="*/ 4880345 w 5784112"/>
              <a:gd name="connsiteY64" fmla="*/ 893134 h 935665"/>
              <a:gd name="connsiteX65" fmla="*/ 4944140 w 5784112"/>
              <a:gd name="connsiteY65" fmla="*/ 914400 h 935665"/>
              <a:gd name="connsiteX66" fmla="*/ 5039833 w 5784112"/>
              <a:gd name="connsiteY66" fmla="*/ 935665 h 935665"/>
              <a:gd name="connsiteX67" fmla="*/ 5167424 w 5784112"/>
              <a:gd name="connsiteY67" fmla="*/ 925032 h 935665"/>
              <a:gd name="connsiteX68" fmla="*/ 5199321 w 5784112"/>
              <a:gd name="connsiteY68" fmla="*/ 914400 h 935665"/>
              <a:gd name="connsiteX69" fmla="*/ 5252484 w 5784112"/>
              <a:gd name="connsiteY69" fmla="*/ 903767 h 935665"/>
              <a:gd name="connsiteX70" fmla="*/ 5316279 w 5784112"/>
              <a:gd name="connsiteY70" fmla="*/ 882502 h 935665"/>
              <a:gd name="connsiteX71" fmla="*/ 5369442 w 5784112"/>
              <a:gd name="connsiteY71" fmla="*/ 850604 h 935665"/>
              <a:gd name="connsiteX72" fmla="*/ 5465135 w 5784112"/>
              <a:gd name="connsiteY72" fmla="*/ 786809 h 935665"/>
              <a:gd name="connsiteX73" fmla="*/ 5497033 w 5784112"/>
              <a:gd name="connsiteY73" fmla="*/ 765544 h 935665"/>
              <a:gd name="connsiteX74" fmla="*/ 5582093 w 5784112"/>
              <a:gd name="connsiteY74" fmla="*/ 754911 h 935665"/>
              <a:gd name="connsiteX75" fmla="*/ 5603359 w 5784112"/>
              <a:gd name="connsiteY75" fmla="*/ 733646 h 935665"/>
              <a:gd name="connsiteX76" fmla="*/ 5624624 w 5784112"/>
              <a:gd name="connsiteY76" fmla="*/ 701748 h 935665"/>
              <a:gd name="connsiteX77" fmla="*/ 5656521 w 5784112"/>
              <a:gd name="connsiteY77" fmla="*/ 680483 h 935665"/>
              <a:gd name="connsiteX78" fmla="*/ 5677786 w 5784112"/>
              <a:gd name="connsiteY78" fmla="*/ 648586 h 935665"/>
              <a:gd name="connsiteX79" fmla="*/ 5709684 w 5784112"/>
              <a:gd name="connsiteY79" fmla="*/ 637953 h 935665"/>
              <a:gd name="connsiteX80" fmla="*/ 5741582 w 5784112"/>
              <a:gd name="connsiteY80" fmla="*/ 606055 h 935665"/>
              <a:gd name="connsiteX81" fmla="*/ 5752214 w 5784112"/>
              <a:gd name="connsiteY81" fmla="*/ 574158 h 935665"/>
              <a:gd name="connsiteX82" fmla="*/ 5773479 w 5784112"/>
              <a:gd name="connsiteY82" fmla="*/ 457200 h 935665"/>
              <a:gd name="connsiteX83" fmla="*/ 5784112 w 5784112"/>
              <a:gd name="connsiteY83" fmla="*/ 425302 h 935665"/>
              <a:gd name="connsiteX84" fmla="*/ 5762847 w 5784112"/>
              <a:gd name="connsiteY84" fmla="*/ 287079 h 935665"/>
              <a:gd name="connsiteX85" fmla="*/ 5752214 w 5784112"/>
              <a:gd name="connsiteY85" fmla="*/ 255181 h 935665"/>
              <a:gd name="connsiteX86" fmla="*/ 5688419 w 5784112"/>
              <a:gd name="connsiteY86" fmla="*/ 212651 h 935665"/>
              <a:gd name="connsiteX87" fmla="*/ 5603359 w 5784112"/>
              <a:gd name="connsiteY87" fmla="*/ 180753 h 935665"/>
              <a:gd name="connsiteX88" fmla="*/ 5571461 w 5784112"/>
              <a:gd name="connsiteY88" fmla="*/ 170120 h 935665"/>
              <a:gd name="connsiteX89" fmla="*/ 5528931 w 5784112"/>
              <a:gd name="connsiteY89" fmla="*/ 159488 h 935665"/>
              <a:gd name="connsiteX90" fmla="*/ 5507666 w 5784112"/>
              <a:gd name="connsiteY90" fmla="*/ 127590 h 935665"/>
              <a:gd name="connsiteX91" fmla="*/ 5380075 w 5784112"/>
              <a:gd name="connsiteY91" fmla="*/ 116958 h 935665"/>
              <a:gd name="connsiteX92" fmla="*/ 5284382 w 5784112"/>
              <a:gd name="connsiteY92" fmla="*/ 106325 h 935665"/>
              <a:gd name="connsiteX93" fmla="*/ 5241852 w 5784112"/>
              <a:gd name="connsiteY93" fmla="*/ 95693 h 935665"/>
              <a:gd name="connsiteX94" fmla="*/ 5188689 w 5784112"/>
              <a:gd name="connsiteY94" fmla="*/ 85060 h 935665"/>
              <a:gd name="connsiteX95" fmla="*/ 5156791 w 5784112"/>
              <a:gd name="connsiteY95" fmla="*/ 63795 h 935665"/>
              <a:gd name="connsiteX96" fmla="*/ 5029200 w 5784112"/>
              <a:gd name="connsiteY96" fmla="*/ 53162 h 935665"/>
              <a:gd name="connsiteX97" fmla="*/ 4848447 w 5784112"/>
              <a:gd name="connsiteY97" fmla="*/ 31897 h 935665"/>
              <a:gd name="connsiteX98" fmla="*/ 4731489 w 5784112"/>
              <a:gd name="connsiteY98" fmla="*/ 21265 h 935665"/>
              <a:gd name="connsiteX99" fmla="*/ 4625163 w 5784112"/>
              <a:gd name="connsiteY99" fmla="*/ 42530 h 935665"/>
              <a:gd name="connsiteX100" fmla="*/ 4572000 w 5784112"/>
              <a:gd name="connsiteY100" fmla="*/ 85060 h 935665"/>
              <a:gd name="connsiteX101" fmla="*/ 4497573 w 5784112"/>
              <a:gd name="connsiteY101" fmla="*/ 106325 h 935665"/>
              <a:gd name="connsiteX102" fmla="*/ 4199861 w 5784112"/>
              <a:gd name="connsiteY102" fmla="*/ 116958 h 935665"/>
              <a:gd name="connsiteX103" fmla="*/ 4093535 w 5784112"/>
              <a:gd name="connsiteY103" fmla="*/ 148855 h 935665"/>
              <a:gd name="connsiteX104" fmla="*/ 4029740 w 5784112"/>
              <a:gd name="connsiteY104" fmla="*/ 170120 h 935665"/>
              <a:gd name="connsiteX105" fmla="*/ 3923414 w 5784112"/>
              <a:gd name="connsiteY105" fmla="*/ 159488 h 935665"/>
              <a:gd name="connsiteX106" fmla="*/ 3838354 w 5784112"/>
              <a:gd name="connsiteY106" fmla="*/ 138223 h 935665"/>
              <a:gd name="connsiteX107" fmla="*/ 3700131 w 5784112"/>
              <a:gd name="connsiteY107" fmla="*/ 116958 h 935665"/>
              <a:gd name="connsiteX108" fmla="*/ 3604438 w 5784112"/>
              <a:gd name="connsiteY108" fmla="*/ 95693 h 935665"/>
              <a:gd name="connsiteX109" fmla="*/ 3423684 w 5784112"/>
              <a:gd name="connsiteY109" fmla="*/ 74427 h 935665"/>
              <a:gd name="connsiteX110" fmla="*/ 3253563 w 5784112"/>
              <a:gd name="connsiteY110" fmla="*/ 53162 h 935665"/>
              <a:gd name="connsiteX111" fmla="*/ 3221666 w 5784112"/>
              <a:gd name="connsiteY111" fmla="*/ 42530 h 935665"/>
              <a:gd name="connsiteX112" fmla="*/ 3157870 w 5784112"/>
              <a:gd name="connsiteY112" fmla="*/ 31897 h 935665"/>
              <a:gd name="connsiteX113" fmla="*/ 2998382 w 5784112"/>
              <a:gd name="connsiteY113" fmla="*/ 21265 h 935665"/>
              <a:gd name="connsiteX114" fmla="*/ 2700670 w 5784112"/>
              <a:gd name="connsiteY114" fmla="*/ 31897 h 935665"/>
              <a:gd name="connsiteX115" fmla="*/ 2636875 w 5784112"/>
              <a:gd name="connsiteY115" fmla="*/ 53162 h 935665"/>
              <a:gd name="connsiteX116" fmla="*/ 2562447 w 5784112"/>
              <a:gd name="connsiteY116" fmla="*/ 74427 h 935665"/>
              <a:gd name="connsiteX117" fmla="*/ 2328531 w 5784112"/>
              <a:gd name="connsiteY117" fmla="*/ 53162 h 935665"/>
              <a:gd name="connsiteX118" fmla="*/ 1743740 w 5784112"/>
              <a:gd name="connsiteY118" fmla="*/ 42530 h 935665"/>
              <a:gd name="connsiteX119" fmla="*/ 1605517 w 5784112"/>
              <a:gd name="connsiteY119" fmla="*/ 21265 h 935665"/>
              <a:gd name="connsiteX120" fmla="*/ 1371600 w 5784112"/>
              <a:gd name="connsiteY120" fmla="*/ 42530 h 935665"/>
              <a:gd name="connsiteX121" fmla="*/ 1233377 w 5784112"/>
              <a:gd name="connsiteY121" fmla="*/ 53162 h 935665"/>
              <a:gd name="connsiteX122" fmla="*/ 967563 w 5784112"/>
              <a:gd name="connsiteY122" fmla="*/ 42530 h 935665"/>
              <a:gd name="connsiteX123" fmla="*/ 935666 w 5784112"/>
              <a:gd name="connsiteY123" fmla="*/ 31897 h 935665"/>
              <a:gd name="connsiteX124" fmla="*/ 850605 w 5784112"/>
              <a:gd name="connsiteY124" fmla="*/ 10632 h 935665"/>
              <a:gd name="connsiteX125" fmla="*/ 765545 w 5784112"/>
              <a:gd name="connsiteY125" fmla="*/ 0 h 935665"/>
              <a:gd name="connsiteX126" fmla="*/ 648586 w 5784112"/>
              <a:gd name="connsiteY126" fmla="*/ 10632 h 935665"/>
              <a:gd name="connsiteX127" fmla="*/ 616689 w 5784112"/>
              <a:gd name="connsiteY127" fmla="*/ 31897 h 935665"/>
              <a:gd name="connsiteX128" fmla="*/ 510363 w 5784112"/>
              <a:gd name="connsiteY128" fmla="*/ 63795 h 935665"/>
              <a:gd name="connsiteX129" fmla="*/ 478466 w 5784112"/>
              <a:gd name="connsiteY129" fmla="*/ 85060 h 935665"/>
              <a:gd name="connsiteX130" fmla="*/ 446568 w 5784112"/>
              <a:gd name="connsiteY130" fmla="*/ 95693 h 935665"/>
              <a:gd name="connsiteX131" fmla="*/ 393405 w 5784112"/>
              <a:gd name="connsiteY131" fmla="*/ 116958 h 935665"/>
              <a:gd name="connsiteX132" fmla="*/ 361507 w 5784112"/>
              <a:gd name="connsiteY132" fmla="*/ 127590 h 935665"/>
              <a:gd name="connsiteX133" fmla="*/ 318977 w 5784112"/>
              <a:gd name="connsiteY133" fmla="*/ 138223 h 935665"/>
              <a:gd name="connsiteX134" fmla="*/ 276447 w 5784112"/>
              <a:gd name="connsiteY134" fmla="*/ 159488 h 935665"/>
              <a:gd name="connsiteX135" fmla="*/ 212652 w 5784112"/>
              <a:gd name="connsiteY135" fmla="*/ 180753 h 935665"/>
              <a:gd name="connsiteX136" fmla="*/ 159489 w 5784112"/>
              <a:gd name="connsiteY136" fmla="*/ 212651 h 935665"/>
              <a:gd name="connsiteX137" fmla="*/ 95693 w 5784112"/>
              <a:gd name="connsiteY137" fmla="*/ 255181 h 935665"/>
              <a:gd name="connsiteX138" fmla="*/ 63796 w 5784112"/>
              <a:gd name="connsiteY138" fmla="*/ 287079 h 935665"/>
              <a:gd name="connsiteX139" fmla="*/ 31898 w 5784112"/>
              <a:gd name="connsiteY139" fmla="*/ 297711 h 935665"/>
              <a:gd name="connsiteX140" fmla="*/ 21266 w 5784112"/>
              <a:gd name="connsiteY140" fmla="*/ 350874 h 935665"/>
              <a:gd name="connsiteX141" fmla="*/ 0 w 5784112"/>
              <a:gd name="connsiteY141" fmla="*/ 435934 h 935665"/>
              <a:gd name="connsiteX142" fmla="*/ 10633 w 5784112"/>
              <a:gd name="connsiteY142" fmla="*/ 489097 h 935665"/>
              <a:gd name="connsiteX143" fmla="*/ 42531 w 5784112"/>
              <a:gd name="connsiteY143" fmla="*/ 520995 h 935665"/>
              <a:gd name="connsiteX144" fmla="*/ 212652 w 5784112"/>
              <a:gd name="connsiteY144" fmla="*/ 563525 h 935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5784112" h="935665">
                <a:moveTo>
                  <a:pt x="212652" y="563525"/>
                </a:moveTo>
                <a:cubicBezTo>
                  <a:pt x="258726" y="572386"/>
                  <a:pt x="283399" y="572464"/>
                  <a:pt x="318977" y="574158"/>
                </a:cubicBezTo>
                <a:cubicBezTo>
                  <a:pt x="681327" y="591413"/>
                  <a:pt x="563755" y="521148"/>
                  <a:pt x="691117" y="606055"/>
                </a:cubicBezTo>
                <a:cubicBezTo>
                  <a:pt x="727570" y="660735"/>
                  <a:pt x="693650" y="618715"/>
                  <a:pt x="744279" y="659218"/>
                </a:cubicBezTo>
                <a:cubicBezTo>
                  <a:pt x="771893" y="681309"/>
                  <a:pt x="760630" y="685387"/>
                  <a:pt x="797442" y="701748"/>
                </a:cubicBezTo>
                <a:cubicBezTo>
                  <a:pt x="816655" y="710287"/>
                  <a:pt x="877593" y="728887"/>
                  <a:pt x="903768" y="733646"/>
                </a:cubicBezTo>
                <a:cubicBezTo>
                  <a:pt x="928425" y="738129"/>
                  <a:pt x="953387" y="740735"/>
                  <a:pt x="978196" y="744279"/>
                </a:cubicBezTo>
                <a:cubicBezTo>
                  <a:pt x="988828" y="747823"/>
                  <a:pt x="998886" y="754911"/>
                  <a:pt x="1010093" y="754911"/>
                </a:cubicBezTo>
                <a:cubicBezTo>
                  <a:pt x="1105852" y="754911"/>
                  <a:pt x="1201462" y="747317"/>
                  <a:pt x="1297173" y="744279"/>
                </a:cubicBezTo>
                <a:lnTo>
                  <a:pt x="1679945" y="733646"/>
                </a:lnTo>
                <a:cubicBezTo>
                  <a:pt x="1760121" y="706922"/>
                  <a:pt x="1661291" y="742972"/>
                  <a:pt x="1743740" y="701748"/>
                </a:cubicBezTo>
                <a:cubicBezTo>
                  <a:pt x="1753765" y="696736"/>
                  <a:pt x="1765144" y="695051"/>
                  <a:pt x="1775638" y="691116"/>
                </a:cubicBezTo>
                <a:cubicBezTo>
                  <a:pt x="1793509" y="684415"/>
                  <a:pt x="1810929" y="676553"/>
                  <a:pt x="1828800" y="669851"/>
                </a:cubicBezTo>
                <a:cubicBezTo>
                  <a:pt x="1839294" y="665916"/>
                  <a:pt x="1850673" y="664230"/>
                  <a:pt x="1860698" y="659218"/>
                </a:cubicBezTo>
                <a:cubicBezTo>
                  <a:pt x="1872128" y="653503"/>
                  <a:pt x="1881963" y="645041"/>
                  <a:pt x="1892596" y="637953"/>
                </a:cubicBezTo>
                <a:lnTo>
                  <a:pt x="2041452" y="659218"/>
                </a:lnTo>
                <a:cubicBezTo>
                  <a:pt x="2096812" y="667959"/>
                  <a:pt x="2086891" y="669316"/>
                  <a:pt x="2137145" y="680483"/>
                </a:cubicBezTo>
                <a:cubicBezTo>
                  <a:pt x="2154786" y="684403"/>
                  <a:pt x="2172586" y="687572"/>
                  <a:pt x="2190307" y="691116"/>
                </a:cubicBezTo>
                <a:cubicBezTo>
                  <a:pt x="2210086" y="710894"/>
                  <a:pt x="2216646" y="720234"/>
                  <a:pt x="2243470" y="733646"/>
                </a:cubicBezTo>
                <a:cubicBezTo>
                  <a:pt x="2253495" y="738658"/>
                  <a:pt x="2265343" y="739267"/>
                  <a:pt x="2275368" y="744279"/>
                </a:cubicBezTo>
                <a:cubicBezTo>
                  <a:pt x="2286798" y="749994"/>
                  <a:pt x="2295836" y="759829"/>
                  <a:pt x="2307266" y="765544"/>
                </a:cubicBezTo>
                <a:cubicBezTo>
                  <a:pt x="2330063" y="776942"/>
                  <a:pt x="2370493" y="781957"/>
                  <a:pt x="2392326" y="786809"/>
                </a:cubicBezTo>
                <a:cubicBezTo>
                  <a:pt x="2406591" y="789979"/>
                  <a:pt x="2420679" y="793897"/>
                  <a:pt x="2434856" y="797441"/>
                </a:cubicBezTo>
                <a:cubicBezTo>
                  <a:pt x="2449033" y="804530"/>
                  <a:pt x="2462545" y="813142"/>
                  <a:pt x="2477386" y="818707"/>
                </a:cubicBezTo>
                <a:cubicBezTo>
                  <a:pt x="2491069" y="823838"/>
                  <a:pt x="2505866" y="825324"/>
                  <a:pt x="2519917" y="829339"/>
                </a:cubicBezTo>
                <a:cubicBezTo>
                  <a:pt x="2530693" y="832418"/>
                  <a:pt x="2541182" y="836428"/>
                  <a:pt x="2551814" y="839972"/>
                </a:cubicBezTo>
                <a:cubicBezTo>
                  <a:pt x="2626242" y="836428"/>
                  <a:pt x="2702131" y="844436"/>
                  <a:pt x="2775098" y="829339"/>
                </a:cubicBezTo>
                <a:cubicBezTo>
                  <a:pt x="2807841" y="822565"/>
                  <a:pt x="2831683" y="793700"/>
                  <a:pt x="2860159" y="776176"/>
                </a:cubicBezTo>
                <a:cubicBezTo>
                  <a:pt x="2881277" y="763180"/>
                  <a:pt x="2929839" y="732769"/>
                  <a:pt x="2955852" y="723014"/>
                </a:cubicBezTo>
                <a:cubicBezTo>
                  <a:pt x="2969535" y="717883"/>
                  <a:pt x="2984205" y="715925"/>
                  <a:pt x="2998382" y="712381"/>
                </a:cubicBezTo>
                <a:cubicBezTo>
                  <a:pt x="3009014" y="705293"/>
                  <a:pt x="3018850" y="696831"/>
                  <a:pt x="3030279" y="691116"/>
                </a:cubicBezTo>
                <a:cubicBezTo>
                  <a:pt x="3040304" y="686104"/>
                  <a:pt x="3053567" y="687658"/>
                  <a:pt x="3062177" y="680483"/>
                </a:cubicBezTo>
                <a:cubicBezTo>
                  <a:pt x="3075791" y="669138"/>
                  <a:pt x="3083442" y="652130"/>
                  <a:pt x="3094075" y="637953"/>
                </a:cubicBezTo>
                <a:cubicBezTo>
                  <a:pt x="3097750" y="626929"/>
                  <a:pt x="3105840" y="586803"/>
                  <a:pt x="3125973" y="584790"/>
                </a:cubicBezTo>
                <a:cubicBezTo>
                  <a:pt x="3161527" y="581235"/>
                  <a:pt x="3216045" y="596676"/>
                  <a:pt x="3253563" y="606055"/>
                </a:cubicBezTo>
                <a:cubicBezTo>
                  <a:pt x="3264196" y="613143"/>
                  <a:pt x="3275482" y="619337"/>
                  <a:pt x="3285461" y="627320"/>
                </a:cubicBezTo>
                <a:cubicBezTo>
                  <a:pt x="3321447" y="656109"/>
                  <a:pt x="3306926" y="669919"/>
                  <a:pt x="3370521" y="691116"/>
                </a:cubicBezTo>
                <a:lnTo>
                  <a:pt x="3402419" y="701748"/>
                </a:lnTo>
                <a:cubicBezTo>
                  <a:pt x="3438792" y="738123"/>
                  <a:pt x="3409654" y="716848"/>
                  <a:pt x="3476847" y="733646"/>
                </a:cubicBezTo>
                <a:cubicBezTo>
                  <a:pt x="3487720" y="736364"/>
                  <a:pt x="3497690" y="742436"/>
                  <a:pt x="3508745" y="744279"/>
                </a:cubicBezTo>
                <a:cubicBezTo>
                  <a:pt x="3540402" y="749555"/>
                  <a:pt x="3572667" y="750372"/>
                  <a:pt x="3604438" y="754911"/>
                </a:cubicBezTo>
                <a:cubicBezTo>
                  <a:pt x="3622328" y="757467"/>
                  <a:pt x="3639820" y="762311"/>
                  <a:pt x="3657600" y="765544"/>
                </a:cubicBezTo>
                <a:cubicBezTo>
                  <a:pt x="3678811" y="769401"/>
                  <a:pt x="3700131" y="772632"/>
                  <a:pt x="3721396" y="776176"/>
                </a:cubicBezTo>
                <a:cubicBezTo>
                  <a:pt x="3732028" y="779720"/>
                  <a:pt x="3743683" y="781043"/>
                  <a:pt x="3753293" y="786809"/>
                </a:cubicBezTo>
                <a:cubicBezTo>
                  <a:pt x="3761889" y="791967"/>
                  <a:pt x="3766731" y="801812"/>
                  <a:pt x="3774559" y="808074"/>
                </a:cubicBezTo>
                <a:cubicBezTo>
                  <a:pt x="3804005" y="831630"/>
                  <a:pt x="3804662" y="828741"/>
                  <a:pt x="3838354" y="839972"/>
                </a:cubicBezTo>
                <a:cubicBezTo>
                  <a:pt x="3845442" y="850604"/>
                  <a:pt x="3848783" y="865096"/>
                  <a:pt x="3859619" y="871869"/>
                </a:cubicBezTo>
                <a:cubicBezTo>
                  <a:pt x="3878627" y="883749"/>
                  <a:pt x="3923414" y="893134"/>
                  <a:pt x="3923414" y="893134"/>
                </a:cubicBezTo>
                <a:cubicBezTo>
                  <a:pt x="3951768" y="889590"/>
                  <a:pt x="3980907" y="890020"/>
                  <a:pt x="4008475" y="882502"/>
                </a:cubicBezTo>
                <a:cubicBezTo>
                  <a:pt x="4020804" y="879140"/>
                  <a:pt x="4028943" y="866952"/>
                  <a:pt x="4040373" y="861237"/>
                </a:cubicBezTo>
                <a:cubicBezTo>
                  <a:pt x="4050397" y="856225"/>
                  <a:pt x="4062473" y="856047"/>
                  <a:pt x="4072270" y="850604"/>
                </a:cubicBezTo>
                <a:cubicBezTo>
                  <a:pt x="4094611" y="838192"/>
                  <a:pt x="4113207" y="819504"/>
                  <a:pt x="4136066" y="808074"/>
                </a:cubicBezTo>
                <a:cubicBezTo>
                  <a:pt x="4150243" y="800986"/>
                  <a:pt x="4163755" y="792374"/>
                  <a:pt x="4178596" y="786809"/>
                </a:cubicBezTo>
                <a:cubicBezTo>
                  <a:pt x="4192279" y="781678"/>
                  <a:pt x="4207075" y="780190"/>
                  <a:pt x="4221126" y="776176"/>
                </a:cubicBezTo>
                <a:cubicBezTo>
                  <a:pt x="4231903" y="773097"/>
                  <a:pt x="4242391" y="769088"/>
                  <a:pt x="4253024" y="765544"/>
                </a:cubicBezTo>
                <a:cubicBezTo>
                  <a:pt x="4263656" y="758456"/>
                  <a:pt x="4275885" y="753315"/>
                  <a:pt x="4284921" y="744279"/>
                </a:cubicBezTo>
                <a:cubicBezTo>
                  <a:pt x="4318263" y="710936"/>
                  <a:pt x="4288923" y="709510"/>
                  <a:pt x="4338084" y="701748"/>
                </a:cubicBezTo>
                <a:cubicBezTo>
                  <a:pt x="4394533" y="692835"/>
                  <a:pt x="4508205" y="680483"/>
                  <a:pt x="4508205" y="680483"/>
                </a:cubicBezTo>
                <a:cubicBezTo>
                  <a:pt x="4585601" y="699833"/>
                  <a:pt x="4515812" y="680350"/>
                  <a:pt x="4603898" y="712381"/>
                </a:cubicBezTo>
                <a:cubicBezTo>
                  <a:pt x="4624964" y="720041"/>
                  <a:pt x="4646428" y="726558"/>
                  <a:pt x="4667693" y="733646"/>
                </a:cubicBezTo>
                <a:cubicBezTo>
                  <a:pt x="4678326" y="737190"/>
                  <a:pt x="4690266" y="738062"/>
                  <a:pt x="4699591" y="744279"/>
                </a:cubicBezTo>
                <a:lnTo>
                  <a:pt x="4763386" y="786809"/>
                </a:lnTo>
                <a:cubicBezTo>
                  <a:pt x="4774019" y="793897"/>
                  <a:pt x="4786248" y="799038"/>
                  <a:pt x="4795284" y="808074"/>
                </a:cubicBezTo>
                <a:cubicBezTo>
                  <a:pt x="4836218" y="849008"/>
                  <a:pt x="4814671" y="831631"/>
                  <a:pt x="4859079" y="861237"/>
                </a:cubicBezTo>
                <a:cubicBezTo>
                  <a:pt x="4866168" y="871869"/>
                  <a:pt x="4869509" y="886361"/>
                  <a:pt x="4880345" y="893134"/>
                </a:cubicBezTo>
                <a:cubicBezTo>
                  <a:pt x="4899353" y="905014"/>
                  <a:pt x="4922875" y="907312"/>
                  <a:pt x="4944140" y="914400"/>
                </a:cubicBezTo>
                <a:cubicBezTo>
                  <a:pt x="4996483" y="931848"/>
                  <a:pt x="4964997" y="923192"/>
                  <a:pt x="5039833" y="935665"/>
                </a:cubicBezTo>
                <a:cubicBezTo>
                  <a:pt x="5082363" y="932121"/>
                  <a:pt x="5125121" y="930672"/>
                  <a:pt x="5167424" y="925032"/>
                </a:cubicBezTo>
                <a:cubicBezTo>
                  <a:pt x="5178533" y="923551"/>
                  <a:pt x="5188448" y="917118"/>
                  <a:pt x="5199321" y="914400"/>
                </a:cubicBezTo>
                <a:cubicBezTo>
                  <a:pt x="5216853" y="910017"/>
                  <a:pt x="5235049" y="908522"/>
                  <a:pt x="5252484" y="903767"/>
                </a:cubicBezTo>
                <a:cubicBezTo>
                  <a:pt x="5274109" y="897869"/>
                  <a:pt x="5316279" y="882502"/>
                  <a:pt x="5316279" y="882502"/>
                </a:cubicBezTo>
                <a:cubicBezTo>
                  <a:pt x="5363989" y="834794"/>
                  <a:pt x="5307331" y="885110"/>
                  <a:pt x="5369442" y="850604"/>
                </a:cubicBezTo>
                <a:cubicBezTo>
                  <a:pt x="5369459" y="850595"/>
                  <a:pt x="5449178" y="797447"/>
                  <a:pt x="5465135" y="786809"/>
                </a:cubicBezTo>
                <a:cubicBezTo>
                  <a:pt x="5475768" y="779721"/>
                  <a:pt x="5484353" y="767129"/>
                  <a:pt x="5497033" y="765544"/>
                </a:cubicBezTo>
                <a:lnTo>
                  <a:pt x="5582093" y="754911"/>
                </a:lnTo>
                <a:cubicBezTo>
                  <a:pt x="5589182" y="747823"/>
                  <a:pt x="5597097" y="741474"/>
                  <a:pt x="5603359" y="733646"/>
                </a:cubicBezTo>
                <a:cubicBezTo>
                  <a:pt x="5611342" y="723667"/>
                  <a:pt x="5615588" y="710784"/>
                  <a:pt x="5624624" y="701748"/>
                </a:cubicBezTo>
                <a:cubicBezTo>
                  <a:pt x="5633660" y="692712"/>
                  <a:pt x="5645889" y="687571"/>
                  <a:pt x="5656521" y="680483"/>
                </a:cubicBezTo>
                <a:cubicBezTo>
                  <a:pt x="5663609" y="669851"/>
                  <a:pt x="5667808" y="656569"/>
                  <a:pt x="5677786" y="648586"/>
                </a:cubicBezTo>
                <a:cubicBezTo>
                  <a:pt x="5686538" y="641585"/>
                  <a:pt x="5700359" y="644170"/>
                  <a:pt x="5709684" y="637953"/>
                </a:cubicBezTo>
                <a:cubicBezTo>
                  <a:pt x="5722195" y="629612"/>
                  <a:pt x="5730949" y="616688"/>
                  <a:pt x="5741582" y="606055"/>
                </a:cubicBezTo>
                <a:cubicBezTo>
                  <a:pt x="5745126" y="595423"/>
                  <a:pt x="5749783" y="585099"/>
                  <a:pt x="5752214" y="574158"/>
                </a:cubicBezTo>
                <a:cubicBezTo>
                  <a:pt x="5771163" y="488887"/>
                  <a:pt x="5754139" y="534561"/>
                  <a:pt x="5773479" y="457200"/>
                </a:cubicBezTo>
                <a:cubicBezTo>
                  <a:pt x="5776197" y="446327"/>
                  <a:pt x="5780568" y="435935"/>
                  <a:pt x="5784112" y="425302"/>
                </a:cubicBezTo>
                <a:cubicBezTo>
                  <a:pt x="5775544" y="348189"/>
                  <a:pt x="5779588" y="345672"/>
                  <a:pt x="5762847" y="287079"/>
                </a:cubicBezTo>
                <a:cubicBezTo>
                  <a:pt x="5759768" y="276302"/>
                  <a:pt x="5760139" y="263106"/>
                  <a:pt x="5752214" y="255181"/>
                </a:cubicBezTo>
                <a:cubicBezTo>
                  <a:pt x="5734142" y="237109"/>
                  <a:pt x="5709684" y="226828"/>
                  <a:pt x="5688419" y="212651"/>
                </a:cubicBezTo>
                <a:cubicBezTo>
                  <a:pt x="5635911" y="177646"/>
                  <a:pt x="5676934" y="199148"/>
                  <a:pt x="5603359" y="180753"/>
                </a:cubicBezTo>
                <a:cubicBezTo>
                  <a:pt x="5592486" y="178035"/>
                  <a:pt x="5582238" y="173199"/>
                  <a:pt x="5571461" y="170120"/>
                </a:cubicBezTo>
                <a:cubicBezTo>
                  <a:pt x="5557410" y="166106"/>
                  <a:pt x="5543108" y="163032"/>
                  <a:pt x="5528931" y="159488"/>
                </a:cubicBezTo>
                <a:cubicBezTo>
                  <a:pt x="5521843" y="148855"/>
                  <a:pt x="5519953" y="131101"/>
                  <a:pt x="5507666" y="127590"/>
                </a:cubicBezTo>
                <a:cubicBezTo>
                  <a:pt x="5466630" y="115866"/>
                  <a:pt x="5422560" y="121004"/>
                  <a:pt x="5380075" y="116958"/>
                </a:cubicBezTo>
                <a:cubicBezTo>
                  <a:pt x="5348126" y="113915"/>
                  <a:pt x="5316280" y="109869"/>
                  <a:pt x="5284382" y="106325"/>
                </a:cubicBezTo>
                <a:cubicBezTo>
                  <a:pt x="5270205" y="102781"/>
                  <a:pt x="5256117" y="98863"/>
                  <a:pt x="5241852" y="95693"/>
                </a:cubicBezTo>
                <a:cubicBezTo>
                  <a:pt x="5224210" y="91773"/>
                  <a:pt x="5205610" y="91406"/>
                  <a:pt x="5188689" y="85060"/>
                </a:cubicBezTo>
                <a:cubicBezTo>
                  <a:pt x="5176724" y="80573"/>
                  <a:pt x="5169322" y="66301"/>
                  <a:pt x="5156791" y="63795"/>
                </a:cubicBezTo>
                <a:cubicBezTo>
                  <a:pt x="5114942" y="55425"/>
                  <a:pt x="5071730" y="56706"/>
                  <a:pt x="5029200" y="53162"/>
                </a:cubicBezTo>
                <a:cubicBezTo>
                  <a:pt x="4939982" y="30858"/>
                  <a:pt x="5007114" y="45119"/>
                  <a:pt x="4848447" y="31897"/>
                </a:cubicBezTo>
                <a:lnTo>
                  <a:pt x="4731489" y="21265"/>
                </a:lnTo>
                <a:cubicBezTo>
                  <a:pt x="4704056" y="25184"/>
                  <a:pt x="4654857" y="27683"/>
                  <a:pt x="4625163" y="42530"/>
                </a:cubicBezTo>
                <a:cubicBezTo>
                  <a:pt x="4497500" y="106362"/>
                  <a:pt x="4670886" y="25728"/>
                  <a:pt x="4572000" y="85060"/>
                </a:cubicBezTo>
                <a:cubicBezTo>
                  <a:pt x="4563228" y="90323"/>
                  <a:pt x="4502750" y="106001"/>
                  <a:pt x="4497573" y="106325"/>
                </a:cubicBezTo>
                <a:cubicBezTo>
                  <a:pt x="4398466" y="112519"/>
                  <a:pt x="4299098" y="113414"/>
                  <a:pt x="4199861" y="116958"/>
                </a:cubicBezTo>
                <a:cubicBezTo>
                  <a:pt x="4138155" y="158094"/>
                  <a:pt x="4198176" y="124707"/>
                  <a:pt x="4093535" y="148855"/>
                </a:cubicBezTo>
                <a:cubicBezTo>
                  <a:pt x="4071694" y="153895"/>
                  <a:pt x="4029740" y="170120"/>
                  <a:pt x="4029740" y="170120"/>
                </a:cubicBezTo>
                <a:cubicBezTo>
                  <a:pt x="3994298" y="166576"/>
                  <a:pt x="3958720" y="164195"/>
                  <a:pt x="3923414" y="159488"/>
                </a:cubicBezTo>
                <a:cubicBezTo>
                  <a:pt x="3839455" y="148293"/>
                  <a:pt x="3899680" y="153554"/>
                  <a:pt x="3838354" y="138223"/>
                </a:cubicBezTo>
                <a:cubicBezTo>
                  <a:pt x="3789637" y="126044"/>
                  <a:pt x="3751792" y="123415"/>
                  <a:pt x="3700131" y="116958"/>
                </a:cubicBezTo>
                <a:cubicBezTo>
                  <a:pt x="3666259" y="108490"/>
                  <a:pt x="3639541" y="101093"/>
                  <a:pt x="3604438" y="95693"/>
                </a:cubicBezTo>
                <a:cubicBezTo>
                  <a:pt x="3566439" y="89847"/>
                  <a:pt x="3459149" y="78368"/>
                  <a:pt x="3423684" y="74427"/>
                </a:cubicBezTo>
                <a:cubicBezTo>
                  <a:pt x="3318890" y="48230"/>
                  <a:pt x="3456641" y="80239"/>
                  <a:pt x="3253563" y="53162"/>
                </a:cubicBezTo>
                <a:cubicBezTo>
                  <a:pt x="3242454" y="51681"/>
                  <a:pt x="3232607" y="44961"/>
                  <a:pt x="3221666" y="42530"/>
                </a:cubicBezTo>
                <a:cubicBezTo>
                  <a:pt x="3200621" y="37853"/>
                  <a:pt x="3179332" y="33941"/>
                  <a:pt x="3157870" y="31897"/>
                </a:cubicBezTo>
                <a:cubicBezTo>
                  <a:pt x="3104829" y="26846"/>
                  <a:pt x="3051545" y="24809"/>
                  <a:pt x="2998382" y="21265"/>
                </a:cubicBezTo>
                <a:cubicBezTo>
                  <a:pt x="2899145" y="24809"/>
                  <a:pt x="2799586" y="23169"/>
                  <a:pt x="2700670" y="31897"/>
                </a:cubicBezTo>
                <a:cubicBezTo>
                  <a:pt x="2678341" y="33867"/>
                  <a:pt x="2658621" y="47725"/>
                  <a:pt x="2636875" y="53162"/>
                </a:cubicBezTo>
                <a:cubicBezTo>
                  <a:pt x="2583472" y="66513"/>
                  <a:pt x="2608208" y="59174"/>
                  <a:pt x="2562447" y="74427"/>
                </a:cubicBezTo>
                <a:cubicBezTo>
                  <a:pt x="2517445" y="69927"/>
                  <a:pt x="2367259" y="54318"/>
                  <a:pt x="2328531" y="53162"/>
                </a:cubicBezTo>
                <a:cubicBezTo>
                  <a:pt x="2133655" y="47345"/>
                  <a:pt x="1938670" y="46074"/>
                  <a:pt x="1743740" y="42530"/>
                </a:cubicBezTo>
                <a:cubicBezTo>
                  <a:pt x="1695563" y="30485"/>
                  <a:pt x="1659755" y="19515"/>
                  <a:pt x="1605517" y="21265"/>
                </a:cubicBezTo>
                <a:cubicBezTo>
                  <a:pt x="1527264" y="23789"/>
                  <a:pt x="1449608" y="35844"/>
                  <a:pt x="1371600" y="42530"/>
                </a:cubicBezTo>
                <a:lnTo>
                  <a:pt x="1233377" y="53162"/>
                </a:lnTo>
                <a:cubicBezTo>
                  <a:pt x="1144772" y="49618"/>
                  <a:pt x="1056013" y="48848"/>
                  <a:pt x="967563" y="42530"/>
                </a:cubicBezTo>
                <a:cubicBezTo>
                  <a:pt x="956384" y="41731"/>
                  <a:pt x="946479" y="34846"/>
                  <a:pt x="935666" y="31897"/>
                </a:cubicBezTo>
                <a:cubicBezTo>
                  <a:pt x="907470" y="24207"/>
                  <a:pt x="879606" y="14257"/>
                  <a:pt x="850605" y="10632"/>
                </a:cubicBezTo>
                <a:lnTo>
                  <a:pt x="765545" y="0"/>
                </a:lnTo>
                <a:cubicBezTo>
                  <a:pt x="726559" y="3544"/>
                  <a:pt x="686864" y="2430"/>
                  <a:pt x="648586" y="10632"/>
                </a:cubicBezTo>
                <a:cubicBezTo>
                  <a:pt x="636091" y="13309"/>
                  <a:pt x="628434" y="26863"/>
                  <a:pt x="616689" y="31897"/>
                </a:cubicBezTo>
                <a:cubicBezTo>
                  <a:pt x="575087" y="49727"/>
                  <a:pt x="553241" y="35209"/>
                  <a:pt x="510363" y="63795"/>
                </a:cubicBezTo>
                <a:cubicBezTo>
                  <a:pt x="499731" y="70883"/>
                  <a:pt x="489895" y="79345"/>
                  <a:pt x="478466" y="85060"/>
                </a:cubicBezTo>
                <a:cubicBezTo>
                  <a:pt x="468441" y="90072"/>
                  <a:pt x="457062" y="91758"/>
                  <a:pt x="446568" y="95693"/>
                </a:cubicBezTo>
                <a:cubicBezTo>
                  <a:pt x="428697" y="102395"/>
                  <a:pt x="411276" y="110257"/>
                  <a:pt x="393405" y="116958"/>
                </a:cubicBezTo>
                <a:cubicBezTo>
                  <a:pt x="382911" y="120893"/>
                  <a:pt x="372284" y="124511"/>
                  <a:pt x="361507" y="127590"/>
                </a:cubicBezTo>
                <a:cubicBezTo>
                  <a:pt x="347456" y="131604"/>
                  <a:pt x="332660" y="133092"/>
                  <a:pt x="318977" y="138223"/>
                </a:cubicBezTo>
                <a:cubicBezTo>
                  <a:pt x="304136" y="143788"/>
                  <a:pt x="291163" y="153601"/>
                  <a:pt x="276447" y="159488"/>
                </a:cubicBezTo>
                <a:cubicBezTo>
                  <a:pt x="255635" y="167813"/>
                  <a:pt x="212652" y="180753"/>
                  <a:pt x="212652" y="180753"/>
                </a:cubicBezTo>
                <a:cubicBezTo>
                  <a:pt x="164942" y="228461"/>
                  <a:pt x="221600" y="178145"/>
                  <a:pt x="159489" y="212651"/>
                </a:cubicBezTo>
                <a:cubicBezTo>
                  <a:pt x="137148" y="225063"/>
                  <a:pt x="116958" y="241004"/>
                  <a:pt x="95693" y="255181"/>
                </a:cubicBezTo>
                <a:cubicBezTo>
                  <a:pt x="83182" y="263522"/>
                  <a:pt x="76307" y="278738"/>
                  <a:pt x="63796" y="287079"/>
                </a:cubicBezTo>
                <a:cubicBezTo>
                  <a:pt x="54471" y="293296"/>
                  <a:pt x="42531" y="294167"/>
                  <a:pt x="31898" y="297711"/>
                </a:cubicBezTo>
                <a:cubicBezTo>
                  <a:pt x="28354" y="315432"/>
                  <a:pt x="25330" y="333265"/>
                  <a:pt x="21266" y="350874"/>
                </a:cubicBezTo>
                <a:cubicBezTo>
                  <a:pt x="14694" y="379352"/>
                  <a:pt x="0" y="435934"/>
                  <a:pt x="0" y="435934"/>
                </a:cubicBezTo>
                <a:cubicBezTo>
                  <a:pt x="3544" y="453655"/>
                  <a:pt x="2551" y="472933"/>
                  <a:pt x="10633" y="489097"/>
                </a:cubicBezTo>
                <a:cubicBezTo>
                  <a:pt x="17358" y="502546"/>
                  <a:pt x="27943" y="517348"/>
                  <a:pt x="42531" y="520995"/>
                </a:cubicBezTo>
                <a:cubicBezTo>
                  <a:pt x="86146" y="531899"/>
                  <a:pt x="166578" y="554664"/>
                  <a:pt x="212652" y="56352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DEE1996-95C2-4672-BD04-E19B43C14A7E}"/>
              </a:ext>
            </a:extLst>
          </p:cNvPr>
          <p:cNvSpPr/>
          <p:nvPr/>
        </p:nvSpPr>
        <p:spPr>
          <a:xfrm>
            <a:off x="6779729" y="5988450"/>
            <a:ext cx="6113721" cy="735443"/>
          </a:xfrm>
          <a:custGeom>
            <a:avLst/>
            <a:gdLst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21265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50474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50474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88722 w 6113721"/>
              <a:gd name="connsiteY134" fmla="*/ 2771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64724 w 6113721"/>
              <a:gd name="connsiteY134" fmla="*/ 267610 h 73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</a:cxnLst>
            <a:rect l="l" t="t" r="r" b="b"/>
            <a:pathLst>
              <a:path w="6113721" h="735443">
                <a:moveTo>
                  <a:pt x="138223" y="267610"/>
                </a:moveTo>
                <a:cubicBezTo>
                  <a:pt x="166576" y="260522"/>
                  <a:pt x="197142" y="259415"/>
                  <a:pt x="223283" y="246345"/>
                </a:cubicBezTo>
                <a:cubicBezTo>
                  <a:pt x="241215" y="237379"/>
                  <a:pt x="250592" y="216863"/>
                  <a:pt x="265814" y="203815"/>
                </a:cubicBezTo>
                <a:cubicBezTo>
                  <a:pt x="275516" y="195499"/>
                  <a:pt x="287894" y="190731"/>
                  <a:pt x="297711" y="182550"/>
                </a:cubicBezTo>
                <a:cubicBezTo>
                  <a:pt x="379573" y="114331"/>
                  <a:pt x="282316" y="182180"/>
                  <a:pt x="361507" y="129387"/>
                </a:cubicBezTo>
                <a:cubicBezTo>
                  <a:pt x="377197" y="105851"/>
                  <a:pt x="390110" y="81963"/>
                  <a:pt x="414669" y="65591"/>
                </a:cubicBezTo>
                <a:cubicBezTo>
                  <a:pt x="423994" y="59374"/>
                  <a:pt x="435934" y="58503"/>
                  <a:pt x="446567" y="54959"/>
                </a:cubicBezTo>
                <a:cubicBezTo>
                  <a:pt x="453655" y="44326"/>
                  <a:pt x="458796" y="32097"/>
                  <a:pt x="467832" y="23061"/>
                </a:cubicBezTo>
                <a:cubicBezTo>
                  <a:pt x="507009" y="-16116"/>
                  <a:pt x="523936" y="4822"/>
                  <a:pt x="584790" y="12429"/>
                </a:cubicBezTo>
                <a:cubicBezTo>
                  <a:pt x="595423" y="19517"/>
                  <a:pt x="605593" y="27354"/>
                  <a:pt x="616688" y="33694"/>
                </a:cubicBezTo>
                <a:cubicBezTo>
                  <a:pt x="630450" y="41558"/>
                  <a:pt x="646320" y="45746"/>
                  <a:pt x="659218" y="54959"/>
                </a:cubicBezTo>
                <a:cubicBezTo>
                  <a:pt x="708874" y="90428"/>
                  <a:pt x="672926" y="88394"/>
                  <a:pt x="733646" y="118754"/>
                </a:cubicBezTo>
                <a:cubicBezTo>
                  <a:pt x="746716" y="125289"/>
                  <a:pt x="762493" y="124256"/>
                  <a:pt x="776176" y="129387"/>
                </a:cubicBezTo>
                <a:cubicBezTo>
                  <a:pt x="850746" y="157351"/>
                  <a:pt x="788904" y="141066"/>
                  <a:pt x="850604" y="171917"/>
                </a:cubicBezTo>
                <a:cubicBezTo>
                  <a:pt x="860629" y="176929"/>
                  <a:pt x="871689" y="179601"/>
                  <a:pt x="882502" y="182550"/>
                </a:cubicBezTo>
                <a:cubicBezTo>
                  <a:pt x="910698" y="190240"/>
                  <a:pt x="938904" y="198084"/>
                  <a:pt x="967562" y="203815"/>
                </a:cubicBezTo>
                <a:cubicBezTo>
                  <a:pt x="1031715" y="216645"/>
                  <a:pt x="1003581" y="208732"/>
                  <a:pt x="1052623" y="225080"/>
                </a:cubicBezTo>
                <a:cubicBezTo>
                  <a:pt x="1085489" y="222889"/>
                  <a:pt x="1294548" y="209836"/>
                  <a:pt x="1339702" y="203815"/>
                </a:cubicBezTo>
                <a:cubicBezTo>
                  <a:pt x="1393067" y="196700"/>
                  <a:pt x="1351621" y="190781"/>
                  <a:pt x="1403497" y="171917"/>
                </a:cubicBezTo>
                <a:cubicBezTo>
                  <a:pt x="1430964" y="161929"/>
                  <a:pt x="1460204" y="157740"/>
                  <a:pt x="1488558" y="150652"/>
                </a:cubicBezTo>
                <a:lnTo>
                  <a:pt x="1531088" y="140019"/>
                </a:lnTo>
                <a:lnTo>
                  <a:pt x="1573618" y="129387"/>
                </a:lnTo>
                <a:cubicBezTo>
                  <a:pt x="1587795" y="118754"/>
                  <a:pt x="1599494" y="103545"/>
                  <a:pt x="1616148" y="97489"/>
                </a:cubicBezTo>
                <a:cubicBezTo>
                  <a:pt x="1639700" y="88925"/>
                  <a:pt x="1665856" y="90977"/>
                  <a:pt x="1690576" y="86857"/>
                </a:cubicBezTo>
                <a:cubicBezTo>
                  <a:pt x="1741896" y="78304"/>
                  <a:pt x="1734553" y="79286"/>
                  <a:pt x="1775637" y="65591"/>
                </a:cubicBezTo>
                <a:cubicBezTo>
                  <a:pt x="1809221" y="69323"/>
                  <a:pt x="1875087" y="72317"/>
                  <a:pt x="1913860" y="86857"/>
                </a:cubicBezTo>
                <a:cubicBezTo>
                  <a:pt x="1988431" y="114821"/>
                  <a:pt x="1926585" y="98536"/>
                  <a:pt x="1988288" y="129387"/>
                </a:cubicBezTo>
                <a:cubicBezTo>
                  <a:pt x="1998313" y="134399"/>
                  <a:pt x="2009553" y="136475"/>
                  <a:pt x="2020186" y="140019"/>
                </a:cubicBezTo>
                <a:cubicBezTo>
                  <a:pt x="2130484" y="213556"/>
                  <a:pt x="1959765" y="101641"/>
                  <a:pt x="2094614" y="182550"/>
                </a:cubicBezTo>
                <a:cubicBezTo>
                  <a:pt x="2116529" y="195699"/>
                  <a:pt x="2135550" y="213650"/>
                  <a:pt x="2158409" y="225080"/>
                </a:cubicBezTo>
                <a:cubicBezTo>
                  <a:pt x="2263106" y="277428"/>
                  <a:pt x="2131920" y="213307"/>
                  <a:pt x="2254102" y="267610"/>
                </a:cubicBezTo>
                <a:cubicBezTo>
                  <a:pt x="2268586" y="274047"/>
                  <a:pt x="2281916" y="282989"/>
                  <a:pt x="2296632" y="288875"/>
                </a:cubicBezTo>
                <a:cubicBezTo>
                  <a:pt x="2339772" y="306131"/>
                  <a:pt x="2361185" y="310329"/>
                  <a:pt x="2402958" y="320773"/>
                </a:cubicBezTo>
                <a:cubicBezTo>
                  <a:pt x="2463209" y="313685"/>
                  <a:pt x="2523806" y="309093"/>
                  <a:pt x="2583711" y="299508"/>
                </a:cubicBezTo>
                <a:cubicBezTo>
                  <a:pt x="2612570" y="294891"/>
                  <a:pt x="2668772" y="278243"/>
                  <a:pt x="2668772" y="278243"/>
                </a:cubicBezTo>
                <a:cubicBezTo>
                  <a:pt x="2679404" y="267610"/>
                  <a:pt x="2688800" y="255577"/>
                  <a:pt x="2700669" y="246345"/>
                </a:cubicBezTo>
                <a:cubicBezTo>
                  <a:pt x="2746754" y="210501"/>
                  <a:pt x="2756749" y="201556"/>
                  <a:pt x="2806995" y="193182"/>
                </a:cubicBezTo>
                <a:cubicBezTo>
                  <a:pt x="2835180" y="188484"/>
                  <a:pt x="2863702" y="186094"/>
                  <a:pt x="2892055" y="182550"/>
                </a:cubicBezTo>
                <a:cubicBezTo>
                  <a:pt x="2966862" y="157614"/>
                  <a:pt x="2874512" y="190069"/>
                  <a:pt x="2966483" y="150652"/>
                </a:cubicBezTo>
                <a:cubicBezTo>
                  <a:pt x="2991982" y="139724"/>
                  <a:pt x="3013925" y="137097"/>
                  <a:pt x="3040911" y="129387"/>
                </a:cubicBezTo>
                <a:cubicBezTo>
                  <a:pt x="3082803" y="117418"/>
                  <a:pt x="3066980" y="117189"/>
                  <a:pt x="3115339" y="108122"/>
                </a:cubicBezTo>
                <a:cubicBezTo>
                  <a:pt x="3157718" y="100176"/>
                  <a:pt x="3200077" y="91619"/>
                  <a:pt x="3242930" y="86857"/>
                </a:cubicBezTo>
                <a:cubicBezTo>
                  <a:pt x="3363531" y="73456"/>
                  <a:pt x="3306852" y="80763"/>
                  <a:pt x="3413051" y="65591"/>
                </a:cubicBezTo>
                <a:cubicBezTo>
                  <a:pt x="3442376" y="69257"/>
                  <a:pt x="3497227" y="70466"/>
                  <a:pt x="3530009" y="86857"/>
                </a:cubicBezTo>
                <a:cubicBezTo>
                  <a:pt x="3588233" y="115969"/>
                  <a:pt x="3550602" y="126561"/>
                  <a:pt x="3646967" y="150652"/>
                </a:cubicBezTo>
                <a:cubicBezTo>
                  <a:pt x="3749560" y="176300"/>
                  <a:pt x="3703369" y="166185"/>
                  <a:pt x="3785190" y="182550"/>
                </a:cubicBezTo>
                <a:cubicBezTo>
                  <a:pt x="3820632" y="179006"/>
                  <a:pt x="3857100" y="181095"/>
                  <a:pt x="3891516" y="171917"/>
                </a:cubicBezTo>
                <a:cubicBezTo>
                  <a:pt x="3911484" y="166592"/>
                  <a:pt x="3926195" y="149261"/>
                  <a:pt x="3944679" y="140019"/>
                </a:cubicBezTo>
                <a:cubicBezTo>
                  <a:pt x="3954703" y="135007"/>
                  <a:pt x="3965800" y="132466"/>
                  <a:pt x="3976576" y="129387"/>
                </a:cubicBezTo>
                <a:cubicBezTo>
                  <a:pt x="3990627" y="125372"/>
                  <a:pt x="4005110" y="122953"/>
                  <a:pt x="4019107" y="118754"/>
                </a:cubicBezTo>
                <a:cubicBezTo>
                  <a:pt x="4040577" y="112313"/>
                  <a:pt x="4082902" y="97489"/>
                  <a:pt x="4082902" y="97489"/>
                </a:cubicBezTo>
                <a:lnTo>
                  <a:pt x="4231758" y="118754"/>
                </a:lnTo>
                <a:cubicBezTo>
                  <a:pt x="4249609" y="121573"/>
                  <a:pt x="4267389" y="125004"/>
                  <a:pt x="4284921" y="129387"/>
                </a:cubicBezTo>
                <a:cubicBezTo>
                  <a:pt x="4295794" y="132105"/>
                  <a:pt x="4305781" y="138071"/>
                  <a:pt x="4316818" y="140019"/>
                </a:cubicBezTo>
                <a:cubicBezTo>
                  <a:pt x="4366178" y="148730"/>
                  <a:pt x="4465674" y="161285"/>
                  <a:pt x="4465674" y="161285"/>
                </a:cubicBezTo>
                <a:cubicBezTo>
                  <a:pt x="4476307" y="168373"/>
                  <a:pt x="4485563" y="178183"/>
                  <a:pt x="4497572" y="182550"/>
                </a:cubicBezTo>
                <a:cubicBezTo>
                  <a:pt x="4647497" y="237068"/>
                  <a:pt x="4517120" y="167801"/>
                  <a:pt x="4688958" y="225080"/>
                </a:cubicBezTo>
                <a:cubicBezTo>
                  <a:pt x="4710223" y="232168"/>
                  <a:pt x="4734102" y="233911"/>
                  <a:pt x="4752753" y="246345"/>
                </a:cubicBezTo>
                <a:cubicBezTo>
                  <a:pt x="4763386" y="253433"/>
                  <a:pt x="4775034" y="259195"/>
                  <a:pt x="4784651" y="267610"/>
                </a:cubicBezTo>
                <a:cubicBezTo>
                  <a:pt x="4803512" y="284113"/>
                  <a:pt x="4814039" y="312848"/>
                  <a:pt x="4837814" y="320773"/>
                </a:cubicBezTo>
                <a:lnTo>
                  <a:pt x="4869711" y="331405"/>
                </a:lnTo>
                <a:cubicBezTo>
                  <a:pt x="4931011" y="372273"/>
                  <a:pt x="4871877" y="336891"/>
                  <a:pt x="4933507" y="363303"/>
                </a:cubicBezTo>
                <a:cubicBezTo>
                  <a:pt x="5025495" y="402726"/>
                  <a:pt x="4933117" y="370260"/>
                  <a:pt x="5007934" y="395201"/>
                </a:cubicBezTo>
                <a:cubicBezTo>
                  <a:pt x="5025655" y="391657"/>
                  <a:pt x="5043662" y="389323"/>
                  <a:pt x="5061097" y="384568"/>
                </a:cubicBezTo>
                <a:cubicBezTo>
                  <a:pt x="5082723" y="378670"/>
                  <a:pt x="5124893" y="363303"/>
                  <a:pt x="5124893" y="363303"/>
                </a:cubicBezTo>
                <a:cubicBezTo>
                  <a:pt x="5135525" y="352670"/>
                  <a:pt x="5143646" y="338707"/>
                  <a:pt x="5156790" y="331405"/>
                </a:cubicBezTo>
                <a:cubicBezTo>
                  <a:pt x="5211998" y="300734"/>
                  <a:pt x="5291684" y="304215"/>
                  <a:pt x="5348176" y="299508"/>
                </a:cubicBezTo>
                <a:cubicBezTo>
                  <a:pt x="5424196" y="284303"/>
                  <a:pt x="5416980" y="280511"/>
                  <a:pt x="5518297" y="299508"/>
                </a:cubicBezTo>
                <a:cubicBezTo>
                  <a:pt x="5537056" y="303025"/>
                  <a:pt x="5553218" y="315160"/>
                  <a:pt x="5571460" y="320773"/>
                </a:cubicBezTo>
                <a:cubicBezTo>
                  <a:pt x="5599394" y="329368"/>
                  <a:pt x="5628795" y="332795"/>
                  <a:pt x="5656521" y="342038"/>
                </a:cubicBezTo>
                <a:lnTo>
                  <a:pt x="5688418" y="352671"/>
                </a:lnTo>
                <a:cubicBezTo>
                  <a:pt x="5734492" y="349127"/>
                  <a:pt x="5781328" y="351101"/>
                  <a:pt x="5826641" y="342038"/>
                </a:cubicBezTo>
                <a:cubicBezTo>
                  <a:pt x="5836471" y="340072"/>
                  <a:pt x="5839311" y="325931"/>
                  <a:pt x="5847907" y="320773"/>
                </a:cubicBezTo>
                <a:cubicBezTo>
                  <a:pt x="5857517" y="315007"/>
                  <a:pt x="5869780" y="315152"/>
                  <a:pt x="5879804" y="310140"/>
                </a:cubicBezTo>
                <a:cubicBezTo>
                  <a:pt x="5891234" y="304425"/>
                  <a:pt x="5901069" y="295963"/>
                  <a:pt x="5911702" y="288875"/>
                </a:cubicBezTo>
                <a:cubicBezTo>
                  <a:pt x="5929423" y="292419"/>
                  <a:pt x="5947944" y="293162"/>
                  <a:pt x="5964865" y="299508"/>
                </a:cubicBezTo>
                <a:cubicBezTo>
                  <a:pt x="6010228" y="316519"/>
                  <a:pt x="5986840" y="321483"/>
                  <a:pt x="6018028" y="352671"/>
                </a:cubicBezTo>
                <a:cubicBezTo>
                  <a:pt x="6027064" y="361707"/>
                  <a:pt x="6039293" y="366848"/>
                  <a:pt x="6049925" y="373936"/>
                </a:cubicBezTo>
                <a:cubicBezTo>
                  <a:pt x="6085103" y="479463"/>
                  <a:pt x="6026083" y="318261"/>
                  <a:pt x="6092455" y="437731"/>
                </a:cubicBezTo>
                <a:cubicBezTo>
                  <a:pt x="6103341" y="457326"/>
                  <a:pt x="6113721" y="501526"/>
                  <a:pt x="6113721" y="501526"/>
                </a:cubicBezTo>
                <a:cubicBezTo>
                  <a:pt x="6110177" y="515703"/>
                  <a:pt x="6111194" y="531898"/>
                  <a:pt x="6103088" y="544057"/>
                </a:cubicBezTo>
                <a:cubicBezTo>
                  <a:pt x="6088402" y="566085"/>
                  <a:pt x="6050001" y="570619"/>
                  <a:pt x="6028660" y="575954"/>
                </a:cubicBezTo>
                <a:cubicBezTo>
                  <a:pt x="5981183" y="607605"/>
                  <a:pt x="5991115" y="607852"/>
                  <a:pt x="5911702" y="607852"/>
                </a:cubicBezTo>
                <a:cubicBezTo>
                  <a:pt x="5897089" y="607852"/>
                  <a:pt x="5883735" y="598433"/>
                  <a:pt x="5869172" y="597219"/>
                </a:cubicBezTo>
                <a:cubicBezTo>
                  <a:pt x="5798445" y="591325"/>
                  <a:pt x="5727460" y="588770"/>
                  <a:pt x="5656521" y="586587"/>
                </a:cubicBezTo>
                <a:lnTo>
                  <a:pt x="5178055" y="575954"/>
                </a:lnTo>
                <a:cubicBezTo>
                  <a:pt x="5153246" y="572410"/>
                  <a:pt x="5128047" y="570957"/>
                  <a:pt x="5103628" y="565322"/>
                </a:cubicBezTo>
                <a:cubicBezTo>
                  <a:pt x="5022550" y="546612"/>
                  <a:pt x="5061923" y="541786"/>
                  <a:pt x="4986669" y="533424"/>
                </a:cubicBezTo>
                <a:cubicBezTo>
                  <a:pt x="4940741" y="528321"/>
                  <a:pt x="4894520" y="526335"/>
                  <a:pt x="4848446" y="522791"/>
                </a:cubicBezTo>
                <a:cubicBezTo>
                  <a:pt x="4837813" y="519247"/>
                  <a:pt x="4827756" y="512159"/>
                  <a:pt x="4816548" y="512159"/>
                </a:cubicBezTo>
                <a:cubicBezTo>
                  <a:pt x="4787685" y="512159"/>
                  <a:pt x="4691570" y="516496"/>
                  <a:pt x="4646428" y="533424"/>
                </a:cubicBezTo>
                <a:cubicBezTo>
                  <a:pt x="4631587" y="538989"/>
                  <a:pt x="4618691" y="548999"/>
                  <a:pt x="4603897" y="554689"/>
                </a:cubicBezTo>
                <a:cubicBezTo>
                  <a:pt x="4572515" y="566759"/>
                  <a:pt x="4540102" y="575954"/>
                  <a:pt x="4508204" y="586587"/>
                </a:cubicBezTo>
                <a:cubicBezTo>
                  <a:pt x="4462449" y="601839"/>
                  <a:pt x="4487172" y="594503"/>
                  <a:pt x="4433776" y="607852"/>
                </a:cubicBezTo>
                <a:cubicBezTo>
                  <a:pt x="4423144" y="614940"/>
                  <a:pt x="4411696" y="620936"/>
                  <a:pt x="4401879" y="629117"/>
                </a:cubicBezTo>
                <a:cubicBezTo>
                  <a:pt x="4316396" y="700353"/>
                  <a:pt x="4435653" y="665120"/>
                  <a:pt x="4199860" y="650382"/>
                </a:cubicBezTo>
                <a:cubicBezTo>
                  <a:pt x="4185683" y="646838"/>
                  <a:pt x="4171327" y="643949"/>
                  <a:pt x="4157330" y="639750"/>
                </a:cubicBezTo>
                <a:cubicBezTo>
                  <a:pt x="4135860" y="633309"/>
                  <a:pt x="4115280" y="623922"/>
                  <a:pt x="4093534" y="618485"/>
                </a:cubicBezTo>
                <a:cubicBezTo>
                  <a:pt x="4065181" y="611396"/>
                  <a:pt x="4035610" y="608073"/>
                  <a:pt x="4008474" y="597219"/>
                </a:cubicBezTo>
                <a:cubicBezTo>
                  <a:pt x="4001672" y="594498"/>
                  <a:pt x="3940084" y="568656"/>
                  <a:pt x="3923414" y="565322"/>
                </a:cubicBezTo>
                <a:cubicBezTo>
                  <a:pt x="3898839" y="560407"/>
                  <a:pt x="3873795" y="558233"/>
                  <a:pt x="3848986" y="554689"/>
                </a:cubicBezTo>
                <a:cubicBezTo>
                  <a:pt x="3827721" y="547601"/>
                  <a:pt x="3807599" y="533984"/>
                  <a:pt x="3785190" y="533424"/>
                </a:cubicBezTo>
                <a:lnTo>
                  <a:pt x="3423683" y="544057"/>
                </a:lnTo>
                <a:cubicBezTo>
                  <a:pt x="3410165" y="544716"/>
                  <a:pt x="3303220" y="561770"/>
                  <a:pt x="3285460" y="565322"/>
                </a:cubicBezTo>
                <a:cubicBezTo>
                  <a:pt x="3271131" y="568188"/>
                  <a:pt x="3257373" y="573732"/>
                  <a:pt x="3242930" y="575954"/>
                </a:cubicBezTo>
                <a:cubicBezTo>
                  <a:pt x="3211209" y="580834"/>
                  <a:pt x="3179135" y="583043"/>
                  <a:pt x="3147237" y="586587"/>
                </a:cubicBezTo>
                <a:cubicBezTo>
                  <a:pt x="3133060" y="590131"/>
                  <a:pt x="3118758" y="593205"/>
                  <a:pt x="3104707" y="597219"/>
                </a:cubicBezTo>
                <a:cubicBezTo>
                  <a:pt x="3093930" y="600298"/>
                  <a:pt x="3083919" y="606371"/>
                  <a:pt x="3072809" y="607852"/>
                </a:cubicBezTo>
                <a:cubicBezTo>
                  <a:pt x="2980145" y="620208"/>
                  <a:pt x="2765625" y="626293"/>
                  <a:pt x="2700669" y="629117"/>
                </a:cubicBezTo>
                <a:cubicBezTo>
                  <a:pt x="2655149" y="640498"/>
                  <a:pt x="2654484" y="641381"/>
                  <a:pt x="2604976" y="650382"/>
                </a:cubicBezTo>
                <a:cubicBezTo>
                  <a:pt x="2522644" y="665351"/>
                  <a:pt x="2565523" y="652902"/>
                  <a:pt x="2509283" y="671647"/>
                </a:cubicBezTo>
                <a:lnTo>
                  <a:pt x="2232837" y="650382"/>
                </a:lnTo>
                <a:cubicBezTo>
                  <a:pt x="2084034" y="645068"/>
                  <a:pt x="1935125" y="643294"/>
                  <a:pt x="1786269" y="639750"/>
                </a:cubicBezTo>
                <a:cubicBezTo>
                  <a:pt x="1708297" y="643294"/>
                  <a:pt x="1630233" y="645190"/>
                  <a:pt x="1552353" y="650382"/>
                </a:cubicBezTo>
                <a:cubicBezTo>
                  <a:pt x="1523842" y="652283"/>
                  <a:pt x="1494860" y="653497"/>
                  <a:pt x="1467293" y="661015"/>
                </a:cubicBezTo>
                <a:cubicBezTo>
                  <a:pt x="1454964" y="664377"/>
                  <a:pt x="1447141" y="677246"/>
                  <a:pt x="1435395" y="682280"/>
                </a:cubicBezTo>
                <a:cubicBezTo>
                  <a:pt x="1421964" y="688036"/>
                  <a:pt x="1406916" y="688898"/>
                  <a:pt x="1392865" y="692912"/>
                </a:cubicBezTo>
                <a:cubicBezTo>
                  <a:pt x="1296295" y="720503"/>
                  <a:pt x="1457079" y="682197"/>
                  <a:pt x="1297172" y="714178"/>
                </a:cubicBezTo>
                <a:cubicBezTo>
                  <a:pt x="1171849" y="739242"/>
                  <a:pt x="1369397" y="708415"/>
                  <a:pt x="1180214" y="735443"/>
                </a:cubicBezTo>
                <a:cubicBezTo>
                  <a:pt x="1093840" y="732121"/>
                  <a:pt x="877327" y="727329"/>
                  <a:pt x="765544" y="714178"/>
                </a:cubicBezTo>
                <a:cubicBezTo>
                  <a:pt x="756634" y="713130"/>
                  <a:pt x="702752" y="698730"/>
                  <a:pt x="691116" y="692912"/>
                </a:cubicBezTo>
                <a:cubicBezTo>
                  <a:pt x="608675" y="651691"/>
                  <a:pt x="707491" y="687737"/>
                  <a:pt x="627321" y="661015"/>
                </a:cubicBezTo>
                <a:cubicBezTo>
                  <a:pt x="616688" y="653927"/>
                  <a:pt x="607100" y="644940"/>
                  <a:pt x="595423" y="639750"/>
                </a:cubicBezTo>
                <a:cubicBezTo>
                  <a:pt x="551275" y="620129"/>
                  <a:pt x="523945" y="616948"/>
                  <a:pt x="478465" y="607852"/>
                </a:cubicBezTo>
                <a:cubicBezTo>
                  <a:pt x="457200" y="593675"/>
                  <a:pt x="435115" y="580657"/>
                  <a:pt x="414669" y="565322"/>
                </a:cubicBezTo>
                <a:cubicBezTo>
                  <a:pt x="400492" y="554689"/>
                  <a:pt x="387630" y="542030"/>
                  <a:pt x="372139" y="533424"/>
                </a:cubicBezTo>
                <a:cubicBezTo>
                  <a:pt x="355455" y="524155"/>
                  <a:pt x="336417" y="519911"/>
                  <a:pt x="318976" y="512159"/>
                </a:cubicBezTo>
                <a:cubicBezTo>
                  <a:pt x="304492" y="505722"/>
                  <a:pt x="290208" y="498758"/>
                  <a:pt x="276446" y="490894"/>
                </a:cubicBezTo>
                <a:cubicBezTo>
                  <a:pt x="265351" y="484554"/>
                  <a:pt x="255643" y="475969"/>
                  <a:pt x="244548" y="469629"/>
                </a:cubicBezTo>
                <a:cubicBezTo>
                  <a:pt x="230786" y="461765"/>
                  <a:pt x="215780" y="456228"/>
                  <a:pt x="202018" y="448364"/>
                </a:cubicBezTo>
                <a:cubicBezTo>
                  <a:pt x="190923" y="442024"/>
                  <a:pt x="181216" y="433438"/>
                  <a:pt x="170121" y="427098"/>
                </a:cubicBezTo>
                <a:cubicBezTo>
                  <a:pt x="137024" y="408185"/>
                  <a:pt x="123958" y="408122"/>
                  <a:pt x="95693" y="384568"/>
                </a:cubicBezTo>
                <a:cubicBezTo>
                  <a:pt x="84141" y="374942"/>
                  <a:pt x="75346" y="362297"/>
                  <a:pt x="63795" y="352671"/>
                </a:cubicBezTo>
                <a:cubicBezTo>
                  <a:pt x="-25014" y="278664"/>
                  <a:pt x="93177" y="392685"/>
                  <a:pt x="0" y="299508"/>
                </a:cubicBezTo>
                <a:cubicBezTo>
                  <a:pt x="11753" y="264248"/>
                  <a:pt x="142883" y="267610"/>
                  <a:pt x="164724" y="26761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A23030E-FF0A-46B8-8E77-4D520F7C4B64}"/>
              </a:ext>
            </a:extLst>
          </p:cNvPr>
          <p:cNvCxnSpPr>
            <a:cxnSpLocks/>
          </p:cNvCxnSpPr>
          <p:nvPr/>
        </p:nvCxnSpPr>
        <p:spPr>
          <a:xfrm>
            <a:off x="6973126" y="3534540"/>
            <a:ext cx="484924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C982B1D2-CB7A-42FB-9A08-F43FCD780A02}"/>
              </a:ext>
            </a:extLst>
          </p:cNvPr>
          <p:cNvSpPr txBox="1">
            <a:spLocks/>
          </p:cNvSpPr>
          <p:nvPr/>
        </p:nvSpPr>
        <p:spPr>
          <a:xfrm>
            <a:off x="7464971" y="1490582"/>
            <a:ext cx="4133193" cy="8170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type silicon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</a:t>
            </a:r>
            <a:r>
              <a:rPr lang="en-US" baseline="-25000" dirty="0"/>
              <a:t>D</a:t>
            </a:r>
            <a:r>
              <a:rPr lang="en-US" dirty="0"/>
              <a:t> = 10</a:t>
            </a:r>
            <a:r>
              <a:rPr lang="en-US" baseline="30000" dirty="0"/>
              <a:t>16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7253CCF8-9FF5-4413-9CB1-D8517AD53CD5}"/>
              </a:ext>
            </a:extLst>
          </p:cNvPr>
          <p:cNvSpPr txBox="1">
            <a:spLocks/>
          </p:cNvSpPr>
          <p:nvPr/>
        </p:nvSpPr>
        <p:spPr>
          <a:xfrm>
            <a:off x="727653" y="3384166"/>
            <a:ext cx="4133193" cy="44149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p = 10</a:t>
            </a:r>
            <a:r>
              <a:rPr lang="en-US" baseline="30000" dirty="0"/>
              <a:t>15</a:t>
            </a:r>
            <a:r>
              <a:rPr lang="en-US" dirty="0"/>
              <a:t> /cm</a:t>
            </a:r>
            <a:r>
              <a:rPr lang="en-US" baseline="30000" dirty="0"/>
              <a:t>3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38A49BB4-B7D2-4636-9D6C-63AA146F1767}"/>
              </a:ext>
            </a:extLst>
          </p:cNvPr>
          <p:cNvSpPr txBox="1">
            <a:spLocks/>
          </p:cNvSpPr>
          <p:nvPr/>
        </p:nvSpPr>
        <p:spPr>
          <a:xfrm>
            <a:off x="1709154" y="3791629"/>
            <a:ext cx="3099448" cy="590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err="1"/>
              <a:t>n</a:t>
            </a:r>
            <a:r>
              <a:rPr lang="en-US" baseline="-25000" dirty="0" err="1"/>
              <a:t>i</a:t>
            </a:r>
            <a:r>
              <a:rPr lang="en-US" dirty="0"/>
              <a:t> = 1.02 x 10</a:t>
            </a:r>
            <a:r>
              <a:rPr lang="en-US" baseline="30000" dirty="0"/>
              <a:t>10 </a:t>
            </a:r>
            <a:r>
              <a:rPr lang="en-US" dirty="0"/>
              <a:t>/cm</a:t>
            </a:r>
            <a:r>
              <a:rPr lang="en-US" baseline="30000" dirty="0"/>
              <a:t>3</a:t>
            </a:r>
            <a:r>
              <a:rPr lang="en-US" dirty="0"/>
              <a:t> 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CB355E1-600B-406D-AD31-C37A95B4F5EC}"/>
              </a:ext>
            </a:extLst>
          </p:cNvPr>
          <p:cNvSpPr txBox="1">
            <a:spLocks/>
          </p:cNvSpPr>
          <p:nvPr/>
        </p:nvSpPr>
        <p:spPr>
          <a:xfrm>
            <a:off x="1173031" y="4341869"/>
            <a:ext cx="4133193" cy="485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= 1.05 x 10</a:t>
            </a:r>
            <a:r>
              <a:rPr lang="en-US" baseline="30000" dirty="0"/>
              <a:t>5</a:t>
            </a:r>
            <a:r>
              <a:rPr lang="en-US" dirty="0"/>
              <a:t> /cm</a:t>
            </a:r>
            <a:r>
              <a:rPr lang="en-US" baseline="30000" dirty="0"/>
              <a:t>3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0173F4BE-8E36-45E1-BCEA-D6A08C3B5BA5}"/>
              </a:ext>
            </a:extLst>
          </p:cNvPr>
          <p:cNvSpPr txBox="1">
            <a:spLocks/>
          </p:cNvSpPr>
          <p:nvPr/>
        </p:nvSpPr>
        <p:spPr>
          <a:xfrm>
            <a:off x="7383400" y="3574573"/>
            <a:ext cx="4133193" cy="44149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= 10</a:t>
            </a:r>
            <a:r>
              <a:rPr lang="en-US" baseline="30000" dirty="0"/>
              <a:t>16</a:t>
            </a:r>
            <a:r>
              <a:rPr lang="en-US" dirty="0"/>
              <a:t> /cm</a:t>
            </a:r>
            <a:r>
              <a:rPr lang="en-US" baseline="30000" dirty="0"/>
              <a:t>3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644C5D31-4D99-4DE7-BD55-690AA987265D}"/>
              </a:ext>
            </a:extLst>
          </p:cNvPr>
          <p:cNvSpPr txBox="1">
            <a:spLocks/>
          </p:cNvSpPr>
          <p:nvPr/>
        </p:nvSpPr>
        <p:spPr>
          <a:xfrm>
            <a:off x="8308073" y="3914158"/>
            <a:ext cx="3099448" cy="590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err="1"/>
              <a:t>n</a:t>
            </a:r>
            <a:r>
              <a:rPr lang="en-US" baseline="-25000" dirty="0" err="1"/>
              <a:t>i</a:t>
            </a:r>
            <a:r>
              <a:rPr lang="en-US" dirty="0"/>
              <a:t> = 1.02 x 10</a:t>
            </a:r>
            <a:r>
              <a:rPr lang="en-US" baseline="30000" dirty="0"/>
              <a:t>10 </a:t>
            </a:r>
            <a:r>
              <a:rPr lang="en-US" dirty="0"/>
              <a:t>/cm</a:t>
            </a:r>
            <a:r>
              <a:rPr lang="en-US" baseline="30000" dirty="0"/>
              <a:t>3</a:t>
            </a:r>
            <a:r>
              <a:rPr lang="en-US" dirty="0"/>
              <a:t> 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9447581-086A-4690-8869-85AC427F96FA}"/>
              </a:ext>
            </a:extLst>
          </p:cNvPr>
          <p:cNvSpPr txBox="1">
            <a:spLocks/>
          </p:cNvSpPr>
          <p:nvPr/>
        </p:nvSpPr>
        <p:spPr>
          <a:xfrm>
            <a:off x="7769992" y="4386972"/>
            <a:ext cx="4133193" cy="485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p = 1.05 x 10</a:t>
            </a:r>
            <a:r>
              <a:rPr lang="en-US" baseline="30000" dirty="0"/>
              <a:t>4</a:t>
            </a:r>
            <a:r>
              <a:rPr lang="en-US" dirty="0"/>
              <a:t> /cm</a:t>
            </a:r>
            <a:r>
              <a:rPr lang="en-US" baseline="30000" dirty="0"/>
              <a:t>3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1361A757-1D20-4958-8160-A61E6156D1BE}"/>
              </a:ext>
            </a:extLst>
          </p:cNvPr>
          <p:cNvSpPr txBox="1">
            <a:spLocks/>
          </p:cNvSpPr>
          <p:nvPr/>
        </p:nvSpPr>
        <p:spPr>
          <a:xfrm>
            <a:off x="4665296" y="3323460"/>
            <a:ext cx="3300885" cy="555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Hole concentrations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9C4FEB5-F7CC-4015-99D9-DDADB4ADB235}"/>
              </a:ext>
            </a:extLst>
          </p:cNvPr>
          <p:cNvCxnSpPr>
            <a:cxnSpLocks/>
            <a:stCxn id="27" idx="1"/>
          </p:cNvCxnSpPr>
          <p:nvPr/>
        </p:nvCxnSpPr>
        <p:spPr>
          <a:xfrm flipH="1" flipV="1">
            <a:off x="3908894" y="3574095"/>
            <a:ext cx="756402" cy="26884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124B78D-1BF2-4FF1-9B96-929A43B148A6}"/>
              </a:ext>
            </a:extLst>
          </p:cNvPr>
          <p:cNvCxnSpPr>
            <a:cxnSpLocks/>
          </p:cNvCxnSpPr>
          <p:nvPr/>
        </p:nvCxnSpPr>
        <p:spPr>
          <a:xfrm>
            <a:off x="6885778" y="3867019"/>
            <a:ext cx="1313223" cy="76273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1">
            <a:extLst>
              <a:ext uri="{FF2B5EF4-FFF2-40B4-BE49-F238E27FC236}">
                <a16:creationId xmlns:a16="http://schemas.microsoft.com/office/drawing/2014/main" id="{2546C0FF-21A8-4E98-AEB1-03B3A34396C6}"/>
              </a:ext>
            </a:extLst>
          </p:cNvPr>
          <p:cNvSpPr txBox="1">
            <a:spLocks/>
          </p:cNvSpPr>
          <p:nvPr/>
        </p:nvSpPr>
        <p:spPr>
          <a:xfrm>
            <a:off x="1007129" y="1005024"/>
            <a:ext cx="3474035" cy="555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P type semiconductors have much higher hole concentrations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48ECB1FF-7344-47A8-8C9C-9DDB60DAB1D1}"/>
              </a:ext>
            </a:extLst>
          </p:cNvPr>
          <p:cNvSpPr txBox="1">
            <a:spLocks/>
          </p:cNvSpPr>
          <p:nvPr/>
        </p:nvSpPr>
        <p:spPr>
          <a:xfrm>
            <a:off x="7710836" y="996158"/>
            <a:ext cx="3474035" cy="555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7030A0"/>
                </a:solidFill>
              </a:rPr>
              <a:t>n type semiconductors have much higher electron concentrations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AEEEE6AA-717A-4F71-B76C-F8C87FC5CC69}"/>
              </a:ext>
            </a:extLst>
          </p:cNvPr>
          <p:cNvSpPr txBox="1">
            <a:spLocks/>
          </p:cNvSpPr>
          <p:nvPr/>
        </p:nvSpPr>
        <p:spPr>
          <a:xfrm>
            <a:off x="5344725" y="4079018"/>
            <a:ext cx="3300885" cy="8181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7030A0"/>
                </a:solidFill>
              </a:rPr>
              <a:t>Electron</a:t>
            </a:r>
          </a:p>
          <a:p>
            <a:r>
              <a:rPr lang="en-US" sz="2800" dirty="0">
                <a:solidFill>
                  <a:srgbClr val="7030A0"/>
                </a:solidFill>
              </a:rPr>
              <a:t> concentrations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9B2C8EE-366A-4D00-AC27-0AD4464FE6A4}"/>
              </a:ext>
            </a:extLst>
          </p:cNvPr>
          <p:cNvCxnSpPr>
            <a:cxnSpLocks/>
            <a:stCxn id="32" idx="1"/>
          </p:cNvCxnSpPr>
          <p:nvPr/>
        </p:nvCxnSpPr>
        <p:spPr>
          <a:xfrm flipH="1">
            <a:off x="4860846" y="4488115"/>
            <a:ext cx="483879" cy="28237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78406DE-DCB2-420B-9836-B48CD2F39B21}"/>
              </a:ext>
            </a:extLst>
          </p:cNvPr>
          <p:cNvCxnSpPr>
            <a:cxnSpLocks/>
          </p:cNvCxnSpPr>
          <p:nvPr/>
        </p:nvCxnSpPr>
        <p:spPr>
          <a:xfrm flipV="1">
            <a:off x="7499996" y="3889491"/>
            <a:ext cx="866614" cy="55032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613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1"/>
      <p:bldP spid="30" grpId="1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700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Diodes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3B41DCF-ED09-47ED-9839-6D738E7A2CB6}"/>
              </a:ext>
            </a:extLst>
          </p:cNvPr>
          <p:cNvGrpSpPr/>
          <p:nvPr/>
        </p:nvGrpSpPr>
        <p:grpSpPr>
          <a:xfrm>
            <a:off x="434070" y="1737642"/>
            <a:ext cx="5784112" cy="4951588"/>
            <a:chOff x="202018" y="1774105"/>
            <a:chExt cx="5784112" cy="495158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39DAC29-D324-448B-A316-4BAE4FBEA6B0}"/>
                </a:ext>
              </a:extLst>
            </p:cNvPr>
            <p:cNvGrpSpPr/>
            <p:nvPr/>
          </p:nvGrpSpPr>
          <p:grpSpPr>
            <a:xfrm>
              <a:off x="202019" y="2016333"/>
              <a:ext cx="5042643" cy="4709360"/>
              <a:chOff x="202019" y="2016333"/>
              <a:chExt cx="5042643" cy="4709360"/>
            </a:xfrm>
          </p:grpSpPr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C70A3AD3-DB3E-4988-BD2A-E6BA5593C12B}"/>
                  </a:ext>
                </a:extLst>
              </p:cNvPr>
              <p:cNvSpPr/>
              <p:nvPr/>
            </p:nvSpPr>
            <p:spPr>
              <a:xfrm>
                <a:off x="395415" y="2016333"/>
                <a:ext cx="4849247" cy="1317812"/>
              </a:xfrm>
              <a:prstGeom prst="rect">
                <a:avLst/>
              </a:prstGeom>
              <a:pattFill prst="narHorz">
                <a:fgClr>
                  <a:srgbClr val="C2D1EC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AC622F3-19C6-4AE8-B47E-7E5EEAF16CBA}"/>
                  </a:ext>
                </a:extLst>
              </p:cNvPr>
              <p:cNvSpPr/>
              <p:nvPr/>
            </p:nvSpPr>
            <p:spPr>
              <a:xfrm>
                <a:off x="369627" y="5094896"/>
                <a:ext cx="4849247" cy="1333387"/>
              </a:xfrm>
              <a:prstGeom prst="rect">
                <a:avLst/>
              </a:prstGeom>
              <a:solidFill>
                <a:srgbClr val="C2D1EC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6BD7783B-F087-417F-9B68-14E13F4E062A}"/>
                  </a:ext>
                </a:extLst>
              </p:cNvPr>
              <p:cNvSpPr/>
              <p:nvPr/>
            </p:nvSpPr>
            <p:spPr>
              <a:xfrm>
                <a:off x="202019" y="5990250"/>
                <a:ext cx="5016856" cy="735443"/>
              </a:xfrm>
              <a:custGeom>
                <a:avLst/>
                <a:gdLst>
                  <a:gd name="connsiteX0" fmla="*/ 138223 w 6113721"/>
                  <a:gd name="connsiteY0" fmla="*/ 267610 h 735443"/>
                  <a:gd name="connsiteX1" fmla="*/ 223283 w 6113721"/>
                  <a:gd name="connsiteY1" fmla="*/ 246345 h 735443"/>
                  <a:gd name="connsiteX2" fmla="*/ 265814 w 6113721"/>
                  <a:gd name="connsiteY2" fmla="*/ 203815 h 735443"/>
                  <a:gd name="connsiteX3" fmla="*/ 297711 w 6113721"/>
                  <a:gd name="connsiteY3" fmla="*/ 182550 h 735443"/>
                  <a:gd name="connsiteX4" fmla="*/ 361507 w 6113721"/>
                  <a:gd name="connsiteY4" fmla="*/ 129387 h 735443"/>
                  <a:gd name="connsiteX5" fmla="*/ 414669 w 6113721"/>
                  <a:gd name="connsiteY5" fmla="*/ 65591 h 735443"/>
                  <a:gd name="connsiteX6" fmla="*/ 446567 w 6113721"/>
                  <a:gd name="connsiteY6" fmla="*/ 54959 h 735443"/>
                  <a:gd name="connsiteX7" fmla="*/ 467832 w 6113721"/>
                  <a:gd name="connsiteY7" fmla="*/ 23061 h 735443"/>
                  <a:gd name="connsiteX8" fmla="*/ 584790 w 6113721"/>
                  <a:gd name="connsiteY8" fmla="*/ 12429 h 735443"/>
                  <a:gd name="connsiteX9" fmla="*/ 616688 w 6113721"/>
                  <a:gd name="connsiteY9" fmla="*/ 33694 h 735443"/>
                  <a:gd name="connsiteX10" fmla="*/ 659218 w 6113721"/>
                  <a:gd name="connsiteY10" fmla="*/ 54959 h 735443"/>
                  <a:gd name="connsiteX11" fmla="*/ 733646 w 6113721"/>
                  <a:gd name="connsiteY11" fmla="*/ 118754 h 735443"/>
                  <a:gd name="connsiteX12" fmla="*/ 776176 w 6113721"/>
                  <a:gd name="connsiteY12" fmla="*/ 129387 h 735443"/>
                  <a:gd name="connsiteX13" fmla="*/ 850604 w 6113721"/>
                  <a:gd name="connsiteY13" fmla="*/ 171917 h 735443"/>
                  <a:gd name="connsiteX14" fmla="*/ 882502 w 6113721"/>
                  <a:gd name="connsiteY14" fmla="*/ 182550 h 735443"/>
                  <a:gd name="connsiteX15" fmla="*/ 967562 w 6113721"/>
                  <a:gd name="connsiteY15" fmla="*/ 203815 h 735443"/>
                  <a:gd name="connsiteX16" fmla="*/ 1052623 w 6113721"/>
                  <a:gd name="connsiteY16" fmla="*/ 225080 h 735443"/>
                  <a:gd name="connsiteX17" fmla="*/ 1339702 w 6113721"/>
                  <a:gd name="connsiteY17" fmla="*/ 203815 h 735443"/>
                  <a:gd name="connsiteX18" fmla="*/ 1403497 w 6113721"/>
                  <a:gd name="connsiteY18" fmla="*/ 171917 h 735443"/>
                  <a:gd name="connsiteX19" fmla="*/ 1488558 w 6113721"/>
                  <a:gd name="connsiteY19" fmla="*/ 150652 h 735443"/>
                  <a:gd name="connsiteX20" fmla="*/ 1531088 w 6113721"/>
                  <a:gd name="connsiteY20" fmla="*/ 140019 h 735443"/>
                  <a:gd name="connsiteX21" fmla="*/ 1573618 w 6113721"/>
                  <a:gd name="connsiteY21" fmla="*/ 129387 h 735443"/>
                  <a:gd name="connsiteX22" fmla="*/ 1616148 w 6113721"/>
                  <a:gd name="connsiteY22" fmla="*/ 97489 h 735443"/>
                  <a:gd name="connsiteX23" fmla="*/ 1690576 w 6113721"/>
                  <a:gd name="connsiteY23" fmla="*/ 86857 h 735443"/>
                  <a:gd name="connsiteX24" fmla="*/ 1775637 w 6113721"/>
                  <a:gd name="connsiteY24" fmla="*/ 65591 h 735443"/>
                  <a:gd name="connsiteX25" fmla="*/ 1913860 w 6113721"/>
                  <a:gd name="connsiteY25" fmla="*/ 86857 h 735443"/>
                  <a:gd name="connsiteX26" fmla="*/ 1988288 w 6113721"/>
                  <a:gd name="connsiteY26" fmla="*/ 129387 h 735443"/>
                  <a:gd name="connsiteX27" fmla="*/ 2020186 w 6113721"/>
                  <a:gd name="connsiteY27" fmla="*/ 140019 h 735443"/>
                  <a:gd name="connsiteX28" fmla="*/ 2094614 w 6113721"/>
                  <a:gd name="connsiteY28" fmla="*/ 182550 h 735443"/>
                  <a:gd name="connsiteX29" fmla="*/ 2158409 w 6113721"/>
                  <a:gd name="connsiteY29" fmla="*/ 225080 h 735443"/>
                  <a:gd name="connsiteX30" fmla="*/ 2254102 w 6113721"/>
                  <a:gd name="connsiteY30" fmla="*/ 267610 h 735443"/>
                  <a:gd name="connsiteX31" fmla="*/ 2296632 w 6113721"/>
                  <a:gd name="connsiteY31" fmla="*/ 288875 h 735443"/>
                  <a:gd name="connsiteX32" fmla="*/ 2402958 w 6113721"/>
                  <a:gd name="connsiteY32" fmla="*/ 320773 h 735443"/>
                  <a:gd name="connsiteX33" fmla="*/ 2583711 w 6113721"/>
                  <a:gd name="connsiteY33" fmla="*/ 299508 h 735443"/>
                  <a:gd name="connsiteX34" fmla="*/ 2668772 w 6113721"/>
                  <a:gd name="connsiteY34" fmla="*/ 278243 h 735443"/>
                  <a:gd name="connsiteX35" fmla="*/ 2700669 w 6113721"/>
                  <a:gd name="connsiteY35" fmla="*/ 246345 h 735443"/>
                  <a:gd name="connsiteX36" fmla="*/ 2806995 w 6113721"/>
                  <a:gd name="connsiteY36" fmla="*/ 193182 h 735443"/>
                  <a:gd name="connsiteX37" fmla="*/ 2892055 w 6113721"/>
                  <a:gd name="connsiteY37" fmla="*/ 182550 h 735443"/>
                  <a:gd name="connsiteX38" fmla="*/ 2966483 w 6113721"/>
                  <a:gd name="connsiteY38" fmla="*/ 150652 h 735443"/>
                  <a:gd name="connsiteX39" fmla="*/ 3040911 w 6113721"/>
                  <a:gd name="connsiteY39" fmla="*/ 129387 h 735443"/>
                  <a:gd name="connsiteX40" fmla="*/ 3115339 w 6113721"/>
                  <a:gd name="connsiteY40" fmla="*/ 108122 h 735443"/>
                  <a:gd name="connsiteX41" fmla="*/ 3242930 w 6113721"/>
                  <a:gd name="connsiteY41" fmla="*/ 86857 h 735443"/>
                  <a:gd name="connsiteX42" fmla="*/ 3413051 w 6113721"/>
                  <a:gd name="connsiteY42" fmla="*/ 65591 h 735443"/>
                  <a:gd name="connsiteX43" fmla="*/ 3530009 w 6113721"/>
                  <a:gd name="connsiteY43" fmla="*/ 86857 h 735443"/>
                  <a:gd name="connsiteX44" fmla="*/ 3646967 w 6113721"/>
                  <a:gd name="connsiteY44" fmla="*/ 150652 h 735443"/>
                  <a:gd name="connsiteX45" fmla="*/ 3785190 w 6113721"/>
                  <a:gd name="connsiteY45" fmla="*/ 182550 h 735443"/>
                  <a:gd name="connsiteX46" fmla="*/ 3891516 w 6113721"/>
                  <a:gd name="connsiteY46" fmla="*/ 171917 h 735443"/>
                  <a:gd name="connsiteX47" fmla="*/ 3944679 w 6113721"/>
                  <a:gd name="connsiteY47" fmla="*/ 140019 h 735443"/>
                  <a:gd name="connsiteX48" fmla="*/ 3976576 w 6113721"/>
                  <a:gd name="connsiteY48" fmla="*/ 129387 h 735443"/>
                  <a:gd name="connsiteX49" fmla="*/ 4019107 w 6113721"/>
                  <a:gd name="connsiteY49" fmla="*/ 118754 h 735443"/>
                  <a:gd name="connsiteX50" fmla="*/ 4082902 w 6113721"/>
                  <a:gd name="connsiteY50" fmla="*/ 97489 h 735443"/>
                  <a:gd name="connsiteX51" fmla="*/ 4231758 w 6113721"/>
                  <a:gd name="connsiteY51" fmla="*/ 118754 h 735443"/>
                  <a:gd name="connsiteX52" fmla="*/ 4284921 w 6113721"/>
                  <a:gd name="connsiteY52" fmla="*/ 129387 h 735443"/>
                  <a:gd name="connsiteX53" fmla="*/ 4316818 w 6113721"/>
                  <a:gd name="connsiteY53" fmla="*/ 140019 h 735443"/>
                  <a:gd name="connsiteX54" fmla="*/ 4465674 w 6113721"/>
                  <a:gd name="connsiteY54" fmla="*/ 161285 h 735443"/>
                  <a:gd name="connsiteX55" fmla="*/ 4497572 w 6113721"/>
                  <a:gd name="connsiteY55" fmla="*/ 182550 h 735443"/>
                  <a:gd name="connsiteX56" fmla="*/ 4688958 w 6113721"/>
                  <a:gd name="connsiteY56" fmla="*/ 225080 h 735443"/>
                  <a:gd name="connsiteX57" fmla="*/ 4752753 w 6113721"/>
                  <a:gd name="connsiteY57" fmla="*/ 246345 h 735443"/>
                  <a:gd name="connsiteX58" fmla="*/ 4784651 w 6113721"/>
                  <a:gd name="connsiteY58" fmla="*/ 267610 h 735443"/>
                  <a:gd name="connsiteX59" fmla="*/ 4837814 w 6113721"/>
                  <a:gd name="connsiteY59" fmla="*/ 320773 h 735443"/>
                  <a:gd name="connsiteX60" fmla="*/ 4869711 w 6113721"/>
                  <a:gd name="connsiteY60" fmla="*/ 331405 h 735443"/>
                  <a:gd name="connsiteX61" fmla="*/ 4933507 w 6113721"/>
                  <a:gd name="connsiteY61" fmla="*/ 363303 h 735443"/>
                  <a:gd name="connsiteX62" fmla="*/ 5007934 w 6113721"/>
                  <a:gd name="connsiteY62" fmla="*/ 395201 h 735443"/>
                  <a:gd name="connsiteX63" fmla="*/ 5061097 w 6113721"/>
                  <a:gd name="connsiteY63" fmla="*/ 384568 h 735443"/>
                  <a:gd name="connsiteX64" fmla="*/ 5124893 w 6113721"/>
                  <a:gd name="connsiteY64" fmla="*/ 363303 h 735443"/>
                  <a:gd name="connsiteX65" fmla="*/ 5156790 w 6113721"/>
                  <a:gd name="connsiteY65" fmla="*/ 331405 h 735443"/>
                  <a:gd name="connsiteX66" fmla="*/ 5348176 w 6113721"/>
                  <a:gd name="connsiteY66" fmla="*/ 299508 h 735443"/>
                  <a:gd name="connsiteX67" fmla="*/ 5518297 w 6113721"/>
                  <a:gd name="connsiteY67" fmla="*/ 299508 h 735443"/>
                  <a:gd name="connsiteX68" fmla="*/ 5571460 w 6113721"/>
                  <a:gd name="connsiteY68" fmla="*/ 320773 h 735443"/>
                  <a:gd name="connsiteX69" fmla="*/ 5656521 w 6113721"/>
                  <a:gd name="connsiteY69" fmla="*/ 342038 h 735443"/>
                  <a:gd name="connsiteX70" fmla="*/ 5688418 w 6113721"/>
                  <a:gd name="connsiteY70" fmla="*/ 352671 h 735443"/>
                  <a:gd name="connsiteX71" fmla="*/ 5826641 w 6113721"/>
                  <a:gd name="connsiteY71" fmla="*/ 342038 h 735443"/>
                  <a:gd name="connsiteX72" fmla="*/ 5847907 w 6113721"/>
                  <a:gd name="connsiteY72" fmla="*/ 320773 h 735443"/>
                  <a:gd name="connsiteX73" fmla="*/ 5879804 w 6113721"/>
                  <a:gd name="connsiteY73" fmla="*/ 310140 h 735443"/>
                  <a:gd name="connsiteX74" fmla="*/ 5911702 w 6113721"/>
                  <a:gd name="connsiteY74" fmla="*/ 288875 h 735443"/>
                  <a:gd name="connsiteX75" fmla="*/ 5964865 w 6113721"/>
                  <a:gd name="connsiteY75" fmla="*/ 299508 h 735443"/>
                  <a:gd name="connsiteX76" fmla="*/ 6018028 w 6113721"/>
                  <a:gd name="connsiteY76" fmla="*/ 352671 h 735443"/>
                  <a:gd name="connsiteX77" fmla="*/ 6049925 w 6113721"/>
                  <a:gd name="connsiteY77" fmla="*/ 373936 h 735443"/>
                  <a:gd name="connsiteX78" fmla="*/ 6092455 w 6113721"/>
                  <a:gd name="connsiteY78" fmla="*/ 437731 h 735443"/>
                  <a:gd name="connsiteX79" fmla="*/ 6113721 w 6113721"/>
                  <a:gd name="connsiteY79" fmla="*/ 501526 h 735443"/>
                  <a:gd name="connsiteX80" fmla="*/ 6103088 w 6113721"/>
                  <a:gd name="connsiteY80" fmla="*/ 544057 h 735443"/>
                  <a:gd name="connsiteX81" fmla="*/ 6028660 w 6113721"/>
                  <a:gd name="connsiteY81" fmla="*/ 575954 h 735443"/>
                  <a:gd name="connsiteX82" fmla="*/ 5911702 w 6113721"/>
                  <a:gd name="connsiteY82" fmla="*/ 607852 h 735443"/>
                  <a:gd name="connsiteX83" fmla="*/ 5869172 w 6113721"/>
                  <a:gd name="connsiteY83" fmla="*/ 597219 h 735443"/>
                  <a:gd name="connsiteX84" fmla="*/ 5656521 w 6113721"/>
                  <a:gd name="connsiteY84" fmla="*/ 586587 h 735443"/>
                  <a:gd name="connsiteX85" fmla="*/ 5178055 w 6113721"/>
                  <a:gd name="connsiteY85" fmla="*/ 575954 h 735443"/>
                  <a:gd name="connsiteX86" fmla="*/ 5103628 w 6113721"/>
                  <a:gd name="connsiteY86" fmla="*/ 565322 h 735443"/>
                  <a:gd name="connsiteX87" fmla="*/ 4986669 w 6113721"/>
                  <a:gd name="connsiteY87" fmla="*/ 533424 h 735443"/>
                  <a:gd name="connsiteX88" fmla="*/ 4848446 w 6113721"/>
                  <a:gd name="connsiteY88" fmla="*/ 522791 h 735443"/>
                  <a:gd name="connsiteX89" fmla="*/ 4816548 w 6113721"/>
                  <a:gd name="connsiteY89" fmla="*/ 512159 h 735443"/>
                  <a:gd name="connsiteX90" fmla="*/ 4646428 w 6113721"/>
                  <a:gd name="connsiteY90" fmla="*/ 533424 h 735443"/>
                  <a:gd name="connsiteX91" fmla="*/ 4603897 w 6113721"/>
                  <a:gd name="connsiteY91" fmla="*/ 554689 h 735443"/>
                  <a:gd name="connsiteX92" fmla="*/ 4508204 w 6113721"/>
                  <a:gd name="connsiteY92" fmla="*/ 586587 h 735443"/>
                  <a:gd name="connsiteX93" fmla="*/ 4433776 w 6113721"/>
                  <a:gd name="connsiteY93" fmla="*/ 607852 h 735443"/>
                  <a:gd name="connsiteX94" fmla="*/ 4401879 w 6113721"/>
                  <a:gd name="connsiteY94" fmla="*/ 629117 h 735443"/>
                  <a:gd name="connsiteX95" fmla="*/ 4199860 w 6113721"/>
                  <a:gd name="connsiteY95" fmla="*/ 650382 h 735443"/>
                  <a:gd name="connsiteX96" fmla="*/ 4157330 w 6113721"/>
                  <a:gd name="connsiteY96" fmla="*/ 639750 h 735443"/>
                  <a:gd name="connsiteX97" fmla="*/ 4093534 w 6113721"/>
                  <a:gd name="connsiteY97" fmla="*/ 618485 h 735443"/>
                  <a:gd name="connsiteX98" fmla="*/ 4008474 w 6113721"/>
                  <a:gd name="connsiteY98" fmla="*/ 597219 h 735443"/>
                  <a:gd name="connsiteX99" fmla="*/ 3923414 w 6113721"/>
                  <a:gd name="connsiteY99" fmla="*/ 565322 h 735443"/>
                  <a:gd name="connsiteX100" fmla="*/ 3848986 w 6113721"/>
                  <a:gd name="connsiteY100" fmla="*/ 554689 h 735443"/>
                  <a:gd name="connsiteX101" fmla="*/ 3785190 w 6113721"/>
                  <a:gd name="connsiteY101" fmla="*/ 533424 h 735443"/>
                  <a:gd name="connsiteX102" fmla="*/ 3423683 w 6113721"/>
                  <a:gd name="connsiteY102" fmla="*/ 544057 h 735443"/>
                  <a:gd name="connsiteX103" fmla="*/ 3285460 w 6113721"/>
                  <a:gd name="connsiteY103" fmla="*/ 565322 h 735443"/>
                  <a:gd name="connsiteX104" fmla="*/ 3242930 w 6113721"/>
                  <a:gd name="connsiteY104" fmla="*/ 575954 h 735443"/>
                  <a:gd name="connsiteX105" fmla="*/ 3147237 w 6113721"/>
                  <a:gd name="connsiteY105" fmla="*/ 586587 h 735443"/>
                  <a:gd name="connsiteX106" fmla="*/ 3104707 w 6113721"/>
                  <a:gd name="connsiteY106" fmla="*/ 597219 h 735443"/>
                  <a:gd name="connsiteX107" fmla="*/ 3072809 w 6113721"/>
                  <a:gd name="connsiteY107" fmla="*/ 607852 h 735443"/>
                  <a:gd name="connsiteX108" fmla="*/ 2700669 w 6113721"/>
                  <a:gd name="connsiteY108" fmla="*/ 629117 h 735443"/>
                  <a:gd name="connsiteX109" fmla="*/ 2604976 w 6113721"/>
                  <a:gd name="connsiteY109" fmla="*/ 650382 h 735443"/>
                  <a:gd name="connsiteX110" fmla="*/ 2509283 w 6113721"/>
                  <a:gd name="connsiteY110" fmla="*/ 671647 h 735443"/>
                  <a:gd name="connsiteX111" fmla="*/ 2232837 w 6113721"/>
                  <a:gd name="connsiteY111" fmla="*/ 650382 h 735443"/>
                  <a:gd name="connsiteX112" fmla="*/ 1786269 w 6113721"/>
                  <a:gd name="connsiteY112" fmla="*/ 639750 h 735443"/>
                  <a:gd name="connsiteX113" fmla="*/ 1552353 w 6113721"/>
                  <a:gd name="connsiteY113" fmla="*/ 650382 h 735443"/>
                  <a:gd name="connsiteX114" fmla="*/ 1467293 w 6113721"/>
                  <a:gd name="connsiteY114" fmla="*/ 661015 h 735443"/>
                  <a:gd name="connsiteX115" fmla="*/ 1435395 w 6113721"/>
                  <a:gd name="connsiteY115" fmla="*/ 682280 h 735443"/>
                  <a:gd name="connsiteX116" fmla="*/ 1392865 w 6113721"/>
                  <a:gd name="connsiteY116" fmla="*/ 692912 h 735443"/>
                  <a:gd name="connsiteX117" fmla="*/ 1297172 w 6113721"/>
                  <a:gd name="connsiteY117" fmla="*/ 714178 h 735443"/>
                  <a:gd name="connsiteX118" fmla="*/ 1180214 w 6113721"/>
                  <a:gd name="connsiteY118" fmla="*/ 735443 h 735443"/>
                  <a:gd name="connsiteX119" fmla="*/ 765544 w 6113721"/>
                  <a:gd name="connsiteY119" fmla="*/ 714178 h 735443"/>
                  <a:gd name="connsiteX120" fmla="*/ 691116 w 6113721"/>
                  <a:gd name="connsiteY120" fmla="*/ 692912 h 735443"/>
                  <a:gd name="connsiteX121" fmla="*/ 627321 w 6113721"/>
                  <a:gd name="connsiteY121" fmla="*/ 661015 h 735443"/>
                  <a:gd name="connsiteX122" fmla="*/ 595423 w 6113721"/>
                  <a:gd name="connsiteY122" fmla="*/ 639750 h 735443"/>
                  <a:gd name="connsiteX123" fmla="*/ 478465 w 6113721"/>
                  <a:gd name="connsiteY123" fmla="*/ 607852 h 735443"/>
                  <a:gd name="connsiteX124" fmla="*/ 414669 w 6113721"/>
                  <a:gd name="connsiteY124" fmla="*/ 565322 h 735443"/>
                  <a:gd name="connsiteX125" fmla="*/ 372139 w 6113721"/>
                  <a:gd name="connsiteY125" fmla="*/ 533424 h 735443"/>
                  <a:gd name="connsiteX126" fmla="*/ 318976 w 6113721"/>
                  <a:gd name="connsiteY126" fmla="*/ 512159 h 735443"/>
                  <a:gd name="connsiteX127" fmla="*/ 276446 w 6113721"/>
                  <a:gd name="connsiteY127" fmla="*/ 490894 h 735443"/>
                  <a:gd name="connsiteX128" fmla="*/ 244548 w 6113721"/>
                  <a:gd name="connsiteY128" fmla="*/ 469629 h 735443"/>
                  <a:gd name="connsiteX129" fmla="*/ 202018 w 6113721"/>
                  <a:gd name="connsiteY129" fmla="*/ 448364 h 735443"/>
                  <a:gd name="connsiteX130" fmla="*/ 170121 w 6113721"/>
                  <a:gd name="connsiteY130" fmla="*/ 427098 h 735443"/>
                  <a:gd name="connsiteX131" fmla="*/ 95693 w 6113721"/>
                  <a:gd name="connsiteY131" fmla="*/ 384568 h 735443"/>
                  <a:gd name="connsiteX132" fmla="*/ 63795 w 6113721"/>
                  <a:gd name="connsiteY132" fmla="*/ 352671 h 735443"/>
                  <a:gd name="connsiteX133" fmla="*/ 0 w 6113721"/>
                  <a:gd name="connsiteY133" fmla="*/ 299508 h 735443"/>
                  <a:gd name="connsiteX134" fmla="*/ 21265 w 6113721"/>
                  <a:gd name="connsiteY134" fmla="*/ 267610 h 735443"/>
                  <a:gd name="connsiteX0" fmla="*/ 138223 w 6113721"/>
                  <a:gd name="connsiteY0" fmla="*/ 267610 h 735443"/>
                  <a:gd name="connsiteX1" fmla="*/ 223283 w 6113721"/>
                  <a:gd name="connsiteY1" fmla="*/ 246345 h 735443"/>
                  <a:gd name="connsiteX2" fmla="*/ 265814 w 6113721"/>
                  <a:gd name="connsiteY2" fmla="*/ 203815 h 735443"/>
                  <a:gd name="connsiteX3" fmla="*/ 297711 w 6113721"/>
                  <a:gd name="connsiteY3" fmla="*/ 182550 h 735443"/>
                  <a:gd name="connsiteX4" fmla="*/ 361507 w 6113721"/>
                  <a:gd name="connsiteY4" fmla="*/ 129387 h 735443"/>
                  <a:gd name="connsiteX5" fmla="*/ 414669 w 6113721"/>
                  <a:gd name="connsiteY5" fmla="*/ 65591 h 735443"/>
                  <a:gd name="connsiteX6" fmla="*/ 446567 w 6113721"/>
                  <a:gd name="connsiteY6" fmla="*/ 54959 h 735443"/>
                  <a:gd name="connsiteX7" fmla="*/ 467832 w 6113721"/>
                  <a:gd name="connsiteY7" fmla="*/ 23061 h 735443"/>
                  <a:gd name="connsiteX8" fmla="*/ 584790 w 6113721"/>
                  <a:gd name="connsiteY8" fmla="*/ 12429 h 735443"/>
                  <a:gd name="connsiteX9" fmla="*/ 616688 w 6113721"/>
                  <a:gd name="connsiteY9" fmla="*/ 33694 h 735443"/>
                  <a:gd name="connsiteX10" fmla="*/ 659218 w 6113721"/>
                  <a:gd name="connsiteY10" fmla="*/ 54959 h 735443"/>
                  <a:gd name="connsiteX11" fmla="*/ 733646 w 6113721"/>
                  <a:gd name="connsiteY11" fmla="*/ 118754 h 735443"/>
                  <a:gd name="connsiteX12" fmla="*/ 776176 w 6113721"/>
                  <a:gd name="connsiteY12" fmla="*/ 129387 h 735443"/>
                  <a:gd name="connsiteX13" fmla="*/ 850604 w 6113721"/>
                  <a:gd name="connsiteY13" fmla="*/ 171917 h 735443"/>
                  <a:gd name="connsiteX14" fmla="*/ 882502 w 6113721"/>
                  <a:gd name="connsiteY14" fmla="*/ 182550 h 735443"/>
                  <a:gd name="connsiteX15" fmla="*/ 967562 w 6113721"/>
                  <a:gd name="connsiteY15" fmla="*/ 203815 h 735443"/>
                  <a:gd name="connsiteX16" fmla="*/ 1052623 w 6113721"/>
                  <a:gd name="connsiteY16" fmla="*/ 225080 h 735443"/>
                  <a:gd name="connsiteX17" fmla="*/ 1339702 w 6113721"/>
                  <a:gd name="connsiteY17" fmla="*/ 203815 h 735443"/>
                  <a:gd name="connsiteX18" fmla="*/ 1403497 w 6113721"/>
                  <a:gd name="connsiteY18" fmla="*/ 171917 h 735443"/>
                  <a:gd name="connsiteX19" fmla="*/ 1488558 w 6113721"/>
                  <a:gd name="connsiteY19" fmla="*/ 150652 h 735443"/>
                  <a:gd name="connsiteX20" fmla="*/ 1531088 w 6113721"/>
                  <a:gd name="connsiteY20" fmla="*/ 140019 h 735443"/>
                  <a:gd name="connsiteX21" fmla="*/ 1573618 w 6113721"/>
                  <a:gd name="connsiteY21" fmla="*/ 129387 h 735443"/>
                  <a:gd name="connsiteX22" fmla="*/ 1616148 w 6113721"/>
                  <a:gd name="connsiteY22" fmla="*/ 97489 h 735443"/>
                  <a:gd name="connsiteX23" fmla="*/ 1690576 w 6113721"/>
                  <a:gd name="connsiteY23" fmla="*/ 86857 h 735443"/>
                  <a:gd name="connsiteX24" fmla="*/ 1775637 w 6113721"/>
                  <a:gd name="connsiteY24" fmla="*/ 65591 h 735443"/>
                  <a:gd name="connsiteX25" fmla="*/ 1913860 w 6113721"/>
                  <a:gd name="connsiteY25" fmla="*/ 86857 h 735443"/>
                  <a:gd name="connsiteX26" fmla="*/ 1988288 w 6113721"/>
                  <a:gd name="connsiteY26" fmla="*/ 129387 h 735443"/>
                  <a:gd name="connsiteX27" fmla="*/ 2020186 w 6113721"/>
                  <a:gd name="connsiteY27" fmla="*/ 140019 h 735443"/>
                  <a:gd name="connsiteX28" fmla="*/ 2094614 w 6113721"/>
                  <a:gd name="connsiteY28" fmla="*/ 182550 h 735443"/>
                  <a:gd name="connsiteX29" fmla="*/ 2158409 w 6113721"/>
                  <a:gd name="connsiteY29" fmla="*/ 225080 h 735443"/>
                  <a:gd name="connsiteX30" fmla="*/ 2254102 w 6113721"/>
                  <a:gd name="connsiteY30" fmla="*/ 267610 h 735443"/>
                  <a:gd name="connsiteX31" fmla="*/ 2296632 w 6113721"/>
                  <a:gd name="connsiteY31" fmla="*/ 288875 h 735443"/>
                  <a:gd name="connsiteX32" fmla="*/ 2402958 w 6113721"/>
                  <a:gd name="connsiteY32" fmla="*/ 320773 h 735443"/>
                  <a:gd name="connsiteX33" fmla="*/ 2583711 w 6113721"/>
                  <a:gd name="connsiteY33" fmla="*/ 299508 h 735443"/>
                  <a:gd name="connsiteX34" fmla="*/ 2668772 w 6113721"/>
                  <a:gd name="connsiteY34" fmla="*/ 278243 h 735443"/>
                  <a:gd name="connsiteX35" fmla="*/ 2700669 w 6113721"/>
                  <a:gd name="connsiteY35" fmla="*/ 246345 h 735443"/>
                  <a:gd name="connsiteX36" fmla="*/ 2806995 w 6113721"/>
                  <a:gd name="connsiteY36" fmla="*/ 193182 h 735443"/>
                  <a:gd name="connsiteX37" fmla="*/ 2892055 w 6113721"/>
                  <a:gd name="connsiteY37" fmla="*/ 182550 h 735443"/>
                  <a:gd name="connsiteX38" fmla="*/ 2966483 w 6113721"/>
                  <a:gd name="connsiteY38" fmla="*/ 150652 h 735443"/>
                  <a:gd name="connsiteX39" fmla="*/ 3040911 w 6113721"/>
                  <a:gd name="connsiteY39" fmla="*/ 129387 h 735443"/>
                  <a:gd name="connsiteX40" fmla="*/ 3115339 w 6113721"/>
                  <a:gd name="connsiteY40" fmla="*/ 108122 h 735443"/>
                  <a:gd name="connsiteX41" fmla="*/ 3242930 w 6113721"/>
                  <a:gd name="connsiteY41" fmla="*/ 86857 h 735443"/>
                  <a:gd name="connsiteX42" fmla="*/ 3413051 w 6113721"/>
                  <a:gd name="connsiteY42" fmla="*/ 65591 h 735443"/>
                  <a:gd name="connsiteX43" fmla="*/ 3530009 w 6113721"/>
                  <a:gd name="connsiteY43" fmla="*/ 86857 h 735443"/>
                  <a:gd name="connsiteX44" fmla="*/ 3646967 w 6113721"/>
                  <a:gd name="connsiteY44" fmla="*/ 150652 h 735443"/>
                  <a:gd name="connsiteX45" fmla="*/ 3785190 w 6113721"/>
                  <a:gd name="connsiteY45" fmla="*/ 182550 h 735443"/>
                  <a:gd name="connsiteX46" fmla="*/ 3891516 w 6113721"/>
                  <a:gd name="connsiteY46" fmla="*/ 171917 h 735443"/>
                  <a:gd name="connsiteX47" fmla="*/ 3944679 w 6113721"/>
                  <a:gd name="connsiteY47" fmla="*/ 140019 h 735443"/>
                  <a:gd name="connsiteX48" fmla="*/ 3976576 w 6113721"/>
                  <a:gd name="connsiteY48" fmla="*/ 129387 h 735443"/>
                  <a:gd name="connsiteX49" fmla="*/ 4019107 w 6113721"/>
                  <a:gd name="connsiteY49" fmla="*/ 118754 h 735443"/>
                  <a:gd name="connsiteX50" fmla="*/ 4082902 w 6113721"/>
                  <a:gd name="connsiteY50" fmla="*/ 97489 h 735443"/>
                  <a:gd name="connsiteX51" fmla="*/ 4231758 w 6113721"/>
                  <a:gd name="connsiteY51" fmla="*/ 118754 h 735443"/>
                  <a:gd name="connsiteX52" fmla="*/ 4284921 w 6113721"/>
                  <a:gd name="connsiteY52" fmla="*/ 129387 h 735443"/>
                  <a:gd name="connsiteX53" fmla="*/ 4316818 w 6113721"/>
                  <a:gd name="connsiteY53" fmla="*/ 140019 h 735443"/>
                  <a:gd name="connsiteX54" fmla="*/ 4465674 w 6113721"/>
                  <a:gd name="connsiteY54" fmla="*/ 161285 h 735443"/>
                  <a:gd name="connsiteX55" fmla="*/ 4497572 w 6113721"/>
                  <a:gd name="connsiteY55" fmla="*/ 182550 h 735443"/>
                  <a:gd name="connsiteX56" fmla="*/ 4688958 w 6113721"/>
                  <a:gd name="connsiteY56" fmla="*/ 225080 h 735443"/>
                  <a:gd name="connsiteX57" fmla="*/ 4752753 w 6113721"/>
                  <a:gd name="connsiteY57" fmla="*/ 246345 h 735443"/>
                  <a:gd name="connsiteX58" fmla="*/ 4784651 w 6113721"/>
                  <a:gd name="connsiteY58" fmla="*/ 267610 h 735443"/>
                  <a:gd name="connsiteX59" fmla="*/ 4837814 w 6113721"/>
                  <a:gd name="connsiteY59" fmla="*/ 320773 h 735443"/>
                  <a:gd name="connsiteX60" fmla="*/ 4869711 w 6113721"/>
                  <a:gd name="connsiteY60" fmla="*/ 331405 h 735443"/>
                  <a:gd name="connsiteX61" fmla="*/ 4933507 w 6113721"/>
                  <a:gd name="connsiteY61" fmla="*/ 363303 h 735443"/>
                  <a:gd name="connsiteX62" fmla="*/ 5007934 w 6113721"/>
                  <a:gd name="connsiteY62" fmla="*/ 395201 h 735443"/>
                  <a:gd name="connsiteX63" fmla="*/ 5061097 w 6113721"/>
                  <a:gd name="connsiteY63" fmla="*/ 384568 h 735443"/>
                  <a:gd name="connsiteX64" fmla="*/ 5124893 w 6113721"/>
                  <a:gd name="connsiteY64" fmla="*/ 363303 h 735443"/>
                  <a:gd name="connsiteX65" fmla="*/ 5156790 w 6113721"/>
                  <a:gd name="connsiteY65" fmla="*/ 331405 h 735443"/>
                  <a:gd name="connsiteX66" fmla="*/ 5348176 w 6113721"/>
                  <a:gd name="connsiteY66" fmla="*/ 299508 h 735443"/>
                  <a:gd name="connsiteX67" fmla="*/ 5518297 w 6113721"/>
                  <a:gd name="connsiteY67" fmla="*/ 299508 h 735443"/>
                  <a:gd name="connsiteX68" fmla="*/ 5571460 w 6113721"/>
                  <a:gd name="connsiteY68" fmla="*/ 320773 h 735443"/>
                  <a:gd name="connsiteX69" fmla="*/ 5656521 w 6113721"/>
                  <a:gd name="connsiteY69" fmla="*/ 342038 h 735443"/>
                  <a:gd name="connsiteX70" fmla="*/ 5688418 w 6113721"/>
                  <a:gd name="connsiteY70" fmla="*/ 352671 h 735443"/>
                  <a:gd name="connsiteX71" fmla="*/ 5826641 w 6113721"/>
                  <a:gd name="connsiteY71" fmla="*/ 342038 h 735443"/>
                  <a:gd name="connsiteX72" fmla="*/ 5847907 w 6113721"/>
                  <a:gd name="connsiteY72" fmla="*/ 320773 h 735443"/>
                  <a:gd name="connsiteX73" fmla="*/ 5879804 w 6113721"/>
                  <a:gd name="connsiteY73" fmla="*/ 310140 h 735443"/>
                  <a:gd name="connsiteX74" fmla="*/ 5911702 w 6113721"/>
                  <a:gd name="connsiteY74" fmla="*/ 288875 h 735443"/>
                  <a:gd name="connsiteX75" fmla="*/ 5964865 w 6113721"/>
                  <a:gd name="connsiteY75" fmla="*/ 299508 h 735443"/>
                  <a:gd name="connsiteX76" fmla="*/ 6018028 w 6113721"/>
                  <a:gd name="connsiteY76" fmla="*/ 352671 h 735443"/>
                  <a:gd name="connsiteX77" fmla="*/ 6049925 w 6113721"/>
                  <a:gd name="connsiteY77" fmla="*/ 373936 h 735443"/>
                  <a:gd name="connsiteX78" fmla="*/ 6092455 w 6113721"/>
                  <a:gd name="connsiteY78" fmla="*/ 437731 h 735443"/>
                  <a:gd name="connsiteX79" fmla="*/ 6113721 w 6113721"/>
                  <a:gd name="connsiteY79" fmla="*/ 501526 h 735443"/>
                  <a:gd name="connsiteX80" fmla="*/ 6103088 w 6113721"/>
                  <a:gd name="connsiteY80" fmla="*/ 544057 h 735443"/>
                  <a:gd name="connsiteX81" fmla="*/ 6028660 w 6113721"/>
                  <a:gd name="connsiteY81" fmla="*/ 575954 h 735443"/>
                  <a:gd name="connsiteX82" fmla="*/ 5911702 w 6113721"/>
                  <a:gd name="connsiteY82" fmla="*/ 607852 h 735443"/>
                  <a:gd name="connsiteX83" fmla="*/ 5869172 w 6113721"/>
                  <a:gd name="connsiteY83" fmla="*/ 597219 h 735443"/>
                  <a:gd name="connsiteX84" fmla="*/ 5656521 w 6113721"/>
                  <a:gd name="connsiteY84" fmla="*/ 586587 h 735443"/>
                  <a:gd name="connsiteX85" fmla="*/ 5178055 w 6113721"/>
                  <a:gd name="connsiteY85" fmla="*/ 575954 h 735443"/>
                  <a:gd name="connsiteX86" fmla="*/ 5103628 w 6113721"/>
                  <a:gd name="connsiteY86" fmla="*/ 565322 h 735443"/>
                  <a:gd name="connsiteX87" fmla="*/ 4986669 w 6113721"/>
                  <a:gd name="connsiteY87" fmla="*/ 533424 h 735443"/>
                  <a:gd name="connsiteX88" fmla="*/ 4848446 w 6113721"/>
                  <a:gd name="connsiteY88" fmla="*/ 522791 h 735443"/>
                  <a:gd name="connsiteX89" fmla="*/ 4816548 w 6113721"/>
                  <a:gd name="connsiteY89" fmla="*/ 512159 h 735443"/>
                  <a:gd name="connsiteX90" fmla="*/ 4646428 w 6113721"/>
                  <a:gd name="connsiteY90" fmla="*/ 533424 h 735443"/>
                  <a:gd name="connsiteX91" fmla="*/ 4603897 w 6113721"/>
                  <a:gd name="connsiteY91" fmla="*/ 554689 h 735443"/>
                  <a:gd name="connsiteX92" fmla="*/ 4508204 w 6113721"/>
                  <a:gd name="connsiteY92" fmla="*/ 586587 h 735443"/>
                  <a:gd name="connsiteX93" fmla="*/ 4433776 w 6113721"/>
                  <a:gd name="connsiteY93" fmla="*/ 607852 h 735443"/>
                  <a:gd name="connsiteX94" fmla="*/ 4401879 w 6113721"/>
                  <a:gd name="connsiteY94" fmla="*/ 629117 h 735443"/>
                  <a:gd name="connsiteX95" fmla="*/ 4199860 w 6113721"/>
                  <a:gd name="connsiteY95" fmla="*/ 650382 h 735443"/>
                  <a:gd name="connsiteX96" fmla="*/ 4157330 w 6113721"/>
                  <a:gd name="connsiteY96" fmla="*/ 639750 h 735443"/>
                  <a:gd name="connsiteX97" fmla="*/ 4093534 w 6113721"/>
                  <a:gd name="connsiteY97" fmla="*/ 618485 h 735443"/>
                  <a:gd name="connsiteX98" fmla="*/ 4008474 w 6113721"/>
                  <a:gd name="connsiteY98" fmla="*/ 597219 h 735443"/>
                  <a:gd name="connsiteX99" fmla="*/ 3923414 w 6113721"/>
                  <a:gd name="connsiteY99" fmla="*/ 565322 h 735443"/>
                  <a:gd name="connsiteX100" fmla="*/ 3848986 w 6113721"/>
                  <a:gd name="connsiteY100" fmla="*/ 554689 h 735443"/>
                  <a:gd name="connsiteX101" fmla="*/ 3785190 w 6113721"/>
                  <a:gd name="connsiteY101" fmla="*/ 533424 h 735443"/>
                  <a:gd name="connsiteX102" fmla="*/ 3423683 w 6113721"/>
                  <a:gd name="connsiteY102" fmla="*/ 544057 h 735443"/>
                  <a:gd name="connsiteX103" fmla="*/ 3285460 w 6113721"/>
                  <a:gd name="connsiteY103" fmla="*/ 565322 h 735443"/>
                  <a:gd name="connsiteX104" fmla="*/ 3242930 w 6113721"/>
                  <a:gd name="connsiteY104" fmla="*/ 575954 h 735443"/>
                  <a:gd name="connsiteX105" fmla="*/ 3147237 w 6113721"/>
                  <a:gd name="connsiteY105" fmla="*/ 586587 h 735443"/>
                  <a:gd name="connsiteX106" fmla="*/ 3104707 w 6113721"/>
                  <a:gd name="connsiteY106" fmla="*/ 597219 h 735443"/>
                  <a:gd name="connsiteX107" fmla="*/ 3072809 w 6113721"/>
                  <a:gd name="connsiteY107" fmla="*/ 607852 h 735443"/>
                  <a:gd name="connsiteX108" fmla="*/ 2700669 w 6113721"/>
                  <a:gd name="connsiteY108" fmla="*/ 629117 h 735443"/>
                  <a:gd name="connsiteX109" fmla="*/ 2604976 w 6113721"/>
                  <a:gd name="connsiteY109" fmla="*/ 650382 h 735443"/>
                  <a:gd name="connsiteX110" fmla="*/ 2509283 w 6113721"/>
                  <a:gd name="connsiteY110" fmla="*/ 671647 h 735443"/>
                  <a:gd name="connsiteX111" fmla="*/ 2232837 w 6113721"/>
                  <a:gd name="connsiteY111" fmla="*/ 650382 h 735443"/>
                  <a:gd name="connsiteX112" fmla="*/ 1786269 w 6113721"/>
                  <a:gd name="connsiteY112" fmla="*/ 639750 h 735443"/>
                  <a:gd name="connsiteX113" fmla="*/ 1552353 w 6113721"/>
                  <a:gd name="connsiteY113" fmla="*/ 650382 h 735443"/>
                  <a:gd name="connsiteX114" fmla="*/ 1467293 w 6113721"/>
                  <a:gd name="connsiteY114" fmla="*/ 661015 h 735443"/>
                  <a:gd name="connsiteX115" fmla="*/ 1435395 w 6113721"/>
                  <a:gd name="connsiteY115" fmla="*/ 682280 h 735443"/>
                  <a:gd name="connsiteX116" fmla="*/ 1392865 w 6113721"/>
                  <a:gd name="connsiteY116" fmla="*/ 692912 h 735443"/>
                  <a:gd name="connsiteX117" fmla="*/ 1297172 w 6113721"/>
                  <a:gd name="connsiteY117" fmla="*/ 714178 h 735443"/>
                  <a:gd name="connsiteX118" fmla="*/ 1180214 w 6113721"/>
                  <a:gd name="connsiteY118" fmla="*/ 735443 h 735443"/>
                  <a:gd name="connsiteX119" fmla="*/ 765544 w 6113721"/>
                  <a:gd name="connsiteY119" fmla="*/ 714178 h 735443"/>
                  <a:gd name="connsiteX120" fmla="*/ 691116 w 6113721"/>
                  <a:gd name="connsiteY120" fmla="*/ 692912 h 735443"/>
                  <a:gd name="connsiteX121" fmla="*/ 627321 w 6113721"/>
                  <a:gd name="connsiteY121" fmla="*/ 661015 h 735443"/>
                  <a:gd name="connsiteX122" fmla="*/ 595423 w 6113721"/>
                  <a:gd name="connsiteY122" fmla="*/ 639750 h 735443"/>
                  <a:gd name="connsiteX123" fmla="*/ 478465 w 6113721"/>
                  <a:gd name="connsiteY123" fmla="*/ 607852 h 735443"/>
                  <a:gd name="connsiteX124" fmla="*/ 414669 w 6113721"/>
                  <a:gd name="connsiteY124" fmla="*/ 565322 h 735443"/>
                  <a:gd name="connsiteX125" fmla="*/ 372139 w 6113721"/>
                  <a:gd name="connsiteY125" fmla="*/ 533424 h 735443"/>
                  <a:gd name="connsiteX126" fmla="*/ 318976 w 6113721"/>
                  <a:gd name="connsiteY126" fmla="*/ 512159 h 735443"/>
                  <a:gd name="connsiteX127" fmla="*/ 276446 w 6113721"/>
                  <a:gd name="connsiteY127" fmla="*/ 490894 h 735443"/>
                  <a:gd name="connsiteX128" fmla="*/ 244548 w 6113721"/>
                  <a:gd name="connsiteY128" fmla="*/ 469629 h 735443"/>
                  <a:gd name="connsiteX129" fmla="*/ 202018 w 6113721"/>
                  <a:gd name="connsiteY129" fmla="*/ 448364 h 735443"/>
                  <a:gd name="connsiteX130" fmla="*/ 170121 w 6113721"/>
                  <a:gd name="connsiteY130" fmla="*/ 427098 h 735443"/>
                  <a:gd name="connsiteX131" fmla="*/ 95693 w 6113721"/>
                  <a:gd name="connsiteY131" fmla="*/ 384568 h 735443"/>
                  <a:gd name="connsiteX132" fmla="*/ 63795 w 6113721"/>
                  <a:gd name="connsiteY132" fmla="*/ 352671 h 735443"/>
                  <a:gd name="connsiteX133" fmla="*/ 0 w 6113721"/>
                  <a:gd name="connsiteY133" fmla="*/ 299508 h 735443"/>
                  <a:gd name="connsiteX134" fmla="*/ 150474 w 6113721"/>
                  <a:gd name="connsiteY134" fmla="*/ 267610 h 735443"/>
                  <a:gd name="connsiteX0" fmla="*/ 138223 w 6113721"/>
                  <a:gd name="connsiteY0" fmla="*/ 267610 h 735443"/>
                  <a:gd name="connsiteX1" fmla="*/ 223283 w 6113721"/>
                  <a:gd name="connsiteY1" fmla="*/ 246345 h 735443"/>
                  <a:gd name="connsiteX2" fmla="*/ 265814 w 6113721"/>
                  <a:gd name="connsiteY2" fmla="*/ 203815 h 735443"/>
                  <a:gd name="connsiteX3" fmla="*/ 297711 w 6113721"/>
                  <a:gd name="connsiteY3" fmla="*/ 182550 h 735443"/>
                  <a:gd name="connsiteX4" fmla="*/ 361507 w 6113721"/>
                  <a:gd name="connsiteY4" fmla="*/ 129387 h 735443"/>
                  <a:gd name="connsiteX5" fmla="*/ 414669 w 6113721"/>
                  <a:gd name="connsiteY5" fmla="*/ 65591 h 735443"/>
                  <a:gd name="connsiteX6" fmla="*/ 446567 w 6113721"/>
                  <a:gd name="connsiteY6" fmla="*/ 54959 h 735443"/>
                  <a:gd name="connsiteX7" fmla="*/ 467832 w 6113721"/>
                  <a:gd name="connsiteY7" fmla="*/ 23061 h 735443"/>
                  <a:gd name="connsiteX8" fmla="*/ 584790 w 6113721"/>
                  <a:gd name="connsiteY8" fmla="*/ 12429 h 735443"/>
                  <a:gd name="connsiteX9" fmla="*/ 616688 w 6113721"/>
                  <a:gd name="connsiteY9" fmla="*/ 33694 h 735443"/>
                  <a:gd name="connsiteX10" fmla="*/ 659218 w 6113721"/>
                  <a:gd name="connsiteY10" fmla="*/ 54959 h 735443"/>
                  <a:gd name="connsiteX11" fmla="*/ 733646 w 6113721"/>
                  <a:gd name="connsiteY11" fmla="*/ 118754 h 735443"/>
                  <a:gd name="connsiteX12" fmla="*/ 776176 w 6113721"/>
                  <a:gd name="connsiteY12" fmla="*/ 129387 h 735443"/>
                  <a:gd name="connsiteX13" fmla="*/ 850604 w 6113721"/>
                  <a:gd name="connsiteY13" fmla="*/ 171917 h 735443"/>
                  <a:gd name="connsiteX14" fmla="*/ 882502 w 6113721"/>
                  <a:gd name="connsiteY14" fmla="*/ 182550 h 735443"/>
                  <a:gd name="connsiteX15" fmla="*/ 967562 w 6113721"/>
                  <a:gd name="connsiteY15" fmla="*/ 203815 h 735443"/>
                  <a:gd name="connsiteX16" fmla="*/ 1052623 w 6113721"/>
                  <a:gd name="connsiteY16" fmla="*/ 225080 h 735443"/>
                  <a:gd name="connsiteX17" fmla="*/ 1339702 w 6113721"/>
                  <a:gd name="connsiteY17" fmla="*/ 203815 h 735443"/>
                  <a:gd name="connsiteX18" fmla="*/ 1403497 w 6113721"/>
                  <a:gd name="connsiteY18" fmla="*/ 171917 h 735443"/>
                  <a:gd name="connsiteX19" fmla="*/ 1488558 w 6113721"/>
                  <a:gd name="connsiteY19" fmla="*/ 150652 h 735443"/>
                  <a:gd name="connsiteX20" fmla="*/ 1531088 w 6113721"/>
                  <a:gd name="connsiteY20" fmla="*/ 140019 h 735443"/>
                  <a:gd name="connsiteX21" fmla="*/ 1573618 w 6113721"/>
                  <a:gd name="connsiteY21" fmla="*/ 129387 h 735443"/>
                  <a:gd name="connsiteX22" fmla="*/ 1616148 w 6113721"/>
                  <a:gd name="connsiteY22" fmla="*/ 97489 h 735443"/>
                  <a:gd name="connsiteX23" fmla="*/ 1690576 w 6113721"/>
                  <a:gd name="connsiteY23" fmla="*/ 86857 h 735443"/>
                  <a:gd name="connsiteX24" fmla="*/ 1775637 w 6113721"/>
                  <a:gd name="connsiteY24" fmla="*/ 65591 h 735443"/>
                  <a:gd name="connsiteX25" fmla="*/ 1913860 w 6113721"/>
                  <a:gd name="connsiteY25" fmla="*/ 86857 h 735443"/>
                  <a:gd name="connsiteX26" fmla="*/ 1988288 w 6113721"/>
                  <a:gd name="connsiteY26" fmla="*/ 129387 h 735443"/>
                  <a:gd name="connsiteX27" fmla="*/ 2020186 w 6113721"/>
                  <a:gd name="connsiteY27" fmla="*/ 140019 h 735443"/>
                  <a:gd name="connsiteX28" fmla="*/ 2094614 w 6113721"/>
                  <a:gd name="connsiteY28" fmla="*/ 182550 h 735443"/>
                  <a:gd name="connsiteX29" fmla="*/ 2158409 w 6113721"/>
                  <a:gd name="connsiteY29" fmla="*/ 225080 h 735443"/>
                  <a:gd name="connsiteX30" fmla="*/ 2254102 w 6113721"/>
                  <a:gd name="connsiteY30" fmla="*/ 267610 h 735443"/>
                  <a:gd name="connsiteX31" fmla="*/ 2296632 w 6113721"/>
                  <a:gd name="connsiteY31" fmla="*/ 288875 h 735443"/>
                  <a:gd name="connsiteX32" fmla="*/ 2402958 w 6113721"/>
                  <a:gd name="connsiteY32" fmla="*/ 320773 h 735443"/>
                  <a:gd name="connsiteX33" fmla="*/ 2583711 w 6113721"/>
                  <a:gd name="connsiteY33" fmla="*/ 299508 h 735443"/>
                  <a:gd name="connsiteX34" fmla="*/ 2668772 w 6113721"/>
                  <a:gd name="connsiteY34" fmla="*/ 278243 h 735443"/>
                  <a:gd name="connsiteX35" fmla="*/ 2700669 w 6113721"/>
                  <a:gd name="connsiteY35" fmla="*/ 246345 h 735443"/>
                  <a:gd name="connsiteX36" fmla="*/ 2806995 w 6113721"/>
                  <a:gd name="connsiteY36" fmla="*/ 193182 h 735443"/>
                  <a:gd name="connsiteX37" fmla="*/ 2892055 w 6113721"/>
                  <a:gd name="connsiteY37" fmla="*/ 182550 h 735443"/>
                  <a:gd name="connsiteX38" fmla="*/ 2966483 w 6113721"/>
                  <a:gd name="connsiteY38" fmla="*/ 150652 h 735443"/>
                  <a:gd name="connsiteX39" fmla="*/ 3040911 w 6113721"/>
                  <a:gd name="connsiteY39" fmla="*/ 129387 h 735443"/>
                  <a:gd name="connsiteX40" fmla="*/ 3115339 w 6113721"/>
                  <a:gd name="connsiteY40" fmla="*/ 108122 h 735443"/>
                  <a:gd name="connsiteX41" fmla="*/ 3242930 w 6113721"/>
                  <a:gd name="connsiteY41" fmla="*/ 86857 h 735443"/>
                  <a:gd name="connsiteX42" fmla="*/ 3413051 w 6113721"/>
                  <a:gd name="connsiteY42" fmla="*/ 65591 h 735443"/>
                  <a:gd name="connsiteX43" fmla="*/ 3530009 w 6113721"/>
                  <a:gd name="connsiteY43" fmla="*/ 86857 h 735443"/>
                  <a:gd name="connsiteX44" fmla="*/ 3646967 w 6113721"/>
                  <a:gd name="connsiteY44" fmla="*/ 150652 h 735443"/>
                  <a:gd name="connsiteX45" fmla="*/ 3785190 w 6113721"/>
                  <a:gd name="connsiteY45" fmla="*/ 182550 h 735443"/>
                  <a:gd name="connsiteX46" fmla="*/ 3891516 w 6113721"/>
                  <a:gd name="connsiteY46" fmla="*/ 171917 h 735443"/>
                  <a:gd name="connsiteX47" fmla="*/ 3944679 w 6113721"/>
                  <a:gd name="connsiteY47" fmla="*/ 140019 h 735443"/>
                  <a:gd name="connsiteX48" fmla="*/ 3976576 w 6113721"/>
                  <a:gd name="connsiteY48" fmla="*/ 129387 h 735443"/>
                  <a:gd name="connsiteX49" fmla="*/ 4019107 w 6113721"/>
                  <a:gd name="connsiteY49" fmla="*/ 118754 h 735443"/>
                  <a:gd name="connsiteX50" fmla="*/ 4082902 w 6113721"/>
                  <a:gd name="connsiteY50" fmla="*/ 97489 h 735443"/>
                  <a:gd name="connsiteX51" fmla="*/ 4231758 w 6113721"/>
                  <a:gd name="connsiteY51" fmla="*/ 118754 h 735443"/>
                  <a:gd name="connsiteX52" fmla="*/ 4284921 w 6113721"/>
                  <a:gd name="connsiteY52" fmla="*/ 129387 h 735443"/>
                  <a:gd name="connsiteX53" fmla="*/ 4316818 w 6113721"/>
                  <a:gd name="connsiteY53" fmla="*/ 140019 h 735443"/>
                  <a:gd name="connsiteX54" fmla="*/ 4465674 w 6113721"/>
                  <a:gd name="connsiteY54" fmla="*/ 161285 h 735443"/>
                  <a:gd name="connsiteX55" fmla="*/ 4497572 w 6113721"/>
                  <a:gd name="connsiteY55" fmla="*/ 182550 h 735443"/>
                  <a:gd name="connsiteX56" fmla="*/ 4688958 w 6113721"/>
                  <a:gd name="connsiteY56" fmla="*/ 225080 h 735443"/>
                  <a:gd name="connsiteX57" fmla="*/ 4752753 w 6113721"/>
                  <a:gd name="connsiteY57" fmla="*/ 246345 h 735443"/>
                  <a:gd name="connsiteX58" fmla="*/ 4784651 w 6113721"/>
                  <a:gd name="connsiteY58" fmla="*/ 267610 h 735443"/>
                  <a:gd name="connsiteX59" fmla="*/ 4837814 w 6113721"/>
                  <a:gd name="connsiteY59" fmla="*/ 320773 h 735443"/>
                  <a:gd name="connsiteX60" fmla="*/ 4869711 w 6113721"/>
                  <a:gd name="connsiteY60" fmla="*/ 331405 h 735443"/>
                  <a:gd name="connsiteX61" fmla="*/ 4933507 w 6113721"/>
                  <a:gd name="connsiteY61" fmla="*/ 363303 h 735443"/>
                  <a:gd name="connsiteX62" fmla="*/ 5007934 w 6113721"/>
                  <a:gd name="connsiteY62" fmla="*/ 395201 h 735443"/>
                  <a:gd name="connsiteX63" fmla="*/ 5061097 w 6113721"/>
                  <a:gd name="connsiteY63" fmla="*/ 384568 h 735443"/>
                  <a:gd name="connsiteX64" fmla="*/ 5124893 w 6113721"/>
                  <a:gd name="connsiteY64" fmla="*/ 363303 h 735443"/>
                  <a:gd name="connsiteX65" fmla="*/ 5156790 w 6113721"/>
                  <a:gd name="connsiteY65" fmla="*/ 331405 h 735443"/>
                  <a:gd name="connsiteX66" fmla="*/ 5348176 w 6113721"/>
                  <a:gd name="connsiteY66" fmla="*/ 299508 h 735443"/>
                  <a:gd name="connsiteX67" fmla="*/ 5518297 w 6113721"/>
                  <a:gd name="connsiteY67" fmla="*/ 299508 h 735443"/>
                  <a:gd name="connsiteX68" fmla="*/ 5571460 w 6113721"/>
                  <a:gd name="connsiteY68" fmla="*/ 320773 h 735443"/>
                  <a:gd name="connsiteX69" fmla="*/ 5656521 w 6113721"/>
                  <a:gd name="connsiteY69" fmla="*/ 342038 h 735443"/>
                  <a:gd name="connsiteX70" fmla="*/ 5688418 w 6113721"/>
                  <a:gd name="connsiteY70" fmla="*/ 352671 h 735443"/>
                  <a:gd name="connsiteX71" fmla="*/ 5826641 w 6113721"/>
                  <a:gd name="connsiteY71" fmla="*/ 342038 h 735443"/>
                  <a:gd name="connsiteX72" fmla="*/ 5847907 w 6113721"/>
                  <a:gd name="connsiteY72" fmla="*/ 320773 h 735443"/>
                  <a:gd name="connsiteX73" fmla="*/ 5879804 w 6113721"/>
                  <a:gd name="connsiteY73" fmla="*/ 310140 h 735443"/>
                  <a:gd name="connsiteX74" fmla="*/ 5911702 w 6113721"/>
                  <a:gd name="connsiteY74" fmla="*/ 288875 h 735443"/>
                  <a:gd name="connsiteX75" fmla="*/ 5964865 w 6113721"/>
                  <a:gd name="connsiteY75" fmla="*/ 299508 h 735443"/>
                  <a:gd name="connsiteX76" fmla="*/ 6018028 w 6113721"/>
                  <a:gd name="connsiteY76" fmla="*/ 352671 h 735443"/>
                  <a:gd name="connsiteX77" fmla="*/ 6049925 w 6113721"/>
                  <a:gd name="connsiteY77" fmla="*/ 373936 h 735443"/>
                  <a:gd name="connsiteX78" fmla="*/ 6092455 w 6113721"/>
                  <a:gd name="connsiteY78" fmla="*/ 437731 h 735443"/>
                  <a:gd name="connsiteX79" fmla="*/ 6113721 w 6113721"/>
                  <a:gd name="connsiteY79" fmla="*/ 501526 h 735443"/>
                  <a:gd name="connsiteX80" fmla="*/ 6103088 w 6113721"/>
                  <a:gd name="connsiteY80" fmla="*/ 544057 h 735443"/>
                  <a:gd name="connsiteX81" fmla="*/ 6028660 w 6113721"/>
                  <a:gd name="connsiteY81" fmla="*/ 575954 h 735443"/>
                  <a:gd name="connsiteX82" fmla="*/ 5911702 w 6113721"/>
                  <a:gd name="connsiteY82" fmla="*/ 607852 h 735443"/>
                  <a:gd name="connsiteX83" fmla="*/ 5869172 w 6113721"/>
                  <a:gd name="connsiteY83" fmla="*/ 597219 h 735443"/>
                  <a:gd name="connsiteX84" fmla="*/ 5656521 w 6113721"/>
                  <a:gd name="connsiteY84" fmla="*/ 586587 h 735443"/>
                  <a:gd name="connsiteX85" fmla="*/ 5178055 w 6113721"/>
                  <a:gd name="connsiteY85" fmla="*/ 575954 h 735443"/>
                  <a:gd name="connsiteX86" fmla="*/ 5103628 w 6113721"/>
                  <a:gd name="connsiteY86" fmla="*/ 565322 h 735443"/>
                  <a:gd name="connsiteX87" fmla="*/ 4986669 w 6113721"/>
                  <a:gd name="connsiteY87" fmla="*/ 533424 h 735443"/>
                  <a:gd name="connsiteX88" fmla="*/ 4848446 w 6113721"/>
                  <a:gd name="connsiteY88" fmla="*/ 522791 h 735443"/>
                  <a:gd name="connsiteX89" fmla="*/ 4816548 w 6113721"/>
                  <a:gd name="connsiteY89" fmla="*/ 512159 h 735443"/>
                  <a:gd name="connsiteX90" fmla="*/ 4646428 w 6113721"/>
                  <a:gd name="connsiteY90" fmla="*/ 533424 h 735443"/>
                  <a:gd name="connsiteX91" fmla="*/ 4603897 w 6113721"/>
                  <a:gd name="connsiteY91" fmla="*/ 554689 h 735443"/>
                  <a:gd name="connsiteX92" fmla="*/ 4508204 w 6113721"/>
                  <a:gd name="connsiteY92" fmla="*/ 586587 h 735443"/>
                  <a:gd name="connsiteX93" fmla="*/ 4433776 w 6113721"/>
                  <a:gd name="connsiteY93" fmla="*/ 607852 h 735443"/>
                  <a:gd name="connsiteX94" fmla="*/ 4401879 w 6113721"/>
                  <a:gd name="connsiteY94" fmla="*/ 629117 h 735443"/>
                  <a:gd name="connsiteX95" fmla="*/ 4199860 w 6113721"/>
                  <a:gd name="connsiteY95" fmla="*/ 650382 h 735443"/>
                  <a:gd name="connsiteX96" fmla="*/ 4157330 w 6113721"/>
                  <a:gd name="connsiteY96" fmla="*/ 639750 h 735443"/>
                  <a:gd name="connsiteX97" fmla="*/ 4093534 w 6113721"/>
                  <a:gd name="connsiteY97" fmla="*/ 618485 h 735443"/>
                  <a:gd name="connsiteX98" fmla="*/ 4008474 w 6113721"/>
                  <a:gd name="connsiteY98" fmla="*/ 597219 h 735443"/>
                  <a:gd name="connsiteX99" fmla="*/ 3923414 w 6113721"/>
                  <a:gd name="connsiteY99" fmla="*/ 565322 h 735443"/>
                  <a:gd name="connsiteX100" fmla="*/ 3848986 w 6113721"/>
                  <a:gd name="connsiteY100" fmla="*/ 554689 h 735443"/>
                  <a:gd name="connsiteX101" fmla="*/ 3785190 w 6113721"/>
                  <a:gd name="connsiteY101" fmla="*/ 533424 h 735443"/>
                  <a:gd name="connsiteX102" fmla="*/ 3423683 w 6113721"/>
                  <a:gd name="connsiteY102" fmla="*/ 544057 h 735443"/>
                  <a:gd name="connsiteX103" fmla="*/ 3285460 w 6113721"/>
                  <a:gd name="connsiteY103" fmla="*/ 565322 h 735443"/>
                  <a:gd name="connsiteX104" fmla="*/ 3242930 w 6113721"/>
                  <a:gd name="connsiteY104" fmla="*/ 575954 h 735443"/>
                  <a:gd name="connsiteX105" fmla="*/ 3147237 w 6113721"/>
                  <a:gd name="connsiteY105" fmla="*/ 586587 h 735443"/>
                  <a:gd name="connsiteX106" fmla="*/ 3104707 w 6113721"/>
                  <a:gd name="connsiteY106" fmla="*/ 597219 h 735443"/>
                  <a:gd name="connsiteX107" fmla="*/ 3072809 w 6113721"/>
                  <a:gd name="connsiteY107" fmla="*/ 607852 h 735443"/>
                  <a:gd name="connsiteX108" fmla="*/ 2700669 w 6113721"/>
                  <a:gd name="connsiteY108" fmla="*/ 629117 h 735443"/>
                  <a:gd name="connsiteX109" fmla="*/ 2604976 w 6113721"/>
                  <a:gd name="connsiteY109" fmla="*/ 650382 h 735443"/>
                  <a:gd name="connsiteX110" fmla="*/ 2509283 w 6113721"/>
                  <a:gd name="connsiteY110" fmla="*/ 671647 h 735443"/>
                  <a:gd name="connsiteX111" fmla="*/ 2232837 w 6113721"/>
                  <a:gd name="connsiteY111" fmla="*/ 650382 h 735443"/>
                  <a:gd name="connsiteX112" fmla="*/ 1786269 w 6113721"/>
                  <a:gd name="connsiteY112" fmla="*/ 639750 h 735443"/>
                  <a:gd name="connsiteX113" fmla="*/ 1552353 w 6113721"/>
                  <a:gd name="connsiteY113" fmla="*/ 650382 h 735443"/>
                  <a:gd name="connsiteX114" fmla="*/ 1467293 w 6113721"/>
                  <a:gd name="connsiteY114" fmla="*/ 661015 h 735443"/>
                  <a:gd name="connsiteX115" fmla="*/ 1435395 w 6113721"/>
                  <a:gd name="connsiteY115" fmla="*/ 682280 h 735443"/>
                  <a:gd name="connsiteX116" fmla="*/ 1392865 w 6113721"/>
                  <a:gd name="connsiteY116" fmla="*/ 692912 h 735443"/>
                  <a:gd name="connsiteX117" fmla="*/ 1297172 w 6113721"/>
                  <a:gd name="connsiteY117" fmla="*/ 714178 h 735443"/>
                  <a:gd name="connsiteX118" fmla="*/ 1180214 w 6113721"/>
                  <a:gd name="connsiteY118" fmla="*/ 735443 h 735443"/>
                  <a:gd name="connsiteX119" fmla="*/ 765544 w 6113721"/>
                  <a:gd name="connsiteY119" fmla="*/ 714178 h 735443"/>
                  <a:gd name="connsiteX120" fmla="*/ 691116 w 6113721"/>
                  <a:gd name="connsiteY120" fmla="*/ 692912 h 735443"/>
                  <a:gd name="connsiteX121" fmla="*/ 627321 w 6113721"/>
                  <a:gd name="connsiteY121" fmla="*/ 661015 h 735443"/>
                  <a:gd name="connsiteX122" fmla="*/ 595423 w 6113721"/>
                  <a:gd name="connsiteY122" fmla="*/ 639750 h 735443"/>
                  <a:gd name="connsiteX123" fmla="*/ 478465 w 6113721"/>
                  <a:gd name="connsiteY123" fmla="*/ 607852 h 735443"/>
                  <a:gd name="connsiteX124" fmla="*/ 414669 w 6113721"/>
                  <a:gd name="connsiteY124" fmla="*/ 565322 h 735443"/>
                  <a:gd name="connsiteX125" fmla="*/ 372139 w 6113721"/>
                  <a:gd name="connsiteY125" fmla="*/ 533424 h 735443"/>
                  <a:gd name="connsiteX126" fmla="*/ 318976 w 6113721"/>
                  <a:gd name="connsiteY126" fmla="*/ 512159 h 735443"/>
                  <a:gd name="connsiteX127" fmla="*/ 276446 w 6113721"/>
                  <a:gd name="connsiteY127" fmla="*/ 490894 h 735443"/>
                  <a:gd name="connsiteX128" fmla="*/ 244548 w 6113721"/>
                  <a:gd name="connsiteY128" fmla="*/ 469629 h 735443"/>
                  <a:gd name="connsiteX129" fmla="*/ 202018 w 6113721"/>
                  <a:gd name="connsiteY129" fmla="*/ 448364 h 735443"/>
                  <a:gd name="connsiteX130" fmla="*/ 170121 w 6113721"/>
                  <a:gd name="connsiteY130" fmla="*/ 427098 h 735443"/>
                  <a:gd name="connsiteX131" fmla="*/ 95693 w 6113721"/>
                  <a:gd name="connsiteY131" fmla="*/ 384568 h 735443"/>
                  <a:gd name="connsiteX132" fmla="*/ 63795 w 6113721"/>
                  <a:gd name="connsiteY132" fmla="*/ 352671 h 735443"/>
                  <a:gd name="connsiteX133" fmla="*/ 0 w 6113721"/>
                  <a:gd name="connsiteY133" fmla="*/ 299508 h 735443"/>
                  <a:gd name="connsiteX134" fmla="*/ 150474 w 6113721"/>
                  <a:gd name="connsiteY134" fmla="*/ 267610 h 735443"/>
                  <a:gd name="connsiteX0" fmla="*/ 138223 w 6113721"/>
                  <a:gd name="connsiteY0" fmla="*/ 267610 h 735443"/>
                  <a:gd name="connsiteX1" fmla="*/ 223283 w 6113721"/>
                  <a:gd name="connsiteY1" fmla="*/ 246345 h 735443"/>
                  <a:gd name="connsiteX2" fmla="*/ 265814 w 6113721"/>
                  <a:gd name="connsiteY2" fmla="*/ 203815 h 735443"/>
                  <a:gd name="connsiteX3" fmla="*/ 297711 w 6113721"/>
                  <a:gd name="connsiteY3" fmla="*/ 182550 h 735443"/>
                  <a:gd name="connsiteX4" fmla="*/ 361507 w 6113721"/>
                  <a:gd name="connsiteY4" fmla="*/ 129387 h 735443"/>
                  <a:gd name="connsiteX5" fmla="*/ 414669 w 6113721"/>
                  <a:gd name="connsiteY5" fmla="*/ 65591 h 735443"/>
                  <a:gd name="connsiteX6" fmla="*/ 446567 w 6113721"/>
                  <a:gd name="connsiteY6" fmla="*/ 54959 h 735443"/>
                  <a:gd name="connsiteX7" fmla="*/ 467832 w 6113721"/>
                  <a:gd name="connsiteY7" fmla="*/ 23061 h 735443"/>
                  <a:gd name="connsiteX8" fmla="*/ 584790 w 6113721"/>
                  <a:gd name="connsiteY8" fmla="*/ 12429 h 735443"/>
                  <a:gd name="connsiteX9" fmla="*/ 616688 w 6113721"/>
                  <a:gd name="connsiteY9" fmla="*/ 33694 h 735443"/>
                  <a:gd name="connsiteX10" fmla="*/ 659218 w 6113721"/>
                  <a:gd name="connsiteY10" fmla="*/ 54959 h 735443"/>
                  <a:gd name="connsiteX11" fmla="*/ 733646 w 6113721"/>
                  <a:gd name="connsiteY11" fmla="*/ 118754 h 735443"/>
                  <a:gd name="connsiteX12" fmla="*/ 776176 w 6113721"/>
                  <a:gd name="connsiteY12" fmla="*/ 129387 h 735443"/>
                  <a:gd name="connsiteX13" fmla="*/ 850604 w 6113721"/>
                  <a:gd name="connsiteY13" fmla="*/ 171917 h 735443"/>
                  <a:gd name="connsiteX14" fmla="*/ 882502 w 6113721"/>
                  <a:gd name="connsiteY14" fmla="*/ 182550 h 735443"/>
                  <a:gd name="connsiteX15" fmla="*/ 967562 w 6113721"/>
                  <a:gd name="connsiteY15" fmla="*/ 203815 h 735443"/>
                  <a:gd name="connsiteX16" fmla="*/ 1052623 w 6113721"/>
                  <a:gd name="connsiteY16" fmla="*/ 225080 h 735443"/>
                  <a:gd name="connsiteX17" fmla="*/ 1339702 w 6113721"/>
                  <a:gd name="connsiteY17" fmla="*/ 203815 h 735443"/>
                  <a:gd name="connsiteX18" fmla="*/ 1403497 w 6113721"/>
                  <a:gd name="connsiteY18" fmla="*/ 171917 h 735443"/>
                  <a:gd name="connsiteX19" fmla="*/ 1488558 w 6113721"/>
                  <a:gd name="connsiteY19" fmla="*/ 150652 h 735443"/>
                  <a:gd name="connsiteX20" fmla="*/ 1531088 w 6113721"/>
                  <a:gd name="connsiteY20" fmla="*/ 140019 h 735443"/>
                  <a:gd name="connsiteX21" fmla="*/ 1573618 w 6113721"/>
                  <a:gd name="connsiteY21" fmla="*/ 129387 h 735443"/>
                  <a:gd name="connsiteX22" fmla="*/ 1616148 w 6113721"/>
                  <a:gd name="connsiteY22" fmla="*/ 97489 h 735443"/>
                  <a:gd name="connsiteX23" fmla="*/ 1690576 w 6113721"/>
                  <a:gd name="connsiteY23" fmla="*/ 86857 h 735443"/>
                  <a:gd name="connsiteX24" fmla="*/ 1775637 w 6113721"/>
                  <a:gd name="connsiteY24" fmla="*/ 65591 h 735443"/>
                  <a:gd name="connsiteX25" fmla="*/ 1913860 w 6113721"/>
                  <a:gd name="connsiteY25" fmla="*/ 86857 h 735443"/>
                  <a:gd name="connsiteX26" fmla="*/ 1988288 w 6113721"/>
                  <a:gd name="connsiteY26" fmla="*/ 129387 h 735443"/>
                  <a:gd name="connsiteX27" fmla="*/ 2020186 w 6113721"/>
                  <a:gd name="connsiteY27" fmla="*/ 140019 h 735443"/>
                  <a:gd name="connsiteX28" fmla="*/ 2094614 w 6113721"/>
                  <a:gd name="connsiteY28" fmla="*/ 182550 h 735443"/>
                  <a:gd name="connsiteX29" fmla="*/ 2158409 w 6113721"/>
                  <a:gd name="connsiteY29" fmla="*/ 225080 h 735443"/>
                  <a:gd name="connsiteX30" fmla="*/ 2254102 w 6113721"/>
                  <a:gd name="connsiteY30" fmla="*/ 267610 h 735443"/>
                  <a:gd name="connsiteX31" fmla="*/ 2296632 w 6113721"/>
                  <a:gd name="connsiteY31" fmla="*/ 288875 h 735443"/>
                  <a:gd name="connsiteX32" fmla="*/ 2402958 w 6113721"/>
                  <a:gd name="connsiteY32" fmla="*/ 320773 h 735443"/>
                  <a:gd name="connsiteX33" fmla="*/ 2583711 w 6113721"/>
                  <a:gd name="connsiteY33" fmla="*/ 299508 h 735443"/>
                  <a:gd name="connsiteX34" fmla="*/ 2668772 w 6113721"/>
                  <a:gd name="connsiteY34" fmla="*/ 278243 h 735443"/>
                  <a:gd name="connsiteX35" fmla="*/ 2700669 w 6113721"/>
                  <a:gd name="connsiteY35" fmla="*/ 246345 h 735443"/>
                  <a:gd name="connsiteX36" fmla="*/ 2806995 w 6113721"/>
                  <a:gd name="connsiteY36" fmla="*/ 193182 h 735443"/>
                  <a:gd name="connsiteX37" fmla="*/ 2892055 w 6113721"/>
                  <a:gd name="connsiteY37" fmla="*/ 182550 h 735443"/>
                  <a:gd name="connsiteX38" fmla="*/ 2966483 w 6113721"/>
                  <a:gd name="connsiteY38" fmla="*/ 150652 h 735443"/>
                  <a:gd name="connsiteX39" fmla="*/ 3040911 w 6113721"/>
                  <a:gd name="connsiteY39" fmla="*/ 129387 h 735443"/>
                  <a:gd name="connsiteX40" fmla="*/ 3115339 w 6113721"/>
                  <a:gd name="connsiteY40" fmla="*/ 108122 h 735443"/>
                  <a:gd name="connsiteX41" fmla="*/ 3242930 w 6113721"/>
                  <a:gd name="connsiteY41" fmla="*/ 86857 h 735443"/>
                  <a:gd name="connsiteX42" fmla="*/ 3413051 w 6113721"/>
                  <a:gd name="connsiteY42" fmla="*/ 65591 h 735443"/>
                  <a:gd name="connsiteX43" fmla="*/ 3530009 w 6113721"/>
                  <a:gd name="connsiteY43" fmla="*/ 86857 h 735443"/>
                  <a:gd name="connsiteX44" fmla="*/ 3646967 w 6113721"/>
                  <a:gd name="connsiteY44" fmla="*/ 150652 h 735443"/>
                  <a:gd name="connsiteX45" fmla="*/ 3785190 w 6113721"/>
                  <a:gd name="connsiteY45" fmla="*/ 182550 h 735443"/>
                  <a:gd name="connsiteX46" fmla="*/ 3891516 w 6113721"/>
                  <a:gd name="connsiteY46" fmla="*/ 171917 h 735443"/>
                  <a:gd name="connsiteX47" fmla="*/ 3944679 w 6113721"/>
                  <a:gd name="connsiteY47" fmla="*/ 140019 h 735443"/>
                  <a:gd name="connsiteX48" fmla="*/ 3976576 w 6113721"/>
                  <a:gd name="connsiteY48" fmla="*/ 129387 h 735443"/>
                  <a:gd name="connsiteX49" fmla="*/ 4019107 w 6113721"/>
                  <a:gd name="connsiteY49" fmla="*/ 118754 h 735443"/>
                  <a:gd name="connsiteX50" fmla="*/ 4082902 w 6113721"/>
                  <a:gd name="connsiteY50" fmla="*/ 97489 h 735443"/>
                  <a:gd name="connsiteX51" fmla="*/ 4231758 w 6113721"/>
                  <a:gd name="connsiteY51" fmla="*/ 118754 h 735443"/>
                  <a:gd name="connsiteX52" fmla="*/ 4284921 w 6113721"/>
                  <a:gd name="connsiteY52" fmla="*/ 129387 h 735443"/>
                  <a:gd name="connsiteX53" fmla="*/ 4316818 w 6113721"/>
                  <a:gd name="connsiteY53" fmla="*/ 140019 h 735443"/>
                  <a:gd name="connsiteX54" fmla="*/ 4465674 w 6113721"/>
                  <a:gd name="connsiteY54" fmla="*/ 161285 h 735443"/>
                  <a:gd name="connsiteX55" fmla="*/ 4497572 w 6113721"/>
                  <a:gd name="connsiteY55" fmla="*/ 182550 h 735443"/>
                  <a:gd name="connsiteX56" fmla="*/ 4688958 w 6113721"/>
                  <a:gd name="connsiteY56" fmla="*/ 225080 h 735443"/>
                  <a:gd name="connsiteX57" fmla="*/ 4752753 w 6113721"/>
                  <a:gd name="connsiteY57" fmla="*/ 246345 h 735443"/>
                  <a:gd name="connsiteX58" fmla="*/ 4784651 w 6113721"/>
                  <a:gd name="connsiteY58" fmla="*/ 267610 h 735443"/>
                  <a:gd name="connsiteX59" fmla="*/ 4837814 w 6113721"/>
                  <a:gd name="connsiteY59" fmla="*/ 320773 h 735443"/>
                  <a:gd name="connsiteX60" fmla="*/ 4869711 w 6113721"/>
                  <a:gd name="connsiteY60" fmla="*/ 331405 h 735443"/>
                  <a:gd name="connsiteX61" fmla="*/ 4933507 w 6113721"/>
                  <a:gd name="connsiteY61" fmla="*/ 363303 h 735443"/>
                  <a:gd name="connsiteX62" fmla="*/ 5007934 w 6113721"/>
                  <a:gd name="connsiteY62" fmla="*/ 395201 h 735443"/>
                  <a:gd name="connsiteX63" fmla="*/ 5061097 w 6113721"/>
                  <a:gd name="connsiteY63" fmla="*/ 384568 h 735443"/>
                  <a:gd name="connsiteX64" fmla="*/ 5124893 w 6113721"/>
                  <a:gd name="connsiteY64" fmla="*/ 363303 h 735443"/>
                  <a:gd name="connsiteX65" fmla="*/ 5156790 w 6113721"/>
                  <a:gd name="connsiteY65" fmla="*/ 331405 h 735443"/>
                  <a:gd name="connsiteX66" fmla="*/ 5348176 w 6113721"/>
                  <a:gd name="connsiteY66" fmla="*/ 299508 h 735443"/>
                  <a:gd name="connsiteX67" fmla="*/ 5518297 w 6113721"/>
                  <a:gd name="connsiteY67" fmla="*/ 299508 h 735443"/>
                  <a:gd name="connsiteX68" fmla="*/ 5571460 w 6113721"/>
                  <a:gd name="connsiteY68" fmla="*/ 320773 h 735443"/>
                  <a:gd name="connsiteX69" fmla="*/ 5656521 w 6113721"/>
                  <a:gd name="connsiteY69" fmla="*/ 342038 h 735443"/>
                  <a:gd name="connsiteX70" fmla="*/ 5688418 w 6113721"/>
                  <a:gd name="connsiteY70" fmla="*/ 352671 h 735443"/>
                  <a:gd name="connsiteX71" fmla="*/ 5826641 w 6113721"/>
                  <a:gd name="connsiteY71" fmla="*/ 342038 h 735443"/>
                  <a:gd name="connsiteX72" fmla="*/ 5847907 w 6113721"/>
                  <a:gd name="connsiteY72" fmla="*/ 320773 h 735443"/>
                  <a:gd name="connsiteX73" fmla="*/ 5879804 w 6113721"/>
                  <a:gd name="connsiteY73" fmla="*/ 310140 h 735443"/>
                  <a:gd name="connsiteX74" fmla="*/ 5911702 w 6113721"/>
                  <a:gd name="connsiteY74" fmla="*/ 288875 h 735443"/>
                  <a:gd name="connsiteX75" fmla="*/ 5964865 w 6113721"/>
                  <a:gd name="connsiteY75" fmla="*/ 299508 h 735443"/>
                  <a:gd name="connsiteX76" fmla="*/ 6018028 w 6113721"/>
                  <a:gd name="connsiteY76" fmla="*/ 352671 h 735443"/>
                  <a:gd name="connsiteX77" fmla="*/ 6049925 w 6113721"/>
                  <a:gd name="connsiteY77" fmla="*/ 373936 h 735443"/>
                  <a:gd name="connsiteX78" fmla="*/ 6092455 w 6113721"/>
                  <a:gd name="connsiteY78" fmla="*/ 437731 h 735443"/>
                  <a:gd name="connsiteX79" fmla="*/ 6113721 w 6113721"/>
                  <a:gd name="connsiteY79" fmla="*/ 501526 h 735443"/>
                  <a:gd name="connsiteX80" fmla="*/ 6103088 w 6113721"/>
                  <a:gd name="connsiteY80" fmla="*/ 544057 h 735443"/>
                  <a:gd name="connsiteX81" fmla="*/ 6028660 w 6113721"/>
                  <a:gd name="connsiteY81" fmla="*/ 575954 h 735443"/>
                  <a:gd name="connsiteX82" fmla="*/ 5911702 w 6113721"/>
                  <a:gd name="connsiteY82" fmla="*/ 607852 h 735443"/>
                  <a:gd name="connsiteX83" fmla="*/ 5869172 w 6113721"/>
                  <a:gd name="connsiteY83" fmla="*/ 597219 h 735443"/>
                  <a:gd name="connsiteX84" fmla="*/ 5656521 w 6113721"/>
                  <a:gd name="connsiteY84" fmla="*/ 586587 h 735443"/>
                  <a:gd name="connsiteX85" fmla="*/ 5178055 w 6113721"/>
                  <a:gd name="connsiteY85" fmla="*/ 575954 h 735443"/>
                  <a:gd name="connsiteX86" fmla="*/ 5103628 w 6113721"/>
                  <a:gd name="connsiteY86" fmla="*/ 565322 h 735443"/>
                  <a:gd name="connsiteX87" fmla="*/ 4986669 w 6113721"/>
                  <a:gd name="connsiteY87" fmla="*/ 533424 h 735443"/>
                  <a:gd name="connsiteX88" fmla="*/ 4848446 w 6113721"/>
                  <a:gd name="connsiteY88" fmla="*/ 522791 h 735443"/>
                  <a:gd name="connsiteX89" fmla="*/ 4816548 w 6113721"/>
                  <a:gd name="connsiteY89" fmla="*/ 512159 h 735443"/>
                  <a:gd name="connsiteX90" fmla="*/ 4646428 w 6113721"/>
                  <a:gd name="connsiteY90" fmla="*/ 533424 h 735443"/>
                  <a:gd name="connsiteX91" fmla="*/ 4603897 w 6113721"/>
                  <a:gd name="connsiteY91" fmla="*/ 554689 h 735443"/>
                  <a:gd name="connsiteX92" fmla="*/ 4508204 w 6113721"/>
                  <a:gd name="connsiteY92" fmla="*/ 586587 h 735443"/>
                  <a:gd name="connsiteX93" fmla="*/ 4433776 w 6113721"/>
                  <a:gd name="connsiteY93" fmla="*/ 607852 h 735443"/>
                  <a:gd name="connsiteX94" fmla="*/ 4401879 w 6113721"/>
                  <a:gd name="connsiteY94" fmla="*/ 629117 h 735443"/>
                  <a:gd name="connsiteX95" fmla="*/ 4199860 w 6113721"/>
                  <a:gd name="connsiteY95" fmla="*/ 650382 h 735443"/>
                  <a:gd name="connsiteX96" fmla="*/ 4157330 w 6113721"/>
                  <a:gd name="connsiteY96" fmla="*/ 639750 h 735443"/>
                  <a:gd name="connsiteX97" fmla="*/ 4093534 w 6113721"/>
                  <a:gd name="connsiteY97" fmla="*/ 618485 h 735443"/>
                  <a:gd name="connsiteX98" fmla="*/ 4008474 w 6113721"/>
                  <a:gd name="connsiteY98" fmla="*/ 597219 h 735443"/>
                  <a:gd name="connsiteX99" fmla="*/ 3923414 w 6113721"/>
                  <a:gd name="connsiteY99" fmla="*/ 565322 h 735443"/>
                  <a:gd name="connsiteX100" fmla="*/ 3848986 w 6113721"/>
                  <a:gd name="connsiteY100" fmla="*/ 554689 h 735443"/>
                  <a:gd name="connsiteX101" fmla="*/ 3785190 w 6113721"/>
                  <a:gd name="connsiteY101" fmla="*/ 533424 h 735443"/>
                  <a:gd name="connsiteX102" fmla="*/ 3423683 w 6113721"/>
                  <a:gd name="connsiteY102" fmla="*/ 544057 h 735443"/>
                  <a:gd name="connsiteX103" fmla="*/ 3285460 w 6113721"/>
                  <a:gd name="connsiteY103" fmla="*/ 565322 h 735443"/>
                  <a:gd name="connsiteX104" fmla="*/ 3242930 w 6113721"/>
                  <a:gd name="connsiteY104" fmla="*/ 575954 h 735443"/>
                  <a:gd name="connsiteX105" fmla="*/ 3147237 w 6113721"/>
                  <a:gd name="connsiteY105" fmla="*/ 586587 h 735443"/>
                  <a:gd name="connsiteX106" fmla="*/ 3104707 w 6113721"/>
                  <a:gd name="connsiteY106" fmla="*/ 597219 h 735443"/>
                  <a:gd name="connsiteX107" fmla="*/ 3072809 w 6113721"/>
                  <a:gd name="connsiteY107" fmla="*/ 607852 h 735443"/>
                  <a:gd name="connsiteX108" fmla="*/ 2700669 w 6113721"/>
                  <a:gd name="connsiteY108" fmla="*/ 629117 h 735443"/>
                  <a:gd name="connsiteX109" fmla="*/ 2604976 w 6113721"/>
                  <a:gd name="connsiteY109" fmla="*/ 650382 h 735443"/>
                  <a:gd name="connsiteX110" fmla="*/ 2509283 w 6113721"/>
                  <a:gd name="connsiteY110" fmla="*/ 671647 h 735443"/>
                  <a:gd name="connsiteX111" fmla="*/ 2232837 w 6113721"/>
                  <a:gd name="connsiteY111" fmla="*/ 650382 h 735443"/>
                  <a:gd name="connsiteX112" fmla="*/ 1786269 w 6113721"/>
                  <a:gd name="connsiteY112" fmla="*/ 639750 h 735443"/>
                  <a:gd name="connsiteX113" fmla="*/ 1552353 w 6113721"/>
                  <a:gd name="connsiteY113" fmla="*/ 650382 h 735443"/>
                  <a:gd name="connsiteX114" fmla="*/ 1467293 w 6113721"/>
                  <a:gd name="connsiteY114" fmla="*/ 661015 h 735443"/>
                  <a:gd name="connsiteX115" fmla="*/ 1435395 w 6113721"/>
                  <a:gd name="connsiteY115" fmla="*/ 682280 h 735443"/>
                  <a:gd name="connsiteX116" fmla="*/ 1392865 w 6113721"/>
                  <a:gd name="connsiteY116" fmla="*/ 692912 h 735443"/>
                  <a:gd name="connsiteX117" fmla="*/ 1297172 w 6113721"/>
                  <a:gd name="connsiteY117" fmla="*/ 714178 h 735443"/>
                  <a:gd name="connsiteX118" fmla="*/ 1180214 w 6113721"/>
                  <a:gd name="connsiteY118" fmla="*/ 735443 h 735443"/>
                  <a:gd name="connsiteX119" fmla="*/ 765544 w 6113721"/>
                  <a:gd name="connsiteY119" fmla="*/ 714178 h 735443"/>
                  <a:gd name="connsiteX120" fmla="*/ 691116 w 6113721"/>
                  <a:gd name="connsiteY120" fmla="*/ 692912 h 735443"/>
                  <a:gd name="connsiteX121" fmla="*/ 627321 w 6113721"/>
                  <a:gd name="connsiteY121" fmla="*/ 661015 h 735443"/>
                  <a:gd name="connsiteX122" fmla="*/ 595423 w 6113721"/>
                  <a:gd name="connsiteY122" fmla="*/ 639750 h 735443"/>
                  <a:gd name="connsiteX123" fmla="*/ 478465 w 6113721"/>
                  <a:gd name="connsiteY123" fmla="*/ 607852 h 735443"/>
                  <a:gd name="connsiteX124" fmla="*/ 414669 w 6113721"/>
                  <a:gd name="connsiteY124" fmla="*/ 565322 h 735443"/>
                  <a:gd name="connsiteX125" fmla="*/ 372139 w 6113721"/>
                  <a:gd name="connsiteY125" fmla="*/ 533424 h 735443"/>
                  <a:gd name="connsiteX126" fmla="*/ 318976 w 6113721"/>
                  <a:gd name="connsiteY126" fmla="*/ 512159 h 735443"/>
                  <a:gd name="connsiteX127" fmla="*/ 276446 w 6113721"/>
                  <a:gd name="connsiteY127" fmla="*/ 490894 h 735443"/>
                  <a:gd name="connsiteX128" fmla="*/ 244548 w 6113721"/>
                  <a:gd name="connsiteY128" fmla="*/ 469629 h 735443"/>
                  <a:gd name="connsiteX129" fmla="*/ 202018 w 6113721"/>
                  <a:gd name="connsiteY129" fmla="*/ 448364 h 735443"/>
                  <a:gd name="connsiteX130" fmla="*/ 170121 w 6113721"/>
                  <a:gd name="connsiteY130" fmla="*/ 427098 h 735443"/>
                  <a:gd name="connsiteX131" fmla="*/ 95693 w 6113721"/>
                  <a:gd name="connsiteY131" fmla="*/ 384568 h 735443"/>
                  <a:gd name="connsiteX132" fmla="*/ 63795 w 6113721"/>
                  <a:gd name="connsiteY132" fmla="*/ 352671 h 735443"/>
                  <a:gd name="connsiteX133" fmla="*/ 0 w 6113721"/>
                  <a:gd name="connsiteY133" fmla="*/ 299508 h 735443"/>
                  <a:gd name="connsiteX134" fmla="*/ 88722 w 6113721"/>
                  <a:gd name="connsiteY134" fmla="*/ 277110 h 735443"/>
                  <a:gd name="connsiteX0" fmla="*/ 138223 w 6113721"/>
                  <a:gd name="connsiteY0" fmla="*/ 267610 h 735443"/>
                  <a:gd name="connsiteX1" fmla="*/ 223283 w 6113721"/>
                  <a:gd name="connsiteY1" fmla="*/ 246345 h 735443"/>
                  <a:gd name="connsiteX2" fmla="*/ 265814 w 6113721"/>
                  <a:gd name="connsiteY2" fmla="*/ 203815 h 735443"/>
                  <a:gd name="connsiteX3" fmla="*/ 297711 w 6113721"/>
                  <a:gd name="connsiteY3" fmla="*/ 182550 h 735443"/>
                  <a:gd name="connsiteX4" fmla="*/ 361507 w 6113721"/>
                  <a:gd name="connsiteY4" fmla="*/ 129387 h 735443"/>
                  <a:gd name="connsiteX5" fmla="*/ 414669 w 6113721"/>
                  <a:gd name="connsiteY5" fmla="*/ 65591 h 735443"/>
                  <a:gd name="connsiteX6" fmla="*/ 446567 w 6113721"/>
                  <a:gd name="connsiteY6" fmla="*/ 54959 h 735443"/>
                  <a:gd name="connsiteX7" fmla="*/ 467832 w 6113721"/>
                  <a:gd name="connsiteY7" fmla="*/ 23061 h 735443"/>
                  <a:gd name="connsiteX8" fmla="*/ 584790 w 6113721"/>
                  <a:gd name="connsiteY8" fmla="*/ 12429 h 735443"/>
                  <a:gd name="connsiteX9" fmla="*/ 616688 w 6113721"/>
                  <a:gd name="connsiteY9" fmla="*/ 33694 h 735443"/>
                  <a:gd name="connsiteX10" fmla="*/ 659218 w 6113721"/>
                  <a:gd name="connsiteY10" fmla="*/ 54959 h 735443"/>
                  <a:gd name="connsiteX11" fmla="*/ 733646 w 6113721"/>
                  <a:gd name="connsiteY11" fmla="*/ 118754 h 735443"/>
                  <a:gd name="connsiteX12" fmla="*/ 776176 w 6113721"/>
                  <a:gd name="connsiteY12" fmla="*/ 129387 h 735443"/>
                  <a:gd name="connsiteX13" fmla="*/ 850604 w 6113721"/>
                  <a:gd name="connsiteY13" fmla="*/ 171917 h 735443"/>
                  <a:gd name="connsiteX14" fmla="*/ 882502 w 6113721"/>
                  <a:gd name="connsiteY14" fmla="*/ 182550 h 735443"/>
                  <a:gd name="connsiteX15" fmla="*/ 967562 w 6113721"/>
                  <a:gd name="connsiteY15" fmla="*/ 203815 h 735443"/>
                  <a:gd name="connsiteX16" fmla="*/ 1052623 w 6113721"/>
                  <a:gd name="connsiteY16" fmla="*/ 225080 h 735443"/>
                  <a:gd name="connsiteX17" fmla="*/ 1339702 w 6113721"/>
                  <a:gd name="connsiteY17" fmla="*/ 203815 h 735443"/>
                  <a:gd name="connsiteX18" fmla="*/ 1403497 w 6113721"/>
                  <a:gd name="connsiteY18" fmla="*/ 171917 h 735443"/>
                  <a:gd name="connsiteX19" fmla="*/ 1488558 w 6113721"/>
                  <a:gd name="connsiteY19" fmla="*/ 150652 h 735443"/>
                  <a:gd name="connsiteX20" fmla="*/ 1531088 w 6113721"/>
                  <a:gd name="connsiteY20" fmla="*/ 140019 h 735443"/>
                  <a:gd name="connsiteX21" fmla="*/ 1573618 w 6113721"/>
                  <a:gd name="connsiteY21" fmla="*/ 129387 h 735443"/>
                  <a:gd name="connsiteX22" fmla="*/ 1616148 w 6113721"/>
                  <a:gd name="connsiteY22" fmla="*/ 97489 h 735443"/>
                  <a:gd name="connsiteX23" fmla="*/ 1690576 w 6113721"/>
                  <a:gd name="connsiteY23" fmla="*/ 86857 h 735443"/>
                  <a:gd name="connsiteX24" fmla="*/ 1775637 w 6113721"/>
                  <a:gd name="connsiteY24" fmla="*/ 65591 h 735443"/>
                  <a:gd name="connsiteX25" fmla="*/ 1913860 w 6113721"/>
                  <a:gd name="connsiteY25" fmla="*/ 86857 h 735443"/>
                  <a:gd name="connsiteX26" fmla="*/ 1988288 w 6113721"/>
                  <a:gd name="connsiteY26" fmla="*/ 129387 h 735443"/>
                  <a:gd name="connsiteX27" fmla="*/ 2020186 w 6113721"/>
                  <a:gd name="connsiteY27" fmla="*/ 140019 h 735443"/>
                  <a:gd name="connsiteX28" fmla="*/ 2094614 w 6113721"/>
                  <a:gd name="connsiteY28" fmla="*/ 182550 h 735443"/>
                  <a:gd name="connsiteX29" fmla="*/ 2158409 w 6113721"/>
                  <a:gd name="connsiteY29" fmla="*/ 225080 h 735443"/>
                  <a:gd name="connsiteX30" fmla="*/ 2254102 w 6113721"/>
                  <a:gd name="connsiteY30" fmla="*/ 267610 h 735443"/>
                  <a:gd name="connsiteX31" fmla="*/ 2296632 w 6113721"/>
                  <a:gd name="connsiteY31" fmla="*/ 288875 h 735443"/>
                  <a:gd name="connsiteX32" fmla="*/ 2402958 w 6113721"/>
                  <a:gd name="connsiteY32" fmla="*/ 320773 h 735443"/>
                  <a:gd name="connsiteX33" fmla="*/ 2583711 w 6113721"/>
                  <a:gd name="connsiteY33" fmla="*/ 299508 h 735443"/>
                  <a:gd name="connsiteX34" fmla="*/ 2668772 w 6113721"/>
                  <a:gd name="connsiteY34" fmla="*/ 278243 h 735443"/>
                  <a:gd name="connsiteX35" fmla="*/ 2700669 w 6113721"/>
                  <a:gd name="connsiteY35" fmla="*/ 246345 h 735443"/>
                  <a:gd name="connsiteX36" fmla="*/ 2806995 w 6113721"/>
                  <a:gd name="connsiteY36" fmla="*/ 193182 h 735443"/>
                  <a:gd name="connsiteX37" fmla="*/ 2892055 w 6113721"/>
                  <a:gd name="connsiteY37" fmla="*/ 182550 h 735443"/>
                  <a:gd name="connsiteX38" fmla="*/ 2966483 w 6113721"/>
                  <a:gd name="connsiteY38" fmla="*/ 150652 h 735443"/>
                  <a:gd name="connsiteX39" fmla="*/ 3040911 w 6113721"/>
                  <a:gd name="connsiteY39" fmla="*/ 129387 h 735443"/>
                  <a:gd name="connsiteX40" fmla="*/ 3115339 w 6113721"/>
                  <a:gd name="connsiteY40" fmla="*/ 108122 h 735443"/>
                  <a:gd name="connsiteX41" fmla="*/ 3242930 w 6113721"/>
                  <a:gd name="connsiteY41" fmla="*/ 86857 h 735443"/>
                  <a:gd name="connsiteX42" fmla="*/ 3413051 w 6113721"/>
                  <a:gd name="connsiteY42" fmla="*/ 65591 h 735443"/>
                  <a:gd name="connsiteX43" fmla="*/ 3530009 w 6113721"/>
                  <a:gd name="connsiteY43" fmla="*/ 86857 h 735443"/>
                  <a:gd name="connsiteX44" fmla="*/ 3646967 w 6113721"/>
                  <a:gd name="connsiteY44" fmla="*/ 150652 h 735443"/>
                  <a:gd name="connsiteX45" fmla="*/ 3785190 w 6113721"/>
                  <a:gd name="connsiteY45" fmla="*/ 182550 h 735443"/>
                  <a:gd name="connsiteX46" fmla="*/ 3891516 w 6113721"/>
                  <a:gd name="connsiteY46" fmla="*/ 171917 h 735443"/>
                  <a:gd name="connsiteX47" fmla="*/ 3944679 w 6113721"/>
                  <a:gd name="connsiteY47" fmla="*/ 140019 h 735443"/>
                  <a:gd name="connsiteX48" fmla="*/ 3976576 w 6113721"/>
                  <a:gd name="connsiteY48" fmla="*/ 129387 h 735443"/>
                  <a:gd name="connsiteX49" fmla="*/ 4019107 w 6113721"/>
                  <a:gd name="connsiteY49" fmla="*/ 118754 h 735443"/>
                  <a:gd name="connsiteX50" fmla="*/ 4082902 w 6113721"/>
                  <a:gd name="connsiteY50" fmla="*/ 97489 h 735443"/>
                  <a:gd name="connsiteX51" fmla="*/ 4231758 w 6113721"/>
                  <a:gd name="connsiteY51" fmla="*/ 118754 h 735443"/>
                  <a:gd name="connsiteX52" fmla="*/ 4284921 w 6113721"/>
                  <a:gd name="connsiteY52" fmla="*/ 129387 h 735443"/>
                  <a:gd name="connsiteX53" fmla="*/ 4316818 w 6113721"/>
                  <a:gd name="connsiteY53" fmla="*/ 140019 h 735443"/>
                  <a:gd name="connsiteX54" fmla="*/ 4465674 w 6113721"/>
                  <a:gd name="connsiteY54" fmla="*/ 161285 h 735443"/>
                  <a:gd name="connsiteX55" fmla="*/ 4497572 w 6113721"/>
                  <a:gd name="connsiteY55" fmla="*/ 182550 h 735443"/>
                  <a:gd name="connsiteX56" fmla="*/ 4688958 w 6113721"/>
                  <a:gd name="connsiteY56" fmla="*/ 225080 h 735443"/>
                  <a:gd name="connsiteX57" fmla="*/ 4752753 w 6113721"/>
                  <a:gd name="connsiteY57" fmla="*/ 246345 h 735443"/>
                  <a:gd name="connsiteX58" fmla="*/ 4784651 w 6113721"/>
                  <a:gd name="connsiteY58" fmla="*/ 267610 h 735443"/>
                  <a:gd name="connsiteX59" fmla="*/ 4837814 w 6113721"/>
                  <a:gd name="connsiteY59" fmla="*/ 320773 h 735443"/>
                  <a:gd name="connsiteX60" fmla="*/ 4869711 w 6113721"/>
                  <a:gd name="connsiteY60" fmla="*/ 331405 h 735443"/>
                  <a:gd name="connsiteX61" fmla="*/ 4933507 w 6113721"/>
                  <a:gd name="connsiteY61" fmla="*/ 363303 h 735443"/>
                  <a:gd name="connsiteX62" fmla="*/ 5007934 w 6113721"/>
                  <a:gd name="connsiteY62" fmla="*/ 395201 h 735443"/>
                  <a:gd name="connsiteX63" fmla="*/ 5061097 w 6113721"/>
                  <a:gd name="connsiteY63" fmla="*/ 384568 h 735443"/>
                  <a:gd name="connsiteX64" fmla="*/ 5124893 w 6113721"/>
                  <a:gd name="connsiteY64" fmla="*/ 363303 h 735443"/>
                  <a:gd name="connsiteX65" fmla="*/ 5156790 w 6113721"/>
                  <a:gd name="connsiteY65" fmla="*/ 331405 h 735443"/>
                  <a:gd name="connsiteX66" fmla="*/ 5348176 w 6113721"/>
                  <a:gd name="connsiteY66" fmla="*/ 299508 h 735443"/>
                  <a:gd name="connsiteX67" fmla="*/ 5518297 w 6113721"/>
                  <a:gd name="connsiteY67" fmla="*/ 299508 h 735443"/>
                  <a:gd name="connsiteX68" fmla="*/ 5571460 w 6113721"/>
                  <a:gd name="connsiteY68" fmla="*/ 320773 h 735443"/>
                  <a:gd name="connsiteX69" fmla="*/ 5656521 w 6113721"/>
                  <a:gd name="connsiteY69" fmla="*/ 342038 h 735443"/>
                  <a:gd name="connsiteX70" fmla="*/ 5688418 w 6113721"/>
                  <a:gd name="connsiteY70" fmla="*/ 352671 h 735443"/>
                  <a:gd name="connsiteX71" fmla="*/ 5826641 w 6113721"/>
                  <a:gd name="connsiteY71" fmla="*/ 342038 h 735443"/>
                  <a:gd name="connsiteX72" fmla="*/ 5847907 w 6113721"/>
                  <a:gd name="connsiteY72" fmla="*/ 320773 h 735443"/>
                  <a:gd name="connsiteX73" fmla="*/ 5879804 w 6113721"/>
                  <a:gd name="connsiteY73" fmla="*/ 310140 h 735443"/>
                  <a:gd name="connsiteX74" fmla="*/ 5911702 w 6113721"/>
                  <a:gd name="connsiteY74" fmla="*/ 288875 h 735443"/>
                  <a:gd name="connsiteX75" fmla="*/ 5964865 w 6113721"/>
                  <a:gd name="connsiteY75" fmla="*/ 299508 h 735443"/>
                  <a:gd name="connsiteX76" fmla="*/ 6018028 w 6113721"/>
                  <a:gd name="connsiteY76" fmla="*/ 352671 h 735443"/>
                  <a:gd name="connsiteX77" fmla="*/ 6049925 w 6113721"/>
                  <a:gd name="connsiteY77" fmla="*/ 373936 h 735443"/>
                  <a:gd name="connsiteX78" fmla="*/ 6092455 w 6113721"/>
                  <a:gd name="connsiteY78" fmla="*/ 437731 h 735443"/>
                  <a:gd name="connsiteX79" fmla="*/ 6113721 w 6113721"/>
                  <a:gd name="connsiteY79" fmla="*/ 501526 h 735443"/>
                  <a:gd name="connsiteX80" fmla="*/ 6103088 w 6113721"/>
                  <a:gd name="connsiteY80" fmla="*/ 544057 h 735443"/>
                  <a:gd name="connsiteX81" fmla="*/ 6028660 w 6113721"/>
                  <a:gd name="connsiteY81" fmla="*/ 575954 h 735443"/>
                  <a:gd name="connsiteX82" fmla="*/ 5911702 w 6113721"/>
                  <a:gd name="connsiteY82" fmla="*/ 607852 h 735443"/>
                  <a:gd name="connsiteX83" fmla="*/ 5869172 w 6113721"/>
                  <a:gd name="connsiteY83" fmla="*/ 597219 h 735443"/>
                  <a:gd name="connsiteX84" fmla="*/ 5656521 w 6113721"/>
                  <a:gd name="connsiteY84" fmla="*/ 586587 h 735443"/>
                  <a:gd name="connsiteX85" fmla="*/ 5178055 w 6113721"/>
                  <a:gd name="connsiteY85" fmla="*/ 575954 h 735443"/>
                  <a:gd name="connsiteX86" fmla="*/ 5103628 w 6113721"/>
                  <a:gd name="connsiteY86" fmla="*/ 565322 h 735443"/>
                  <a:gd name="connsiteX87" fmla="*/ 4986669 w 6113721"/>
                  <a:gd name="connsiteY87" fmla="*/ 533424 h 735443"/>
                  <a:gd name="connsiteX88" fmla="*/ 4848446 w 6113721"/>
                  <a:gd name="connsiteY88" fmla="*/ 522791 h 735443"/>
                  <a:gd name="connsiteX89" fmla="*/ 4816548 w 6113721"/>
                  <a:gd name="connsiteY89" fmla="*/ 512159 h 735443"/>
                  <a:gd name="connsiteX90" fmla="*/ 4646428 w 6113721"/>
                  <a:gd name="connsiteY90" fmla="*/ 533424 h 735443"/>
                  <a:gd name="connsiteX91" fmla="*/ 4603897 w 6113721"/>
                  <a:gd name="connsiteY91" fmla="*/ 554689 h 735443"/>
                  <a:gd name="connsiteX92" fmla="*/ 4508204 w 6113721"/>
                  <a:gd name="connsiteY92" fmla="*/ 586587 h 735443"/>
                  <a:gd name="connsiteX93" fmla="*/ 4433776 w 6113721"/>
                  <a:gd name="connsiteY93" fmla="*/ 607852 h 735443"/>
                  <a:gd name="connsiteX94" fmla="*/ 4401879 w 6113721"/>
                  <a:gd name="connsiteY94" fmla="*/ 629117 h 735443"/>
                  <a:gd name="connsiteX95" fmla="*/ 4199860 w 6113721"/>
                  <a:gd name="connsiteY95" fmla="*/ 650382 h 735443"/>
                  <a:gd name="connsiteX96" fmla="*/ 4157330 w 6113721"/>
                  <a:gd name="connsiteY96" fmla="*/ 639750 h 735443"/>
                  <a:gd name="connsiteX97" fmla="*/ 4093534 w 6113721"/>
                  <a:gd name="connsiteY97" fmla="*/ 618485 h 735443"/>
                  <a:gd name="connsiteX98" fmla="*/ 4008474 w 6113721"/>
                  <a:gd name="connsiteY98" fmla="*/ 597219 h 735443"/>
                  <a:gd name="connsiteX99" fmla="*/ 3923414 w 6113721"/>
                  <a:gd name="connsiteY99" fmla="*/ 565322 h 735443"/>
                  <a:gd name="connsiteX100" fmla="*/ 3848986 w 6113721"/>
                  <a:gd name="connsiteY100" fmla="*/ 554689 h 735443"/>
                  <a:gd name="connsiteX101" fmla="*/ 3785190 w 6113721"/>
                  <a:gd name="connsiteY101" fmla="*/ 533424 h 735443"/>
                  <a:gd name="connsiteX102" fmla="*/ 3423683 w 6113721"/>
                  <a:gd name="connsiteY102" fmla="*/ 544057 h 735443"/>
                  <a:gd name="connsiteX103" fmla="*/ 3285460 w 6113721"/>
                  <a:gd name="connsiteY103" fmla="*/ 565322 h 735443"/>
                  <a:gd name="connsiteX104" fmla="*/ 3242930 w 6113721"/>
                  <a:gd name="connsiteY104" fmla="*/ 575954 h 735443"/>
                  <a:gd name="connsiteX105" fmla="*/ 3147237 w 6113721"/>
                  <a:gd name="connsiteY105" fmla="*/ 586587 h 735443"/>
                  <a:gd name="connsiteX106" fmla="*/ 3104707 w 6113721"/>
                  <a:gd name="connsiteY106" fmla="*/ 597219 h 735443"/>
                  <a:gd name="connsiteX107" fmla="*/ 3072809 w 6113721"/>
                  <a:gd name="connsiteY107" fmla="*/ 607852 h 735443"/>
                  <a:gd name="connsiteX108" fmla="*/ 2700669 w 6113721"/>
                  <a:gd name="connsiteY108" fmla="*/ 629117 h 735443"/>
                  <a:gd name="connsiteX109" fmla="*/ 2604976 w 6113721"/>
                  <a:gd name="connsiteY109" fmla="*/ 650382 h 735443"/>
                  <a:gd name="connsiteX110" fmla="*/ 2509283 w 6113721"/>
                  <a:gd name="connsiteY110" fmla="*/ 671647 h 735443"/>
                  <a:gd name="connsiteX111" fmla="*/ 2232837 w 6113721"/>
                  <a:gd name="connsiteY111" fmla="*/ 650382 h 735443"/>
                  <a:gd name="connsiteX112" fmla="*/ 1786269 w 6113721"/>
                  <a:gd name="connsiteY112" fmla="*/ 639750 h 735443"/>
                  <a:gd name="connsiteX113" fmla="*/ 1552353 w 6113721"/>
                  <a:gd name="connsiteY113" fmla="*/ 650382 h 735443"/>
                  <a:gd name="connsiteX114" fmla="*/ 1467293 w 6113721"/>
                  <a:gd name="connsiteY114" fmla="*/ 661015 h 735443"/>
                  <a:gd name="connsiteX115" fmla="*/ 1435395 w 6113721"/>
                  <a:gd name="connsiteY115" fmla="*/ 682280 h 735443"/>
                  <a:gd name="connsiteX116" fmla="*/ 1392865 w 6113721"/>
                  <a:gd name="connsiteY116" fmla="*/ 692912 h 735443"/>
                  <a:gd name="connsiteX117" fmla="*/ 1297172 w 6113721"/>
                  <a:gd name="connsiteY117" fmla="*/ 714178 h 735443"/>
                  <a:gd name="connsiteX118" fmla="*/ 1180214 w 6113721"/>
                  <a:gd name="connsiteY118" fmla="*/ 735443 h 735443"/>
                  <a:gd name="connsiteX119" fmla="*/ 765544 w 6113721"/>
                  <a:gd name="connsiteY119" fmla="*/ 714178 h 735443"/>
                  <a:gd name="connsiteX120" fmla="*/ 691116 w 6113721"/>
                  <a:gd name="connsiteY120" fmla="*/ 692912 h 735443"/>
                  <a:gd name="connsiteX121" fmla="*/ 627321 w 6113721"/>
                  <a:gd name="connsiteY121" fmla="*/ 661015 h 735443"/>
                  <a:gd name="connsiteX122" fmla="*/ 595423 w 6113721"/>
                  <a:gd name="connsiteY122" fmla="*/ 639750 h 735443"/>
                  <a:gd name="connsiteX123" fmla="*/ 478465 w 6113721"/>
                  <a:gd name="connsiteY123" fmla="*/ 607852 h 735443"/>
                  <a:gd name="connsiteX124" fmla="*/ 414669 w 6113721"/>
                  <a:gd name="connsiteY124" fmla="*/ 565322 h 735443"/>
                  <a:gd name="connsiteX125" fmla="*/ 372139 w 6113721"/>
                  <a:gd name="connsiteY125" fmla="*/ 533424 h 735443"/>
                  <a:gd name="connsiteX126" fmla="*/ 318976 w 6113721"/>
                  <a:gd name="connsiteY126" fmla="*/ 512159 h 735443"/>
                  <a:gd name="connsiteX127" fmla="*/ 276446 w 6113721"/>
                  <a:gd name="connsiteY127" fmla="*/ 490894 h 735443"/>
                  <a:gd name="connsiteX128" fmla="*/ 244548 w 6113721"/>
                  <a:gd name="connsiteY128" fmla="*/ 469629 h 735443"/>
                  <a:gd name="connsiteX129" fmla="*/ 202018 w 6113721"/>
                  <a:gd name="connsiteY129" fmla="*/ 448364 h 735443"/>
                  <a:gd name="connsiteX130" fmla="*/ 170121 w 6113721"/>
                  <a:gd name="connsiteY130" fmla="*/ 427098 h 735443"/>
                  <a:gd name="connsiteX131" fmla="*/ 95693 w 6113721"/>
                  <a:gd name="connsiteY131" fmla="*/ 384568 h 735443"/>
                  <a:gd name="connsiteX132" fmla="*/ 63795 w 6113721"/>
                  <a:gd name="connsiteY132" fmla="*/ 352671 h 735443"/>
                  <a:gd name="connsiteX133" fmla="*/ 0 w 6113721"/>
                  <a:gd name="connsiteY133" fmla="*/ 299508 h 735443"/>
                  <a:gd name="connsiteX134" fmla="*/ 164724 w 6113721"/>
                  <a:gd name="connsiteY134" fmla="*/ 267610 h 735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</a:cxnLst>
                <a:rect l="l" t="t" r="r" b="b"/>
                <a:pathLst>
                  <a:path w="6113721" h="735443">
                    <a:moveTo>
                      <a:pt x="138223" y="267610"/>
                    </a:moveTo>
                    <a:cubicBezTo>
                      <a:pt x="166576" y="260522"/>
                      <a:pt x="197142" y="259415"/>
                      <a:pt x="223283" y="246345"/>
                    </a:cubicBezTo>
                    <a:cubicBezTo>
                      <a:pt x="241215" y="237379"/>
                      <a:pt x="250592" y="216863"/>
                      <a:pt x="265814" y="203815"/>
                    </a:cubicBezTo>
                    <a:cubicBezTo>
                      <a:pt x="275516" y="195499"/>
                      <a:pt x="287894" y="190731"/>
                      <a:pt x="297711" y="182550"/>
                    </a:cubicBezTo>
                    <a:cubicBezTo>
                      <a:pt x="379573" y="114331"/>
                      <a:pt x="282316" y="182180"/>
                      <a:pt x="361507" y="129387"/>
                    </a:cubicBezTo>
                    <a:cubicBezTo>
                      <a:pt x="377197" y="105851"/>
                      <a:pt x="390110" y="81963"/>
                      <a:pt x="414669" y="65591"/>
                    </a:cubicBezTo>
                    <a:cubicBezTo>
                      <a:pt x="423994" y="59374"/>
                      <a:pt x="435934" y="58503"/>
                      <a:pt x="446567" y="54959"/>
                    </a:cubicBezTo>
                    <a:cubicBezTo>
                      <a:pt x="453655" y="44326"/>
                      <a:pt x="458796" y="32097"/>
                      <a:pt x="467832" y="23061"/>
                    </a:cubicBezTo>
                    <a:cubicBezTo>
                      <a:pt x="507009" y="-16116"/>
                      <a:pt x="523936" y="4822"/>
                      <a:pt x="584790" y="12429"/>
                    </a:cubicBezTo>
                    <a:cubicBezTo>
                      <a:pt x="595423" y="19517"/>
                      <a:pt x="605593" y="27354"/>
                      <a:pt x="616688" y="33694"/>
                    </a:cubicBezTo>
                    <a:cubicBezTo>
                      <a:pt x="630450" y="41558"/>
                      <a:pt x="646320" y="45746"/>
                      <a:pt x="659218" y="54959"/>
                    </a:cubicBezTo>
                    <a:cubicBezTo>
                      <a:pt x="708874" y="90428"/>
                      <a:pt x="672926" y="88394"/>
                      <a:pt x="733646" y="118754"/>
                    </a:cubicBezTo>
                    <a:cubicBezTo>
                      <a:pt x="746716" y="125289"/>
                      <a:pt x="762493" y="124256"/>
                      <a:pt x="776176" y="129387"/>
                    </a:cubicBezTo>
                    <a:cubicBezTo>
                      <a:pt x="850746" y="157351"/>
                      <a:pt x="788904" y="141066"/>
                      <a:pt x="850604" y="171917"/>
                    </a:cubicBezTo>
                    <a:cubicBezTo>
                      <a:pt x="860629" y="176929"/>
                      <a:pt x="871689" y="179601"/>
                      <a:pt x="882502" y="182550"/>
                    </a:cubicBezTo>
                    <a:cubicBezTo>
                      <a:pt x="910698" y="190240"/>
                      <a:pt x="938904" y="198084"/>
                      <a:pt x="967562" y="203815"/>
                    </a:cubicBezTo>
                    <a:cubicBezTo>
                      <a:pt x="1031715" y="216645"/>
                      <a:pt x="1003581" y="208732"/>
                      <a:pt x="1052623" y="225080"/>
                    </a:cubicBezTo>
                    <a:cubicBezTo>
                      <a:pt x="1085489" y="222889"/>
                      <a:pt x="1294548" y="209836"/>
                      <a:pt x="1339702" y="203815"/>
                    </a:cubicBezTo>
                    <a:cubicBezTo>
                      <a:pt x="1393067" y="196700"/>
                      <a:pt x="1351621" y="190781"/>
                      <a:pt x="1403497" y="171917"/>
                    </a:cubicBezTo>
                    <a:cubicBezTo>
                      <a:pt x="1430964" y="161929"/>
                      <a:pt x="1460204" y="157740"/>
                      <a:pt x="1488558" y="150652"/>
                    </a:cubicBezTo>
                    <a:lnTo>
                      <a:pt x="1531088" y="140019"/>
                    </a:lnTo>
                    <a:lnTo>
                      <a:pt x="1573618" y="129387"/>
                    </a:lnTo>
                    <a:cubicBezTo>
                      <a:pt x="1587795" y="118754"/>
                      <a:pt x="1599494" y="103545"/>
                      <a:pt x="1616148" y="97489"/>
                    </a:cubicBezTo>
                    <a:cubicBezTo>
                      <a:pt x="1639700" y="88925"/>
                      <a:pt x="1665856" y="90977"/>
                      <a:pt x="1690576" y="86857"/>
                    </a:cubicBezTo>
                    <a:cubicBezTo>
                      <a:pt x="1741896" y="78304"/>
                      <a:pt x="1734553" y="79286"/>
                      <a:pt x="1775637" y="65591"/>
                    </a:cubicBezTo>
                    <a:cubicBezTo>
                      <a:pt x="1809221" y="69323"/>
                      <a:pt x="1875087" y="72317"/>
                      <a:pt x="1913860" y="86857"/>
                    </a:cubicBezTo>
                    <a:cubicBezTo>
                      <a:pt x="1988431" y="114821"/>
                      <a:pt x="1926585" y="98536"/>
                      <a:pt x="1988288" y="129387"/>
                    </a:cubicBezTo>
                    <a:cubicBezTo>
                      <a:pt x="1998313" y="134399"/>
                      <a:pt x="2009553" y="136475"/>
                      <a:pt x="2020186" y="140019"/>
                    </a:cubicBezTo>
                    <a:cubicBezTo>
                      <a:pt x="2130484" y="213556"/>
                      <a:pt x="1959765" y="101641"/>
                      <a:pt x="2094614" y="182550"/>
                    </a:cubicBezTo>
                    <a:cubicBezTo>
                      <a:pt x="2116529" y="195699"/>
                      <a:pt x="2135550" y="213650"/>
                      <a:pt x="2158409" y="225080"/>
                    </a:cubicBezTo>
                    <a:cubicBezTo>
                      <a:pt x="2263106" y="277428"/>
                      <a:pt x="2131920" y="213307"/>
                      <a:pt x="2254102" y="267610"/>
                    </a:cubicBezTo>
                    <a:cubicBezTo>
                      <a:pt x="2268586" y="274047"/>
                      <a:pt x="2281916" y="282989"/>
                      <a:pt x="2296632" y="288875"/>
                    </a:cubicBezTo>
                    <a:cubicBezTo>
                      <a:pt x="2339772" y="306131"/>
                      <a:pt x="2361185" y="310329"/>
                      <a:pt x="2402958" y="320773"/>
                    </a:cubicBezTo>
                    <a:cubicBezTo>
                      <a:pt x="2463209" y="313685"/>
                      <a:pt x="2523806" y="309093"/>
                      <a:pt x="2583711" y="299508"/>
                    </a:cubicBezTo>
                    <a:cubicBezTo>
                      <a:pt x="2612570" y="294891"/>
                      <a:pt x="2668772" y="278243"/>
                      <a:pt x="2668772" y="278243"/>
                    </a:cubicBezTo>
                    <a:cubicBezTo>
                      <a:pt x="2679404" y="267610"/>
                      <a:pt x="2688800" y="255577"/>
                      <a:pt x="2700669" y="246345"/>
                    </a:cubicBezTo>
                    <a:cubicBezTo>
                      <a:pt x="2746754" y="210501"/>
                      <a:pt x="2756749" y="201556"/>
                      <a:pt x="2806995" y="193182"/>
                    </a:cubicBezTo>
                    <a:cubicBezTo>
                      <a:pt x="2835180" y="188484"/>
                      <a:pt x="2863702" y="186094"/>
                      <a:pt x="2892055" y="182550"/>
                    </a:cubicBezTo>
                    <a:cubicBezTo>
                      <a:pt x="2966862" y="157614"/>
                      <a:pt x="2874512" y="190069"/>
                      <a:pt x="2966483" y="150652"/>
                    </a:cubicBezTo>
                    <a:cubicBezTo>
                      <a:pt x="2991982" y="139724"/>
                      <a:pt x="3013925" y="137097"/>
                      <a:pt x="3040911" y="129387"/>
                    </a:cubicBezTo>
                    <a:cubicBezTo>
                      <a:pt x="3082803" y="117418"/>
                      <a:pt x="3066980" y="117189"/>
                      <a:pt x="3115339" y="108122"/>
                    </a:cubicBezTo>
                    <a:cubicBezTo>
                      <a:pt x="3157718" y="100176"/>
                      <a:pt x="3200077" y="91619"/>
                      <a:pt x="3242930" y="86857"/>
                    </a:cubicBezTo>
                    <a:cubicBezTo>
                      <a:pt x="3363531" y="73456"/>
                      <a:pt x="3306852" y="80763"/>
                      <a:pt x="3413051" y="65591"/>
                    </a:cubicBezTo>
                    <a:cubicBezTo>
                      <a:pt x="3442376" y="69257"/>
                      <a:pt x="3497227" y="70466"/>
                      <a:pt x="3530009" y="86857"/>
                    </a:cubicBezTo>
                    <a:cubicBezTo>
                      <a:pt x="3588233" y="115969"/>
                      <a:pt x="3550602" y="126561"/>
                      <a:pt x="3646967" y="150652"/>
                    </a:cubicBezTo>
                    <a:cubicBezTo>
                      <a:pt x="3749560" y="176300"/>
                      <a:pt x="3703369" y="166185"/>
                      <a:pt x="3785190" y="182550"/>
                    </a:cubicBezTo>
                    <a:cubicBezTo>
                      <a:pt x="3820632" y="179006"/>
                      <a:pt x="3857100" y="181095"/>
                      <a:pt x="3891516" y="171917"/>
                    </a:cubicBezTo>
                    <a:cubicBezTo>
                      <a:pt x="3911484" y="166592"/>
                      <a:pt x="3926195" y="149261"/>
                      <a:pt x="3944679" y="140019"/>
                    </a:cubicBezTo>
                    <a:cubicBezTo>
                      <a:pt x="3954703" y="135007"/>
                      <a:pt x="3965800" y="132466"/>
                      <a:pt x="3976576" y="129387"/>
                    </a:cubicBezTo>
                    <a:cubicBezTo>
                      <a:pt x="3990627" y="125372"/>
                      <a:pt x="4005110" y="122953"/>
                      <a:pt x="4019107" y="118754"/>
                    </a:cubicBezTo>
                    <a:cubicBezTo>
                      <a:pt x="4040577" y="112313"/>
                      <a:pt x="4082902" y="97489"/>
                      <a:pt x="4082902" y="97489"/>
                    </a:cubicBezTo>
                    <a:lnTo>
                      <a:pt x="4231758" y="118754"/>
                    </a:lnTo>
                    <a:cubicBezTo>
                      <a:pt x="4249609" y="121573"/>
                      <a:pt x="4267389" y="125004"/>
                      <a:pt x="4284921" y="129387"/>
                    </a:cubicBezTo>
                    <a:cubicBezTo>
                      <a:pt x="4295794" y="132105"/>
                      <a:pt x="4305781" y="138071"/>
                      <a:pt x="4316818" y="140019"/>
                    </a:cubicBezTo>
                    <a:cubicBezTo>
                      <a:pt x="4366178" y="148730"/>
                      <a:pt x="4465674" y="161285"/>
                      <a:pt x="4465674" y="161285"/>
                    </a:cubicBezTo>
                    <a:cubicBezTo>
                      <a:pt x="4476307" y="168373"/>
                      <a:pt x="4485563" y="178183"/>
                      <a:pt x="4497572" y="182550"/>
                    </a:cubicBezTo>
                    <a:cubicBezTo>
                      <a:pt x="4647497" y="237068"/>
                      <a:pt x="4517120" y="167801"/>
                      <a:pt x="4688958" y="225080"/>
                    </a:cubicBezTo>
                    <a:cubicBezTo>
                      <a:pt x="4710223" y="232168"/>
                      <a:pt x="4734102" y="233911"/>
                      <a:pt x="4752753" y="246345"/>
                    </a:cubicBezTo>
                    <a:cubicBezTo>
                      <a:pt x="4763386" y="253433"/>
                      <a:pt x="4775034" y="259195"/>
                      <a:pt x="4784651" y="267610"/>
                    </a:cubicBezTo>
                    <a:cubicBezTo>
                      <a:pt x="4803512" y="284113"/>
                      <a:pt x="4814039" y="312848"/>
                      <a:pt x="4837814" y="320773"/>
                    </a:cubicBezTo>
                    <a:lnTo>
                      <a:pt x="4869711" y="331405"/>
                    </a:lnTo>
                    <a:cubicBezTo>
                      <a:pt x="4931011" y="372273"/>
                      <a:pt x="4871877" y="336891"/>
                      <a:pt x="4933507" y="363303"/>
                    </a:cubicBezTo>
                    <a:cubicBezTo>
                      <a:pt x="5025495" y="402726"/>
                      <a:pt x="4933117" y="370260"/>
                      <a:pt x="5007934" y="395201"/>
                    </a:cubicBezTo>
                    <a:cubicBezTo>
                      <a:pt x="5025655" y="391657"/>
                      <a:pt x="5043662" y="389323"/>
                      <a:pt x="5061097" y="384568"/>
                    </a:cubicBezTo>
                    <a:cubicBezTo>
                      <a:pt x="5082723" y="378670"/>
                      <a:pt x="5124893" y="363303"/>
                      <a:pt x="5124893" y="363303"/>
                    </a:cubicBezTo>
                    <a:cubicBezTo>
                      <a:pt x="5135525" y="352670"/>
                      <a:pt x="5143646" y="338707"/>
                      <a:pt x="5156790" y="331405"/>
                    </a:cubicBezTo>
                    <a:cubicBezTo>
                      <a:pt x="5211998" y="300734"/>
                      <a:pt x="5291684" y="304215"/>
                      <a:pt x="5348176" y="299508"/>
                    </a:cubicBezTo>
                    <a:cubicBezTo>
                      <a:pt x="5424196" y="284303"/>
                      <a:pt x="5416980" y="280511"/>
                      <a:pt x="5518297" y="299508"/>
                    </a:cubicBezTo>
                    <a:cubicBezTo>
                      <a:pt x="5537056" y="303025"/>
                      <a:pt x="5553218" y="315160"/>
                      <a:pt x="5571460" y="320773"/>
                    </a:cubicBezTo>
                    <a:cubicBezTo>
                      <a:pt x="5599394" y="329368"/>
                      <a:pt x="5628795" y="332795"/>
                      <a:pt x="5656521" y="342038"/>
                    </a:cubicBezTo>
                    <a:lnTo>
                      <a:pt x="5688418" y="352671"/>
                    </a:lnTo>
                    <a:cubicBezTo>
                      <a:pt x="5734492" y="349127"/>
                      <a:pt x="5781328" y="351101"/>
                      <a:pt x="5826641" y="342038"/>
                    </a:cubicBezTo>
                    <a:cubicBezTo>
                      <a:pt x="5836471" y="340072"/>
                      <a:pt x="5839311" y="325931"/>
                      <a:pt x="5847907" y="320773"/>
                    </a:cubicBezTo>
                    <a:cubicBezTo>
                      <a:pt x="5857517" y="315007"/>
                      <a:pt x="5869780" y="315152"/>
                      <a:pt x="5879804" y="310140"/>
                    </a:cubicBezTo>
                    <a:cubicBezTo>
                      <a:pt x="5891234" y="304425"/>
                      <a:pt x="5901069" y="295963"/>
                      <a:pt x="5911702" y="288875"/>
                    </a:cubicBezTo>
                    <a:cubicBezTo>
                      <a:pt x="5929423" y="292419"/>
                      <a:pt x="5947944" y="293162"/>
                      <a:pt x="5964865" y="299508"/>
                    </a:cubicBezTo>
                    <a:cubicBezTo>
                      <a:pt x="6010228" y="316519"/>
                      <a:pt x="5986840" y="321483"/>
                      <a:pt x="6018028" y="352671"/>
                    </a:cubicBezTo>
                    <a:cubicBezTo>
                      <a:pt x="6027064" y="361707"/>
                      <a:pt x="6039293" y="366848"/>
                      <a:pt x="6049925" y="373936"/>
                    </a:cubicBezTo>
                    <a:cubicBezTo>
                      <a:pt x="6085103" y="479463"/>
                      <a:pt x="6026083" y="318261"/>
                      <a:pt x="6092455" y="437731"/>
                    </a:cubicBezTo>
                    <a:cubicBezTo>
                      <a:pt x="6103341" y="457326"/>
                      <a:pt x="6113721" y="501526"/>
                      <a:pt x="6113721" y="501526"/>
                    </a:cubicBezTo>
                    <a:cubicBezTo>
                      <a:pt x="6110177" y="515703"/>
                      <a:pt x="6111194" y="531898"/>
                      <a:pt x="6103088" y="544057"/>
                    </a:cubicBezTo>
                    <a:cubicBezTo>
                      <a:pt x="6088402" y="566085"/>
                      <a:pt x="6050001" y="570619"/>
                      <a:pt x="6028660" y="575954"/>
                    </a:cubicBezTo>
                    <a:cubicBezTo>
                      <a:pt x="5981183" y="607605"/>
                      <a:pt x="5991115" y="607852"/>
                      <a:pt x="5911702" y="607852"/>
                    </a:cubicBezTo>
                    <a:cubicBezTo>
                      <a:pt x="5897089" y="607852"/>
                      <a:pt x="5883735" y="598433"/>
                      <a:pt x="5869172" y="597219"/>
                    </a:cubicBezTo>
                    <a:cubicBezTo>
                      <a:pt x="5798445" y="591325"/>
                      <a:pt x="5727460" y="588770"/>
                      <a:pt x="5656521" y="586587"/>
                    </a:cubicBezTo>
                    <a:lnTo>
                      <a:pt x="5178055" y="575954"/>
                    </a:lnTo>
                    <a:cubicBezTo>
                      <a:pt x="5153246" y="572410"/>
                      <a:pt x="5128047" y="570957"/>
                      <a:pt x="5103628" y="565322"/>
                    </a:cubicBezTo>
                    <a:cubicBezTo>
                      <a:pt x="5022550" y="546612"/>
                      <a:pt x="5061923" y="541786"/>
                      <a:pt x="4986669" y="533424"/>
                    </a:cubicBezTo>
                    <a:cubicBezTo>
                      <a:pt x="4940741" y="528321"/>
                      <a:pt x="4894520" y="526335"/>
                      <a:pt x="4848446" y="522791"/>
                    </a:cubicBezTo>
                    <a:cubicBezTo>
                      <a:pt x="4837813" y="519247"/>
                      <a:pt x="4827756" y="512159"/>
                      <a:pt x="4816548" y="512159"/>
                    </a:cubicBezTo>
                    <a:cubicBezTo>
                      <a:pt x="4787685" y="512159"/>
                      <a:pt x="4691570" y="516496"/>
                      <a:pt x="4646428" y="533424"/>
                    </a:cubicBezTo>
                    <a:cubicBezTo>
                      <a:pt x="4631587" y="538989"/>
                      <a:pt x="4618691" y="548999"/>
                      <a:pt x="4603897" y="554689"/>
                    </a:cubicBezTo>
                    <a:cubicBezTo>
                      <a:pt x="4572515" y="566759"/>
                      <a:pt x="4540102" y="575954"/>
                      <a:pt x="4508204" y="586587"/>
                    </a:cubicBezTo>
                    <a:cubicBezTo>
                      <a:pt x="4462449" y="601839"/>
                      <a:pt x="4487172" y="594503"/>
                      <a:pt x="4433776" y="607852"/>
                    </a:cubicBezTo>
                    <a:cubicBezTo>
                      <a:pt x="4423144" y="614940"/>
                      <a:pt x="4411696" y="620936"/>
                      <a:pt x="4401879" y="629117"/>
                    </a:cubicBezTo>
                    <a:cubicBezTo>
                      <a:pt x="4316396" y="700353"/>
                      <a:pt x="4435653" y="665120"/>
                      <a:pt x="4199860" y="650382"/>
                    </a:cubicBezTo>
                    <a:cubicBezTo>
                      <a:pt x="4185683" y="646838"/>
                      <a:pt x="4171327" y="643949"/>
                      <a:pt x="4157330" y="639750"/>
                    </a:cubicBezTo>
                    <a:cubicBezTo>
                      <a:pt x="4135860" y="633309"/>
                      <a:pt x="4115280" y="623922"/>
                      <a:pt x="4093534" y="618485"/>
                    </a:cubicBezTo>
                    <a:cubicBezTo>
                      <a:pt x="4065181" y="611396"/>
                      <a:pt x="4035610" y="608073"/>
                      <a:pt x="4008474" y="597219"/>
                    </a:cubicBezTo>
                    <a:cubicBezTo>
                      <a:pt x="4001672" y="594498"/>
                      <a:pt x="3940084" y="568656"/>
                      <a:pt x="3923414" y="565322"/>
                    </a:cubicBezTo>
                    <a:cubicBezTo>
                      <a:pt x="3898839" y="560407"/>
                      <a:pt x="3873795" y="558233"/>
                      <a:pt x="3848986" y="554689"/>
                    </a:cubicBezTo>
                    <a:cubicBezTo>
                      <a:pt x="3827721" y="547601"/>
                      <a:pt x="3807599" y="533984"/>
                      <a:pt x="3785190" y="533424"/>
                    </a:cubicBezTo>
                    <a:lnTo>
                      <a:pt x="3423683" y="544057"/>
                    </a:lnTo>
                    <a:cubicBezTo>
                      <a:pt x="3410165" y="544716"/>
                      <a:pt x="3303220" y="561770"/>
                      <a:pt x="3285460" y="565322"/>
                    </a:cubicBezTo>
                    <a:cubicBezTo>
                      <a:pt x="3271131" y="568188"/>
                      <a:pt x="3257373" y="573732"/>
                      <a:pt x="3242930" y="575954"/>
                    </a:cubicBezTo>
                    <a:cubicBezTo>
                      <a:pt x="3211209" y="580834"/>
                      <a:pt x="3179135" y="583043"/>
                      <a:pt x="3147237" y="586587"/>
                    </a:cubicBezTo>
                    <a:cubicBezTo>
                      <a:pt x="3133060" y="590131"/>
                      <a:pt x="3118758" y="593205"/>
                      <a:pt x="3104707" y="597219"/>
                    </a:cubicBezTo>
                    <a:cubicBezTo>
                      <a:pt x="3093930" y="600298"/>
                      <a:pt x="3083919" y="606371"/>
                      <a:pt x="3072809" y="607852"/>
                    </a:cubicBezTo>
                    <a:cubicBezTo>
                      <a:pt x="2980145" y="620208"/>
                      <a:pt x="2765625" y="626293"/>
                      <a:pt x="2700669" y="629117"/>
                    </a:cubicBezTo>
                    <a:cubicBezTo>
                      <a:pt x="2655149" y="640498"/>
                      <a:pt x="2654484" y="641381"/>
                      <a:pt x="2604976" y="650382"/>
                    </a:cubicBezTo>
                    <a:cubicBezTo>
                      <a:pt x="2522644" y="665351"/>
                      <a:pt x="2565523" y="652902"/>
                      <a:pt x="2509283" y="671647"/>
                    </a:cubicBezTo>
                    <a:lnTo>
                      <a:pt x="2232837" y="650382"/>
                    </a:lnTo>
                    <a:cubicBezTo>
                      <a:pt x="2084034" y="645068"/>
                      <a:pt x="1935125" y="643294"/>
                      <a:pt x="1786269" y="639750"/>
                    </a:cubicBezTo>
                    <a:cubicBezTo>
                      <a:pt x="1708297" y="643294"/>
                      <a:pt x="1630233" y="645190"/>
                      <a:pt x="1552353" y="650382"/>
                    </a:cubicBezTo>
                    <a:cubicBezTo>
                      <a:pt x="1523842" y="652283"/>
                      <a:pt x="1494860" y="653497"/>
                      <a:pt x="1467293" y="661015"/>
                    </a:cubicBezTo>
                    <a:cubicBezTo>
                      <a:pt x="1454964" y="664377"/>
                      <a:pt x="1447141" y="677246"/>
                      <a:pt x="1435395" y="682280"/>
                    </a:cubicBezTo>
                    <a:cubicBezTo>
                      <a:pt x="1421964" y="688036"/>
                      <a:pt x="1406916" y="688898"/>
                      <a:pt x="1392865" y="692912"/>
                    </a:cubicBezTo>
                    <a:cubicBezTo>
                      <a:pt x="1296295" y="720503"/>
                      <a:pt x="1457079" y="682197"/>
                      <a:pt x="1297172" y="714178"/>
                    </a:cubicBezTo>
                    <a:cubicBezTo>
                      <a:pt x="1171849" y="739242"/>
                      <a:pt x="1369397" y="708415"/>
                      <a:pt x="1180214" y="735443"/>
                    </a:cubicBezTo>
                    <a:cubicBezTo>
                      <a:pt x="1093840" y="732121"/>
                      <a:pt x="877327" y="727329"/>
                      <a:pt x="765544" y="714178"/>
                    </a:cubicBezTo>
                    <a:cubicBezTo>
                      <a:pt x="756634" y="713130"/>
                      <a:pt x="702752" y="698730"/>
                      <a:pt x="691116" y="692912"/>
                    </a:cubicBezTo>
                    <a:cubicBezTo>
                      <a:pt x="608675" y="651691"/>
                      <a:pt x="707491" y="687737"/>
                      <a:pt x="627321" y="661015"/>
                    </a:cubicBezTo>
                    <a:cubicBezTo>
                      <a:pt x="616688" y="653927"/>
                      <a:pt x="607100" y="644940"/>
                      <a:pt x="595423" y="639750"/>
                    </a:cubicBezTo>
                    <a:cubicBezTo>
                      <a:pt x="551275" y="620129"/>
                      <a:pt x="523945" y="616948"/>
                      <a:pt x="478465" y="607852"/>
                    </a:cubicBezTo>
                    <a:cubicBezTo>
                      <a:pt x="457200" y="593675"/>
                      <a:pt x="435115" y="580657"/>
                      <a:pt x="414669" y="565322"/>
                    </a:cubicBezTo>
                    <a:cubicBezTo>
                      <a:pt x="400492" y="554689"/>
                      <a:pt x="387630" y="542030"/>
                      <a:pt x="372139" y="533424"/>
                    </a:cubicBezTo>
                    <a:cubicBezTo>
                      <a:pt x="355455" y="524155"/>
                      <a:pt x="336417" y="519911"/>
                      <a:pt x="318976" y="512159"/>
                    </a:cubicBezTo>
                    <a:cubicBezTo>
                      <a:pt x="304492" y="505722"/>
                      <a:pt x="290208" y="498758"/>
                      <a:pt x="276446" y="490894"/>
                    </a:cubicBezTo>
                    <a:cubicBezTo>
                      <a:pt x="265351" y="484554"/>
                      <a:pt x="255643" y="475969"/>
                      <a:pt x="244548" y="469629"/>
                    </a:cubicBezTo>
                    <a:cubicBezTo>
                      <a:pt x="230786" y="461765"/>
                      <a:pt x="215780" y="456228"/>
                      <a:pt x="202018" y="448364"/>
                    </a:cubicBezTo>
                    <a:cubicBezTo>
                      <a:pt x="190923" y="442024"/>
                      <a:pt x="181216" y="433438"/>
                      <a:pt x="170121" y="427098"/>
                    </a:cubicBezTo>
                    <a:cubicBezTo>
                      <a:pt x="137024" y="408185"/>
                      <a:pt x="123958" y="408122"/>
                      <a:pt x="95693" y="384568"/>
                    </a:cubicBezTo>
                    <a:cubicBezTo>
                      <a:pt x="84141" y="374942"/>
                      <a:pt x="75346" y="362297"/>
                      <a:pt x="63795" y="352671"/>
                    </a:cubicBezTo>
                    <a:cubicBezTo>
                      <a:pt x="-25014" y="278664"/>
                      <a:pt x="93177" y="392685"/>
                      <a:pt x="0" y="299508"/>
                    </a:cubicBezTo>
                    <a:cubicBezTo>
                      <a:pt x="11753" y="264248"/>
                      <a:pt x="142883" y="267610"/>
                      <a:pt x="164724" y="26761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4968098C-D9B1-4EF0-8257-05AB88E0AD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5415" y="4797581"/>
                <a:ext cx="4849247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D1CC0BA-82C6-4B18-85E6-0279F2FF65A4}"/>
                </a:ext>
              </a:extLst>
            </p:cNvPr>
            <p:cNvSpPr/>
            <p:nvPr/>
          </p:nvSpPr>
          <p:spPr>
            <a:xfrm>
              <a:off x="202018" y="1774105"/>
              <a:ext cx="5784112" cy="646331"/>
            </a:xfrm>
            <a:custGeom>
              <a:avLst/>
              <a:gdLst>
                <a:gd name="connsiteX0" fmla="*/ 212652 w 5784112"/>
                <a:gd name="connsiteY0" fmla="*/ 563525 h 935665"/>
                <a:gd name="connsiteX1" fmla="*/ 318977 w 5784112"/>
                <a:gd name="connsiteY1" fmla="*/ 574158 h 935665"/>
                <a:gd name="connsiteX2" fmla="*/ 691117 w 5784112"/>
                <a:gd name="connsiteY2" fmla="*/ 606055 h 935665"/>
                <a:gd name="connsiteX3" fmla="*/ 744279 w 5784112"/>
                <a:gd name="connsiteY3" fmla="*/ 659218 h 935665"/>
                <a:gd name="connsiteX4" fmla="*/ 797442 w 5784112"/>
                <a:gd name="connsiteY4" fmla="*/ 701748 h 935665"/>
                <a:gd name="connsiteX5" fmla="*/ 903768 w 5784112"/>
                <a:gd name="connsiteY5" fmla="*/ 733646 h 935665"/>
                <a:gd name="connsiteX6" fmla="*/ 978196 w 5784112"/>
                <a:gd name="connsiteY6" fmla="*/ 744279 h 935665"/>
                <a:gd name="connsiteX7" fmla="*/ 1010093 w 5784112"/>
                <a:gd name="connsiteY7" fmla="*/ 754911 h 935665"/>
                <a:gd name="connsiteX8" fmla="*/ 1297173 w 5784112"/>
                <a:gd name="connsiteY8" fmla="*/ 744279 h 935665"/>
                <a:gd name="connsiteX9" fmla="*/ 1679945 w 5784112"/>
                <a:gd name="connsiteY9" fmla="*/ 733646 h 935665"/>
                <a:gd name="connsiteX10" fmla="*/ 1743740 w 5784112"/>
                <a:gd name="connsiteY10" fmla="*/ 701748 h 935665"/>
                <a:gd name="connsiteX11" fmla="*/ 1775638 w 5784112"/>
                <a:gd name="connsiteY11" fmla="*/ 691116 h 935665"/>
                <a:gd name="connsiteX12" fmla="*/ 1828800 w 5784112"/>
                <a:gd name="connsiteY12" fmla="*/ 669851 h 935665"/>
                <a:gd name="connsiteX13" fmla="*/ 1860698 w 5784112"/>
                <a:gd name="connsiteY13" fmla="*/ 659218 h 935665"/>
                <a:gd name="connsiteX14" fmla="*/ 1892596 w 5784112"/>
                <a:gd name="connsiteY14" fmla="*/ 637953 h 935665"/>
                <a:gd name="connsiteX15" fmla="*/ 2041452 w 5784112"/>
                <a:gd name="connsiteY15" fmla="*/ 659218 h 935665"/>
                <a:gd name="connsiteX16" fmla="*/ 2137145 w 5784112"/>
                <a:gd name="connsiteY16" fmla="*/ 680483 h 935665"/>
                <a:gd name="connsiteX17" fmla="*/ 2190307 w 5784112"/>
                <a:gd name="connsiteY17" fmla="*/ 691116 h 935665"/>
                <a:gd name="connsiteX18" fmla="*/ 2243470 w 5784112"/>
                <a:gd name="connsiteY18" fmla="*/ 733646 h 935665"/>
                <a:gd name="connsiteX19" fmla="*/ 2275368 w 5784112"/>
                <a:gd name="connsiteY19" fmla="*/ 744279 h 935665"/>
                <a:gd name="connsiteX20" fmla="*/ 2307266 w 5784112"/>
                <a:gd name="connsiteY20" fmla="*/ 765544 h 935665"/>
                <a:gd name="connsiteX21" fmla="*/ 2392326 w 5784112"/>
                <a:gd name="connsiteY21" fmla="*/ 786809 h 935665"/>
                <a:gd name="connsiteX22" fmla="*/ 2434856 w 5784112"/>
                <a:gd name="connsiteY22" fmla="*/ 797441 h 935665"/>
                <a:gd name="connsiteX23" fmla="*/ 2477386 w 5784112"/>
                <a:gd name="connsiteY23" fmla="*/ 818707 h 935665"/>
                <a:gd name="connsiteX24" fmla="*/ 2519917 w 5784112"/>
                <a:gd name="connsiteY24" fmla="*/ 829339 h 935665"/>
                <a:gd name="connsiteX25" fmla="*/ 2551814 w 5784112"/>
                <a:gd name="connsiteY25" fmla="*/ 839972 h 935665"/>
                <a:gd name="connsiteX26" fmla="*/ 2775098 w 5784112"/>
                <a:gd name="connsiteY26" fmla="*/ 829339 h 935665"/>
                <a:gd name="connsiteX27" fmla="*/ 2860159 w 5784112"/>
                <a:gd name="connsiteY27" fmla="*/ 776176 h 935665"/>
                <a:gd name="connsiteX28" fmla="*/ 2955852 w 5784112"/>
                <a:gd name="connsiteY28" fmla="*/ 723014 h 935665"/>
                <a:gd name="connsiteX29" fmla="*/ 2998382 w 5784112"/>
                <a:gd name="connsiteY29" fmla="*/ 712381 h 935665"/>
                <a:gd name="connsiteX30" fmla="*/ 3030279 w 5784112"/>
                <a:gd name="connsiteY30" fmla="*/ 691116 h 935665"/>
                <a:gd name="connsiteX31" fmla="*/ 3062177 w 5784112"/>
                <a:gd name="connsiteY31" fmla="*/ 680483 h 935665"/>
                <a:gd name="connsiteX32" fmla="*/ 3094075 w 5784112"/>
                <a:gd name="connsiteY32" fmla="*/ 637953 h 935665"/>
                <a:gd name="connsiteX33" fmla="*/ 3125973 w 5784112"/>
                <a:gd name="connsiteY33" fmla="*/ 584790 h 935665"/>
                <a:gd name="connsiteX34" fmla="*/ 3253563 w 5784112"/>
                <a:gd name="connsiteY34" fmla="*/ 606055 h 935665"/>
                <a:gd name="connsiteX35" fmla="*/ 3285461 w 5784112"/>
                <a:gd name="connsiteY35" fmla="*/ 627320 h 935665"/>
                <a:gd name="connsiteX36" fmla="*/ 3370521 w 5784112"/>
                <a:gd name="connsiteY36" fmla="*/ 691116 h 935665"/>
                <a:gd name="connsiteX37" fmla="*/ 3402419 w 5784112"/>
                <a:gd name="connsiteY37" fmla="*/ 701748 h 935665"/>
                <a:gd name="connsiteX38" fmla="*/ 3476847 w 5784112"/>
                <a:gd name="connsiteY38" fmla="*/ 733646 h 935665"/>
                <a:gd name="connsiteX39" fmla="*/ 3508745 w 5784112"/>
                <a:gd name="connsiteY39" fmla="*/ 744279 h 935665"/>
                <a:gd name="connsiteX40" fmla="*/ 3604438 w 5784112"/>
                <a:gd name="connsiteY40" fmla="*/ 754911 h 935665"/>
                <a:gd name="connsiteX41" fmla="*/ 3657600 w 5784112"/>
                <a:gd name="connsiteY41" fmla="*/ 765544 h 935665"/>
                <a:gd name="connsiteX42" fmla="*/ 3721396 w 5784112"/>
                <a:gd name="connsiteY42" fmla="*/ 776176 h 935665"/>
                <a:gd name="connsiteX43" fmla="*/ 3753293 w 5784112"/>
                <a:gd name="connsiteY43" fmla="*/ 786809 h 935665"/>
                <a:gd name="connsiteX44" fmla="*/ 3774559 w 5784112"/>
                <a:gd name="connsiteY44" fmla="*/ 808074 h 935665"/>
                <a:gd name="connsiteX45" fmla="*/ 3838354 w 5784112"/>
                <a:gd name="connsiteY45" fmla="*/ 839972 h 935665"/>
                <a:gd name="connsiteX46" fmla="*/ 3859619 w 5784112"/>
                <a:gd name="connsiteY46" fmla="*/ 871869 h 935665"/>
                <a:gd name="connsiteX47" fmla="*/ 3923414 w 5784112"/>
                <a:gd name="connsiteY47" fmla="*/ 893134 h 935665"/>
                <a:gd name="connsiteX48" fmla="*/ 4008475 w 5784112"/>
                <a:gd name="connsiteY48" fmla="*/ 882502 h 935665"/>
                <a:gd name="connsiteX49" fmla="*/ 4040373 w 5784112"/>
                <a:gd name="connsiteY49" fmla="*/ 861237 h 935665"/>
                <a:gd name="connsiteX50" fmla="*/ 4072270 w 5784112"/>
                <a:gd name="connsiteY50" fmla="*/ 850604 h 935665"/>
                <a:gd name="connsiteX51" fmla="*/ 4136066 w 5784112"/>
                <a:gd name="connsiteY51" fmla="*/ 808074 h 935665"/>
                <a:gd name="connsiteX52" fmla="*/ 4178596 w 5784112"/>
                <a:gd name="connsiteY52" fmla="*/ 786809 h 935665"/>
                <a:gd name="connsiteX53" fmla="*/ 4221126 w 5784112"/>
                <a:gd name="connsiteY53" fmla="*/ 776176 h 935665"/>
                <a:gd name="connsiteX54" fmla="*/ 4253024 w 5784112"/>
                <a:gd name="connsiteY54" fmla="*/ 765544 h 935665"/>
                <a:gd name="connsiteX55" fmla="*/ 4284921 w 5784112"/>
                <a:gd name="connsiteY55" fmla="*/ 744279 h 935665"/>
                <a:gd name="connsiteX56" fmla="*/ 4338084 w 5784112"/>
                <a:gd name="connsiteY56" fmla="*/ 701748 h 935665"/>
                <a:gd name="connsiteX57" fmla="*/ 4508205 w 5784112"/>
                <a:gd name="connsiteY57" fmla="*/ 680483 h 935665"/>
                <a:gd name="connsiteX58" fmla="*/ 4603898 w 5784112"/>
                <a:gd name="connsiteY58" fmla="*/ 712381 h 935665"/>
                <a:gd name="connsiteX59" fmla="*/ 4667693 w 5784112"/>
                <a:gd name="connsiteY59" fmla="*/ 733646 h 935665"/>
                <a:gd name="connsiteX60" fmla="*/ 4699591 w 5784112"/>
                <a:gd name="connsiteY60" fmla="*/ 744279 h 935665"/>
                <a:gd name="connsiteX61" fmla="*/ 4763386 w 5784112"/>
                <a:gd name="connsiteY61" fmla="*/ 786809 h 935665"/>
                <a:gd name="connsiteX62" fmla="*/ 4795284 w 5784112"/>
                <a:gd name="connsiteY62" fmla="*/ 808074 h 935665"/>
                <a:gd name="connsiteX63" fmla="*/ 4859079 w 5784112"/>
                <a:gd name="connsiteY63" fmla="*/ 861237 h 935665"/>
                <a:gd name="connsiteX64" fmla="*/ 4880345 w 5784112"/>
                <a:gd name="connsiteY64" fmla="*/ 893134 h 935665"/>
                <a:gd name="connsiteX65" fmla="*/ 4944140 w 5784112"/>
                <a:gd name="connsiteY65" fmla="*/ 914400 h 935665"/>
                <a:gd name="connsiteX66" fmla="*/ 5039833 w 5784112"/>
                <a:gd name="connsiteY66" fmla="*/ 935665 h 935665"/>
                <a:gd name="connsiteX67" fmla="*/ 5167424 w 5784112"/>
                <a:gd name="connsiteY67" fmla="*/ 925032 h 935665"/>
                <a:gd name="connsiteX68" fmla="*/ 5199321 w 5784112"/>
                <a:gd name="connsiteY68" fmla="*/ 914400 h 935665"/>
                <a:gd name="connsiteX69" fmla="*/ 5252484 w 5784112"/>
                <a:gd name="connsiteY69" fmla="*/ 903767 h 935665"/>
                <a:gd name="connsiteX70" fmla="*/ 5316279 w 5784112"/>
                <a:gd name="connsiteY70" fmla="*/ 882502 h 935665"/>
                <a:gd name="connsiteX71" fmla="*/ 5369442 w 5784112"/>
                <a:gd name="connsiteY71" fmla="*/ 850604 h 935665"/>
                <a:gd name="connsiteX72" fmla="*/ 5465135 w 5784112"/>
                <a:gd name="connsiteY72" fmla="*/ 786809 h 935665"/>
                <a:gd name="connsiteX73" fmla="*/ 5497033 w 5784112"/>
                <a:gd name="connsiteY73" fmla="*/ 765544 h 935665"/>
                <a:gd name="connsiteX74" fmla="*/ 5582093 w 5784112"/>
                <a:gd name="connsiteY74" fmla="*/ 754911 h 935665"/>
                <a:gd name="connsiteX75" fmla="*/ 5603359 w 5784112"/>
                <a:gd name="connsiteY75" fmla="*/ 733646 h 935665"/>
                <a:gd name="connsiteX76" fmla="*/ 5624624 w 5784112"/>
                <a:gd name="connsiteY76" fmla="*/ 701748 h 935665"/>
                <a:gd name="connsiteX77" fmla="*/ 5656521 w 5784112"/>
                <a:gd name="connsiteY77" fmla="*/ 680483 h 935665"/>
                <a:gd name="connsiteX78" fmla="*/ 5677786 w 5784112"/>
                <a:gd name="connsiteY78" fmla="*/ 648586 h 935665"/>
                <a:gd name="connsiteX79" fmla="*/ 5709684 w 5784112"/>
                <a:gd name="connsiteY79" fmla="*/ 637953 h 935665"/>
                <a:gd name="connsiteX80" fmla="*/ 5741582 w 5784112"/>
                <a:gd name="connsiteY80" fmla="*/ 606055 h 935665"/>
                <a:gd name="connsiteX81" fmla="*/ 5752214 w 5784112"/>
                <a:gd name="connsiteY81" fmla="*/ 574158 h 935665"/>
                <a:gd name="connsiteX82" fmla="*/ 5773479 w 5784112"/>
                <a:gd name="connsiteY82" fmla="*/ 457200 h 935665"/>
                <a:gd name="connsiteX83" fmla="*/ 5784112 w 5784112"/>
                <a:gd name="connsiteY83" fmla="*/ 425302 h 935665"/>
                <a:gd name="connsiteX84" fmla="*/ 5762847 w 5784112"/>
                <a:gd name="connsiteY84" fmla="*/ 287079 h 935665"/>
                <a:gd name="connsiteX85" fmla="*/ 5752214 w 5784112"/>
                <a:gd name="connsiteY85" fmla="*/ 255181 h 935665"/>
                <a:gd name="connsiteX86" fmla="*/ 5688419 w 5784112"/>
                <a:gd name="connsiteY86" fmla="*/ 212651 h 935665"/>
                <a:gd name="connsiteX87" fmla="*/ 5603359 w 5784112"/>
                <a:gd name="connsiteY87" fmla="*/ 180753 h 935665"/>
                <a:gd name="connsiteX88" fmla="*/ 5571461 w 5784112"/>
                <a:gd name="connsiteY88" fmla="*/ 170120 h 935665"/>
                <a:gd name="connsiteX89" fmla="*/ 5528931 w 5784112"/>
                <a:gd name="connsiteY89" fmla="*/ 159488 h 935665"/>
                <a:gd name="connsiteX90" fmla="*/ 5507666 w 5784112"/>
                <a:gd name="connsiteY90" fmla="*/ 127590 h 935665"/>
                <a:gd name="connsiteX91" fmla="*/ 5380075 w 5784112"/>
                <a:gd name="connsiteY91" fmla="*/ 116958 h 935665"/>
                <a:gd name="connsiteX92" fmla="*/ 5284382 w 5784112"/>
                <a:gd name="connsiteY92" fmla="*/ 106325 h 935665"/>
                <a:gd name="connsiteX93" fmla="*/ 5241852 w 5784112"/>
                <a:gd name="connsiteY93" fmla="*/ 95693 h 935665"/>
                <a:gd name="connsiteX94" fmla="*/ 5188689 w 5784112"/>
                <a:gd name="connsiteY94" fmla="*/ 85060 h 935665"/>
                <a:gd name="connsiteX95" fmla="*/ 5156791 w 5784112"/>
                <a:gd name="connsiteY95" fmla="*/ 63795 h 935665"/>
                <a:gd name="connsiteX96" fmla="*/ 5029200 w 5784112"/>
                <a:gd name="connsiteY96" fmla="*/ 53162 h 935665"/>
                <a:gd name="connsiteX97" fmla="*/ 4848447 w 5784112"/>
                <a:gd name="connsiteY97" fmla="*/ 31897 h 935665"/>
                <a:gd name="connsiteX98" fmla="*/ 4731489 w 5784112"/>
                <a:gd name="connsiteY98" fmla="*/ 21265 h 935665"/>
                <a:gd name="connsiteX99" fmla="*/ 4625163 w 5784112"/>
                <a:gd name="connsiteY99" fmla="*/ 42530 h 935665"/>
                <a:gd name="connsiteX100" fmla="*/ 4572000 w 5784112"/>
                <a:gd name="connsiteY100" fmla="*/ 85060 h 935665"/>
                <a:gd name="connsiteX101" fmla="*/ 4497573 w 5784112"/>
                <a:gd name="connsiteY101" fmla="*/ 106325 h 935665"/>
                <a:gd name="connsiteX102" fmla="*/ 4199861 w 5784112"/>
                <a:gd name="connsiteY102" fmla="*/ 116958 h 935665"/>
                <a:gd name="connsiteX103" fmla="*/ 4093535 w 5784112"/>
                <a:gd name="connsiteY103" fmla="*/ 148855 h 935665"/>
                <a:gd name="connsiteX104" fmla="*/ 4029740 w 5784112"/>
                <a:gd name="connsiteY104" fmla="*/ 170120 h 935665"/>
                <a:gd name="connsiteX105" fmla="*/ 3923414 w 5784112"/>
                <a:gd name="connsiteY105" fmla="*/ 159488 h 935665"/>
                <a:gd name="connsiteX106" fmla="*/ 3838354 w 5784112"/>
                <a:gd name="connsiteY106" fmla="*/ 138223 h 935665"/>
                <a:gd name="connsiteX107" fmla="*/ 3700131 w 5784112"/>
                <a:gd name="connsiteY107" fmla="*/ 116958 h 935665"/>
                <a:gd name="connsiteX108" fmla="*/ 3604438 w 5784112"/>
                <a:gd name="connsiteY108" fmla="*/ 95693 h 935665"/>
                <a:gd name="connsiteX109" fmla="*/ 3423684 w 5784112"/>
                <a:gd name="connsiteY109" fmla="*/ 74427 h 935665"/>
                <a:gd name="connsiteX110" fmla="*/ 3253563 w 5784112"/>
                <a:gd name="connsiteY110" fmla="*/ 53162 h 935665"/>
                <a:gd name="connsiteX111" fmla="*/ 3221666 w 5784112"/>
                <a:gd name="connsiteY111" fmla="*/ 42530 h 935665"/>
                <a:gd name="connsiteX112" fmla="*/ 3157870 w 5784112"/>
                <a:gd name="connsiteY112" fmla="*/ 31897 h 935665"/>
                <a:gd name="connsiteX113" fmla="*/ 2998382 w 5784112"/>
                <a:gd name="connsiteY113" fmla="*/ 21265 h 935665"/>
                <a:gd name="connsiteX114" fmla="*/ 2700670 w 5784112"/>
                <a:gd name="connsiteY114" fmla="*/ 31897 h 935665"/>
                <a:gd name="connsiteX115" fmla="*/ 2636875 w 5784112"/>
                <a:gd name="connsiteY115" fmla="*/ 53162 h 935665"/>
                <a:gd name="connsiteX116" fmla="*/ 2562447 w 5784112"/>
                <a:gd name="connsiteY116" fmla="*/ 74427 h 935665"/>
                <a:gd name="connsiteX117" fmla="*/ 2328531 w 5784112"/>
                <a:gd name="connsiteY117" fmla="*/ 53162 h 935665"/>
                <a:gd name="connsiteX118" fmla="*/ 1743740 w 5784112"/>
                <a:gd name="connsiteY118" fmla="*/ 42530 h 935665"/>
                <a:gd name="connsiteX119" fmla="*/ 1605517 w 5784112"/>
                <a:gd name="connsiteY119" fmla="*/ 21265 h 935665"/>
                <a:gd name="connsiteX120" fmla="*/ 1371600 w 5784112"/>
                <a:gd name="connsiteY120" fmla="*/ 42530 h 935665"/>
                <a:gd name="connsiteX121" fmla="*/ 1233377 w 5784112"/>
                <a:gd name="connsiteY121" fmla="*/ 53162 h 935665"/>
                <a:gd name="connsiteX122" fmla="*/ 967563 w 5784112"/>
                <a:gd name="connsiteY122" fmla="*/ 42530 h 935665"/>
                <a:gd name="connsiteX123" fmla="*/ 935666 w 5784112"/>
                <a:gd name="connsiteY123" fmla="*/ 31897 h 935665"/>
                <a:gd name="connsiteX124" fmla="*/ 850605 w 5784112"/>
                <a:gd name="connsiteY124" fmla="*/ 10632 h 935665"/>
                <a:gd name="connsiteX125" fmla="*/ 765545 w 5784112"/>
                <a:gd name="connsiteY125" fmla="*/ 0 h 935665"/>
                <a:gd name="connsiteX126" fmla="*/ 648586 w 5784112"/>
                <a:gd name="connsiteY126" fmla="*/ 10632 h 935665"/>
                <a:gd name="connsiteX127" fmla="*/ 616689 w 5784112"/>
                <a:gd name="connsiteY127" fmla="*/ 31897 h 935665"/>
                <a:gd name="connsiteX128" fmla="*/ 510363 w 5784112"/>
                <a:gd name="connsiteY128" fmla="*/ 63795 h 935665"/>
                <a:gd name="connsiteX129" fmla="*/ 478466 w 5784112"/>
                <a:gd name="connsiteY129" fmla="*/ 85060 h 935665"/>
                <a:gd name="connsiteX130" fmla="*/ 446568 w 5784112"/>
                <a:gd name="connsiteY130" fmla="*/ 95693 h 935665"/>
                <a:gd name="connsiteX131" fmla="*/ 393405 w 5784112"/>
                <a:gd name="connsiteY131" fmla="*/ 116958 h 935665"/>
                <a:gd name="connsiteX132" fmla="*/ 361507 w 5784112"/>
                <a:gd name="connsiteY132" fmla="*/ 127590 h 935665"/>
                <a:gd name="connsiteX133" fmla="*/ 318977 w 5784112"/>
                <a:gd name="connsiteY133" fmla="*/ 138223 h 935665"/>
                <a:gd name="connsiteX134" fmla="*/ 276447 w 5784112"/>
                <a:gd name="connsiteY134" fmla="*/ 159488 h 935665"/>
                <a:gd name="connsiteX135" fmla="*/ 212652 w 5784112"/>
                <a:gd name="connsiteY135" fmla="*/ 180753 h 935665"/>
                <a:gd name="connsiteX136" fmla="*/ 159489 w 5784112"/>
                <a:gd name="connsiteY136" fmla="*/ 212651 h 935665"/>
                <a:gd name="connsiteX137" fmla="*/ 95693 w 5784112"/>
                <a:gd name="connsiteY137" fmla="*/ 255181 h 935665"/>
                <a:gd name="connsiteX138" fmla="*/ 63796 w 5784112"/>
                <a:gd name="connsiteY138" fmla="*/ 287079 h 935665"/>
                <a:gd name="connsiteX139" fmla="*/ 31898 w 5784112"/>
                <a:gd name="connsiteY139" fmla="*/ 297711 h 935665"/>
                <a:gd name="connsiteX140" fmla="*/ 21266 w 5784112"/>
                <a:gd name="connsiteY140" fmla="*/ 350874 h 935665"/>
                <a:gd name="connsiteX141" fmla="*/ 0 w 5784112"/>
                <a:gd name="connsiteY141" fmla="*/ 435934 h 935665"/>
                <a:gd name="connsiteX142" fmla="*/ 10633 w 5784112"/>
                <a:gd name="connsiteY142" fmla="*/ 489097 h 935665"/>
                <a:gd name="connsiteX143" fmla="*/ 42531 w 5784112"/>
                <a:gd name="connsiteY143" fmla="*/ 520995 h 935665"/>
                <a:gd name="connsiteX144" fmla="*/ 212652 w 5784112"/>
                <a:gd name="connsiteY144" fmla="*/ 563525 h 935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5784112" h="935665">
                  <a:moveTo>
                    <a:pt x="212652" y="563525"/>
                  </a:moveTo>
                  <a:cubicBezTo>
                    <a:pt x="258726" y="572386"/>
                    <a:pt x="283399" y="572464"/>
                    <a:pt x="318977" y="574158"/>
                  </a:cubicBezTo>
                  <a:cubicBezTo>
                    <a:pt x="681327" y="591413"/>
                    <a:pt x="563755" y="521148"/>
                    <a:pt x="691117" y="606055"/>
                  </a:cubicBezTo>
                  <a:cubicBezTo>
                    <a:pt x="727570" y="660735"/>
                    <a:pt x="693650" y="618715"/>
                    <a:pt x="744279" y="659218"/>
                  </a:cubicBezTo>
                  <a:cubicBezTo>
                    <a:pt x="771893" y="681309"/>
                    <a:pt x="760630" y="685387"/>
                    <a:pt x="797442" y="701748"/>
                  </a:cubicBezTo>
                  <a:cubicBezTo>
                    <a:pt x="816655" y="710287"/>
                    <a:pt x="877593" y="728887"/>
                    <a:pt x="903768" y="733646"/>
                  </a:cubicBezTo>
                  <a:cubicBezTo>
                    <a:pt x="928425" y="738129"/>
                    <a:pt x="953387" y="740735"/>
                    <a:pt x="978196" y="744279"/>
                  </a:cubicBezTo>
                  <a:cubicBezTo>
                    <a:pt x="988828" y="747823"/>
                    <a:pt x="998886" y="754911"/>
                    <a:pt x="1010093" y="754911"/>
                  </a:cubicBezTo>
                  <a:cubicBezTo>
                    <a:pt x="1105852" y="754911"/>
                    <a:pt x="1201462" y="747317"/>
                    <a:pt x="1297173" y="744279"/>
                  </a:cubicBezTo>
                  <a:lnTo>
                    <a:pt x="1679945" y="733646"/>
                  </a:lnTo>
                  <a:cubicBezTo>
                    <a:pt x="1760121" y="706922"/>
                    <a:pt x="1661291" y="742972"/>
                    <a:pt x="1743740" y="701748"/>
                  </a:cubicBezTo>
                  <a:cubicBezTo>
                    <a:pt x="1753765" y="696736"/>
                    <a:pt x="1765144" y="695051"/>
                    <a:pt x="1775638" y="691116"/>
                  </a:cubicBezTo>
                  <a:cubicBezTo>
                    <a:pt x="1793509" y="684415"/>
                    <a:pt x="1810929" y="676553"/>
                    <a:pt x="1828800" y="669851"/>
                  </a:cubicBezTo>
                  <a:cubicBezTo>
                    <a:pt x="1839294" y="665916"/>
                    <a:pt x="1850673" y="664230"/>
                    <a:pt x="1860698" y="659218"/>
                  </a:cubicBezTo>
                  <a:cubicBezTo>
                    <a:pt x="1872128" y="653503"/>
                    <a:pt x="1881963" y="645041"/>
                    <a:pt x="1892596" y="637953"/>
                  </a:cubicBezTo>
                  <a:lnTo>
                    <a:pt x="2041452" y="659218"/>
                  </a:lnTo>
                  <a:cubicBezTo>
                    <a:pt x="2096812" y="667959"/>
                    <a:pt x="2086891" y="669316"/>
                    <a:pt x="2137145" y="680483"/>
                  </a:cubicBezTo>
                  <a:cubicBezTo>
                    <a:pt x="2154786" y="684403"/>
                    <a:pt x="2172586" y="687572"/>
                    <a:pt x="2190307" y="691116"/>
                  </a:cubicBezTo>
                  <a:cubicBezTo>
                    <a:pt x="2210086" y="710894"/>
                    <a:pt x="2216646" y="720234"/>
                    <a:pt x="2243470" y="733646"/>
                  </a:cubicBezTo>
                  <a:cubicBezTo>
                    <a:pt x="2253495" y="738658"/>
                    <a:pt x="2265343" y="739267"/>
                    <a:pt x="2275368" y="744279"/>
                  </a:cubicBezTo>
                  <a:cubicBezTo>
                    <a:pt x="2286798" y="749994"/>
                    <a:pt x="2295836" y="759829"/>
                    <a:pt x="2307266" y="765544"/>
                  </a:cubicBezTo>
                  <a:cubicBezTo>
                    <a:pt x="2330063" y="776942"/>
                    <a:pt x="2370493" y="781957"/>
                    <a:pt x="2392326" y="786809"/>
                  </a:cubicBezTo>
                  <a:cubicBezTo>
                    <a:pt x="2406591" y="789979"/>
                    <a:pt x="2420679" y="793897"/>
                    <a:pt x="2434856" y="797441"/>
                  </a:cubicBezTo>
                  <a:cubicBezTo>
                    <a:pt x="2449033" y="804530"/>
                    <a:pt x="2462545" y="813142"/>
                    <a:pt x="2477386" y="818707"/>
                  </a:cubicBezTo>
                  <a:cubicBezTo>
                    <a:pt x="2491069" y="823838"/>
                    <a:pt x="2505866" y="825324"/>
                    <a:pt x="2519917" y="829339"/>
                  </a:cubicBezTo>
                  <a:cubicBezTo>
                    <a:pt x="2530693" y="832418"/>
                    <a:pt x="2541182" y="836428"/>
                    <a:pt x="2551814" y="839972"/>
                  </a:cubicBezTo>
                  <a:cubicBezTo>
                    <a:pt x="2626242" y="836428"/>
                    <a:pt x="2702131" y="844436"/>
                    <a:pt x="2775098" y="829339"/>
                  </a:cubicBezTo>
                  <a:cubicBezTo>
                    <a:pt x="2807841" y="822565"/>
                    <a:pt x="2831683" y="793700"/>
                    <a:pt x="2860159" y="776176"/>
                  </a:cubicBezTo>
                  <a:cubicBezTo>
                    <a:pt x="2881277" y="763180"/>
                    <a:pt x="2929839" y="732769"/>
                    <a:pt x="2955852" y="723014"/>
                  </a:cubicBezTo>
                  <a:cubicBezTo>
                    <a:pt x="2969535" y="717883"/>
                    <a:pt x="2984205" y="715925"/>
                    <a:pt x="2998382" y="712381"/>
                  </a:cubicBezTo>
                  <a:cubicBezTo>
                    <a:pt x="3009014" y="705293"/>
                    <a:pt x="3018850" y="696831"/>
                    <a:pt x="3030279" y="691116"/>
                  </a:cubicBezTo>
                  <a:cubicBezTo>
                    <a:pt x="3040304" y="686104"/>
                    <a:pt x="3053567" y="687658"/>
                    <a:pt x="3062177" y="680483"/>
                  </a:cubicBezTo>
                  <a:cubicBezTo>
                    <a:pt x="3075791" y="669138"/>
                    <a:pt x="3083442" y="652130"/>
                    <a:pt x="3094075" y="637953"/>
                  </a:cubicBezTo>
                  <a:cubicBezTo>
                    <a:pt x="3097750" y="626929"/>
                    <a:pt x="3105840" y="586803"/>
                    <a:pt x="3125973" y="584790"/>
                  </a:cubicBezTo>
                  <a:cubicBezTo>
                    <a:pt x="3161527" y="581235"/>
                    <a:pt x="3216045" y="596676"/>
                    <a:pt x="3253563" y="606055"/>
                  </a:cubicBezTo>
                  <a:cubicBezTo>
                    <a:pt x="3264196" y="613143"/>
                    <a:pt x="3275482" y="619337"/>
                    <a:pt x="3285461" y="627320"/>
                  </a:cubicBezTo>
                  <a:cubicBezTo>
                    <a:pt x="3321447" y="656109"/>
                    <a:pt x="3306926" y="669919"/>
                    <a:pt x="3370521" y="691116"/>
                  </a:cubicBezTo>
                  <a:lnTo>
                    <a:pt x="3402419" y="701748"/>
                  </a:lnTo>
                  <a:cubicBezTo>
                    <a:pt x="3438792" y="738123"/>
                    <a:pt x="3409654" y="716848"/>
                    <a:pt x="3476847" y="733646"/>
                  </a:cubicBezTo>
                  <a:cubicBezTo>
                    <a:pt x="3487720" y="736364"/>
                    <a:pt x="3497690" y="742436"/>
                    <a:pt x="3508745" y="744279"/>
                  </a:cubicBezTo>
                  <a:cubicBezTo>
                    <a:pt x="3540402" y="749555"/>
                    <a:pt x="3572667" y="750372"/>
                    <a:pt x="3604438" y="754911"/>
                  </a:cubicBezTo>
                  <a:cubicBezTo>
                    <a:pt x="3622328" y="757467"/>
                    <a:pt x="3639820" y="762311"/>
                    <a:pt x="3657600" y="765544"/>
                  </a:cubicBezTo>
                  <a:cubicBezTo>
                    <a:pt x="3678811" y="769401"/>
                    <a:pt x="3700131" y="772632"/>
                    <a:pt x="3721396" y="776176"/>
                  </a:cubicBezTo>
                  <a:cubicBezTo>
                    <a:pt x="3732028" y="779720"/>
                    <a:pt x="3743683" y="781043"/>
                    <a:pt x="3753293" y="786809"/>
                  </a:cubicBezTo>
                  <a:cubicBezTo>
                    <a:pt x="3761889" y="791967"/>
                    <a:pt x="3766731" y="801812"/>
                    <a:pt x="3774559" y="808074"/>
                  </a:cubicBezTo>
                  <a:cubicBezTo>
                    <a:pt x="3804005" y="831630"/>
                    <a:pt x="3804662" y="828741"/>
                    <a:pt x="3838354" y="839972"/>
                  </a:cubicBezTo>
                  <a:cubicBezTo>
                    <a:pt x="3845442" y="850604"/>
                    <a:pt x="3848783" y="865096"/>
                    <a:pt x="3859619" y="871869"/>
                  </a:cubicBezTo>
                  <a:cubicBezTo>
                    <a:pt x="3878627" y="883749"/>
                    <a:pt x="3923414" y="893134"/>
                    <a:pt x="3923414" y="893134"/>
                  </a:cubicBezTo>
                  <a:cubicBezTo>
                    <a:pt x="3951768" y="889590"/>
                    <a:pt x="3980907" y="890020"/>
                    <a:pt x="4008475" y="882502"/>
                  </a:cubicBezTo>
                  <a:cubicBezTo>
                    <a:pt x="4020804" y="879140"/>
                    <a:pt x="4028943" y="866952"/>
                    <a:pt x="4040373" y="861237"/>
                  </a:cubicBezTo>
                  <a:cubicBezTo>
                    <a:pt x="4050397" y="856225"/>
                    <a:pt x="4062473" y="856047"/>
                    <a:pt x="4072270" y="850604"/>
                  </a:cubicBezTo>
                  <a:cubicBezTo>
                    <a:pt x="4094611" y="838192"/>
                    <a:pt x="4113207" y="819504"/>
                    <a:pt x="4136066" y="808074"/>
                  </a:cubicBezTo>
                  <a:cubicBezTo>
                    <a:pt x="4150243" y="800986"/>
                    <a:pt x="4163755" y="792374"/>
                    <a:pt x="4178596" y="786809"/>
                  </a:cubicBezTo>
                  <a:cubicBezTo>
                    <a:pt x="4192279" y="781678"/>
                    <a:pt x="4207075" y="780190"/>
                    <a:pt x="4221126" y="776176"/>
                  </a:cubicBezTo>
                  <a:cubicBezTo>
                    <a:pt x="4231903" y="773097"/>
                    <a:pt x="4242391" y="769088"/>
                    <a:pt x="4253024" y="765544"/>
                  </a:cubicBezTo>
                  <a:cubicBezTo>
                    <a:pt x="4263656" y="758456"/>
                    <a:pt x="4275885" y="753315"/>
                    <a:pt x="4284921" y="744279"/>
                  </a:cubicBezTo>
                  <a:cubicBezTo>
                    <a:pt x="4318263" y="710936"/>
                    <a:pt x="4288923" y="709510"/>
                    <a:pt x="4338084" y="701748"/>
                  </a:cubicBezTo>
                  <a:cubicBezTo>
                    <a:pt x="4394533" y="692835"/>
                    <a:pt x="4508205" y="680483"/>
                    <a:pt x="4508205" y="680483"/>
                  </a:cubicBezTo>
                  <a:cubicBezTo>
                    <a:pt x="4585601" y="699833"/>
                    <a:pt x="4515812" y="680350"/>
                    <a:pt x="4603898" y="712381"/>
                  </a:cubicBezTo>
                  <a:cubicBezTo>
                    <a:pt x="4624964" y="720041"/>
                    <a:pt x="4646428" y="726558"/>
                    <a:pt x="4667693" y="733646"/>
                  </a:cubicBezTo>
                  <a:cubicBezTo>
                    <a:pt x="4678326" y="737190"/>
                    <a:pt x="4690266" y="738062"/>
                    <a:pt x="4699591" y="744279"/>
                  </a:cubicBezTo>
                  <a:lnTo>
                    <a:pt x="4763386" y="786809"/>
                  </a:lnTo>
                  <a:cubicBezTo>
                    <a:pt x="4774019" y="793897"/>
                    <a:pt x="4786248" y="799038"/>
                    <a:pt x="4795284" y="808074"/>
                  </a:cubicBezTo>
                  <a:cubicBezTo>
                    <a:pt x="4836218" y="849008"/>
                    <a:pt x="4814671" y="831631"/>
                    <a:pt x="4859079" y="861237"/>
                  </a:cubicBezTo>
                  <a:cubicBezTo>
                    <a:pt x="4866168" y="871869"/>
                    <a:pt x="4869509" y="886361"/>
                    <a:pt x="4880345" y="893134"/>
                  </a:cubicBezTo>
                  <a:cubicBezTo>
                    <a:pt x="4899353" y="905014"/>
                    <a:pt x="4922875" y="907312"/>
                    <a:pt x="4944140" y="914400"/>
                  </a:cubicBezTo>
                  <a:cubicBezTo>
                    <a:pt x="4996483" y="931848"/>
                    <a:pt x="4964997" y="923192"/>
                    <a:pt x="5039833" y="935665"/>
                  </a:cubicBezTo>
                  <a:cubicBezTo>
                    <a:pt x="5082363" y="932121"/>
                    <a:pt x="5125121" y="930672"/>
                    <a:pt x="5167424" y="925032"/>
                  </a:cubicBezTo>
                  <a:cubicBezTo>
                    <a:pt x="5178533" y="923551"/>
                    <a:pt x="5188448" y="917118"/>
                    <a:pt x="5199321" y="914400"/>
                  </a:cubicBezTo>
                  <a:cubicBezTo>
                    <a:pt x="5216853" y="910017"/>
                    <a:pt x="5235049" y="908522"/>
                    <a:pt x="5252484" y="903767"/>
                  </a:cubicBezTo>
                  <a:cubicBezTo>
                    <a:pt x="5274109" y="897869"/>
                    <a:pt x="5316279" y="882502"/>
                    <a:pt x="5316279" y="882502"/>
                  </a:cubicBezTo>
                  <a:cubicBezTo>
                    <a:pt x="5363989" y="834794"/>
                    <a:pt x="5307331" y="885110"/>
                    <a:pt x="5369442" y="850604"/>
                  </a:cubicBezTo>
                  <a:cubicBezTo>
                    <a:pt x="5369459" y="850595"/>
                    <a:pt x="5449178" y="797447"/>
                    <a:pt x="5465135" y="786809"/>
                  </a:cubicBezTo>
                  <a:cubicBezTo>
                    <a:pt x="5475768" y="779721"/>
                    <a:pt x="5484353" y="767129"/>
                    <a:pt x="5497033" y="765544"/>
                  </a:cubicBezTo>
                  <a:lnTo>
                    <a:pt x="5582093" y="754911"/>
                  </a:lnTo>
                  <a:cubicBezTo>
                    <a:pt x="5589182" y="747823"/>
                    <a:pt x="5597097" y="741474"/>
                    <a:pt x="5603359" y="733646"/>
                  </a:cubicBezTo>
                  <a:cubicBezTo>
                    <a:pt x="5611342" y="723667"/>
                    <a:pt x="5615588" y="710784"/>
                    <a:pt x="5624624" y="701748"/>
                  </a:cubicBezTo>
                  <a:cubicBezTo>
                    <a:pt x="5633660" y="692712"/>
                    <a:pt x="5645889" y="687571"/>
                    <a:pt x="5656521" y="680483"/>
                  </a:cubicBezTo>
                  <a:cubicBezTo>
                    <a:pt x="5663609" y="669851"/>
                    <a:pt x="5667808" y="656569"/>
                    <a:pt x="5677786" y="648586"/>
                  </a:cubicBezTo>
                  <a:cubicBezTo>
                    <a:pt x="5686538" y="641585"/>
                    <a:pt x="5700359" y="644170"/>
                    <a:pt x="5709684" y="637953"/>
                  </a:cubicBezTo>
                  <a:cubicBezTo>
                    <a:pt x="5722195" y="629612"/>
                    <a:pt x="5730949" y="616688"/>
                    <a:pt x="5741582" y="606055"/>
                  </a:cubicBezTo>
                  <a:cubicBezTo>
                    <a:pt x="5745126" y="595423"/>
                    <a:pt x="5749783" y="585099"/>
                    <a:pt x="5752214" y="574158"/>
                  </a:cubicBezTo>
                  <a:cubicBezTo>
                    <a:pt x="5771163" y="488887"/>
                    <a:pt x="5754139" y="534561"/>
                    <a:pt x="5773479" y="457200"/>
                  </a:cubicBezTo>
                  <a:cubicBezTo>
                    <a:pt x="5776197" y="446327"/>
                    <a:pt x="5780568" y="435935"/>
                    <a:pt x="5784112" y="425302"/>
                  </a:cubicBezTo>
                  <a:cubicBezTo>
                    <a:pt x="5775544" y="348189"/>
                    <a:pt x="5779588" y="345672"/>
                    <a:pt x="5762847" y="287079"/>
                  </a:cubicBezTo>
                  <a:cubicBezTo>
                    <a:pt x="5759768" y="276302"/>
                    <a:pt x="5760139" y="263106"/>
                    <a:pt x="5752214" y="255181"/>
                  </a:cubicBezTo>
                  <a:cubicBezTo>
                    <a:pt x="5734142" y="237109"/>
                    <a:pt x="5709684" y="226828"/>
                    <a:pt x="5688419" y="212651"/>
                  </a:cubicBezTo>
                  <a:cubicBezTo>
                    <a:pt x="5635911" y="177646"/>
                    <a:pt x="5676934" y="199148"/>
                    <a:pt x="5603359" y="180753"/>
                  </a:cubicBezTo>
                  <a:cubicBezTo>
                    <a:pt x="5592486" y="178035"/>
                    <a:pt x="5582238" y="173199"/>
                    <a:pt x="5571461" y="170120"/>
                  </a:cubicBezTo>
                  <a:cubicBezTo>
                    <a:pt x="5557410" y="166106"/>
                    <a:pt x="5543108" y="163032"/>
                    <a:pt x="5528931" y="159488"/>
                  </a:cubicBezTo>
                  <a:cubicBezTo>
                    <a:pt x="5521843" y="148855"/>
                    <a:pt x="5519953" y="131101"/>
                    <a:pt x="5507666" y="127590"/>
                  </a:cubicBezTo>
                  <a:cubicBezTo>
                    <a:pt x="5466630" y="115866"/>
                    <a:pt x="5422560" y="121004"/>
                    <a:pt x="5380075" y="116958"/>
                  </a:cubicBezTo>
                  <a:cubicBezTo>
                    <a:pt x="5348126" y="113915"/>
                    <a:pt x="5316280" y="109869"/>
                    <a:pt x="5284382" y="106325"/>
                  </a:cubicBezTo>
                  <a:cubicBezTo>
                    <a:pt x="5270205" y="102781"/>
                    <a:pt x="5256117" y="98863"/>
                    <a:pt x="5241852" y="95693"/>
                  </a:cubicBezTo>
                  <a:cubicBezTo>
                    <a:pt x="5224210" y="91773"/>
                    <a:pt x="5205610" y="91406"/>
                    <a:pt x="5188689" y="85060"/>
                  </a:cubicBezTo>
                  <a:cubicBezTo>
                    <a:pt x="5176724" y="80573"/>
                    <a:pt x="5169322" y="66301"/>
                    <a:pt x="5156791" y="63795"/>
                  </a:cubicBezTo>
                  <a:cubicBezTo>
                    <a:pt x="5114942" y="55425"/>
                    <a:pt x="5071730" y="56706"/>
                    <a:pt x="5029200" y="53162"/>
                  </a:cubicBezTo>
                  <a:cubicBezTo>
                    <a:pt x="4939982" y="30858"/>
                    <a:pt x="5007114" y="45119"/>
                    <a:pt x="4848447" y="31897"/>
                  </a:cubicBezTo>
                  <a:lnTo>
                    <a:pt x="4731489" y="21265"/>
                  </a:lnTo>
                  <a:cubicBezTo>
                    <a:pt x="4704056" y="25184"/>
                    <a:pt x="4654857" y="27683"/>
                    <a:pt x="4625163" y="42530"/>
                  </a:cubicBezTo>
                  <a:cubicBezTo>
                    <a:pt x="4497500" y="106362"/>
                    <a:pt x="4670886" y="25728"/>
                    <a:pt x="4572000" y="85060"/>
                  </a:cubicBezTo>
                  <a:cubicBezTo>
                    <a:pt x="4563228" y="90323"/>
                    <a:pt x="4502750" y="106001"/>
                    <a:pt x="4497573" y="106325"/>
                  </a:cubicBezTo>
                  <a:cubicBezTo>
                    <a:pt x="4398466" y="112519"/>
                    <a:pt x="4299098" y="113414"/>
                    <a:pt x="4199861" y="116958"/>
                  </a:cubicBezTo>
                  <a:cubicBezTo>
                    <a:pt x="4138155" y="158094"/>
                    <a:pt x="4198176" y="124707"/>
                    <a:pt x="4093535" y="148855"/>
                  </a:cubicBezTo>
                  <a:cubicBezTo>
                    <a:pt x="4071694" y="153895"/>
                    <a:pt x="4029740" y="170120"/>
                    <a:pt x="4029740" y="170120"/>
                  </a:cubicBezTo>
                  <a:cubicBezTo>
                    <a:pt x="3994298" y="166576"/>
                    <a:pt x="3958720" y="164195"/>
                    <a:pt x="3923414" y="159488"/>
                  </a:cubicBezTo>
                  <a:cubicBezTo>
                    <a:pt x="3839455" y="148293"/>
                    <a:pt x="3899680" y="153554"/>
                    <a:pt x="3838354" y="138223"/>
                  </a:cubicBezTo>
                  <a:cubicBezTo>
                    <a:pt x="3789637" y="126044"/>
                    <a:pt x="3751792" y="123415"/>
                    <a:pt x="3700131" y="116958"/>
                  </a:cubicBezTo>
                  <a:cubicBezTo>
                    <a:pt x="3666259" y="108490"/>
                    <a:pt x="3639541" y="101093"/>
                    <a:pt x="3604438" y="95693"/>
                  </a:cubicBezTo>
                  <a:cubicBezTo>
                    <a:pt x="3566439" y="89847"/>
                    <a:pt x="3459149" y="78368"/>
                    <a:pt x="3423684" y="74427"/>
                  </a:cubicBezTo>
                  <a:cubicBezTo>
                    <a:pt x="3318890" y="48230"/>
                    <a:pt x="3456641" y="80239"/>
                    <a:pt x="3253563" y="53162"/>
                  </a:cubicBezTo>
                  <a:cubicBezTo>
                    <a:pt x="3242454" y="51681"/>
                    <a:pt x="3232607" y="44961"/>
                    <a:pt x="3221666" y="42530"/>
                  </a:cubicBezTo>
                  <a:cubicBezTo>
                    <a:pt x="3200621" y="37853"/>
                    <a:pt x="3179332" y="33941"/>
                    <a:pt x="3157870" y="31897"/>
                  </a:cubicBezTo>
                  <a:cubicBezTo>
                    <a:pt x="3104829" y="26846"/>
                    <a:pt x="3051545" y="24809"/>
                    <a:pt x="2998382" y="21265"/>
                  </a:cubicBezTo>
                  <a:cubicBezTo>
                    <a:pt x="2899145" y="24809"/>
                    <a:pt x="2799586" y="23169"/>
                    <a:pt x="2700670" y="31897"/>
                  </a:cubicBezTo>
                  <a:cubicBezTo>
                    <a:pt x="2678341" y="33867"/>
                    <a:pt x="2658621" y="47725"/>
                    <a:pt x="2636875" y="53162"/>
                  </a:cubicBezTo>
                  <a:cubicBezTo>
                    <a:pt x="2583472" y="66513"/>
                    <a:pt x="2608208" y="59174"/>
                    <a:pt x="2562447" y="74427"/>
                  </a:cubicBezTo>
                  <a:cubicBezTo>
                    <a:pt x="2517445" y="69927"/>
                    <a:pt x="2367259" y="54318"/>
                    <a:pt x="2328531" y="53162"/>
                  </a:cubicBezTo>
                  <a:cubicBezTo>
                    <a:pt x="2133655" y="47345"/>
                    <a:pt x="1938670" y="46074"/>
                    <a:pt x="1743740" y="42530"/>
                  </a:cubicBezTo>
                  <a:cubicBezTo>
                    <a:pt x="1695563" y="30485"/>
                    <a:pt x="1659755" y="19515"/>
                    <a:pt x="1605517" y="21265"/>
                  </a:cubicBezTo>
                  <a:cubicBezTo>
                    <a:pt x="1527264" y="23789"/>
                    <a:pt x="1449608" y="35844"/>
                    <a:pt x="1371600" y="42530"/>
                  </a:cubicBezTo>
                  <a:lnTo>
                    <a:pt x="1233377" y="53162"/>
                  </a:lnTo>
                  <a:cubicBezTo>
                    <a:pt x="1144772" y="49618"/>
                    <a:pt x="1056013" y="48848"/>
                    <a:pt x="967563" y="42530"/>
                  </a:cubicBezTo>
                  <a:cubicBezTo>
                    <a:pt x="956384" y="41731"/>
                    <a:pt x="946479" y="34846"/>
                    <a:pt x="935666" y="31897"/>
                  </a:cubicBezTo>
                  <a:cubicBezTo>
                    <a:pt x="907470" y="24207"/>
                    <a:pt x="879606" y="14257"/>
                    <a:pt x="850605" y="10632"/>
                  </a:cubicBezTo>
                  <a:lnTo>
                    <a:pt x="765545" y="0"/>
                  </a:lnTo>
                  <a:cubicBezTo>
                    <a:pt x="726559" y="3544"/>
                    <a:pt x="686864" y="2430"/>
                    <a:pt x="648586" y="10632"/>
                  </a:cubicBezTo>
                  <a:cubicBezTo>
                    <a:pt x="636091" y="13309"/>
                    <a:pt x="628434" y="26863"/>
                    <a:pt x="616689" y="31897"/>
                  </a:cubicBezTo>
                  <a:cubicBezTo>
                    <a:pt x="575087" y="49727"/>
                    <a:pt x="553241" y="35209"/>
                    <a:pt x="510363" y="63795"/>
                  </a:cubicBezTo>
                  <a:cubicBezTo>
                    <a:pt x="499731" y="70883"/>
                    <a:pt x="489895" y="79345"/>
                    <a:pt x="478466" y="85060"/>
                  </a:cubicBezTo>
                  <a:cubicBezTo>
                    <a:pt x="468441" y="90072"/>
                    <a:pt x="457062" y="91758"/>
                    <a:pt x="446568" y="95693"/>
                  </a:cubicBezTo>
                  <a:cubicBezTo>
                    <a:pt x="428697" y="102395"/>
                    <a:pt x="411276" y="110257"/>
                    <a:pt x="393405" y="116958"/>
                  </a:cubicBezTo>
                  <a:cubicBezTo>
                    <a:pt x="382911" y="120893"/>
                    <a:pt x="372284" y="124511"/>
                    <a:pt x="361507" y="127590"/>
                  </a:cubicBezTo>
                  <a:cubicBezTo>
                    <a:pt x="347456" y="131604"/>
                    <a:pt x="332660" y="133092"/>
                    <a:pt x="318977" y="138223"/>
                  </a:cubicBezTo>
                  <a:cubicBezTo>
                    <a:pt x="304136" y="143788"/>
                    <a:pt x="291163" y="153601"/>
                    <a:pt x="276447" y="159488"/>
                  </a:cubicBezTo>
                  <a:cubicBezTo>
                    <a:pt x="255635" y="167813"/>
                    <a:pt x="212652" y="180753"/>
                    <a:pt x="212652" y="180753"/>
                  </a:cubicBezTo>
                  <a:cubicBezTo>
                    <a:pt x="164942" y="228461"/>
                    <a:pt x="221600" y="178145"/>
                    <a:pt x="159489" y="212651"/>
                  </a:cubicBezTo>
                  <a:cubicBezTo>
                    <a:pt x="137148" y="225063"/>
                    <a:pt x="116958" y="241004"/>
                    <a:pt x="95693" y="255181"/>
                  </a:cubicBezTo>
                  <a:cubicBezTo>
                    <a:pt x="83182" y="263522"/>
                    <a:pt x="76307" y="278738"/>
                    <a:pt x="63796" y="287079"/>
                  </a:cubicBezTo>
                  <a:cubicBezTo>
                    <a:pt x="54471" y="293296"/>
                    <a:pt x="42531" y="294167"/>
                    <a:pt x="31898" y="297711"/>
                  </a:cubicBezTo>
                  <a:cubicBezTo>
                    <a:pt x="28354" y="315432"/>
                    <a:pt x="25330" y="333265"/>
                    <a:pt x="21266" y="350874"/>
                  </a:cubicBezTo>
                  <a:cubicBezTo>
                    <a:pt x="14694" y="379352"/>
                    <a:pt x="0" y="435934"/>
                    <a:pt x="0" y="435934"/>
                  </a:cubicBezTo>
                  <a:cubicBezTo>
                    <a:pt x="3544" y="453655"/>
                    <a:pt x="2551" y="472933"/>
                    <a:pt x="10633" y="489097"/>
                  </a:cubicBezTo>
                  <a:cubicBezTo>
                    <a:pt x="17358" y="502546"/>
                    <a:pt x="27943" y="517348"/>
                    <a:pt x="42531" y="520995"/>
                  </a:cubicBezTo>
                  <a:cubicBezTo>
                    <a:pt x="86146" y="531899"/>
                    <a:pt x="166578" y="554664"/>
                    <a:pt x="212652" y="56352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1B4B7-2649-4DA4-B0C6-39997A2E9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83138"/>
            <a:ext cx="4133193" cy="81700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/>
              <a:t>p type silicon </a:t>
            </a:r>
          </a:p>
          <a:p>
            <a:pPr marL="0" indent="0" algn="ctr">
              <a:buNone/>
            </a:pPr>
            <a:r>
              <a:rPr lang="en-US" dirty="0"/>
              <a:t>N</a:t>
            </a:r>
            <a:r>
              <a:rPr lang="en-US" baseline="-25000" dirty="0"/>
              <a:t>A</a:t>
            </a:r>
            <a:r>
              <a:rPr lang="en-US" dirty="0"/>
              <a:t> = 10</a:t>
            </a:r>
            <a:r>
              <a:rPr lang="en-US" baseline="30000" dirty="0"/>
              <a:t>15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9B89445-002D-4720-9F8F-EFA93052BED9}"/>
              </a:ext>
            </a:extLst>
          </p:cNvPr>
          <p:cNvGrpSpPr/>
          <p:nvPr/>
        </p:nvGrpSpPr>
        <p:grpSpPr>
          <a:xfrm>
            <a:off x="6779729" y="1729305"/>
            <a:ext cx="5210253" cy="4951588"/>
            <a:chOff x="6779729" y="1772305"/>
            <a:chExt cx="5210253" cy="4951588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C73032A-F0B2-4E03-A97D-86251C6A4CCC}"/>
                </a:ext>
              </a:extLst>
            </p:cNvPr>
            <p:cNvSpPr/>
            <p:nvPr/>
          </p:nvSpPr>
          <p:spPr>
            <a:xfrm>
              <a:off x="6973126" y="2014533"/>
              <a:ext cx="4849247" cy="1317812"/>
            </a:xfrm>
            <a:prstGeom prst="rect">
              <a:avLst/>
            </a:prstGeom>
            <a:pattFill prst="narHorz">
              <a:fgClr>
                <a:srgbClr val="C2D1EC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FCECD1D-0A6D-4C9A-A9B5-CCA2357CE070}"/>
                </a:ext>
              </a:extLst>
            </p:cNvPr>
            <p:cNvSpPr/>
            <p:nvPr/>
          </p:nvSpPr>
          <p:spPr>
            <a:xfrm>
              <a:off x="6947338" y="5093096"/>
              <a:ext cx="4849247" cy="1333387"/>
            </a:xfrm>
            <a:prstGeom prst="rect">
              <a:avLst/>
            </a:prstGeom>
            <a:solidFill>
              <a:srgbClr val="C2D1E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CFAF6A3-8801-41C6-9D93-4836FBCBFDDD}"/>
                </a:ext>
              </a:extLst>
            </p:cNvPr>
            <p:cNvSpPr/>
            <p:nvPr/>
          </p:nvSpPr>
          <p:spPr>
            <a:xfrm>
              <a:off x="6779729" y="1772305"/>
              <a:ext cx="5210253" cy="646331"/>
            </a:xfrm>
            <a:custGeom>
              <a:avLst/>
              <a:gdLst>
                <a:gd name="connsiteX0" fmla="*/ 212652 w 5784112"/>
                <a:gd name="connsiteY0" fmla="*/ 563525 h 935665"/>
                <a:gd name="connsiteX1" fmla="*/ 318977 w 5784112"/>
                <a:gd name="connsiteY1" fmla="*/ 574158 h 935665"/>
                <a:gd name="connsiteX2" fmla="*/ 691117 w 5784112"/>
                <a:gd name="connsiteY2" fmla="*/ 606055 h 935665"/>
                <a:gd name="connsiteX3" fmla="*/ 744279 w 5784112"/>
                <a:gd name="connsiteY3" fmla="*/ 659218 h 935665"/>
                <a:gd name="connsiteX4" fmla="*/ 797442 w 5784112"/>
                <a:gd name="connsiteY4" fmla="*/ 701748 h 935665"/>
                <a:gd name="connsiteX5" fmla="*/ 903768 w 5784112"/>
                <a:gd name="connsiteY5" fmla="*/ 733646 h 935665"/>
                <a:gd name="connsiteX6" fmla="*/ 978196 w 5784112"/>
                <a:gd name="connsiteY6" fmla="*/ 744279 h 935665"/>
                <a:gd name="connsiteX7" fmla="*/ 1010093 w 5784112"/>
                <a:gd name="connsiteY7" fmla="*/ 754911 h 935665"/>
                <a:gd name="connsiteX8" fmla="*/ 1297173 w 5784112"/>
                <a:gd name="connsiteY8" fmla="*/ 744279 h 935665"/>
                <a:gd name="connsiteX9" fmla="*/ 1679945 w 5784112"/>
                <a:gd name="connsiteY9" fmla="*/ 733646 h 935665"/>
                <a:gd name="connsiteX10" fmla="*/ 1743740 w 5784112"/>
                <a:gd name="connsiteY10" fmla="*/ 701748 h 935665"/>
                <a:gd name="connsiteX11" fmla="*/ 1775638 w 5784112"/>
                <a:gd name="connsiteY11" fmla="*/ 691116 h 935665"/>
                <a:gd name="connsiteX12" fmla="*/ 1828800 w 5784112"/>
                <a:gd name="connsiteY12" fmla="*/ 669851 h 935665"/>
                <a:gd name="connsiteX13" fmla="*/ 1860698 w 5784112"/>
                <a:gd name="connsiteY13" fmla="*/ 659218 h 935665"/>
                <a:gd name="connsiteX14" fmla="*/ 1892596 w 5784112"/>
                <a:gd name="connsiteY14" fmla="*/ 637953 h 935665"/>
                <a:gd name="connsiteX15" fmla="*/ 2041452 w 5784112"/>
                <a:gd name="connsiteY15" fmla="*/ 659218 h 935665"/>
                <a:gd name="connsiteX16" fmla="*/ 2137145 w 5784112"/>
                <a:gd name="connsiteY16" fmla="*/ 680483 h 935665"/>
                <a:gd name="connsiteX17" fmla="*/ 2190307 w 5784112"/>
                <a:gd name="connsiteY17" fmla="*/ 691116 h 935665"/>
                <a:gd name="connsiteX18" fmla="*/ 2243470 w 5784112"/>
                <a:gd name="connsiteY18" fmla="*/ 733646 h 935665"/>
                <a:gd name="connsiteX19" fmla="*/ 2275368 w 5784112"/>
                <a:gd name="connsiteY19" fmla="*/ 744279 h 935665"/>
                <a:gd name="connsiteX20" fmla="*/ 2307266 w 5784112"/>
                <a:gd name="connsiteY20" fmla="*/ 765544 h 935665"/>
                <a:gd name="connsiteX21" fmla="*/ 2392326 w 5784112"/>
                <a:gd name="connsiteY21" fmla="*/ 786809 h 935665"/>
                <a:gd name="connsiteX22" fmla="*/ 2434856 w 5784112"/>
                <a:gd name="connsiteY22" fmla="*/ 797441 h 935665"/>
                <a:gd name="connsiteX23" fmla="*/ 2477386 w 5784112"/>
                <a:gd name="connsiteY23" fmla="*/ 818707 h 935665"/>
                <a:gd name="connsiteX24" fmla="*/ 2519917 w 5784112"/>
                <a:gd name="connsiteY24" fmla="*/ 829339 h 935665"/>
                <a:gd name="connsiteX25" fmla="*/ 2551814 w 5784112"/>
                <a:gd name="connsiteY25" fmla="*/ 839972 h 935665"/>
                <a:gd name="connsiteX26" fmla="*/ 2775098 w 5784112"/>
                <a:gd name="connsiteY26" fmla="*/ 829339 h 935665"/>
                <a:gd name="connsiteX27" fmla="*/ 2860159 w 5784112"/>
                <a:gd name="connsiteY27" fmla="*/ 776176 h 935665"/>
                <a:gd name="connsiteX28" fmla="*/ 2955852 w 5784112"/>
                <a:gd name="connsiteY28" fmla="*/ 723014 h 935665"/>
                <a:gd name="connsiteX29" fmla="*/ 2998382 w 5784112"/>
                <a:gd name="connsiteY29" fmla="*/ 712381 h 935665"/>
                <a:gd name="connsiteX30" fmla="*/ 3030279 w 5784112"/>
                <a:gd name="connsiteY30" fmla="*/ 691116 h 935665"/>
                <a:gd name="connsiteX31" fmla="*/ 3062177 w 5784112"/>
                <a:gd name="connsiteY31" fmla="*/ 680483 h 935665"/>
                <a:gd name="connsiteX32" fmla="*/ 3094075 w 5784112"/>
                <a:gd name="connsiteY32" fmla="*/ 637953 h 935665"/>
                <a:gd name="connsiteX33" fmla="*/ 3125973 w 5784112"/>
                <a:gd name="connsiteY33" fmla="*/ 584790 h 935665"/>
                <a:gd name="connsiteX34" fmla="*/ 3253563 w 5784112"/>
                <a:gd name="connsiteY34" fmla="*/ 606055 h 935665"/>
                <a:gd name="connsiteX35" fmla="*/ 3285461 w 5784112"/>
                <a:gd name="connsiteY35" fmla="*/ 627320 h 935665"/>
                <a:gd name="connsiteX36" fmla="*/ 3370521 w 5784112"/>
                <a:gd name="connsiteY36" fmla="*/ 691116 h 935665"/>
                <a:gd name="connsiteX37" fmla="*/ 3402419 w 5784112"/>
                <a:gd name="connsiteY37" fmla="*/ 701748 h 935665"/>
                <a:gd name="connsiteX38" fmla="*/ 3476847 w 5784112"/>
                <a:gd name="connsiteY38" fmla="*/ 733646 h 935665"/>
                <a:gd name="connsiteX39" fmla="*/ 3508745 w 5784112"/>
                <a:gd name="connsiteY39" fmla="*/ 744279 h 935665"/>
                <a:gd name="connsiteX40" fmla="*/ 3604438 w 5784112"/>
                <a:gd name="connsiteY40" fmla="*/ 754911 h 935665"/>
                <a:gd name="connsiteX41" fmla="*/ 3657600 w 5784112"/>
                <a:gd name="connsiteY41" fmla="*/ 765544 h 935665"/>
                <a:gd name="connsiteX42" fmla="*/ 3721396 w 5784112"/>
                <a:gd name="connsiteY42" fmla="*/ 776176 h 935665"/>
                <a:gd name="connsiteX43" fmla="*/ 3753293 w 5784112"/>
                <a:gd name="connsiteY43" fmla="*/ 786809 h 935665"/>
                <a:gd name="connsiteX44" fmla="*/ 3774559 w 5784112"/>
                <a:gd name="connsiteY44" fmla="*/ 808074 h 935665"/>
                <a:gd name="connsiteX45" fmla="*/ 3838354 w 5784112"/>
                <a:gd name="connsiteY45" fmla="*/ 839972 h 935665"/>
                <a:gd name="connsiteX46" fmla="*/ 3859619 w 5784112"/>
                <a:gd name="connsiteY46" fmla="*/ 871869 h 935665"/>
                <a:gd name="connsiteX47" fmla="*/ 3923414 w 5784112"/>
                <a:gd name="connsiteY47" fmla="*/ 893134 h 935665"/>
                <a:gd name="connsiteX48" fmla="*/ 4008475 w 5784112"/>
                <a:gd name="connsiteY48" fmla="*/ 882502 h 935665"/>
                <a:gd name="connsiteX49" fmla="*/ 4040373 w 5784112"/>
                <a:gd name="connsiteY49" fmla="*/ 861237 h 935665"/>
                <a:gd name="connsiteX50" fmla="*/ 4072270 w 5784112"/>
                <a:gd name="connsiteY50" fmla="*/ 850604 h 935665"/>
                <a:gd name="connsiteX51" fmla="*/ 4136066 w 5784112"/>
                <a:gd name="connsiteY51" fmla="*/ 808074 h 935665"/>
                <a:gd name="connsiteX52" fmla="*/ 4178596 w 5784112"/>
                <a:gd name="connsiteY52" fmla="*/ 786809 h 935665"/>
                <a:gd name="connsiteX53" fmla="*/ 4221126 w 5784112"/>
                <a:gd name="connsiteY53" fmla="*/ 776176 h 935665"/>
                <a:gd name="connsiteX54" fmla="*/ 4253024 w 5784112"/>
                <a:gd name="connsiteY54" fmla="*/ 765544 h 935665"/>
                <a:gd name="connsiteX55" fmla="*/ 4284921 w 5784112"/>
                <a:gd name="connsiteY55" fmla="*/ 744279 h 935665"/>
                <a:gd name="connsiteX56" fmla="*/ 4338084 w 5784112"/>
                <a:gd name="connsiteY56" fmla="*/ 701748 h 935665"/>
                <a:gd name="connsiteX57" fmla="*/ 4508205 w 5784112"/>
                <a:gd name="connsiteY57" fmla="*/ 680483 h 935665"/>
                <a:gd name="connsiteX58" fmla="*/ 4603898 w 5784112"/>
                <a:gd name="connsiteY58" fmla="*/ 712381 h 935665"/>
                <a:gd name="connsiteX59" fmla="*/ 4667693 w 5784112"/>
                <a:gd name="connsiteY59" fmla="*/ 733646 h 935665"/>
                <a:gd name="connsiteX60" fmla="*/ 4699591 w 5784112"/>
                <a:gd name="connsiteY60" fmla="*/ 744279 h 935665"/>
                <a:gd name="connsiteX61" fmla="*/ 4763386 w 5784112"/>
                <a:gd name="connsiteY61" fmla="*/ 786809 h 935665"/>
                <a:gd name="connsiteX62" fmla="*/ 4795284 w 5784112"/>
                <a:gd name="connsiteY62" fmla="*/ 808074 h 935665"/>
                <a:gd name="connsiteX63" fmla="*/ 4859079 w 5784112"/>
                <a:gd name="connsiteY63" fmla="*/ 861237 h 935665"/>
                <a:gd name="connsiteX64" fmla="*/ 4880345 w 5784112"/>
                <a:gd name="connsiteY64" fmla="*/ 893134 h 935665"/>
                <a:gd name="connsiteX65" fmla="*/ 4944140 w 5784112"/>
                <a:gd name="connsiteY65" fmla="*/ 914400 h 935665"/>
                <a:gd name="connsiteX66" fmla="*/ 5039833 w 5784112"/>
                <a:gd name="connsiteY66" fmla="*/ 935665 h 935665"/>
                <a:gd name="connsiteX67" fmla="*/ 5167424 w 5784112"/>
                <a:gd name="connsiteY67" fmla="*/ 925032 h 935665"/>
                <a:gd name="connsiteX68" fmla="*/ 5199321 w 5784112"/>
                <a:gd name="connsiteY68" fmla="*/ 914400 h 935665"/>
                <a:gd name="connsiteX69" fmla="*/ 5252484 w 5784112"/>
                <a:gd name="connsiteY69" fmla="*/ 903767 h 935665"/>
                <a:gd name="connsiteX70" fmla="*/ 5316279 w 5784112"/>
                <a:gd name="connsiteY70" fmla="*/ 882502 h 935665"/>
                <a:gd name="connsiteX71" fmla="*/ 5369442 w 5784112"/>
                <a:gd name="connsiteY71" fmla="*/ 850604 h 935665"/>
                <a:gd name="connsiteX72" fmla="*/ 5465135 w 5784112"/>
                <a:gd name="connsiteY72" fmla="*/ 786809 h 935665"/>
                <a:gd name="connsiteX73" fmla="*/ 5497033 w 5784112"/>
                <a:gd name="connsiteY73" fmla="*/ 765544 h 935665"/>
                <a:gd name="connsiteX74" fmla="*/ 5582093 w 5784112"/>
                <a:gd name="connsiteY74" fmla="*/ 754911 h 935665"/>
                <a:gd name="connsiteX75" fmla="*/ 5603359 w 5784112"/>
                <a:gd name="connsiteY75" fmla="*/ 733646 h 935665"/>
                <a:gd name="connsiteX76" fmla="*/ 5624624 w 5784112"/>
                <a:gd name="connsiteY76" fmla="*/ 701748 h 935665"/>
                <a:gd name="connsiteX77" fmla="*/ 5656521 w 5784112"/>
                <a:gd name="connsiteY77" fmla="*/ 680483 h 935665"/>
                <a:gd name="connsiteX78" fmla="*/ 5677786 w 5784112"/>
                <a:gd name="connsiteY78" fmla="*/ 648586 h 935665"/>
                <a:gd name="connsiteX79" fmla="*/ 5709684 w 5784112"/>
                <a:gd name="connsiteY79" fmla="*/ 637953 h 935665"/>
                <a:gd name="connsiteX80" fmla="*/ 5741582 w 5784112"/>
                <a:gd name="connsiteY80" fmla="*/ 606055 h 935665"/>
                <a:gd name="connsiteX81" fmla="*/ 5752214 w 5784112"/>
                <a:gd name="connsiteY81" fmla="*/ 574158 h 935665"/>
                <a:gd name="connsiteX82" fmla="*/ 5773479 w 5784112"/>
                <a:gd name="connsiteY82" fmla="*/ 457200 h 935665"/>
                <a:gd name="connsiteX83" fmla="*/ 5784112 w 5784112"/>
                <a:gd name="connsiteY83" fmla="*/ 425302 h 935665"/>
                <a:gd name="connsiteX84" fmla="*/ 5762847 w 5784112"/>
                <a:gd name="connsiteY84" fmla="*/ 287079 h 935665"/>
                <a:gd name="connsiteX85" fmla="*/ 5752214 w 5784112"/>
                <a:gd name="connsiteY85" fmla="*/ 255181 h 935665"/>
                <a:gd name="connsiteX86" fmla="*/ 5688419 w 5784112"/>
                <a:gd name="connsiteY86" fmla="*/ 212651 h 935665"/>
                <a:gd name="connsiteX87" fmla="*/ 5603359 w 5784112"/>
                <a:gd name="connsiteY87" fmla="*/ 180753 h 935665"/>
                <a:gd name="connsiteX88" fmla="*/ 5571461 w 5784112"/>
                <a:gd name="connsiteY88" fmla="*/ 170120 h 935665"/>
                <a:gd name="connsiteX89" fmla="*/ 5528931 w 5784112"/>
                <a:gd name="connsiteY89" fmla="*/ 159488 h 935665"/>
                <a:gd name="connsiteX90" fmla="*/ 5507666 w 5784112"/>
                <a:gd name="connsiteY90" fmla="*/ 127590 h 935665"/>
                <a:gd name="connsiteX91" fmla="*/ 5380075 w 5784112"/>
                <a:gd name="connsiteY91" fmla="*/ 116958 h 935665"/>
                <a:gd name="connsiteX92" fmla="*/ 5284382 w 5784112"/>
                <a:gd name="connsiteY92" fmla="*/ 106325 h 935665"/>
                <a:gd name="connsiteX93" fmla="*/ 5241852 w 5784112"/>
                <a:gd name="connsiteY93" fmla="*/ 95693 h 935665"/>
                <a:gd name="connsiteX94" fmla="*/ 5188689 w 5784112"/>
                <a:gd name="connsiteY94" fmla="*/ 85060 h 935665"/>
                <a:gd name="connsiteX95" fmla="*/ 5156791 w 5784112"/>
                <a:gd name="connsiteY95" fmla="*/ 63795 h 935665"/>
                <a:gd name="connsiteX96" fmla="*/ 5029200 w 5784112"/>
                <a:gd name="connsiteY96" fmla="*/ 53162 h 935665"/>
                <a:gd name="connsiteX97" fmla="*/ 4848447 w 5784112"/>
                <a:gd name="connsiteY97" fmla="*/ 31897 h 935665"/>
                <a:gd name="connsiteX98" fmla="*/ 4731489 w 5784112"/>
                <a:gd name="connsiteY98" fmla="*/ 21265 h 935665"/>
                <a:gd name="connsiteX99" fmla="*/ 4625163 w 5784112"/>
                <a:gd name="connsiteY99" fmla="*/ 42530 h 935665"/>
                <a:gd name="connsiteX100" fmla="*/ 4572000 w 5784112"/>
                <a:gd name="connsiteY100" fmla="*/ 85060 h 935665"/>
                <a:gd name="connsiteX101" fmla="*/ 4497573 w 5784112"/>
                <a:gd name="connsiteY101" fmla="*/ 106325 h 935665"/>
                <a:gd name="connsiteX102" fmla="*/ 4199861 w 5784112"/>
                <a:gd name="connsiteY102" fmla="*/ 116958 h 935665"/>
                <a:gd name="connsiteX103" fmla="*/ 4093535 w 5784112"/>
                <a:gd name="connsiteY103" fmla="*/ 148855 h 935665"/>
                <a:gd name="connsiteX104" fmla="*/ 4029740 w 5784112"/>
                <a:gd name="connsiteY104" fmla="*/ 170120 h 935665"/>
                <a:gd name="connsiteX105" fmla="*/ 3923414 w 5784112"/>
                <a:gd name="connsiteY105" fmla="*/ 159488 h 935665"/>
                <a:gd name="connsiteX106" fmla="*/ 3838354 w 5784112"/>
                <a:gd name="connsiteY106" fmla="*/ 138223 h 935665"/>
                <a:gd name="connsiteX107" fmla="*/ 3700131 w 5784112"/>
                <a:gd name="connsiteY107" fmla="*/ 116958 h 935665"/>
                <a:gd name="connsiteX108" fmla="*/ 3604438 w 5784112"/>
                <a:gd name="connsiteY108" fmla="*/ 95693 h 935665"/>
                <a:gd name="connsiteX109" fmla="*/ 3423684 w 5784112"/>
                <a:gd name="connsiteY109" fmla="*/ 74427 h 935665"/>
                <a:gd name="connsiteX110" fmla="*/ 3253563 w 5784112"/>
                <a:gd name="connsiteY110" fmla="*/ 53162 h 935665"/>
                <a:gd name="connsiteX111" fmla="*/ 3221666 w 5784112"/>
                <a:gd name="connsiteY111" fmla="*/ 42530 h 935665"/>
                <a:gd name="connsiteX112" fmla="*/ 3157870 w 5784112"/>
                <a:gd name="connsiteY112" fmla="*/ 31897 h 935665"/>
                <a:gd name="connsiteX113" fmla="*/ 2998382 w 5784112"/>
                <a:gd name="connsiteY113" fmla="*/ 21265 h 935665"/>
                <a:gd name="connsiteX114" fmla="*/ 2700670 w 5784112"/>
                <a:gd name="connsiteY114" fmla="*/ 31897 h 935665"/>
                <a:gd name="connsiteX115" fmla="*/ 2636875 w 5784112"/>
                <a:gd name="connsiteY115" fmla="*/ 53162 h 935665"/>
                <a:gd name="connsiteX116" fmla="*/ 2562447 w 5784112"/>
                <a:gd name="connsiteY116" fmla="*/ 74427 h 935665"/>
                <a:gd name="connsiteX117" fmla="*/ 2328531 w 5784112"/>
                <a:gd name="connsiteY117" fmla="*/ 53162 h 935665"/>
                <a:gd name="connsiteX118" fmla="*/ 1743740 w 5784112"/>
                <a:gd name="connsiteY118" fmla="*/ 42530 h 935665"/>
                <a:gd name="connsiteX119" fmla="*/ 1605517 w 5784112"/>
                <a:gd name="connsiteY119" fmla="*/ 21265 h 935665"/>
                <a:gd name="connsiteX120" fmla="*/ 1371600 w 5784112"/>
                <a:gd name="connsiteY120" fmla="*/ 42530 h 935665"/>
                <a:gd name="connsiteX121" fmla="*/ 1233377 w 5784112"/>
                <a:gd name="connsiteY121" fmla="*/ 53162 h 935665"/>
                <a:gd name="connsiteX122" fmla="*/ 967563 w 5784112"/>
                <a:gd name="connsiteY122" fmla="*/ 42530 h 935665"/>
                <a:gd name="connsiteX123" fmla="*/ 935666 w 5784112"/>
                <a:gd name="connsiteY123" fmla="*/ 31897 h 935665"/>
                <a:gd name="connsiteX124" fmla="*/ 850605 w 5784112"/>
                <a:gd name="connsiteY124" fmla="*/ 10632 h 935665"/>
                <a:gd name="connsiteX125" fmla="*/ 765545 w 5784112"/>
                <a:gd name="connsiteY125" fmla="*/ 0 h 935665"/>
                <a:gd name="connsiteX126" fmla="*/ 648586 w 5784112"/>
                <a:gd name="connsiteY126" fmla="*/ 10632 h 935665"/>
                <a:gd name="connsiteX127" fmla="*/ 616689 w 5784112"/>
                <a:gd name="connsiteY127" fmla="*/ 31897 h 935665"/>
                <a:gd name="connsiteX128" fmla="*/ 510363 w 5784112"/>
                <a:gd name="connsiteY128" fmla="*/ 63795 h 935665"/>
                <a:gd name="connsiteX129" fmla="*/ 478466 w 5784112"/>
                <a:gd name="connsiteY129" fmla="*/ 85060 h 935665"/>
                <a:gd name="connsiteX130" fmla="*/ 446568 w 5784112"/>
                <a:gd name="connsiteY130" fmla="*/ 95693 h 935665"/>
                <a:gd name="connsiteX131" fmla="*/ 393405 w 5784112"/>
                <a:gd name="connsiteY131" fmla="*/ 116958 h 935665"/>
                <a:gd name="connsiteX132" fmla="*/ 361507 w 5784112"/>
                <a:gd name="connsiteY132" fmla="*/ 127590 h 935665"/>
                <a:gd name="connsiteX133" fmla="*/ 318977 w 5784112"/>
                <a:gd name="connsiteY133" fmla="*/ 138223 h 935665"/>
                <a:gd name="connsiteX134" fmla="*/ 276447 w 5784112"/>
                <a:gd name="connsiteY134" fmla="*/ 159488 h 935665"/>
                <a:gd name="connsiteX135" fmla="*/ 212652 w 5784112"/>
                <a:gd name="connsiteY135" fmla="*/ 180753 h 935665"/>
                <a:gd name="connsiteX136" fmla="*/ 159489 w 5784112"/>
                <a:gd name="connsiteY136" fmla="*/ 212651 h 935665"/>
                <a:gd name="connsiteX137" fmla="*/ 95693 w 5784112"/>
                <a:gd name="connsiteY137" fmla="*/ 255181 h 935665"/>
                <a:gd name="connsiteX138" fmla="*/ 63796 w 5784112"/>
                <a:gd name="connsiteY138" fmla="*/ 287079 h 935665"/>
                <a:gd name="connsiteX139" fmla="*/ 31898 w 5784112"/>
                <a:gd name="connsiteY139" fmla="*/ 297711 h 935665"/>
                <a:gd name="connsiteX140" fmla="*/ 21266 w 5784112"/>
                <a:gd name="connsiteY140" fmla="*/ 350874 h 935665"/>
                <a:gd name="connsiteX141" fmla="*/ 0 w 5784112"/>
                <a:gd name="connsiteY141" fmla="*/ 435934 h 935665"/>
                <a:gd name="connsiteX142" fmla="*/ 10633 w 5784112"/>
                <a:gd name="connsiteY142" fmla="*/ 489097 h 935665"/>
                <a:gd name="connsiteX143" fmla="*/ 42531 w 5784112"/>
                <a:gd name="connsiteY143" fmla="*/ 520995 h 935665"/>
                <a:gd name="connsiteX144" fmla="*/ 212652 w 5784112"/>
                <a:gd name="connsiteY144" fmla="*/ 563525 h 935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5784112" h="935665">
                  <a:moveTo>
                    <a:pt x="212652" y="563525"/>
                  </a:moveTo>
                  <a:cubicBezTo>
                    <a:pt x="258726" y="572386"/>
                    <a:pt x="283399" y="572464"/>
                    <a:pt x="318977" y="574158"/>
                  </a:cubicBezTo>
                  <a:cubicBezTo>
                    <a:pt x="681327" y="591413"/>
                    <a:pt x="563755" y="521148"/>
                    <a:pt x="691117" y="606055"/>
                  </a:cubicBezTo>
                  <a:cubicBezTo>
                    <a:pt x="727570" y="660735"/>
                    <a:pt x="693650" y="618715"/>
                    <a:pt x="744279" y="659218"/>
                  </a:cubicBezTo>
                  <a:cubicBezTo>
                    <a:pt x="771893" y="681309"/>
                    <a:pt x="760630" y="685387"/>
                    <a:pt x="797442" y="701748"/>
                  </a:cubicBezTo>
                  <a:cubicBezTo>
                    <a:pt x="816655" y="710287"/>
                    <a:pt x="877593" y="728887"/>
                    <a:pt x="903768" y="733646"/>
                  </a:cubicBezTo>
                  <a:cubicBezTo>
                    <a:pt x="928425" y="738129"/>
                    <a:pt x="953387" y="740735"/>
                    <a:pt x="978196" y="744279"/>
                  </a:cubicBezTo>
                  <a:cubicBezTo>
                    <a:pt x="988828" y="747823"/>
                    <a:pt x="998886" y="754911"/>
                    <a:pt x="1010093" y="754911"/>
                  </a:cubicBezTo>
                  <a:cubicBezTo>
                    <a:pt x="1105852" y="754911"/>
                    <a:pt x="1201462" y="747317"/>
                    <a:pt x="1297173" y="744279"/>
                  </a:cubicBezTo>
                  <a:lnTo>
                    <a:pt x="1679945" y="733646"/>
                  </a:lnTo>
                  <a:cubicBezTo>
                    <a:pt x="1760121" y="706922"/>
                    <a:pt x="1661291" y="742972"/>
                    <a:pt x="1743740" y="701748"/>
                  </a:cubicBezTo>
                  <a:cubicBezTo>
                    <a:pt x="1753765" y="696736"/>
                    <a:pt x="1765144" y="695051"/>
                    <a:pt x="1775638" y="691116"/>
                  </a:cubicBezTo>
                  <a:cubicBezTo>
                    <a:pt x="1793509" y="684415"/>
                    <a:pt x="1810929" y="676553"/>
                    <a:pt x="1828800" y="669851"/>
                  </a:cubicBezTo>
                  <a:cubicBezTo>
                    <a:pt x="1839294" y="665916"/>
                    <a:pt x="1850673" y="664230"/>
                    <a:pt x="1860698" y="659218"/>
                  </a:cubicBezTo>
                  <a:cubicBezTo>
                    <a:pt x="1872128" y="653503"/>
                    <a:pt x="1881963" y="645041"/>
                    <a:pt x="1892596" y="637953"/>
                  </a:cubicBezTo>
                  <a:lnTo>
                    <a:pt x="2041452" y="659218"/>
                  </a:lnTo>
                  <a:cubicBezTo>
                    <a:pt x="2096812" y="667959"/>
                    <a:pt x="2086891" y="669316"/>
                    <a:pt x="2137145" y="680483"/>
                  </a:cubicBezTo>
                  <a:cubicBezTo>
                    <a:pt x="2154786" y="684403"/>
                    <a:pt x="2172586" y="687572"/>
                    <a:pt x="2190307" y="691116"/>
                  </a:cubicBezTo>
                  <a:cubicBezTo>
                    <a:pt x="2210086" y="710894"/>
                    <a:pt x="2216646" y="720234"/>
                    <a:pt x="2243470" y="733646"/>
                  </a:cubicBezTo>
                  <a:cubicBezTo>
                    <a:pt x="2253495" y="738658"/>
                    <a:pt x="2265343" y="739267"/>
                    <a:pt x="2275368" y="744279"/>
                  </a:cubicBezTo>
                  <a:cubicBezTo>
                    <a:pt x="2286798" y="749994"/>
                    <a:pt x="2295836" y="759829"/>
                    <a:pt x="2307266" y="765544"/>
                  </a:cubicBezTo>
                  <a:cubicBezTo>
                    <a:pt x="2330063" y="776942"/>
                    <a:pt x="2370493" y="781957"/>
                    <a:pt x="2392326" y="786809"/>
                  </a:cubicBezTo>
                  <a:cubicBezTo>
                    <a:pt x="2406591" y="789979"/>
                    <a:pt x="2420679" y="793897"/>
                    <a:pt x="2434856" y="797441"/>
                  </a:cubicBezTo>
                  <a:cubicBezTo>
                    <a:pt x="2449033" y="804530"/>
                    <a:pt x="2462545" y="813142"/>
                    <a:pt x="2477386" y="818707"/>
                  </a:cubicBezTo>
                  <a:cubicBezTo>
                    <a:pt x="2491069" y="823838"/>
                    <a:pt x="2505866" y="825324"/>
                    <a:pt x="2519917" y="829339"/>
                  </a:cubicBezTo>
                  <a:cubicBezTo>
                    <a:pt x="2530693" y="832418"/>
                    <a:pt x="2541182" y="836428"/>
                    <a:pt x="2551814" y="839972"/>
                  </a:cubicBezTo>
                  <a:cubicBezTo>
                    <a:pt x="2626242" y="836428"/>
                    <a:pt x="2702131" y="844436"/>
                    <a:pt x="2775098" y="829339"/>
                  </a:cubicBezTo>
                  <a:cubicBezTo>
                    <a:pt x="2807841" y="822565"/>
                    <a:pt x="2831683" y="793700"/>
                    <a:pt x="2860159" y="776176"/>
                  </a:cubicBezTo>
                  <a:cubicBezTo>
                    <a:pt x="2881277" y="763180"/>
                    <a:pt x="2929839" y="732769"/>
                    <a:pt x="2955852" y="723014"/>
                  </a:cubicBezTo>
                  <a:cubicBezTo>
                    <a:pt x="2969535" y="717883"/>
                    <a:pt x="2984205" y="715925"/>
                    <a:pt x="2998382" y="712381"/>
                  </a:cubicBezTo>
                  <a:cubicBezTo>
                    <a:pt x="3009014" y="705293"/>
                    <a:pt x="3018850" y="696831"/>
                    <a:pt x="3030279" y="691116"/>
                  </a:cubicBezTo>
                  <a:cubicBezTo>
                    <a:pt x="3040304" y="686104"/>
                    <a:pt x="3053567" y="687658"/>
                    <a:pt x="3062177" y="680483"/>
                  </a:cubicBezTo>
                  <a:cubicBezTo>
                    <a:pt x="3075791" y="669138"/>
                    <a:pt x="3083442" y="652130"/>
                    <a:pt x="3094075" y="637953"/>
                  </a:cubicBezTo>
                  <a:cubicBezTo>
                    <a:pt x="3097750" y="626929"/>
                    <a:pt x="3105840" y="586803"/>
                    <a:pt x="3125973" y="584790"/>
                  </a:cubicBezTo>
                  <a:cubicBezTo>
                    <a:pt x="3161527" y="581235"/>
                    <a:pt x="3216045" y="596676"/>
                    <a:pt x="3253563" y="606055"/>
                  </a:cubicBezTo>
                  <a:cubicBezTo>
                    <a:pt x="3264196" y="613143"/>
                    <a:pt x="3275482" y="619337"/>
                    <a:pt x="3285461" y="627320"/>
                  </a:cubicBezTo>
                  <a:cubicBezTo>
                    <a:pt x="3321447" y="656109"/>
                    <a:pt x="3306926" y="669919"/>
                    <a:pt x="3370521" y="691116"/>
                  </a:cubicBezTo>
                  <a:lnTo>
                    <a:pt x="3402419" y="701748"/>
                  </a:lnTo>
                  <a:cubicBezTo>
                    <a:pt x="3438792" y="738123"/>
                    <a:pt x="3409654" y="716848"/>
                    <a:pt x="3476847" y="733646"/>
                  </a:cubicBezTo>
                  <a:cubicBezTo>
                    <a:pt x="3487720" y="736364"/>
                    <a:pt x="3497690" y="742436"/>
                    <a:pt x="3508745" y="744279"/>
                  </a:cubicBezTo>
                  <a:cubicBezTo>
                    <a:pt x="3540402" y="749555"/>
                    <a:pt x="3572667" y="750372"/>
                    <a:pt x="3604438" y="754911"/>
                  </a:cubicBezTo>
                  <a:cubicBezTo>
                    <a:pt x="3622328" y="757467"/>
                    <a:pt x="3639820" y="762311"/>
                    <a:pt x="3657600" y="765544"/>
                  </a:cubicBezTo>
                  <a:cubicBezTo>
                    <a:pt x="3678811" y="769401"/>
                    <a:pt x="3700131" y="772632"/>
                    <a:pt x="3721396" y="776176"/>
                  </a:cubicBezTo>
                  <a:cubicBezTo>
                    <a:pt x="3732028" y="779720"/>
                    <a:pt x="3743683" y="781043"/>
                    <a:pt x="3753293" y="786809"/>
                  </a:cubicBezTo>
                  <a:cubicBezTo>
                    <a:pt x="3761889" y="791967"/>
                    <a:pt x="3766731" y="801812"/>
                    <a:pt x="3774559" y="808074"/>
                  </a:cubicBezTo>
                  <a:cubicBezTo>
                    <a:pt x="3804005" y="831630"/>
                    <a:pt x="3804662" y="828741"/>
                    <a:pt x="3838354" y="839972"/>
                  </a:cubicBezTo>
                  <a:cubicBezTo>
                    <a:pt x="3845442" y="850604"/>
                    <a:pt x="3848783" y="865096"/>
                    <a:pt x="3859619" y="871869"/>
                  </a:cubicBezTo>
                  <a:cubicBezTo>
                    <a:pt x="3878627" y="883749"/>
                    <a:pt x="3923414" y="893134"/>
                    <a:pt x="3923414" y="893134"/>
                  </a:cubicBezTo>
                  <a:cubicBezTo>
                    <a:pt x="3951768" y="889590"/>
                    <a:pt x="3980907" y="890020"/>
                    <a:pt x="4008475" y="882502"/>
                  </a:cubicBezTo>
                  <a:cubicBezTo>
                    <a:pt x="4020804" y="879140"/>
                    <a:pt x="4028943" y="866952"/>
                    <a:pt x="4040373" y="861237"/>
                  </a:cubicBezTo>
                  <a:cubicBezTo>
                    <a:pt x="4050397" y="856225"/>
                    <a:pt x="4062473" y="856047"/>
                    <a:pt x="4072270" y="850604"/>
                  </a:cubicBezTo>
                  <a:cubicBezTo>
                    <a:pt x="4094611" y="838192"/>
                    <a:pt x="4113207" y="819504"/>
                    <a:pt x="4136066" y="808074"/>
                  </a:cubicBezTo>
                  <a:cubicBezTo>
                    <a:pt x="4150243" y="800986"/>
                    <a:pt x="4163755" y="792374"/>
                    <a:pt x="4178596" y="786809"/>
                  </a:cubicBezTo>
                  <a:cubicBezTo>
                    <a:pt x="4192279" y="781678"/>
                    <a:pt x="4207075" y="780190"/>
                    <a:pt x="4221126" y="776176"/>
                  </a:cubicBezTo>
                  <a:cubicBezTo>
                    <a:pt x="4231903" y="773097"/>
                    <a:pt x="4242391" y="769088"/>
                    <a:pt x="4253024" y="765544"/>
                  </a:cubicBezTo>
                  <a:cubicBezTo>
                    <a:pt x="4263656" y="758456"/>
                    <a:pt x="4275885" y="753315"/>
                    <a:pt x="4284921" y="744279"/>
                  </a:cubicBezTo>
                  <a:cubicBezTo>
                    <a:pt x="4318263" y="710936"/>
                    <a:pt x="4288923" y="709510"/>
                    <a:pt x="4338084" y="701748"/>
                  </a:cubicBezTo>
                  <a:cubicBezTo>
                    <a:pt x="4394533" y="692835"/>
                    <a:pt x="4508205" y="680483"/>
                    <a:pt x="4508205" y="680483"/>
                  </a:cubicBezTo>
                  <a:cubicBezTo>
                    <a:pt x="4585601" y="699833"/>
                    <a:pt x="4515812" y="680350"/>
                    <a:pt x="4603898" y="712381"/>
                  </a:cubicBezTo>
                  <a:cubicBezTo>
                    <a:pt x="4624964" y="720041"/>
                    <a:pt x="4646428" y="726558"/>
                    <a:pt x="4667693" y="733646"/>
                  </a:cubicBezTo>
                  <a:cubicBezTo>
                    <a:pt x="4678326" y="737190"/>
                    <a:pt x="4690266" y="738062"/>
                    <a:pt x="4699591" y="744279"/>
                  </a:cubicBezTo>
                  <a:lnTo>
                    <a:pt x="4763386" y="786809"/>
                  </a:lnTo>
                  <a:cubicBezTo>
                    <a:pt x="4774019" y="793897"/>
                    <a:pt x="4786248" y="799038"/>
                    <a:pt x="4795284" y="808074"/>
                  </a:cubicBezTo>
                  <a:cubicBezTo>
                    <a:pt x="4836218" y="849008"/>
                    <a:pt x="4814671" y="831631"/>
                    <a:pt x="4859079" y="861237"/>
                  </a:cubicBezTo>
                  <a:cubicBezTo>
                    <a:pt x="4866168" y="871869"/>
                    <a:pt x="4869509" y="886361"/>
                    <a:pt x="4880345" y="893134"/>
                  </a:cubicBezTo>
                  <a:cubicBezTo>
                    <a:pt x="4899353" y="905014"/>
                    <a:pt x="4922875" y="907312"/>
                    <a:pt x="4944140" y="914400"/>
                  </a:cubicBezTo>
                  <a:cubicBezTo>
                    <a:pt x="4996483" y="931848"/>
                    <a:pt x="4964997" y="923192"/>
                    <a:pt x="5039833" y="935665"/>
                  </a:cubicBezTo>
                  <a:cubicBezTo>
                    <a:pt x="5082363" y="932121"/>
                    <a:pt x="5125121" y="930672"/>
                    <a:pt x="5167424" y="925032"/>
                  </a:cubicBezTo>
                  <a:cubicBezTo>
                    <a:pt x="5178533" y="923551"/>
                    <a:pt x="5188448" y="917118"/>
                    <a:pt x="5199321" y="914400"/>
                  </a:cubicBezTo>
                  <a:cubicBezTo>
                    <a:pt x="5216853" y="910017"/>
                    <a:pt x="5235049" y="908522"/>
                    <a:pt x="5252484" y="903767"/>
                  </a:cubicBezTo>
                  <a:cubicBezTo>
                    <a:pt x="5274109" y="897869"/>
                    <a:pt x="5316279" y="882502"/>
                    <a:pt x="5316279" y="882502"/>
                  </a:cubicBezTo>
                  <a:cubicBezTo>
                    <a:pt x="5363989" y="834794"/>
                    <a:pt x="5307331" y="885110"/>
                    <a:pt x="5369442" y="850604"/>
                  </a:cubicBezTo>
                  <a:cubicBezTo>
                    <a:pt x="5369459" y="850595"/>
                    <a:pt x="5449178" y="797447"/>
                    <a:pt x="5465135" y="786809"/>
                  </a:cubicBezTo>
                  <a:cubicBezTo>
                    <a:pt x="5475768" y="779721"/>
                    <a:pt x="5484353" y="767129"/>
                    <a:pt x="5497033" y="765544"/>
                  </a:cubicBezTo>
                  <a:lnTo>
                    <a:pt x="5582093" y="754911"/>
                  </a:lnTo>
                  <a:cubicBezTo>
                    <a:pt x="5589182" y="747823"/>
                    <a:pt x="5597097" y="741474"/>
                    <a:pt x="5603359" y="733646"/>
                  </a:cubicBezTo>
                  <a:cubicBezTo>
                    <a:pt x="5611342" y="723667"/>
                    <a:pt x="5615588" y="710784"/>
                    <a:pt x="5624624" y="701748"/>
                  </a:cubicBezTo>
                  <a:cubicBezTo>
                    <a:pt x="5633660" y="692712"/>
                    <a:pt x="5645889" y="687571"/>
                    <a:pt x="5656521" y="680483"/>
                  </a:cubicBezTo>
                  <a:cubicBezTo>
                    <a:pt x="5663609" y="669851"/>
                    <a:pt x="5667808" y="656569"/>
                    <a:pt x="5677786" y="648586"/>
                  </a:cubicBezTo>
                  <a:cubicBezTo>
                    <a:pt x="5686538" y="641585"/>
                    <a:pt x="5700359" y="644170"/>
                    <a:pt x="5709684" y="637953"/>
                  </a:cubicBezTo>
                  <a:cubicBezTo>
                    <a:pt x="5722195" y="629612"/>
                    <a:pt x="5730949" y="616688"/>
                    <a:pt x="5741582" y="606055"/>
                  </a:cubicBezTo>
                  <a:cubicBezTo>
                    <a:pt x="5745126" y="595423"/>
                    <a:pt x="5749783" y="585099"/>
                    <a:pt x="5752214" y="574158"/>
                  </a:cubicBezTo>
                  <a:cubicBezTo>
                    <a:pt x="5771163" y="488887"/>
                    <a:pt x="5754139" y="534561"/>
                    <a:pt x="5773479" y="457200"/>
                  </a:cubicBezTo>
                  <a:cubicBezTo>
                    <a:pt x="5776197" y="446327"/>
                    <a:pt x="5780568" y="435935"/>
                    <a:pt x="5784112" y="425302"/>
                  </a:cubicBezTo>
                  <a:cubicBezTo>
                    <a:pt x="5775544" y="348189"/>
                    <a:pt x="5779588" y="345672"/>
                    <a:pt x="5762847" y="287079"/>
                  </a:cubicBezTo>
                  <a:cubicBezTo>
                    <a:pt x="5759768" y="276302"/>
                    <a:pt x="5760139" y="263106"/>
                    <a:pt x="5752214" y="255181"/>
                  </a:cubicBezTo>
                  <a:cubicBezTo>
                    <a:pt x="5734142" y="237109"/>
                    <a:pt x="5709684" y="226828"/>
                    <a:pt x="5688419" y="212651"/>
                  </a:cubicBezTo>
                  <a:cubicBezTo>
                    <a:pt x="5635911" y="177646"/>
                    <a:pt x="5676934" y="199148"/>
                    <a:pt x="5603359" y="180753"/>
                  </a:cubicBezTo>
                  <a:cubicBezTo>
                    <a:pt x="5592486" y="178035"/>
                    <a:pt x="5582238" y="173199"/>
                    <a:pt x="5571461" y="170120"/>
                  </a:cubicBezTo>
                  <a:cubicBezTo>
                    <a:pt x="5557410" y="166106"/>
                    <a:pt x="5543108" y="163032"/>
                    <a:pt x="5528931" y="159488"/>
                  </a:cubicBezTo>
                  <a:cubicBezTo>
                    <a:pt x="5521843" y="148855"/>
                    <a:pt x="5519953" y="131101"/>
                    <a:pt x="5507666" y="127590"/>
                  </a:cubicBezTo>
                  <a:cubicBezTo>
                    <a:pt x="5466630" y="115866"/>
                    <a:pt x="5422560" y="121004"/>
                    <a:pt x="5380075" y="116958"/>
                  </a:cubicBezTo>
                  <a:cubicBezTo>
                    <a:pt x="5348126" y="113915"/>
                    <a:pt x="5316280" y="109869"/>
                    <a:pt x="5284382" y="106325"/>
                  </a:cubicBezTo>
                  <a:cubicBezTo>
                    <a:pt x="5270205" y="102781"/>
                    <a:pt x="5256117" y="98863"/>
                    <a:pt x="5241852" y="95693"/>
                  </a:cubicBezTo>
                  <a:cubicBezTo>
                    <a:pt x="5224210" y="91773"/>
                    <a:pt x="5205610" y="91406"/>
                    <a:pt x="5188689" y="85060"/>
                  </a:cubicBezTo>
                  <a:cubicBezTo>
                    <a:pt x="5176724" y="80573"/>
                    <a:pt x="5169322" y="66301"/>
                    <a:pt x="5156791" y="63795"/>
                  </a:cubicBezTo>
                  <a:cubicBezTo>
                    <a:pt x="5114942" y="55425"/>
                    <a:pt x="5071730" y="56706"/>
                    <a:pt x="5029200" y="53162"/>
                  </a:cubicBezTo>
                  <a:cubicBezTo>
                    <a:pt x="4939982" y="30858"/>
                    <a:pt x="5007114" y="45119"/>
                    <a:pt x="4848447" y="31897"/>
                  </a:cubicBezTo>
                  <a:lnTo>
                    <a:pt x="4731489" y="21265"/>
                  </a:lnTo>
                  <a:cubicBezTo>
                    <a:pt x="4704056" y="25184"/>
                    <a:pt x="4654857" y="27683"/>
                    <a:pt x="4625163" y="42530"/>
                  </a:cubicBezTo>
                  <a:cubicBezTo>
                    <a:pt x="4497500" y="106362"/>
                    <a:pt x="4670886" y="25728"/>
                    <a:pt x="4572000" y="85060"/>
                  </a:cubicBezTo>
                  <a:cubicBezTo>
                    <a:pt x="4563228" y="90323"/>
                    <a:pt x="4502750" y="106001"/>
                    <a:pt x="4497573" y="106325"/>
                  </a:cubicBezTo>
                  <a:cubicBezTo>
                    <a:pt x="4398466" y="112519"/>
                    <a:pt x="4299098" y="113414"/>
                    <a:pt x="4199861" y="116958"/>
                  </a:cubicBezTo>
                  <a:cubicBezTo>
                    <a:pt x="4138155" y="158094"/>
                    <a:pt x="4198176" y="124707"/>
                    <a:pt x="4093535" y="148855"/>
                  </a:cubicBezTo>
                  <a:cubicBezTo>
                    <a:pt x="4071694" y="153895"/>
                    <a:pt x="4029740" y="170120"/>
                    <a:pt x="4029740" y="170120"/>
                  </a:cubicBezTo>
                  <a:cubicBezTo>
                    <a:pt x="3994298" y="166576"/>
                    <a:pt x="3958720" y="164195"/>
                    <a:pt x="3923414" y="159488"/>
                  </a:cubicBezTo>
                  <a:cubicBezTo>
                    <a:pt x="3839455" y="148293"/>
                    <a:pt x="3899680" y="153554"/>
                    <a:pt x="3838354" y="138223"/>
                  </a:cubicBezTo>
                  <a:cubicBezTo>
                    <a:pt x="3789637" y="126044"/>
                    <a:pt x="3751792" y="123415"/>
                    <a:pt x="3700131" y="116958"/>
                  </a:cubicBezTo>
                  <a:cubicBezTo>
                    <a:pt x="3666259" y="108490"/>
                    <a:pt x="3639541" y="101093"/>
                    <a:pt x="3604438" y="95693"/>
                  </a:cubicBezTo>
                  <a:cubicBezTo>
                    <a:pt x="3566439" y="89847"/>
                    <a:pt x="3459149" y="78368"/>
                    <a:pt x="3423684" y="74427"/>
                  </a:cubicBezTo>
                  <a:cubicBezTo>
                    <a:pt x="3318890" y="48230"/>
                    <a:pt x="3456641" y="80239"/>
                    <a:pt x="3253563" y="53162"/>
                  </a:cubicBezTo>
                  <a:cubicBezTo>
                    <a:pt x="3242454" y="51681"/>
                    <a:pt x="3232607" y="44961"/>
                    <a:pt x="3221666" y="42530"/>
                  </a:cubicBezTo>
                  <a:cubicBezTo>
                    <a:pt x="3200621" y="37853"/>
                    <a:pt x="3179332" y="33941"/>
                    <a:pt x="3157870" y="31897"/>
                  </a:cubicBezTo>
                  <a:cubicBezTo>
                    <a:pt x="3104829" y="26846"/>
                    <a:pt x="3051545" y="24809"/>
                    <a:pt x="2998382" y="21265"/>
                  </a:cubicBezTo>
                  <a:cubicBezTo>
                    <a:pt x="2899145" y="24809"/>
                    <a:pt x="2799586" y="23169"/>
                    <a:pt x="2700670" y="31897"/>
                  </a:cubicBezTo>
                  <a:cubicBezTo>
                    <a:pt x="2678341" y="33867"/>
                    <a:pt x="2658621" y="47725"/>
                    <a:pt x="2636875" y="53162"/>
                  </a:cubicBezTo>
                  <a:cubicBezTo>
                    <a:pt x="2583472" y="66513"/>
                    <a:pt x="2608208" y="59174"/>
                    <a:pt x="2562447" y="74427"/>
                  </a:cubicBezTo>
                  <a:cubicBezTo>
                    <a:pt x="2517445" y="69927"/>
                    <a:pt x="2367259" y="54318"/>
                    <a:pt x="2328531" y="53162"/>
                  </a:cubicBezTo>
                  <a:cubicBezTo>
                    <a:pt x="2133655" y="47345"/>
                    <a:pt x="1938670" y="46074"/>
                    <a:pt x="1743740" y="42530"/>
                  </a:cubicBezTo>
                  <a:cubicBezTo>
                    <a:pt x="1695563" y="30485"/>
                    <a:pt x="1659755" y="19515"/>
                    <a:pt x="1605517" y="21265"/>
                  </a:cubicBezTo>
                  <a:cubicBezTo>
                    <a:pt x="1527264" y="23789"/>
                    <a:pt x="1449608" y="35844"/>
                    <a:pt x="1371600" y="42530"/>
                  </a:cubicBezTo>
                  <a:lnTo>
                    <a:pt x="1233377" y="53162"/>
                  </a:lnTo>
                  <a:cubicBezTo>
                    <a:pt x="1144772" y="49618"/>
                    <a:pt x="1056013" y="48848"/>
                    <a:pt x="967563" y="42530"/>
                  </a:cubicBezTo>
                  <a:cubicBezTo>
                    <a:pt x="956384" y="41731"/>
                    <a:pt x="946479" y="34846"/>
                    <a:pt x="935666" y="31897"/>
                  </a:cubicBezTo>
                  <a:cubicBezTo>
                    <a:pt x="907470" y="24207"/>
                    <a:pt x="879606" y="14257"/>
                    <a:pt x="850605" y="10632"/>
                  </a:cubicBezTo>
                  <a:lnTo>
                    <a:pt x="765545" y="0"/>
                  </a:lnTo>
                  <a:cubicBezTo>
                    <a:pt x="726559" y="3544"/>
                    <a:pt x="686864" y="2430"/>
                    <a:pt x="648586" y="10632"/>
                  </a:cubicBezTo>
                  <a:cubicBezTo>
                    <a:pt x="636091" y="13309"/>
                    <a:pt x="628434" y="26863"/>
                    <a:pt x="616689" y="31897"/>
                  </a:cubicBezTo>
                  <a:cubicBezTo>
                    <a:pt x="575087" y="49727"/>
                    <a:pt x="553241" y="35209"/>
                    <a:pt x="510363" y="63795"/>
                  </a:cubicBezTo>
                  <a:cubicBezTo>
                    <a:pt x="499731" y="70883"/>
                    <a:pt x="489895" y="79345"/>
                    <a:pt x="478466" y="85060"/>
                  </a:cubicBezTo>
                  <a:cubicBezTo>
                    <a:pt x="468441" y="90072"/>
                    <a:pt x="457062" y="91758"/>
                    <a:pt x="446568" y="95693"/>
                  </a:cubicBezTo>
                  <a:cubicBezTo>
                    <a:pt x="428697" y="102395"/>
                    <a:pt x="411276" y="110257"/>
                    <a:pt x="393405" y="116958"/>
                  </a:cubicBezTo>
                  <a:cubicBezTo>
                    <a:pt x="382911" y="120893"/>
                    <a:pt x="372284" y="124511"/>
                    <a:pt x="361507" y="127590"/>
                  </a:cubicBezTo>
                  <a:cubicBezTo>
                    <a:pt x="347456" y="131604"/>
                    <a:pt x="332660" y="133092"/>
                    <a:pt x="318977" y="138223"/>
                  </a:cubicBezTo>
                  <a:cubicBezTo>
                    <a:pt x="304136" y="143788"/>
                    <a:pt x="291163" y="153601"/>
                    <a:pt x="276447" y="159488"/>
                  </a:cubicBezTo>
                  <a:cubicBezTo>
                    <a:pt x="255635" y="167813"/>
                    <a:pt x="212652" y="180753"/>
                    <a:pt x="212652" y="180753"/>
                  </a:cubicBezTo>
                  <a:cubicBezTo>
                    <a:pt x="164942" y="228461"/>
                    <a:pt x="221600" y="178145"/>
                    <a:pt x="159489" y="212651"/>
                  </a:cubicBezTo>
                  <a:cubicBezTo>
                    <a:pt x="137148" y="225063"/>
                    <a:pt x="116958" y="241004"/>
                    <a:pt x="95693" y="255181"/>
                  </a:cubicBezTo>
                  <a:cubicBezTo>
                    <a:pt x="83182" y="263522"/>
                    <a:pt x="76307" y="278738"/>
                    <a:pt x="63796" y="287079"/>
                  </a:cubicBezTo>
                  <a:cubicBezTo>
                    <a:pt x="54471" y="293296"/>
                    <a:pt x="42531" y="294167"/>
                    <a:pt x="31898" y="297711"/>
                  </a:cubicBezTo>
                  <a:cubicBezTo>
                    <a:pt x="28354" y="315432"/>
                    <a:pt x="25330" y="333265"/>
                    <a:pt x="21266" y="350874"/>
                  </a:cubicBezTo>
                  <a:cubicBezTo>
                    <a:pt x="14694" y="379352"/>
                    <a:pt x="0" y="435934"/>
                    <a:pt x="0" y="435934"/>
                  </a:cubicBezTo>
                  <a:cubicBezTo>
                    <a:pt x="3544" y="453655"/>
                    <a:pt x="2551" y="472933"/>
                    <a:pt x="10633" y="489097"/>
                  </a:cubicBezTo>
                  <a:cubicBezTo>
                    <a:pt x="17358" y="502546"/>
                    <a:pt x="27943" y="517348"/>
                    <a:pt x="42531" y="520995"/>
                  </a:cubicBezTo>
                  <a:cubicBezTo>
                    <a:pt x="86146" y="531899"/>
                    <a:pt x="166578" y="554664"/>
                    <a:pt x="212652" y="56352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EE1996-95C2-4672-BD04-E19B43C14A7E}"/>
                </a:ext>
              </a:extLst>
            </p:cNvPr>
            <p:cNvSpPr/>
            <p:nvPr/>
          </p:nvSpPr>
          <p:spPr>
            <a:xfrm>
              <a:off x="6779729" y="5988450"/>
              <a:ext cx="5042643" cy="735443"/>
            </a:xfrm>
            <a:custGeom>
              <a:avLst/>
              <a:gdLst>
                <a:gd name="connsiteX0" fmla="*/ 138223 w 6113721"/>
                <a:gd name="connsiteY0" fmla="*/ 267610 h 735443"/>
                <a:gd name="connsiteX1" fmla="*/ 223283 w 6113721"/>
                <a:gd name="connsiteY1" fmla="*/ 246345 h 735443"/>
                <a:gd name="connsiteX2" fmla="*/ 265814 w 6113721"/>
                <a:gd name="connsiteY2" fmla="*/ 203815 h 735443"/>
                <a:gd name="connsiteX3" fmla="*/ 297711 w 6113721"/>
                <a:gd name="connsiteY3" fmla="*/ 182550 h 735443"/>
                <a:gd name="connsiteX4" fmla="*/ 361507 w 6113721"/>
                <a:gd name="connsiteY4" fmla="*/ 129387 h 735443"/>
                <a:gd name="connsiteX5" fmla="*/ 414669 w 6113721"/>
                <a:gd name="connsiteY5" fmla="*/ 65591 h 735443"/>
                <a:gd name="connsiteX6" fmla="*/ 446567 w 6113721"/>
                <a:gd name="connsiteY6" fmla="*/ 54959 h 735443"/>
                <a:gd name="connsiteX7" fmla="*/ 467832 w 6113721"/>
                <a:gd name="connsiteY7" fmla="*/ 23061 h 735443"/>
                <a:gd name="connsiteX8" fmla="*/ 584790 w 6113721"/>
                <a:gd name="connsiteY8" fmla="*/ 12429 h 735443"/>
                <a:gd name="connsiteX9" fmla="*/ 616688 w 6113721"/>
                <a:gd name="connsiteY9" fmla="*/ 33694 h 735443"/>
                <a:gd name="connsiteX10" fmla="*/ 659218 w 6113721"/>
                <a:gd name="connsiteY10" fmla="*/ 54959 h 735443"/>
                <a:gd name="connsiteX11" fmla="*/ 733646 w 6113721"/>
                <a:gd name="connsiteY11" fmla="*/ 118754 h 735443"/>
                <a:gd name="connsiteX12" fmla="*/ 776176 w 6113721"/>
                <a:gd name="connsiteY12" fmla="*/ 129387 h 735443"/>
                <a:gd name="connsiteX13" fmla="*/ 850604 w 6113721"/>
                <a:gd name="connsiteY13" fmla="*/ 171917 h 735443"/>
                <a:gd name="connsiteX14" fmla="*/ 882502 w 6113721"/>
                <a:gd name="connsiteY14" fmla="*/ 182550 h 735443"/>
                <a:gd name="connsiteX15" fmla="*/ 967562 w 6113721"/>
                <a:gd name="connsiteY15" fmla="*/ 203815 h 735443"/>
                <a:gd name="connsiteX16" fmla="*/ 1052623 w 6113721"/>
                <a:gd name="connsiteY16" fmla="*/ 225080 h 735443"/>
                <a:gd name="connsiteX17" fmla="*/ 1339702 w 6113721"/>
                <a:gd name="connsiteY17" fmla="*/ 203815 h 735443"/>
                <a:gd name="connsiteX18" fmla="*/ 1403497 w 6113721"/>
                <a:gd name="connsiteY18" fmla="*/ 171917 h 735443"/>
                <a:gd name="connsiteX19" fmla="*/ 1488558 w 6113721"/>
                <a:gd name="connsiteY19" fmla="*/ 150652 h 735443"/>
                <a:gd name="connsiteX20" fmla="*/ 1531088 w 6113721"/>
                <a:gd name="connsiteY20" fmla="*/ 140019 h 735443"/>
                <a:gd name="connsiteX21" fmla="*/ 1573618 w 6113721"/>
                <a:gd name="connsiteY21" fmla="*/ 129387 h 735443"/>
                <a:gd name="connsiteX22" fmla="*/ 1616148 w 6113721"/>
                <a:gd name="connsiteY22" fmla="*/ 97489 h 735443"/>
                <a:gd name="connsiteX23" fmla="*/ 1690576 w 6113721"/>
                <a:gd name="connsiteY23" fmla="*/ 86857 h 735443"/>
                <a:gd name="connsiteX24" fmla="*/ 1775637 w 6113721"/>
                <a:gd name="connsiteY24" fmla="*/ 65591 h 735443"/>
                <a:gd name="connsiteX25" fmla="*/ 1913860 w 6113721"/>
                <a:gd name="connsiteY25" fmla="*/ 86857 h 735443"/>
                <a:gd name="connsiteX26" fmla="*/ 1988288 w 6113721"/>
                <a:gd name="connsiteY26" fmla="*/ 129387 h 735443"/>
                <a:gd name="connsiteX27" fmla="*/ 2020186 w 6113721"/>
                <a:gd name="connsiteY27" fmla="*/ 140019 h 735443"/>
                <a:gd name="connsiteX28" fmla="*/ 2094614 w 6113721"/>
                <a:gd name="connsiteY28" fmla="*/ 182550 h 735443"/>
                <a:gd name="connsiteX29" fmla="*/ 2158409 w 6113721"/>
                <a:gd name="connsiteY29" fmla="*/ 225080 h 735443"/>
                <a:gd name="connsiteX30" fmla="*/ 2254102 w 6113721"/>
                <a:gd name="connsiteY30" fmla="*/ 267610 h 735443"/>
                <a:gd name="connsiteX31" fmla="*/ 2296632 w 6113721"/>
                <a:gd name="connsiteY31" fmla="*/ 288875 h 735443"/>
                <a:gd name="connsiteX32" fmla="*/ 2402958 w 6113721"/>
                <a:gd name="connsiteY32" fmla="*/ 320773 h 735443"/>
                <a:gd name="connsiteX33" fmla="*/ 2583711 w 6113721"/>
                <a:gd name="connsiteY33" fmla="*/ 299508 h 735443"/>
                <a:gd name="connsiteX34" fmla="*/ 2668772 w 6113721"/>
                <a:gd name="connsiteY34" fmla="*/ 278243 h 735443"/>
                <a:gd name="connsiteX35" fmla="*/ 2700669 w 6113721"/>
                <a:gd name="connsiteY35" fmla="*/ 246345 h 735443"/>
                <a:gd name="connsiteX36" fmla="*/ 2806995 w 6113721"/>
                <a:gd name="connsiteY36" fmla="*/ 193182 h 735443"/>
                <a:gd name="connsiteX37" fmla="*/ 2892055 w 6113721"/>
                <a:gd name="connsiteY37" fmla="*/ 182550 h 735443"/>
                <a:gd name="connsiteX38" fmla="*/ 2966483 w 6113721"/>
                <a:gd name="connsiteY38" fmla="*/ 150652 h 735443"/>
                <a:gd name="connsiteX39" fmla="*/ 3040911 w 6113721"/>
                <a:gd name="connsiteY39" fmla="*/ 129387 h 735443"/>
                <a:gd name="connsiteX40" fmla="*/ 3115339 w 6113721"/>
                <a:gd name="connsiteY40" fmla="*/ 108122 h 735443"/>
                <a:gd name="connsiteX41" fmla="*/ 3242930 w 6113721"/>
                <a:gd name="connsiteY41" fmla="*/ 86857 h 735443"/>
                <a:gd name="connsiteX42" fmla="*/ 3413051 w 6113721"/>
                <a:gd name="connsiteY42" fmla="*/ 65591 h 735443"/>
                <a:gd name="connsiteX43" fmla="*/ 3530009 w 6113721"/>
                <a:gd name="connsiteY43" fmla="*/ 86857 h 735443"/>
                <a:gd name="connsiteX44" fmla="*/ 3646967 w 6113721"/>
                <a:gd name="connsiteY44" fmla="*/ 150652 h 735443"/>
                <a:gd name="connsiteX45" fmla="*/ 3785190 w 6113721"/>
                <a:gd name="connsiteY45" fmla="*/ 182550 h 735443"/>
                <a:gd name="connsiteX46" fmla="*/ 3891516 w 6113721"/>
                <a:gd name="connsiteY46" fmla="*/ 171917 h 735443"/>
                <a:gd name="connsiteX47" fmla="*/ 3944679 w 6113721"/>
                <a:gd name="connsiteY47" fmla="*/ 140019 h 735443"/>
                <a:gd name="connsiteX48" fmla="*/ 3976576 w 6113721"/>
                <a:gd name="connsiteY48" fmla="*/ 129387 h 735443"/>
                <a:gd name="connsiteX49" fmla="*/ 4019107 w 6113721"/>
                <a:gd name="connsiteY49" fmla="*/ 118754 h 735443"/>
                <a:gd name="connsiteX50" fmla="*/ 4082902 w 6113721"/>
                <a:gd name="connsiteY50" fmla="*/ 97489 h 735443"/>
                <a:gd name="connsiteX51" fmla="*/ 4231758 w 6113721"/>
                <a:gd name="connsiteY51" fmla="*/ 118754 h 735443"/>
                <a:gd name="connsiteX52" fmla="*/ 4284921 w 6113721"/>
                <a:gd name="connsiteY52" fmla="*/ 129387 h 735443"/>
                <a:gd name="connsiteX53" fmla="*/ 4316818 w 6113721"/>
                <a:gd name="connsiteY53" fmla="*/ 140019 h 735443"/>
                <a:gd name="connsiteX54" fmla="*/ 4465674 w 6113721"/>
                <a:gd name="connsiteY54" fmla="*/ 161285 h 735443"/>
                <a:gd name="connsiteX55" fmla="*/ 4497572 w 6113721"/>
                <a:gd name="connsiteY55" fmla="*/ 182550 h 735443"/>
                <a:gd name="connsiteX56" fmla="*/ 4688958 w 6113721"/>
                <a:gd name="connsiteY56" fmla="*/ 225080 h 735443"/>
                <a:gd name="connsiteX57" fmla="*/ 4752753 w 6113721"/>
                <a:gd name="connsiteY57" fmla="*/ 246345 h 735443"/>
                <a:gd name="connsiteX58" fmla="*/ 4784651 w 6113721"/>
                <a:gd name="connsiteY58" fmla="*/ 267610 h 735443"/>
                <a:gd name="connsiteX59" fmla="*/ 4837814 w 6113721"/>
                <a:gd name="connsiteY59" fmla="*/ 320773 h 735443"/>
                <a:gd name="connsiteX60" fmla="*/ 4869711 w 6113721"/>
                <a:gd name="connsiteY60" fmla="*/ 331405 h 735443"/>
                <a:gd name="connsiteX61" fmla="*/ 4933507 w 6113721"/>
                <a:gd name="connsiteY61" fmla="*/ 363303 h 735443"/>
                <a:gd name="connsiteX62" fmla="*/ 5007934 w 6113721"/>
                <a:gd name="connsiteY62" fmla="*/ 395201 h 735443"/>
                <a:gd name="connsiteX63" fmla="*/ 5061097 w 6113721"/>
                <a:gd name="connsiteY63" fmla="*/ 384568 h 735443"/>
                <a:gd name="connsiteX64" fmla="*/ 5124893 w 6113721"/>
                <a:gd name="connsiteY64" fmla="*/ 363303 h 735443"/>
                <a:gd name="connsiteX65" fmla="*/ 5156790 w 6113721"/>
                <a:gd name="connsiteY65" fmla="*/ 331405 h 735443"/>
                <a:gd name="connsiteX66" fmla="*/ 5348176 w 6113721"/>
                <a:gd name="connsiteY66" fmla="*/ 299508 h 735443"/>
                <a:gd name="connsiteX67" fmla="*/ 5518297 w 6113721"/>
                <a:gd name="connsiteY67" fmla="*/ 299508 h 735443"/>
                <a:gd name="connsiteX68" fmla="*/ 5571460 w 6113721"/>
                <a:gd name="connsiteY68" fmla="*/ 320773 h 735443"/>
                <a:gd name="connsiteX69" fmla="*/ 5656521 w 6113721"/>
                <a:gd name="connsiteY69" fmla="*/ 342038 h 735443"/>
                <a:gd name="connsiteX70" fmla="*/ 5688418 w 6113721"/>
                <a:gd name="connsiteY70" fmla="*/ 352671 h 735443"/>
                <a:gd name="connsiteX71" fmla="*/ 5826641 w 6113721"/>
                <a:gd name="connsiteY71" fmla="*/ 342038 h 735443"/>
                <a:gd name="connsiteX72" fmla="*/ 5847907 w 6113721"/>
                <a:gd name="connsiteY72" fmla="*/ 320773 h 735443"/>
                <a:gd name="connsiteX73" fmla="*/ 5879804 w 6113721"/>
                <a:gd name="connsiteY73" fmla="*/ 310140 h 735443"/>
                <a:gd name="connsiteX74" fmla="*/ 5911702 w 6113721"/>
                <a:gd name="connsiteY74" fmla="*/ 288875 h 735443"/>
                <a:gd name="connsiteX75" fmla="*/ 5964865 w 6113721"/>
                <a:gd name="connsiteY75" fmla="*/ 299508 h 735443"/>
                <a:gd name="connsiteX76" fmla="*/ 6018028 w 6113721"/>
                <a:gd name="connsiteY76" fmla="*/ 352671 h 735443"/>
                <a:gd name="connsiteX77" fmla="*/ 6049925 w 6113721"/>
                <a:gd name="connsiteY77" fmla="*/ 373936 h 735443"/>
                <a:gd name="connsiteX78" fmla="*/ 6092455 w 6113721"/>
                <a:gd name="connsiteY78" fmla="*/ 437731 h 735443"/>
                <a:gd name="connsiteX79" fmla="*/ 6113721 w 6113721"/>
                <a:gd name="connsiteY79" fmla="*/ 501526 h 735443"/>
                <a:gd name="connsiteX80" fmla="*/ 6103088 w 6113721"/>
                <a:gd name="connsiteY80" fmla="*/ 544057 h 735443"/>
                <a:gd name="connsiteX81" fmla="*/ 6028660 w 6113721"/>
                <a:gd name="connsiteY81" fmla="*/ 575954 h 735443"/>
                <a:gd name="connsiteX82" fmla="*/ 5911702 w 6113721"/>
                <a:gd name="connsiteY82" fmla="*/ 607852 h 735443"/>
                <a:gd name="connsiteX83" fmla="*/ 5869172 w 6113721"/>
                <a:gd name="connsiteY83" fmla="*/ 597219 h 735443"/>
                <a:gd name="connsiteX84" fmla="*/ 5656521 w 6113721"/>
                <a:gd name="connsiteY84" fmla="*/ 586587 h 735443"/>
                <a:gd name="connsiteX85" fmla="*/ 5178055 w 6113721"/>
                <a:gd name="connsiteY85" fmla="*/ 575954 h 735443"/>
                <a:gd name="connsiteX86" fmla="*/ 5103628 w 6113721"/>
                <a:gd name="connsiteY86" fmla="*/ 565322 h 735443"/>
                <a:gd name="connsiteX87" fmla="*/ 4986669 w 6113721"/>
                <a:gd name="connsiteY87" fmla="*/ 533424 h 735443"/>
                <a:gd name="connsiteX88" fmla="*/ 4848446 w 6113721"/>
                <a:gd name="connsiteY88" fmla="*/ 522791 h 735443"/>
                <a:gd name="connsiteX89" fmla="*/ 4816548 w 6113721"/>
                <a:gd name="connsiteY89" fmla="*/ 512159 h 735443"/>
                <a:gd name="connsiteX90" fmla="*/ 4646428 w 6113721"/>
                <a:gd name="connsiteY90" fmla="*/ 533424 h 735443"/>
                <a:gd name="connsiteX91" fmla="*/ 4603897 w 6113721"/>
                <a:gd name="connsiteY91" fmla="*/ 554689 h 735443"/>
                <a:gd name="connsiteX92" fmla="*/ 4508204 w 6113721"/>
                <a:gd name="connsiteY92" fmla="*/ 586587 h 735443"/>
                <a:gd name="connsiteX93" fmla="*/ 4433776 w 6113721"/>
                <a:gd name="connsiteY93" fmla="*/ 607852 h 735443"/>
                <a:gd name="connsiteX94" fmla="*/ 4401879 w 6113721"/>
                <a:gd name="connsiteY94" fmla="*/ 629117 h 735443"/>
                <a:gd name="connsiteX95" fmla="*/ 4199860 w 6113721"/>
                <a:gd name="connsiteY95" fmla="*/ 650382 h 735443"/>
                <a:gd name="connsiteX96" fmla="*/ 4157330 w 6113721"/>
                <a:gd name="connsiteY96" fmla="*/ 639750 h 735443"/>
                <a:gd name="connsiteX97" fmla="*/ 4093534 w 6113721"/>
                <a:gd name="connsiteY97" fmla="*/ 618485 h 735443"/>
                <a:gd name="connsiteX98" fmla="*/ 4008474 w 6113721"/>
                <a:gd name="connsiteY98" fmla="*/ 597219 h 735443"/>
                <a:gd name="connsiteX99" fmla="*/ 3923414 w 6113721"/>
                <a:gd name="connsiteY99" fmla="*/ 565322 h 735443"/>
                <a:gd name="connsiteX100" fmla="*/ 3848986 w 6113721"/>
                <a:gd name="connsiteY100" fmla="*/ 554689 h 735443"/>
                <a:gd name="connsiteX101" fmla="*/ 3785190 w 6113721"/>
                <a:gd name="connsiteY101" fmla="*/ 533424 h 735443"/>
                <a:gd name="connsiteX102" fmla="*/ 3423683 w 6113721"/>
                <a:gd name="connsiteY102" fmla="*/ 544057 h 735443"/>
                <a:gd name="connsiteX103" fmla="*/ 3285460 w 6113721"/>
                <a:gd name="connsiteY103" fmla="*/ 565322 h 735443"/>
                <a:gd name="connsiteX104" fmla="*/ 3242930 w 6113721"/>
                <a:gd name="connsiteY104" fmla="*/ 575954 h 735443"/>
                <a:gd name="connsiteX105" fmla="*/ 3147237 w 6113721"/>
                <a:gd name="connsiteY105" fmla="*/ 586587 h 735443"/>
                <a:gd name="connsiteX106" fmla="*/ 3104707 w 6113721"/>
                <a:gd name="connsiteY106" fmla="*/ 597219 h 735443"/>
                <a:gd name="connsiteX107" fmla="*/ 3072809 w 6113721"/>
                <a:gd name="connsiteY107" fmla="*/ 607852 h 735443"/>
                <a:gd name="connsiteX108" fmla="*/ 2700669 w 6113721"/>
                <a:gd name="connsiteY108" fmla="*/ 629117 h 735443"/>
                <a:gd name="connsiteX109" fmla="*/ 2604976 w 6113721"/>
                <a:gd name="connsiteY109" fmla="*/ 650382 h 735443"/>
                <a:gd name="connsiteX110" fmla="*/ 2509283 w 6113721"/>
                <a:gd name="connsiteY110" fmla="*/ 671647 h 735443"/>
                <a:gd name="connsiteX111" fmla="*/ 2232837 w 6113721"/>
                <a:gd name="connsiteY111" fmla="*/ 650382 h 735443"/>
                <a:gd name="connsiteX112" fmla="*/ 1786269 w 6113721"/>
                <a:gd name="connsiteY112" fmla="*/ 639750 h 735443"/>
                <a:gd name="connsiteX113" fmla="*/ 1552353 w 6113721"/>
                <a:gd name="connsiteY113" fmla="*/ 650382 h 735443"/>
                <a:gd name="connsiteX114" fmla="*/ 1467293 w 6113721"/>
                <a:gd name="connsiteY114" fmla="*/ 661015 h 735443"/>
                <a:gd name="connsiteX115" fmla="*/ 1435395 w 6113721"/>
                <a:gd name="connsiteY115" fmla="*/ 682280 h 735443"/>
                <a:gd name="connsiteX116" fmla="*/ 1392865 w 6113721"/>
                <a:gd name="connsiteY116" fmla="*/ 692912 h 735443"/>
                <a:gd name="connsiteX117" fmla="*/ 1297172 w 6113721"/>
                <a:gd name="connsiteY117" fmla="*/ 714178 h 735443"/>
                <a:gd name="connsiteX118" fmla="*/ 1180214 w 6113721"/>
                <a:gd name="connsiteY118" fmla="*/ 735443 h 735443"/>
                <a:gd name="connsiteX119" fmla="*/ 765544 w 6113721"/>
                <a:gd name="connsiteY119" fmla="*/ 714178 h 735443"/>
                <a:gd name="connsiteX120" fmla="*/ 691116 w 6113721"/>
                <a:gd name="connsiteY120" fmla="*/ 692912 h 735443"/>
                <a:gd name="connsiteX121" fmla="*/ 627321 w 6113721"/>
                <a:gd name="connsiteY121" fmla="*/ 661015 h 735443"/>
                <a:gd name="connsiteX122" fmla="*/ 595423 w 6113721"/>
                <a:gd name="connsiteY122" fmla="*/ 639750 h 735443"/>
                <a:gd name="connsiteX123" fmla="*/ 478465 w 6113721"/>
                <a:gd name="connsiteY123" fmla="*/ 607852 h 735443"/>
                <a:gd name="connsiteX124" fmla="*/ 414669 w 6113721"/>
                <a:gd name="connsiteY124" fmla="*/ 565322 h 735443"/>
                <a:gd name="connsiteX125" fmla="*/ 372139 w 6113721"/>
                <a:gd name="connsiteY125" fmla="*/ 533424 h 735443"/>
                <a:gd name="connsiteX126" fmla="*/ 318976 w 6113721"/>
                <a:gd name="connsiteY126" fmla="*/ 512159 h 735443"/>
                <a:gd name="connsiteX127" fmla="*/ 276446 w 6113721"/>
                <a:gd name="connsiteY127" fmla="*/ 490894 h 735443"/>
                <a:gd name="connsiteX128" fmla="*/ 244548 w 6113721"/>
                <a:gd name="connsiteY128" fmla="*/ 469629 h 735443"/>
                <a:gd name="connsiteX129" fmla="*/ 202018 w 6113721"/>
                <a:gd name="connsiteY129" fmla="*/ 448364 h 735443"/>
                <a:gd name="connsiteX130" fmla="*/ 170121 w 6113721"/>
                <a:gd name="connsiteY130" fmla="*/ 427098 h 735443"/>
                <a:gd name="connsiteX131" fmla="*/ 95693 w 6113721"/>
                <a:gd name="connsiteY131" fmla="*/ 384568 h 735443"/>
                <a:gd name="connsiteX132" fmla="*/ 63795 w 6113721"/>
                <a:gd name="connsiteY132" fmla="*/ 352671 h 735443"/>
                <a:gd name="connsiteX133" fmla="*/ 0 w 6113721"/>
                <a:gd name="connsiteY133" fmla="*/ 299508 h 735443"/>
                <a:gd name="connsiteX134" fmla="*/ 21265 w 6113721"/>
                <a:gd name="connsiteY134" fmla="*/ 267610 h 735443"/>
                <a:gd name="connsiteX0" fmla="*/ 138223 w 6113721"/>
                <a:gd name="connsiteY0" fmla="*/ 267610 h 735443"/>
                <a:gd name="connsiteX1" fmla="*/ 223283 w 6113721"/>
                <a:gd name="connsiteY1" fmla="*/ 246345 h 735443"/>
                <a:gd name="connsiteX2" fmla="*/ 265814 w 6113721"/>
                <a:gd name="connsiteY2" fmla="*/ 203815 h 735443"/>
                <a:gd name="connsiteX3" fmla="*/ 297711 w 6113721"/>
                <a:gd name="connsiteY3" fmla="*/ 182550 h 735443"/>
                <a:gd name="connsiteX4" fmla="*/ 361507 w 6113721"/>
                <a:gd name="connsiteY4" fmla="*/ 129387 h 735443"/>
                <a:gd name="connsiteX5" fmla="*/ 414669 w 6113721"/>
                <a:gd name="connsiteY5" fmla="*/ 65591 h 735443"/>
                <a:gd name="connsiteX6" fmla="*/ 446567 w 6113721"/>
                <a:gd name="connsiteY6" fmla="*/ 54959 h 735443"/>
                <a:gd name="connsiteX7" fmla="*/ 467832 w 6113721"/>
                <a:gd name="connsiteY7" fmla="*/ 23061 h 735443"/>
                <a:gd name="connsiteX8" fmla="*/ 584790 w 6113721"/>
                <a:gd name="connsiteY8" fmla="*/ 12429 h 735443"/>
                <a:gd name="connsiteX9" fmla="*/ 616688 w 6113721"/>
                <a:gd name="connsiteY9" fmla="*/ 33694 h 735443"/>
                <a:gd name="connsiteX10" fmla="*/ 659218 w 6113721"/>
                <a:gd name="connsiteY10" fmla="*/ 54959 h 735443"/>
                <a:gd name="connsiteX11" fmla="*/ 733646 w 6113721"/>
                <a:gd name="connsiteY11" fmla="*/ 118754 h 735443"/>
                <a:gd name="connsiteX12" fmla="*/ 776176 w 6113721"/>
                <a:gd name="connsiteY12" fmla="*/ 129387 h 735443"/>
                <a:gd name="connsiteX13" fmla="*/ 850604 w 6113721"/>
                <a:gd name="connsiteY13" fmla="*/ 171917 h 735443"/>
                <a:gd name="connsiteX14" fmla="*/ 882502 w 6113721"/>
                <a:gd name="connsiteY14" fmla="*/ 182550 h 735443"/>
                <a:gd name="connsiteX15" fmla="*/ 967562 w 6113721"/>
                <a:gd name="connsiteY15" fmla="*/ 203815 h 735443"/>
                <a:gd name="connsiteX16" fmla="*/ 1052623 w 6113721"/>
                <a:gd name="connsiteY16" fmla="*/ 225080 h 735443"/>
                <a:gd name="connsiteX17" fmla="*/ 1339702 w 6113721"/>
                <a:gd name="connsiteY17" fmla="*/ 203815 h 735443"/>
                <a:gd name="connsiteX18" fmla="*/ 1403497 w 6113721"/>
                <a:gd name="connsiteY18" fmla="*/ 171917 h 735443"/>
                <a:gd name="connsiteX19" fmla="*/ 1488558 w 6113721"/>
                <a:gd name="connsiteY19" fmla="*/ 150652 h 735443"/>
                <a:gd name="connsiteX20" fmla="*/ 1531088 w 6113721"/>
                <a:gd name="connsiteY20" fmla="*/ 140019 h 735443"/>
                <a:gd name="connsiteX21" fmla="*/ 1573618 w 6113721"/>
                <a:gd name="connsiteY21" fmla="*/ 129387 h 735443"/>
                <a:gd name="connsiteX22" fmla="*/ 1616148 w 6113721"/>
                <a:gd name="connsiteY22" fmla="*/ 97489 h 735443"/>
                <a:gd name="connsiteX23" fmla="*/ 1690576 w 6113721"/>
                <a:gd name="connsiteY23" fmla="*/ 86857 h 735443"/>
                <a:gd name="connsiteX24" fmla="*/ 1775637 w 6113721"/>
                <a:gd name="connsiteY24" fmla="*/ 65591 h 735443"/>
                <a:gd name="connsiteX25" fmla="*/ 1913860 w 6113721"/>
                <a:gd name="connsiteY25" fmla="*/ 86857 h 735443"/>
                <a:gd name="connsiteX26" fmla="*/ 1988288 w 6113721"/>
                <a:gd name="connsiteY26" fmla="*/ 129387 h 735443"/>
                <a:gd name="connsiteX27" fmla="*/ 2020186 w 6113721"/>
                <a:gd name="connsiteY27" fmla="*/ 140019 h 735443"/>
                <a:gd name="connsiteX28" fmla="*/ 2094614 w 6113721"/>
                <a:gd name="connsiteY28" fmla="*/ 182550 h 735443"/>
                <a:gd name="connsiteX29" fmla="*/ 2158409 w 6113721"/>
                <a:gd name="connsiteY29" fmla="*/ 225080 h 735443"/>
                <a:gd name="connsiteX30" fmla="*/ 2254102 w 6113721"/>
                <a:gd name="connsiteY30" fmla="*/ 267610 h 735443"/>
                <a:gd name="connsiteX31" fmla="*/ 2296632 w 6113721"/>
                <a:gd name="connsiteY31" fmla="*/ 288875 h 735443"/>
                <a:gd name="connsiteX32" fmla="*/ 2402958 w 6113721"/>
                <a:gd name="connsiteY32" fmla="*/ 320773 h 735443"/>
                <a:gd name="connsiteX33" fmla="*/ 2583711 w 6113721"/>
                <a:gd name="connsiteY33" fmla="*/ 299508 h 735443"/>
                <a:gd name="connsiteX34" fmla="*/ 2668772 w 6113721"/>
                <a:gd name="connsiteY34" fmla="*/ 278243 h 735443"/>
                <a:gd name="connsiteX35" fmla="*/ 2700669 w 6113721"/>
                <a:gd name="connsiteY35" fmla="*/ 246345 h 735443"/>
                <a:gd name="connsiteX36" fmla="*/ 2806995 w 6113721"/>
                <a:gd name="connsiteY36" fmla="*/ 193182 h 735443"/>
                <a:gd name="connsiteX37" fmla="*/ 2892055 w 6113721"/>
                <a:gd name="connsiteY37" fmla="*/ 182550 h 735443"/>
                <a:gd name="connsiteX38" fmla="*/ 2966483 w 6113721"/>
                <a:gd name="connsiteY38" fmla="*/ 150652 h 735443"/>
                <a:gd name="connsiteX39" fmla="*/ 3040911 w 6113721"/>
                <a:gd name="connsiteY39" fmla="*/ 129387 h 735443"/>
                <a:gd name="connsiteX40" fmla="*/ 3115339 w 6113721"/>
                <a:gd name="connsiteY40" fmla="*/ 108122 h 735443"/>
                <a:gd name="connsiteX41" fmla="*/ 3242930 w 6113721"/>
                <a:gd name="connsiteY41" fmla="*/ 86857 h 735443"/>
                <a:gd name="connsiteX42" fmla="*/ 3413051 w 6113721"/>
                <a:gd name="connsiteY42" fmla="*/ 65591 h 735443"/>
                <a:gd name="connsiteX43" fmla="*/ 3530009 w 6113721"/>
                <a:gd name="connsiteY43" fmla="*/ 86857 h 735443"/>
                <a:gd name="connsiteX44" fmla="*/ 3646967 w 6113721"/>
                <a:gd name="connsiteY44" fmla="*/ 150652 h 735443"/>
                <a:gd name="connsiteX45" fmla="*/ 3785190 w 6113721"/>
                <a:gd name="connsiteY45" fmla="*/ 182550 h 735443"/>
                <a:gd name="connsiteX46" fmla="*/ 3891516 w 6113721"/>
                <a:gd name="connsiteY46" fmla="*/ 171917 h 735443"/>
                <a:gd name="connsiteX47" fmla="*/ 3944679 w 6113721"/>
                <a:gd name="connsiteY47" fmla="*/ 140019 h 735443"/>
                <a:gd name="connsiteX48" fmla="*/ 3976576 w 6113721"/>
                <a:gd name="connsiteY48" fmla="*/ 129387 h 735443"/>
                <a:gd name="connsiteX49" fmla="*/ 4019107 w 6113721"/>
                <a:gd name="connsiteY49" fmla="*/ 118754 h 735443"/>
                <a:gd name="connsiteX50" fmla="*/ 4082902 w 6113721"/>
                <a:gd name="connsiteY50" fmla="*/ 97489 h 735443"/>
                <a:gd name="connsiteX51" fmla="*/ 4231758 w 6113721"/>
                <a:gd name="connsiteY51" fmla="*/ 118754 h 735443"/>
                <a:gd name="connsiteX52" fmla="*/ 4284921 w 6113721"/>
                <a:gd name="connsiteY52" fmla="*/ 129387 h 735443"/>
                <a:gd name="connsiteX53" fmla="*/ 4316818 w 6113721"/>
                <a:gd name="connsiteY53" fmla="*/ 140019 h 735443"/>
                <a:gd name="connsiteX54" fmla="*/ 4465674 w 6113721"/>
                <a:gd name="connsiteY54" fmla="*/ 161285 h 735443"/>
                <a:gd name="connsiteX55" fmla="*/ 4497572 w 6113721"/>
                <a:gd name="connsiteY55" fmla="*/ 182550 h 735443"/>
                <a:gd name="connsiteX56" fmla="*/ 4688958 w 6113721"/>
                <a:gd name="connsiteY56" fmla="*/ 225080 h 735443"/>
                <a:gd name="connsiteX57" fmla="*/ 4752753 w 6113721"/>
                <a:gd name="connsiteY57" fmla="*/ 246345 h 735443"/>
                <a:gd name="connsiteX58" fmla="*/ 4784651 w 6113721"/>
                <a:gd name="connsiteY58" fmla="*/ 267610 h 735443"/>
                <a:gd name="connsiteX59" fmla="*/ 4837814 w 6113721"/>
                <a:gd name="connsiteY59" fmla="*/ 320773 h 735443"/>
                <a:gd name="connsiteX60" fmla="*/ 4869711 w 6113721"/>
                <a:gd name="connsiteY60" fmla="*/ 331405 h 735443"/>
                <a:gd name="connsiteX61" fmla="*/ 4933507 w 6113721"/>
                <a:gd name="connsiteY61" fmla="*/ 363303 h 735443"/>
                <a:gd name="connsiteX62" fmla="*/ 5007934 w 6113721"/>
                <a:gd name="connsiteY62" fmla="*/ 395201 h 735443"/>
                <a:gd name="connsiteX63" fmla="*/ 5061097 w 6113721"/>
                <a:gd name="connsiteY63" fmla="*/ 384568 h 735443"/>
                <a:gd name="connsiteX64" fmla="*/ 5124893 w 6113721"/>
                <a:gd name="connsiteY64" fmla="*/ 363303 h 735443"/>
                <a:gd name="connsiteX65" fmla="*/ 5156790 w 6113721"/>
                <a:gd name="connsiteY65" fmla="*/ 331405 h 735443"/>
                <a:gd name="connsiteX66" fmla="*/ 5348176 w 6113721"/>
                <a:gd name="connsiteY66" fmla="*/ 299508 h 735443"/>
                <a:gd name="connsiteX67" fmla="*/ 5518297 w 6113721"/>
                <a:gd name="connsiteY67" fmla="*/ 299508 h 735443"/>
                <a:gd name="connsiteX68" fmla="*/ 5571460 w 6113721"/>
                <a:gd name="connsiteY68" fmla="*/ 320773 h 735443"/>
                <a:gd name="connsiteX69" fmla="*/ 5656521 w 6113721"/>
                <a:gd name="connsiteY69" fmla="*/ 342038 h 735443"/>
                <a:gd name="connsiteX70" fmla="*/ 5688418 w 6113721"/>
                <a:gd name="connsiteY70" fmla="*/ 352671 h 735443"/>
                <a:gd name="connsiteX71" fmla="*/ 5826641 w 6113721"/>
                <a:gd name="connsiteY71" fmla="*/ 342038 h 735443"/>
                <a:gd name="connsiteX72" fmla="*/ 5847907 w 6113721"/>
                <a:gd name="connsiteY72" fmla="*/ 320773 h 735443"/>
                <a:gd name="connsiteX73" fmla="*/ 5879804 w 6113721"/>
                <a:gd name="connsiteY73" fmla="*/ 310140 h 735443"/>
                <a:gd name="connsiteX74" fmla="*/ 5911702 w 6113721"/>
                <a:gd name="connsiteY74" fmla="*/ 288875 h 735443"/>
                <a:gd name="connsiteX75" fmla="*/ 5964865 w 6113721"/>
                <a:gd name="connsiteY75" fmla="*/ 299508 h 735443"/>
                <a:gd name="connsiteX76" fmla="*/ 6018028 w 6113721"/>
                <a:gd name="connsiteY76" fmla="*/ 352671 h 735443"/>
                <a:gd name="connsiteX77" fmla="*/ 6049925 w 6113721"/>
                <a:gd name="connsiteY77" fmla="*/ 373936 h 735443"/>
                <a:gd name="connsiteX78" fmla="*/ 6092455 w 6113721"/>
                <a:gd name="connsiteY78" fmla="*/ 437731 h 735443"/>
                <a:gd name="connsiteX79" fmla="*/ 6113721 w 6113721"/>
                <a:gd name="connsiteY79" fmla="*/ 501526 h 735443"/>
                <a:gd name="connsiteX80" fmla="*/ 6103088 w 6113721"/>
                <a:gd name="connsiteY80" fmla="*/ 544057 h 735443"/>
                <a:gd name="connsiteX81" fmla="*/ 6028660 w 6113721"/>
                <a:gd name="connsiteY81" fmla="*/ 575954 h 735443"/>
                <a:gd name="connsiteX82" fmla="*/ 5911702 w 6113721"/>
                <a:gd name="connsiteY82" fmla="*/ 607852 h 735443"/>
                <a:gd name="connsiteX83" fmla="*/ 5869172 w 6113721"/>
                <a:gd name="connsiteY83" fmla="*/ 597219 h 735443"/>
                <a:gd name="connsiteX84" fmla="*/ 5656521 w 6113721"/>
                <a:gd name="connsiteY84" fmla="*/ 586587 h 735443"/>
                <a:gd name="connsiteX85" fmla="*/ 5178055 w 6113721"/>
                <a:gd name="connsiteY85" fmla="*/ 575954 h 735443"/>
                <a:gd name="connsiteX86" fmla="*/ 5103628 w 6113721"/>
                <a:gd name="connsiteY86" fmla="*/ 565322 h 735443"/>
                <a:gd name="connsiteX87" fmla="*/ 4986669 w 6113721"/>
                <a:gd name="connsiteY87" fmla="*/ 533424 h 735443"/>
                <a:gd name="connsiteX88" fmla="*/ 4848446 w 6113721"/>
                <a:gd name="connsiteY88" fmla="*/ 522791 h 735443"/>
                <a:gd name="connsiteX89" fmla="*/ 4816548 w 6113721"/>
                <a:gd name="connsiteY89" fmla="*/ 512159 h 735443"/>
                <a:gd name="connsiteX90" fmla="*/ 4646428 w 6113721"/>
                <a:gd name="connsiteY90" fmla="*/ 533424 h 735443"/>
                <a:gd name="connsiteX91" fmla="*/ 4603897 w 6113721"/>
                <a:gd name="connsiteY91" fmla="*/ 554689 h 735443"/>
                <a:gd name="connsiteX92" fmla="*/ 4508204 w 6113721"/>
                <a:gd name="connsiteY92" fmla="*/ 586587 h 735443"/>
                <a:gd name="connsiteX93" fmla="*/ 4433776 w 6113721"/>
                <a:gd name="connsiteY93" fmla="*/ 607852 h 735443"/>
                <a:gd name="connsiteX94" fmla="*/ 4401879 w 6113721"/>
                <a:gd name="connsiteY94" fmla="*/ 629117 h 735443"/>
                <a:gd name="connsiteX95" fmla="*/ 4199860 w 6113721"/>
                <a:gd name="connsiteY95" fmla="*/ 650382 h 735443"/>
                <a:gd name="connsiteX96" fmla="*/ 4157330 w 6113721"/>
                <a:gd name="connsiteY96" fmla="*/ 639750 h 735443"/>
                <a:gd name="connsiteX97" fmla="*/ 4093534 w 6113721"/>
                <a:gd name="connsiteY97" fmla="*/ 618485 h 735443"/>
                <a:gd name="connsiteX98" fmla="*/ 4008474 w 6113721"/>
                <a:gd name="connsiteY98" fmla="*/ 597219 h 735443"/>
                <a:gd name="connsiteX99" fmla="*/ 3923414 w 6113721"/>
                <a:gd name="connsiteY99" fmla="*/ 565322 h 735443"/>
                <a:gd name="connsiteX100" fmla="*/ 3848986 w 6113721"/>
                <a:gd name="connsiteY100" fmla="*/ 554689 h 735443"/>
                <a:gd name="connsiteX101" fmla="*/ 3785190 w 6113721"/>
                <a:gd name="connsiteY101" fmla="*/ 533424 h 735443"/>
                <a:gd name="connsiteX102" fmla="*/ 3423683 w 6113721"/>
                <a:gd name="connsiteY102" fmla="*/ 544057 h 735443"/>
                <a:gd name="connsiteX103" fmla="*/ 3285460 w 6113721"/>
                <a:gd name="connsiteY103" fmla="*/ 565322 h 735443"/>
                <a:gd name="connsiteX104" fmla="*/ 3242930 w 6113721"/>
                <a:gd name="connsiteY104" fmla="*/ 575954 h 735443"/>
                <a:gd name="connsiteX105" fmla="*/ 3147237 w 6113721"/>
                <a:gd name="connsiteY105" fmla="*/ 586587 h 735443"/>
                <a:gd name="connsiteX106" fmla="*/ 3104707 w 6113721"/>
                <a:gd name="connsiteY106" fmla="*/ 597219 h 735443"/>
                <a:gd name="connsiteX107" fmla="*/ 3072809 w 6113721"/>
                <a:gd name="connsiteY107" fmla="*/ 607852 h 735443"/>
                <a:gd name="connsiteX108" fmla="*/ 2700669 w 6113721"/>
                <a:gd name="connsiteY108" fmla="*/ 629117 h 735443"/>
                <a:gd name="connsiteX109" fmla="*/ 2604976 w 6113721"/>
                <a:gd name="connsiteY109" fmla="*/ 650382 h 735443"/>
                <a:gd name="connsiteX110" fmla="*/ 2509283 w 6113721"/>
                <a:gd name="connsiteY110" fmla="*/ 671647 h 735443"/>
                <a:gd name="connsiteX111" fmla="*/ 2232837 w 6113721"/>
                <a:gd name="connsiteY111" fmla="*/ 650382 h 735443"/>
                <a:gd name="connsiteX112" fmla="*/ 1786269 w 6113721"/>
                <a:gd name="connsiteY112" fmla="*/ 639750 h 735443"/>
                <a:gd name="connsiteX113" fmla="*/ 1552353 w 6113721"/>
                <a:gd name="connsiteY113" fmla="*/ 650382 h 735443"/>
                <a:gd name="connsiteX114" fmla="*/ 1467293 w 6113721"/>
                <a:gd name="connsiteY114" fmla="*/ 661015 h 735443"/>
                <a:gd name="connsiteX115" fmla="*/ 1435395 w 6113721"/>
                <a:gd name="connsiteY115" fmla="*/ 682280 h 735443"/>
                <a:gd name="connsiteX116" fmla="*/ 1392865 w 6113721"/>
                <a:gd name="connsiteY116" fmla="*/ 692912 h 735443"/>
                <a:gd name="connsiteX117" fmla="*/ 1297172 w 6113721"/>
                <a:gd name="connsiteY117" fmla="*/ 714178 h 735443"/>
                <a:gd name="connsiteX118" fmla="*/ 1180214 w 6113721"/>
                <a:gd name="connsiteY118" fmla="*/ 735443 h 735443"/>
                <a:gd name="connsiteX119" fmla="*/ 765544 w 6113721"/>
                <a:gd name="connsiteY119" fmla="*/ 714178 h 735443"/>
                <a:gd name="connsiteX120" fmla="*/ 691116 w 6113721"/>
                <a:gd name="connsiteY120" fmla="*/ 692912 h 735443"/>
                <a:gd name="connsiteX121" fmla="*/ 627321 w 6113721"/>
                <a:gd name="connsiteY121" fmla="*/ 661015 h 735443"/>
                <a:gd name="connsiteX122" fmla="*/ 595423 w 6113721"/>
                <a:gd name="connsiteY122" fmla="*/ 639750 h 735443"/>
                <a:gd name="connsiteX123" fmla="*/ 478465 w 6113721"/>
                <a:gd name="connsiteY123" fmla="*/ 607852 h 735443"/>
                <a:gd name="connsiteX124" fmla="*/ 414669 w 6113721"/>
                <a:gd name="connsiteY124" fmla="*/ 565322 h 735443"/>
                <a:gd name="connsiteX125" fmla="*/ 372139 w 6113721"/>
                <a:gd name="connsiteY125" fmla="*/ 533424 h 735443"/>
                <a:gd name="connsiteX126" fmla="*/ 318976 w 6113721"/>
                <a:gd name="connsiteY126" fmla="*/ 512159 h 735443"/>
                <a:gd name="connsiteX127" fmla="*/ 276446 w 6113721"/>
                <a:gd name="connsiteY127" fmla="*/ 490894 h 735443"/>
                <a:gd name="connsiteX128" fmla="*/ 244548 w 6113721"/>
                <a:gd name="connsiteY128" fmla="*/ 469629 h 735443"/>
                <a:gd name="connsiteX129" fmla="*/ 202018 w 6113721"/>
                <a:gd name="connsiteY129" fmla="*/ 448364 h 735443"/>
                <a:gd name="connsiteX130" fmla="*/ 170121 w 6113721"/>
                <a:gd name="connsiteY130" fmla="*/ 427098 h 735443"/>
                <a:gd name="connsiteX131" fmla="*/ 95693 w 6113721"/>
                <a:gd name="connsiteY131" fmla="*/ 384568 h 735443"/>
                <a:gd name="connsiteX132" fmla="*/ 63795 w 6113721"/>
                <a:gd name="connsiteY132" fmla="*/ 352671 h 735443"/>
                <a:gd name="connsiteX133" fmla="*/ 0 w 6113721"/>
                <a:gd name="connsiteY133" fmla="*/ 299508 h 735443"/>
                <a:gd name="connsiteX134" fmla="*/ 150474 w 6113721"/>
                <a:gd name="connsiteY134" fmla="*/ 267610 h 735443"/>
                <a:gd name="connsiteX0" fmla="*/ 138223 w 6113721"/>
                <a:gd name="connsiteY0" fmla="*/ 267610 h 735443"/>
                <a:gd name="connsiteX1" fmla="*/ 223283 w 6113721"/>
                <a:gd name="connsiteY1" fmla="*/ 246345 h 735443"/>
                <a:gd name="connsiteX2" fmla="*/ 265814 w 6113721"/>
                <a:gd name="connsiteY2" fmla="*/ 203815 h 735443"/>
                <a:gd name="connsiteX3" fmla="*/ 297711 w 6113721"/>
                <a:gd name="connsiteY3" fmla="*/ 182550 h 735443"/>
                <a:gd name="connsiteX4" fmla="*/ 361507 w 6113721"/>
                <a:gd name="connsiteY4" fmla="*/ 129387 h 735443"/>
                <a:gd name="connsiteX5" fmla="*/ 414669 w 6113721"/>
                <a:gd name="connsiteY5" fmla="*/ 65591 h 735443"/>
                <a:gd name="connsiteX6" fmla="*/ 446567 w 6113721"/>
                <a:gd name="connsiteY6" fmla="*/ 54959 h 735443"/>
                <a:gd name="connsiteX7" fmla="*/ 467832 w 6113721"/>
                <a:gd name="connsiteY7" fmla="*/ 23061 h 735443"/>
                <a:gd name="connsiteX8" fmla="*/ 584790 w 6113721"/>
                <a:gd name="connsiteY8" fmla="*/ 12429 h 735443"/>
                <a:gd name="connsiteX9" fmla="*/ 616688 w 6113721"/>
                <a:gd name="connsiteY9" fmla="*/ 33694 h 735443"/>
                <a:gd name="connsiteX10" fmla="*/ 659218 w 6113721"/>
                <a:gd name="connsiteY10" fmla="*/ 54959 h 735443"/>
                <a:gd name="connsiteX11" fmla="*/ 733646 w 6113721"/>
                <a:gd name="connsiteY11" fmla="*/ 118754 h 735443"/>
                <a:gd name="connsiteX12" fmla="*/ 776176 w 6113721"/>
                <a:gd name="connsiteY12" fmla="*/ 129387 h 735443"/>
                <a:gd name="connsiteX13" fmla="*/ 850604 w 6113721"/>
                <a:gd name="connsiteY13" fmla="*/ 171917 h 735443"/>
                <a:gd name="connsiteX14" fmla="*/ 882502 w 6113721"/>
                <a:gd name="connsiteY14" fmla="*/ 182550 h 735443"/>
                <a:gd name="connsiteX15" fmla="*/ 967562 w 6113721"/>
                <a:gd name="connsiteY15" fmla="*/ 203815 h 735443"/>
                <a:gd name="connsiteX16" fmla="*/ 1052623 w 6113721"/>
                <a:gd name="connsiteY16" fmla="*/ 225080 h 735443"/>
                <a:gd name="connsiteX17" fmla="*/ 1339702 w 6113721"/>
                <a:gd name="connsiteY17" fmla="*/ 203815 h 735443"/>
                <a:gd name="connsiteX18" fmla="*/ 1403497 w 6113721"/>
                <a:gd name="connsiteY18" fmla="*/ 171917 h 735443"/>
                <a:gd name="connsiteX19" fmla="*/ 1488558 w 6113721"/>
                <a:gd name="connsiteY19" fmla="*/ 150652 h 735443"/>
                <a:gd name="connsiteX20" fmla="*/ 1531088 w 6113721"/>
                <a:gd name="connsiteY20" fmla="*/ 140019 h 735443"/>
                <a:gd name="connsiteX21" fmla="*/ 1573618 w 6113721"/>
                <a:gd name="connsiteY21" fmla="*/ 129387 h 735443"/>
                <a:gd name="connsiteX22" fmla="*/ 1616148 w 6113721"/>
                <a:gd name="connsiteY22" fmla="*/ 97489 h 735443"/>
                <a:gd name="connsiteX23" fmla="*/ 1690576 w 6113721"/>
                <a:gd name="connsiteY23" fmla="*/ 86857 h 735443"/>
                <a:gd name="connsiteX24" fmla="*/ 1775637 w 6113721"/>
                <a:gd name="connsiteY24" fmla="*/ 65591 h 735443"/>
                <a:gd name="connsiteX25" fmla="*/ 1913860 w 6113721"/>
                <a:gd name="connsiteY25" fmla="*/ 86857 h 735443"/>
                <a:gd name="connsiteX26" fmla="*/ 1988288 w 6113721"/>
                <a:gd name="connsiteY26" fmla="*/ 129387 h 735443"/>
                <a:gd name="connsiteX27" fmla="*/ 2020186 w 6113721"/>
                <a:gd name="connsiteY27" fmla="*/ 140019 h 735443"/>
                <a:gd name="connsiteX28" fmla="*/ 2094614 w 6113721"/>
                <a:gd name="connsiteY28" fmla="*/ 182550 h 735443"/>
                <a:gd name="connsiteX29" fmla="*/ 2158409 w 6113721"/>
                <a:gd name="connsiteY29" fmla="*/ 225080 h 735443"/>
                <a:gd name="connsiteX30" fmla="*/ 2254102 w 6113721"/>
                <a:gd name="connsiteY30" fmla="*/ 267610 h 735443"/>
                <a:gd name="connsiteX31" fmla="*/ 2296632 w 6113721"/>
                <a:gd name="connsiteY31" fmla="*/ 288875 h 735443"/>
                <a:gd name="connsiteX32" fmla="*/ 2402958 w 6113721"/>
                <a:gd name="connsiteY32" fmla="*/ 320773 h 735443"/>
                <a:gd name="connsiteX33" fmla="*/ 2583711 w 6113721"/>
                <a:gd name="connsiteY33" fmla="*/ 299508 h 735443"/>
                <a:gd name="connsiteX34" fmla="*/ 2668772 w 6113721"/>
                <a:gd name="connsiteY34" fmla="*/ 278243 h 735443"/>
                <a:gd name="connsiteX35" fmla="*/ 2700669 w 6113721"/>
                <a:gd name="connsiteY35" fmla="*/ 246345 h 735443"/>
                <a:gd name="connsiteX36" fmla="*/ 2806995 w 6113721"/>
                <a:gd name="connsiteY36" fmla="*/ 193182 h 735443"/>
                <a:gd name="connsiteX37" fmla="*/ 2892055 w 6113721"/>
                <a:gd name="connsiteY37" fmla="*/ 182550 h 735443"/>
                <a:gd name="connsiteX38" fmla="*/ 2966483 w 6113721"/>
                <a:gd name="connsiteY38" fmla="*/ 150652 h 735443"/>
                <a:gd name="connsiteX39" fmla="*/ 3040911 w 6113721"/>
                <a:gd name="connsiteY39" fmla="*/ 129387 h 735443"/>
                <a:gd name="connsiteX40" fmla="*/ 3115339 w 6113721"/>
                <a:gd name="connsiteY40" fmla="*/ 108122 h 735443"/>
                <a:gd name="connsiteX41" fmla="*/ 3242930 w 6113721"/>
                <a:gd name="connsiteY41" fmla="*/ 86857 h 735443"/>
                <a:gd name="connsiteX42" fmla="*/ 3413051 w 6113721"/>
                <a:gd name="connsiteY42" fmla="*/ 65591 h 735443"/>
                <a:gd name="connsiteX43" fmla="*/ 3530009 w 6113721"/>
                <a:gd name="connsiteY43" fmla="*/ 86857 h 735443"/>
                <a:gd name="connsiteX44" fmla="*/ 3646967 w 6113721"/>
                <a:gd name="connsiteY44" fmla="*/ 150652 h 735443"/>
                <a:gd name="connsiteX45" fmla="*/ 3785190 w 6113721"/>
                <a:gd name="connsiteY45" fmla="*/ 182550 h 735443"/>
                <a:gd name="connsiteX46" fmla="*/ 3891516 w 6113721"/>
                <a:gd name="connsiteY46" fmla="*/ 171917 h 735443"/>
                <a:gd name="connsiteX47" fmla="*/ 3944679 w 6113721"/>
                <a:gd name="connsiteY47" fmla="*/ 140019 h 735443"/>
                <a:gd name="connsiteX48" fmla="*/ 3976576 w 6113721"/>
                <a:gd name="connsiteY48" fmla="*/ 129387 h 735443"/>
                <a:gd name="connsiteX49" fmla="*/ 4019107 w 6113721"/>
                <a:gd name="connsiteY49" fmla="*/ 118754 h 735443"/>
                <a:gd name="connsiteX50" fmla="*/ 4082902 w 6113721"/>
                <a:gd name="connsiteY50" fmla="*/ 97489 h 735443"/>
                <a:gd name="connsiteX51" fmla="*/ 4231758 w 6113721"/>
                <a:gd name="connsiteY51" fmla="*/ 118754 h 735443"/>
                <a:gd name="connsiteX52" fmla="*/ 4284921 w 6113721"/>
                <a:gd name="connsiteY52" fmla="*/ 129387 h 735443"/>
                <a:gd name="connsiteX53" fmla="*/ 4316818 w 6113721"/>
                <a:gd name="connsiteY53" fmla="*/ 140019 h 735443"/>
                <a:gd name="connsiteX54" fmla="*/ 4465674 w 6113721"/>
                <a:gd name="connsiteY54" fmla="*/ 161285 h 735443"/>
                <a:gd name="connsiteX55" fmla="*/ 4497572 w 6113721"/>
                <a:gd name="connsiteY55" fmla="*/ 182550 h 735443"/>
                <a:gd name="connsiteX56" fmla="*/ 4688958 w 6113721"/>
                <a:gd name="connsiteY56" fmla="*/ 225080 h 735443"/>
                <a:gd name="connsiteX57" fmla="*/ 4752753 w 6113721"/>
                <a:gd name="connsiteY57" fmla="*/ 246345 h 735443"/>
                <a:gd name="connsiteX58" fmla="*/ 4784651 w 6113721"/>
                <a:gd name="connsiteY58" fmla="*/ 267610 h 735443"/>
                <a:gd name="connsiteX59" fmla="*/ 4837814 w 6113721"/>
                <a:gd name="connsiteY59" fmla="*/ 320773 h 735443"/>
                <a:gd name="connsiteX60" fmla="*/ 4869711 w 6113721"/>
                <a:gd name="connsiteY60" fmla="*/ 331405 h 735443"/>
                <a:gd name="connsiteX61" fmla="*/ 4933507 w 6113721"/>
                <a:gd name="connsiteY61" fmla="*/ 363303 h 735443"/>
                <a:gd name="connsiteX62" fmla="*/ 5007934 w 6113721"/>
                <a:gd name="connsiteY62" fmla="*/ 395201 h 735443"/>
                <a:gd name="connsiteX63" fmla="*/ 5061097 w 6113721"/>
                <a:gd name="connsiteY63" fmla="*/ 384568 h 735443"/>
                <a:gd name="connsiteX64" fmla="*/ 5124893 w 6113721"/>
                <a:gd name="connsiteY64" fmla="*/ 363303 h 735443"/>
                <a:gd name="connsiteX65" fmla="*/ 5156790 w 6113721"/>
                <a:gd name="connsiteY65" fmla="*/ 331405 h 735443"/>
                <a:gd name="connsiteX66" fmla="*/ 5348176 w 6113721"/>
                <a:gd name="connsiteY66" fmla="*/ 299508 h 735443"/>
                <a:gd name="connsiteX67" fmla="*/ 5518297 w 6113721"/>
                <a:gd name="connsiteY67" fmla="*/ 299508 h 735443"/>
                <a:gd name="connsiteX68" fmla="*/ 5571460 w 6113721"/>
                <a:gd name="connsiteY68" fmla="*/ 320773 h 735443"/>
                <a:gd name="connsiteX69" fmla="*/ 5656521 w 6113721"/>
                <a:gd name="connsiteY69" fmla="*/ 342038 h 735443"/>
                <a:gd name="connsiteX70" fmla="*/ 5688418 w 6113721"/>
                <a:gd name="connsiteY70" fmla="*/ 352671 h 735443"/>
                <a:gd name="connsiteX71" fmla="*/ 5826641 w 6113721"/>
                <a:gd name="connsiteY71" fmla="*/ 342038 h 735443"/>
                <a:gd name="connsiteX72" fmla="*/ 5847907 w 6113721"/>
                <a:gd name="connsiteY72" fmla="*/ 320773 h 735443"/>
                <a:gd name="connsiteX73" fmla="*/ 5879804 w 6113721"/>
                <a:gd name="connsiteY73" fmla="*/ 310140 h 735443"/>
                <a:gd name="connsiteX74" fmla="*/ 5911702 w 6113721"/>
                <a:gd name="connsiteY74" fmla="*/ 288875 h 735443"/>
                <a:gd name="connsiteX75" fmla="*/ 5964865 w 6113721"/>
                <a:gd name="connsiteY75" fmla="*/ 299508 h 735443"/>
                <a:gd name="connsiteX76" fmla="*/ 6018028 w 6113721"/>
                <a:gd name="connsiteY76" fmla="*/ 352671 h 735443"/>
                <a:gd name="connsiteX77" fmla="*/ 6049925 w 6113721"/>
                <a:gd name="connsiteY77" fmla="*/ 373936 h 735443"/>
                <a:gd name="connsiteX78" fmla="*/ 6092455 w 6113721"/>
                <a:gd name="connsiteY78" fmla="*/ 437731 h 735443"/>
                <a:gd name="connsiteX79" fmla="*/ 6113721 w 6113721"/>
                <a:gd name="connsiteY79" fmla="*/ 501526 h 735443"/>
                <a:gd name="connsiteX80" fmla="*/ 6103088 w 6113721"/>
                <a:gd name="connsiteY80" fmla="*/ 544057 h 735443"/>
                <a:gd name="connsiteX81" fmla="*/ 6028660 w 6113721"/>
                <a:gd name="connsiteY81" fmla="*/ 575954 h 735443"/>
                <a:gd name="connsiteX82" fmla="*/ 5911702 w 6113721"/>
                <a:gd name="connsiteY82" fmla="*/ 607852 h 735443"/>
                <a:gd name="connsiteX83" fmla="*/ 5869172 w 6113721"/>
                <a:gd name="connsiteY83" fmla="*/ 597219 h 735443"/>
                <a:gd name="connsiteX84" fmla="*/ 5656521 w 6113721"/>
                <a:gd name="connsiteY84" fmla="*/ 586587 h 735443"/>
                <a:gd name="connsiteX85" fmla="*/ 5178055 w 6113721"/>
                <a:gd name="connsiteY85" fmla="*/ 575954 h 735443"/>
                <a:gd name="connsiteX86" fmla="*/ 5103628 w 6113721"/>
                <a:gd name="connsiteY86" fmla="*/ 565322 h 735443"/>
                <a:gd name="connsiteX87" fmla="*/ 4986669 w 6113721"/>
                <a:gd name="connsiteY87" fmla="*/ 533424 h 735443"/>
                <a:gd name="connsiteX88" fmla="*/ 4848446 w 6113721"/>
                <a:gd name="connsiteY88" fmla="*/ 522791 h 735443"/>
                <a:gd name="connsiteX89" fmla="*/ 4816548 w 6113721"/>
                <a:gd name="connsiteY89" fmla="*/ 512159 h 735443"/>
                <a:gd name="connsiteX90" fmla="*/ 4646428 w 6113721"/>
                <a:gd name="connsiteY90" fmla="*/ 533424 h 735443"/>
                <a:gd name="connsiteX91" fmla="*/ 4603897 w 6113721"/>
                <a:gd name="connsiteY91" fmla="*/ 554689 h 735443"/>
                <a:gd name="connsiteX92" fmla="*/ 4508204 w 6113721"/>
                <a:gd name="connsiteY92" fmla="*/ 586587 h 735443"/>
                <a:gd name="connsiteX93" fmla="*/ 4433776 w 6113721"/>
                <a:gd name="connsiteY93" fmla="*/ 607852 h 735443"/>
                <a:gd name="connsiteX94" fmla="*/ 4401879 w 6113721"/>
                <a:gd name="connsiteY94" fmla="*/ 629117 h 735443"/>
                <a:gd name="connsiteX95" fmla="*/ 4199860 w 6113721"/>
                <a:gd name="connsiteY95" fmla="*/ 650382 h 735443"/>
                <a:gd name="connsiteX96" fmla="*/ 4157330 w 6113721"/>
                <a:gd name="connsiteY96" fmla="*/ 639750 h 735443"/>
                <a:gd name="connsiteX97" fmla="*/ 4093534 w 6113721"/>
                <a:gd name="connsiteY97" fmla="*/ 618485 h 735443"/>
                <a:gd name="connsiteX98" fmla="*/ 4008474 w 6113721"/>
                <a:gd name="connsiteY98" fmla="*/ 597219 h 735443"/>
                <a:gd name="connsiteX99" fmla="*/ 3923414 w 6113721"/>
                <a:gd name="connsiteY99" fmla="*/ 565322 h 735443"/>
                <a:gd name="connsiteX100" fmla="*/ 3848986 w 6113721"/>
                <a:gd name="connsiteY100" fmla="*/ 554689 h 735443"/>
                <a:gd name="connsiteX101" fmla="*/ 3785190 w 6113721"/>
                <a:gd name="connsiteY101" fmla="*/ 533424 h 735443"/>
                <a:gd name="connsiteX102" fmla="*/ 3423683 w 6113721"/>
                <a:gd name="connsiteY102" fmla="*/ 544057 h 735443"/>
                <a:gd name="connsiteX103" fmla="*/ 3285460 w 6113721"/>
                <a:gd name="connsiteY103" fmla="*/ 565322 h 735443"/>
                <a:gd name="connsiteX104" fmla="*/ 3242930 w 6113721"/>
                <a:gd name="connsiteY104" fmla="*/ 575954 h 735443"/>
                <a:gd name="connsiteX105" fmla="*/ 3147237 w 6113721"/>
                <a:gd name="connsiteY105" fmla="*/ 586587 h 735443"/>
                <a:gd name="connsiteX106" fmla="*/ 3104707 w 6113721"/>
                <a:gd name="connsiteY106" fmla="*/ 597219 h 735443"/>
                <a:gd name="connsiteX107" fmla="*/ 3072809 w 6113721"/>
                <a:gd name="connsiteY107" fmla="*/ 607852 h 735443"/>
                <a:gd name="connsiteX108" fmla="*/ 2700669 w 6113721"/>
                <a:gd name="connsiteY108" fmla="*/ 629117 h 735443"/>
                <a:gd name="connsiteX109" fmla="*/ 2604976 w 6113721"/>
                <a:gd name="connsiteY109" fmla="*/ 650382 h 735443"/>
                <a:gd name="connsiteX110" fmla="*/ 2509283 w 6113721"/>
                <a:gd name="connsiteY110" fmla="*/ 671647 h 735443"/>
                <a:gd name="connsiteX111" fmla="*/ 2232837 w 6113721"/>
                <a:gd name="connsiteY111" fmla="*/ 650382 h 735443"/>
                <a:gd name="connsiteX112" fmla="*/ 1786269 w 6113721"/>
                <a:gd name="connsiteY112" fmla="*/ 639750 h 735443"/>
                <a:gd name="connsiteX113" fmla="*/ 1552353 w 6113721"/>
                <a:gd name="connsiteY113" fmla="*/ 650382 h 735443"/>
                <a:gd name="connsiteX114" fmla="*/ 1467293 w 6113721"/>
                <a:gd name="connsiteY114" fmla="*/ 661015 h 735443"/>
                <a:gd name="connsiteX115" fmla="*/ 1435395 w 6113721"/>
                <a:gd name="connsiteY115" fmla="*/ 682280 h 735443"/>
                <a:gd name="connsiteX116" fmla="*/ 1392865 w 6113721"/>
                <a:gd name="connsiteY116" fmla="*/ 692912 h 735443"/>
                <a:gd name="connsiteX117" fmla="*/ 1297172 w 6113721"/>
                <a:gd name="connsiteY117" fmla="*/ 714178 h 735443"/>
                <a:gd name="connsiteX118" fmla="*/ 1180214 w 6113721"/>
                <a:gd name="connsiteY118" fmla="*/ 735443 h 735443"/>
                <a:gd name="connsiteX119" fmla="*/ 765544 w 6113721"/>
                <a:gd name="connsiteY119" fmla="*/ 714178 h 735443"/>
                <a:gd name="connsiteX120" fmla="*/ 691116 w 6113721"/>
                <a:gd name="connsiteY120" fmla="*/ 692912 h 735443"/>
                <a:gd name="connsiteX121" fmla="*/ 627321 w 6113721"/>
                <a:gd name="connsiteY121" fmla="*/ 661015 h 735443"/>
                <a:gd name="connsiteX122" fmla="*/ 595423 w 6113721"/>
                <a:gd name="connsiteY122" fmla="*/ 639750 h 735443"/>
                <a:gd name="connsiteX123" fmla="*/ 478465 w 6113721"/>
                <a:gd name="connsiteY123" fmla="*/ 607852 h 735443"/>
                <a:gd name="connsiteX124" fmla="*/ 414669 w 6113721"/>
                <a:gd name="connsiteY124" fmla="*/ 565322 h 735443"/>
                <a:gd name="connsiteX125" fmla="*/ 372139 w 6113721"/>
                <a:gd name="connsiteY125" fmla="*/ 533424 h 735443"/>
                <a:gd name="connsiteX126" fmla="*/ 318976 w 6113721"/>
                <a:gd name="connsiteY126" fmla="*/ 512159 h 735443"/>
                <a:gd name="connsiteX127" fmla="*/ 276446 w 6113721"/>
                <a:gd name="connsiteY127" fmla="*/ 490894 h 735443"/>
                <a:gd name="connsiteX128" fmla="*/ 244548 w 6113721"/>
                <a:gd name="connsiteY128" fmla="*/ 469629 h 735443"/>
                <a:gd name="connsiteX129" fmla="*/ 202018 w 6113721"/>
                <a:gd name="connsiteY129" fmla="*/ 448364 h 735443"/>
                <a:gd name="connsiteX130" fmla="*/ 170121 w 6113721"/>
                <a:gd name="connsiteY130" fmla="*/ 427098 h 735443"/>
                <a:gd name="connsiteX131" fmla="*/ 95693 w 6113721"/>
                <a:gd name="connsiteY131" fmla="*/ 384568 h 735443"/>
                <a:gd name="connsiteX132" fmla="*/ 63795 w 6113721"/>
                <a:gd name="connsiteY132" fmla="*/ 352671 h 735443"/>
                <a:gd name="connsiteX133" fmla="*/ 0 w 6113721"/>
                <a:gd name="connsiteY133" fmla="*/ 299508 h 735443"/>
                <a:gd name="connsiteX134" fmla="*/ 150474 w 6113721"/>
                <a:gd name="connsiteY134" fmla="*/ 267610 h 735443"/>
                <a:gd name="connsiteX0" fmla="*/ 138223 w 6113721"/>
                <a:gd name="connsiteY0" fmla="*/ 267610 h 735443"/>
                <a:gd name="connsiteX1" fmla="*/ 223283 w 6113721"/>
                <a:gd name="connsiteY1" fmla="*/ 246345 h 735443"/>
                <a:gd name="connsiteX2" fmla="*/ 265814 w 6113721"/>
                <a:gd name="connsiteY2" fmla="*/ 203815 h 735443"/>
                <a:gd name="connsiteX3" fmla="*/ 297711 w 6113721"/>
                <a:gd name="connsiteY3" fmla="*/ 182550 h 735443"/>
                <a:gd name="connsiteX4" fmla="*/ 361507 w 6113721"/>
                <a:gd name="connsiteY4" fmla="*/ 129387 h 735443"/>
                <a:gd name="connsiteX5" fmla="*/ 414669 w 6113721"/>
                <a:gd name="connsiteY5" fmla="*/ 65591 h 735443"/>
                <a:gd name="connsiteX6" fmla="*/ 446567 w 6113721"/>
                <a:gd name="connsiteY6" fmla="*/ 54959 h 735443"/>
                <a:gd name="connsiteX7" fmla="*/ 467832 w 6113721"/>
                <a:gd name="connsiteY7" fmla="*/ 23061 h 735443"/>
                <a:gd name="connsiteX8" fmla="*/ 584790 w 6113721"/>
                <a:gd name="connsiteY8" fmla="*/ 12429 h 735443"/>
                <a:gd name="connsiteX9" fmla="*/ 616688 w 6113721"/>
                <a:gd name="connsiteY9" fmla="*/ 33694 h 735443"/>
                <a:gd name="connsiteX10" fmla="*/ 659218 w 6113721"/>
                <a:gd name="connsiteY10" fmla="*/ 54959 h 735443"/>
                <a:gd name="connsiteX11" fmla="*/ 733646 w 6113721"/>
                <a:gd name="connsiteY11" fmla="*/ 118754 h 735443"/>
                <a:gd name="connsiteX12" fmla="*/ 776176 w 6113721"/>
                <a:gd name="connsiteY12" fmla="*/ 129387 h 735443"/>
                <a:gd name="connsiteX13" fmla="*/ 850604 w 6113721"/>
                <a:gd name="connsiteY13" fmla="*/ 171917 h 735443"/>
                <a:gd name="connsiteX14" fmla="*/ 882502 w 6113721"/>
                <a:gd name="connsiteY14" fmla="*/ 182550 h 735443"/>
                <a:gd name="connsiteX15" fmla="*/ 967562 w 6113721"/>
                <a:gd name="connsiteY15" fmla="*/ 203815 h 735443"/>
                <a:gd name="connsiteX16" fmla="*/ 1052623 w 6113721"/>
                <a:gd name="connsiteY16" fmla="*/ 225080 h 735443"/>
                <a:gd name="connsiteX17" fmla="*/ 1339702 w 6113721"/>
                <a:gd name="connsiteY17" fmla="*/ 203815 h 735443"/>
                <a:gd name="connsiteX18" fmla="*/ 1403497 w 6113721"/>
                <a:gd name="connsiteY18" fmla="*/ 171917 h 735443"/>
                <a:gd name="connsiteX19" fmla="*/ 1488558 w 6113721"/>
                <a:gd name="connsiteY19" fmla="*/ 150652 h 735443"/>
                <a:gd name="connsiteX20" fmla="*/ 1531088 w 6113721"/>
                <a:gd name="connsiteY20" fmla="*/ 140019 h 735443"/>
                <a:gd name="connsiteX21" fmla="*/ 1573618 w 6113721"/>
                <a:gd name="connsiteY21" fmla="*/ 129387 h 735443"/>
                <a:gd name="connsiteX22" fmla="*/ 1616148 w 6113721"/>
                <a:gd name="connsiteY22" fmla="*/ 97489 h 735443"/>
                <a:gd name="connsiteX23" fmla="*/ 1690576 w 6113721"/>
                <a:gd name="connsiteY23" fmla="*/ 86857 h 735443"/>
                <a:gd name="connsiteX24" fmla="*/ 1775637 w 6113721"/>
                <a:gd name="connsiteY24" fmla="*/ 65591 h 735443"/>
                <a:gd name="connsiteX25" fmla="*/ 1913860 w 6113721"/>
                <a:gd name="connsiteY25" fmla="*/ 86857 h 735443"/>
                <a:gd name="connsiteX26" fmla="*/ 1988288 w 6113721"/>
                <a:gd name="connsiteY26" fmla="*/ 129387 h 735443"/>
                <a:gd name="connsiteX27" fmla="*/ 2020186 w 6113721"/>
                <a:gd name="connsiteY27" fmla="*/ 140019 h 735443"/>
                <a:gd name="connsiteX28" fmla="*/ 2094614 w 6113721"/>
                <a:gd name="connsiteY28" fmla="*/ 182550 h 735443"/>
                <a:gd name="connsiteX29" fmla="*/ 2158409 w 6113721"/>
                <a:gd name="connsiteY29" fmla="*/ 225080 h 735443"/>
                <a:gd name="connsiteX30" fmla="*/ 2254102 w 6113721"/>
                <a:gd name="connsiteY30" fmla="*/ 267610 h 735443"/>
                <a:gd name="connsiteX31" fmla="*/ 2296632 w 6113721"/>
                <a:gd name="connsiteY31" fmla="*/ 288875 h 735443"/>
                <a:gd name="connsiteX32" fmla="*/ 2402958 w 6113721"/>
                <a:gd name="connsiteY32" fmla="*/ 320773 h 735443"/>
                <a:gd name="connsiteX33" fmla="*/ 2583711 w 6113721"/>
                <a:gd name="connsiteY33" fmla="*/ 299508 h 735443"/>
                <a:gd name="connsiteX34" fmla="*/ 2668772 w 6113721"/>
                <a:gd name="connsiteY34" fmla="*/ 278243 h 735443"/>
                <a:gd name="connsiteX35" fmla="*/ 2700669 w 6113721"/>
                <a:gd name="connsiteY35" fmla="*/ 246345 h 735443"/>
                <a:gd name="connsiteX36" fmla="*/ 2806995 w 6113721"/>
                <a:gd name="connsiteY36" fmla="*/ 193182 h 735443"/>
                <a:gd name="connsiteX37" fmla="*/ 2892055 w 6113721"/>
                <a:gd name="connsiteY37" fmla="*/ 182550 h 735443"/>
                <a:gd name="connsiteX38" fmla="*/ 2966483 w 6113721"/>
                <a:gd name="connsiteY38" fmla="*/ 150652 h 735443"/>
                <a:gd name="connsiteX39" fmla="*/ 3040911 w 6113721"/>
                <a:gd name="connsiteY39" fmla="*/ 129387 h 735443"/>
                <a:gd name="connsiteX40" fmla="*/ 3115339 w 6113721"/>
                <a:gd name="connsiteY40" fmla="*/ 108122 h 735443"/>
                <a:gd name="connsiteX41" fmla="*/ 3242930 w 6113721"/>
                <a:gd name="connsiteY41" fmla="*/ 86857 h 735443"/>
                <a:gd name="connsiteX42" fmla="*/ 3413051 w 6113721"/>
                <a:gd name="connsiteY42" fmla="*/ 65591 h 735443"/>
                <a:gd name="connsiteX43" fmla="*/ 3530009 w 6113721"/>
                <a:gd name="connsiteY43" fmla="*/ 86857 h 735443"/>
                <a:gd name="connsiteX44" fmla="*/ 3646967 w 6113721"/>
                <a:gd name="connsiteY44" fmla="*/ 150652 h 735443"/>
                <a:gd name="connsiteX45" fmla="*/ 3785190 w 6113721"/>
                <a:gd name="connsiteY45" fmla="*/ 182550 h 735443"/>
                <a:gd name="connsiteX46" fmla="*/ 3891516 w 6113721"/>
                <a:gd name="connsiteY46" fmla="*/ 171917 h 735443"/>
                <a:gd name="connsiteX47" fmla="*/ 3944679 w 6113721"/>
                <a:gd name="connsiteY47" fmla="*/ 140019 h 735443"/>
                <a:gd name="connsiteX48" fmla="*/ 3976576 w 6113721"/>
                <a:gd name="connsiteY48" fmla="*/ 129387 h 735443"/>
                <a:gd name="connsiteX49" fmla="*/ 4019107 w 6113721"/>
                <a:gd name="connsiteY49" fmla="*/ 118754 h 735443"/>
                <a:gd name="connsiteX50" fmla="*/ 4082902 w 6113721"/>
                <a:gd name="connsiteY50" fmla="*/ 97489 h 735443"/>
                <a:gd name="connsiteX51" fmla="*/ 4231758 w 6113721"/>
                <a:gd name="connsiteY51" fmla="*/ 118754 h 735443"/>
                <a:gd name="connsiteX52" fmla="*/ 4284921 w 6113721"/>
                <a:gd name="connsiteY52" fmla="*/ 129387 h 735443"/>
                <a:gd name="connsiteX53" fmla="*/ 4316818 w 6113721"/>
                <a:gd name="connsiteY53" fmla="*/ 140019 h 735443"/>
                <a:gd name="connsiteX54" fmla="*/ 4465674 w 6113721"/>
                <a:gd name="connsiteY54" fmla="*/ 161285 h 735443"/>
                <a:gd name="connsiteX55" fmla="*/ 4497572 w 6113721"/>
                <a:gd name="connsiteY55" fmla="*/ 182550 h 735443"/>
                <a:gd name="connsiteX56" fmla="*/ 4688958 w 6113721"/>
                <a:gd name="connsiteY56" fmla="*/ 225080 h 735443"/>
                <a:gd name="connsiteX57" fmla="*/ 4752753 w 6113721"/>
                <a:gd name="connsiteY57" fmla="*/ 246345 h 735443"/>
                <a:gd name="connsiteX58" fmla="*/ 4784651 w 6113721"/>
                <a:gd name="connsiteY58" fmla="*/ 267610 h 735443"/>
                <a:gd name="connsiteX59" fmla="*/ 4837814 w 6113721"/>
                <a:gd name="connsiteY59" fmla="*/ 320773 h 735443"/>
                <a:gd name="connsiteX60" fmla="*/ 4869711 w 6113721"/>
                <a:gd name="connsiteY60" fmla="*/ 331405 h 735443"/>
                <a:gd name="connsiteX61" fmla="*/ 4933507 w 6113721"/>
                <a:gd name="connsiteY61" fmla="*/ 363303 h 735443"/>
                <a:gd name="connsiteX62" fmla="*/ 5007934 w 6113721"/>
                <a:gd name="connsiteY62" fmla="*/ 395201 h 735443"/>
                <a:gd name="connsiteX63" fmla="*/ 5061097 w 6113721"/>
                <a:gd name="connsiteY63" fmla="*/ 384568 h 735443"/>
                <a:gd name="connsiteX64" fmla="*/ 5124893 w 6113721"/>
                <a:gd name="connsiteY64" fmla="*/ 363303 h 735443"/>
                <a:gd name="connsiteX65" fmla="*/ 5156790 w 6113721"/>
                <a:gd name="connsiteY65" fmla="*/ 331405 h 735443"/>
                <a:gd name="connsiteX66" fmla="*/ 5348176 w 6113721"/>
                <a:gd name="connsiteY66" fmla="*/ 299508 h 735443"/>
                <a:gd name="connsiteX67" fmla="*/ 5518297 w 6113721"/>
                <a:gd name="connsiteY67" fmla="*/ 299508 h 735443"/>
                <a:gd name="connsiteX68" fmla="*/ 5571460 w 6113721"/>
                <a:gd name="connsiteY68" fmla="*/ 320773 h 735443"/>
                <a:gd name="connsiteX69" fmla="*/ 5656521 w 6113721"/>
                <a:gd name="connsiteY69" fmla="*/ 342038 h 735443"/>
                <a:gd name="connsiteX70" fmla="*/ 5688418 w 6113721"/>
                <a:gd name="connsiteY70" fmla="*/ 352671 h 735443"/>
                <a:gd name="connsiteX71" fmla="*/ 5826641 w 6113721"/>
                <a:gd name="connsiteY71" fmla="*/ 342038 h 735443"/>
                <a:gd name="connsiteX72" fmla="*/ 5847907 w 6113721"/>
                <a:gd name="connsiteY72" fmla="*/ 320773 h 735443"/>
                <a:gd name="connsiteX73" fmla="*/ 5879804 w 6113721"/>
                <a:gd name="connsiteY73" fmla="*/ 310140 h 735443"/>
                <a:gd name="connsiteX74" fmla="*/ 5911702 w 6113721"/>
                <a:gd name="connsiteY74" fmla="*/ 288875 h 735443"/>
                <a:gd name="connsiteX75" fmla="*/ 5964865 w 6113721"/>
                <a:gd name="connsiteY75" fmla="*/ 299508 h 735443"/>
                <a:gd name="connsiteX76" fmla="*/ 6018028 w 6113721"/>
                <a:gd name="connsiteY76" fmla="*/ 352671 h 735443"/>
                <a:gd name="connsiteX77" fmla="*/ 6049925 w 6113721"/>
                <a:gd name="connsiteY77" fmla="*/ 373936 h 735443"/>
                <a:gd name="connsiteX78" fmla="*/ 6092455 w 6113721"/>
                <a:gd name="connsiteY78" fmla="*/ 437731 h 735443"/>
                <a:gd name="connsiteX79" fmla="*/ 6113721 w 6113721"/>
                <a:gd name="connsiteY79" fmla="*/ 501526 h 735443"/>
                <a:gd name="connsiteX80" fmla="*/ 6103088 w 6113721"/>
                <a:gd name="connsiteY80" fmla="*/ 544057 h 735443"/>
                <a:gd name="connsiteX81" fmla="*/ 6028660 w 6113721"/>
                <a:gd name="connsiteY81" fmla="*/ 575954 h 735443"/>
                <a:gd name="connsiteX82" fmla="*/ 5911702 w 6113721"/>
                <a:gd name="connsiteY82" fmla="*/ 607852 h 735443"/>
                <a:gd name="connsiteX83" fmla="*/ 5869172 w 6113721"/>
                <a:gd name="connsiteY83" fmla="*/ 597219 h 735443"/>
                <a:gd name="connsiteX84" fmla="*/ 5656521 w 6113721"/>
                <a:gd name="connsiteY84" fmla="*/ 586587 h 735443"/>
                <a:gd name="connsiteX85" fmla="*/ 5178055 w 6113721"/>
                <a:gd name="connsiteY85" fmla="*/ 575954 h 735443"/>
                <a:gd name="connsiteX86" fmla="*/ 5103628 w 6113721"/>
                <a:gd name="connsiteY86" fmla="*/ 565322 h 735443"/>
                <a:gd name="connsiteX87" fmla="*/ 4986669 w 6113721"/>
                <a:gd name="connsiteY87" fmla="*/ 533424 h 735443"/>
                <a:gd name="connsiteX88" fmla="*/ 4848446 w 6113721"/>
                <a:gd name="connsiteY88" fmla="*/ 522791 h 735443"/>
                <a:gd name="connsiteX89" fmla="*/ 4816548 w 6113721"/>
                <a:gd name="connsiteY89" fmla="*/ 512159 h 735443"/>
                <a:gd name="connsiteX90" fmla="*/ 4646428 w 6113721"/>
                <a:gd name="connsiteY90" fmla="*/ 533424 h 735443"/>
                <a:gd name="connsiteX91" fmla="*/ 4603897 w 6113721"/>
                <a:gd name="connsiteY91" fmla="*/ 554689 h 735443"/>
                <a:gd name="connsiteX92" fmla="*/ 4508204 w 6113721"/>
                <a:gd name="connsiteY92" fmla="*/ 586587 h 735443"/>
                <a:gd name="connsiteX93" fmla="*/ 4433776 w 6113721"/>
                <a:gd name="connsiteY93" fmla="*/ 607852 h 735443"/>
                <a:gd name="connsiteX94" fmla="*/ 4401879 w 6113721"/>
                <a:gd name="connsiteY94" fmla="*/ 629117 h 735443"/>
                <a:gd name="connsiteX95" fmla="*/ 4199860 w 6113721"/>
                <a:gd name="connsiteY95" fmla="*/ 650382 h 735443"/>
                <a:gd name="connsiteX96" fmla="*/ 4157330 w 6113721"/>
                <a:gd name="connsiteY96" fmla="*/ 639750 h 735443"/>
                <a:gd name="connsiteX97" fmla="*/ 4093534 w 6113721"/>
                <a:gd name="connsiteY97" fmla="*/ 618485 h 735443"/>
                <a:gd name="connsiteX98" fmla="*/ 4008474 w 6113721"/>
                <a:gd name="connsiteY98" fmla="*/ 597219 h 735443"/>
                <a:gd name="connsiteX99" fmla="*/ 3923414 w 6113721"/>
                <a:gd name="connsiteY99" fmla="*/ 565322 h 735443"/>
                <a:gd name="connsiteX100" fmla="*/ 3848986 w 6113721"/>
                <a:gd name="connsiteY100" fmla="*/ 554689 h 735443"/>
                <a:gd name="connsiteX101" fmla="*/ 3785190 w 6113721"/>
                <a:gd name="connsiteY101" fmla="*/ 533424 h 735443"/>
                <a:gd name="connsiteX102" fmla="*/ 3423683 w 6113721"/>
                <a:gd name="connsiteY102" fmla="*/ 544057 h 735443"/>
                <a:gd name="connsiteX103" fmla="*/ 3285460 w 6113721"/>
                <a:gd name="connsiteY103" fmla="*/ 565322 h 735443"/>
                <a:gd name="connsiteX104" fmla="*/ 3242930 w 6113721"/>
                <a:gd name="connsiteY104" fmla="*/ 575954 h 735443"/>
                <a:gd name="connsiteX105" fmla="*/ 3147237 w 6113721"/>
                <a:gd name="connsiteY105" fmla="*/ 586587 h 735443"/>
                <a:gd name="connsiteX106" fmla="*/ 3104707 w 6113721"/>
                <a:gd name="connsiteY106" fmla="*/ 597219 h 735443"/>
                <a:gd name="connsiteX107" fmla="*/ 3072809 w 6113721"/>
                <a:gd name="connsiteY107" fmla="*/ 607852 h 735443"/>
                <a:gd name="connsiteX108" fmla="*/ 2700669 w 6113721"/>
                <a:gd name="connsiteY108" fmla="*/ 629117 h 735443"/>
                <a:gd name="connsiteX109" fmla="*/ 2604976 w 6113721"/>
                <a:gd name="connsiteY109" fmla="*/ 650382 h 735443"/>
                <a:gd name="connsiteX110" fmla="*/ 2509283 w 6113721"/>
                <a:gd name="connsiteY110" fmla="*/ 671647 h 735443"/>
                <a:gd name="connsiteX111" fmla="*/ 2232837 w 6113721"/>
                <a:gd name="connsiteY111" fmla="*/ 650382 h 735443"/>
                <a:gd name="connsiteX112" fmla="*/ 1786269 w 6113721"/>
                <a:gd name="connsiteY112" fmla="*/ 639750 h 735443"/>
                <a:gd name="connsiteX113" fmla="*/ 1552353 w 6113721"/>
                <a:gd name="connsiteY113" fmla="*/ 650382 h 735443"/>
                <a:gd name="connsiteX114" fmla="*/ 1467293 w 6113721"/>
                <a:gd name="connsiteY114" fmla="*/ 661015 h 735443"/>
                <a:gd name="connsiteX115" fmla="*/ 1435395 w 6113721"/>
                <a:gd name="connsiteY115" fmla="*/ 682280 h 735443"/>
                <a:gd name="connsiteX116" fmla="*/ 1392865 w 6113721"/>
                <a:gd name="connsiteY116" fmla="*/ 692912 h 735443"/>
                <a:gd name="connsiteX117" fmla="*/ 1297172 w 6113721"/>
                <a:gd name="connsiteY117" fmla="*/ 714178 h 735443"/>
                <a:gd name="connsiteX118" fmla="*/ 1180214 w 6113721"/>
                <a:gd name="connsiteY118" fmla="*/ 735443 h 735443"/>
                <a:gd name="connsiteX119" fmla="*/ 765544 w 6113721"/>
                <a:gd name="connsiteY119" fmla="*/ 714178 h 735443"/>
                <a:gd name="connsiteX120" fmla="*/ 691116 w 6113721"/>
                <a:gd name="connsiteY120" fmla="*/ 692912 h 735443"/>
                <a:gd name="connsiteX121" fmla="*/ 627321 w 6113721"/>
                <a:gd name="connsiteY121" fmla="*/ 661015 h 735443"/>
                <a:gd name="connsiteX122" fmla="*/ 595423 w 6113721"/>
                <a:gd name="connsiteY122" fmla="*/ 639750 h 735443"/>
                <a:gd name="connsiteX123" fmla="*/ 478465 w 6113721"/>
                <a:gd name="connsiteY123" fmla="*/ 607852 h 735443"/>
                <a:gd name="connsiteX124" fmla="*/ 414669 w 6113721"/>
                <a:gd name="connsiteY124" fmla="*/ 565322 h 735443"/>
                <a:gd name="connsiteX125" fmla="*/ 372139 w 6113721"/>
                <a:gd name="connsiteY125" fmla="*/ 533424 h 735443"/>
                <a:gd name="connsiteX126" fmla="*/ 318976 w 6113721"/>
                <a:gd name="connsiteY126" fmla="*/ 512159 h 735443"/>
                <a:gd name="connsiteX127" fmla="*/ 276446 w 6113721"/>
                <a:gd name="connsiteY127" fmla="*/ 490894 h 735443"/>
                <a:gd name="connsiteX128" fmla="*/ 244548 w 6113721"/>
                <a:gd name="connsiteY128" fmla="*/ 469629 h 735443"/>
                <a:gd name="connsiteX129" fmla="*/ 202018 w 6113721"/>
                <a:gd name="connsiteY129" fmla="*/ 448364 h 735443"/>
                <a:gd name="connsiteX130" fmla="*/ 170121 w 6113721"/>
                <a:gd name="connsiteY130" fmla="*/ 427098 h 735443"/>
                <a:gd name="connsiteX131" fmla="*/ 95693 w 6113721"/>
                <a:gd name="connsiteY131" fmla="*/ 384568 h 735443"/>
                <a:gd name="connsiteX132" fmla="*/ 63795 w 6113721"/>
                <a:gd name="connsiteY132" fmla="*/ 352671 h 735443"/>
                <a:gd name="connsiteX133" fmla="*/ 0 w 6113721"/>
                <a:gd name="connsiteY133" fmla="*/ 299508 h 735443"/>
                <a:gd name="connsiteX134" fmla="*/ 88722 w 6113721"/>
                <a:gd name="connsiteY134" fmla="*/ 277110 h 735443"/>
                <a:gd name="connsiteX0" fmla="*/ 138223 w 6113721"/>
                <a:gd name="connsiteY0" fmla="*/ 267610 h 735443"/>
                <a:gd name="connsiteX1" fmla="*/ 223283 w 6113721"/>
                <a:gd name="connsiteY1" fmla="*/ 246345 h 735443"/>
                <a:gd name="connsiteX2" fmla="*/ 265814 w 6113721"/>
                <a:gd name="connsiteY2" fmla="*/ 203815 h 735443"/>
                <a:gd name="connsiteX3" fmla="*/ 297711 w 6113721"/>
                <a:gd name="connsiteY3" fmla="*/ 182550 h 735443"/>
                <a:gd name="connsiteX4" fmla="*/ 361507 w 6113721"/>
                <a:gd name="connsiteY4" fmla="*/ 129387 h 735443"/>
                <a:gd name="connsiteX5" fmla="*/ 414669 w 6113721"/>
                <a:gd name="connsiteY5" fmla="*/ 65591 h 735443"/>
                <a:gd name="connsiteX6" fmla="*/ 446567 w 6113721"/>
                <a:gd name="connsiteY6" fmla="*/ 54959 h 735443"/>
                <a:gd name="connsiteX7" fmla="*/ 467832 w 6113721"/>
                <a:gd name="connsiteY7" fmla="*/ 23061 h 735443"/>
                <a:gd name="connsiteX8" fmla="*/ 584790 w 6113721"/>
                <a:gd name="connsiteY8" fmla="*/ 12429 h 735443"/>
                <a:gd name="connsiteX9" fmla="*/ 616688 w 6113721"/>
                <a:gd name="connsiteY9" fmla="*/ 33694 h 735443"/>
                <a:gd name="connsiteX10" fmla="*/ 659218 w 6113721"/>
                <a:gd name="connsiteY10" fmla="*/ 54959 h 735443"/>
                <a:gd name="connsiteX11" fmla="*/ 733646 w 6113721"/>
                <a:gd name="connsiteY11" fmla="*/ 118754 h 735443"/>
                <a:gd name="connsiteX12" fmla="*/ 776176 w 6113721"/>
                <a:gd name="connsiteY12" fmla="*/ 129387 h 735443"/>
                <a:gd name="connsiteX13" fmla="*/ 850604 w 6113721"/>
                <a:gd name="connsiteY13" fmla="*/ 171917 h 735443"/>
                <a:gd name="connsiteX14" fmla="*/ 882502 w 6113721"/>
                <a:gd name="connsiteY14" fmla="*/ 182550 h 735443"/>
                <a:gd name="connsiteX15" fmla="*/ 967562 w 6113721"/>
                <a:gd name="connsiteY15" fmla="*/ 203815 h 735443"/>
                <a:gd name="connsiteX16" fmla="*/ 1052623 w 6113721"/>
                <a:gd name="connsiteY16" fmla="*/ 225080 h 735443"/>
                <a:gd name="connsiteX17" fmla="*/ 1339702 w 6113721"/>
                <a:gd name="connsiteY17" fmla="*/ 203815 h 735443"/>
                <a:gd name="connsiteX18" fmla="*/ 1403497 w 6113721"/>
                <a:gd name="connsiteY18" fmla="*/ 171917 h 735443"/>
                <a:gd name="connsiteX19" fmla="*/ 1488558 w 6113721"/>
                <a:gd name="connsiteY19" fmla="*/ 150652 h 735443"/>
                <a:gd name="connsiteX20" fmla="*/ 1531088 w 6113721"/>
                <a:gd name="connsiteY20" fmla="*/ 140019 h 735443"/>
                <a:gd name="connsiteX21" fmla="*/ 1573618 w 6113721"/>
                <a:gd name="connsiteY21" fmla="*/ 129387 h 735443"/>
                <a:gd name="connsiteX22" fmla="*/ 1616148 w 6113721"/>
                <a:gd name="connsiteY22" fmla="*/ 97489 h 735443"/>
                <a:gd name="connsiteX23" fmla="*/ 1690576 w 6113721"/>
                <a:gd name="connsiteY23" fmla="*/ 86857 h 735443"/>
                <a:gd name="connsiteX24" fmla="*/ 1775637 w 6113721"/>
                <a:gd name="connsiteY24" fmla="*/ 65591 h 735443"/>
                <a:gd name="connsiteX25" fmla="*/ 1913860 w 6113721"/>
                <a:gd name="connsiteY25" fmla="*/ 86857 h 735443"/>
                <a:gd name="connsiteX26" fmla="*/ 1988288 w 6113721"/>
                <a:gd name="connsiteY26" fmla="*/ 129387 h 735443"/>
                <a:gd name="connsiteX27" fmla="*/ 2020186 w 6113721"/>
                <a:gd name="connsiteY27" fmla="*/ 140019 h 735443"/>
                <a:gd name="connsiteX28" fmla="*/ 2094614 w 6113721"/>
                <a:gd name="connsiteY28" fmla="*/ 182550 h 735443"/>
                <a:gd name="connsiteX29" fmla="*/ 2158409 w 6113721"/>
                <a:gd name="connsiteY29" fmla="*/ 225080 h 735443"/>
                <a:gd name="connsiteX30" fmla="*/ 2254102 w 6113721"/>
                <a:gd name="connsiteY30" fmla="*/ 267610 h 735443"/>
                <a:gd name="connsiteX31" fmla="*/ 2296632 w 6113721"/>
                <a:gd name="connsiteY31" fmla="*/ 288875 h 735443"/>
                <a:gd name="connsiteX32" fmla="*/ 2402958 w 6113721"/>
                <a:gd name="connsiteY32" fmla="*/ 320773 h 735443"/>
                <a:gd name="connsiteX33" fmla="*/ 2583711 w 6113721"/>
                <a:gd name="connsiteY33" fmla="*/ 299508 h 735443"/>
                <a:gd name="connsiteX34" fmla="*/ 2668772 w 6113721"/>
                <a:gd name="connsiteY34" fmla="*/ 278243 h 735443"/>
                <a:gd name="connsiteX35" fmla="*/ 2700669 w 6113721"/>
                <a:gd name="connsiteY35" fmla="*/ 246345 h 735443"/>
                <a:gd name="connsiteX36" fmla="*/ 2806995 w 6113721"/>
                <a:gd name="connsiteY36" fmla="*/ 193182 h 735443"/>
                <a:gd name="connsiteX37" fmla="*/ 2892055 w 6113721"/>
                <a:gd name="connsiteY37" fmla="*/ 182550 h 735443"/>
                <a:gd name="connsiteX38" fmla="*/ 2966483 w 6113721"/>
                <a:gd name="connsiteY38" fmla="*/ 150652 h 735443"/>
                <a:gd name="connsiteX39" fmla="*/ 3040911 w 6113721"/>
                <a:gd name="connsiteY39" fmla="*/ 129387 h 735443"/>
                <a:gd name="connsiteX40" fmla="*/ 3115339 w 6113721"/>
                <a:gd name="connsiteY40" fmla="*/ 108122 h 735443"/>
                <a:gd name="connsiteX41" fmla="*/ 3242930 w 6113721"/>
                <a:gd name="connsiteY41" fmla="*/ 86857 h 735443"/>
                <a:gd name="connsiteX42" fmla="*/ 3413051 w 6113721"/>
                <a:gd name="connsiteY42" fmla="*/ 65591 h 735443"/>
                <a:gd name="connsiteX43" fmla="*/ 3530009 w 6113721"/>
                <a:gd name="connsiteY43" fmla="*/ 86857 h 735443"/>
                <a:gd name="connsiteX44" fmla="*/ 3646967 w 6113721"/>
                <a:gd name="connsiteY44" fmla="*/ 150652 h 735443"/>
                <a:gd name="connsiteX45" fmla="*/ 3785190 w 6113721"/>
                <a:gd name="connsiteY45" fmla="*/ 182550 h 735443"/>
                <a:gd name="connsiteX46" fmla="*/ 3891516 w 6113721"/>
                <a:gd name="connsiteY46" fmla="*/ 171917 h 735443"/>
                <a:gd name="connsiteX47" fmla="*/ 3944679 w 6113721"/>
                <a:gd name="connsiteY47" fmla="*/ 140019 h 735443"/>
                <a:gd name="connsiteX48" fmla="*/ 3976576 w 6113721"/>
                <a:gd name="connsiteY48" fmla="*/ 129387 h 735443"/>
                <a:gd name="connsiteX49" fmla="*/ 4019107 w 6113721"/>
                <a:gd name="connsiteY49" fmla="*/ 118754 h 735443"/>
                <a:gd name="connsiteX50" fmla="*/ 4082902 w 6113721"/>
                <a:gd name="connsiteY50" fmla="*/ 97489 h 735443"/>
                <a:gd name="connsiteX51" fmla="*/ 4231758 w 6113721"/>
                <a:gd name="connsiteY51" fmla="*/ 118754 h 735443"/>
                <a:gd name="connsiteX52" fmla="*/ 4284921 w 6113721"/>
                <a:gd name="connsiteY52" fmla="*/ 129387 h 735443"/>
                <a:gd name="connsiteX53" fmla="*/ 4316818 w 6113721"/>
                <a:gd name="connsiteY53" fmla="*/ 140019 h 735443"/>
                <a:gd name="connsiteX54" fmla="*/ 4465674 w 6113721"/>
                <a:gd name="connsiteY54" fmla="*/ 161285 h 735443"/>
                <a:gd name="connsiteX55" fmla="*/ 4497572 w 6113721"/>
                <a:gd name="connsiteY55" fmla="*/ 182550 h 735443"/>
                <a:gd name="connsiteX56" fmla="*/ 4688958 w 6113721"/>
                <a:gd name="connsiteY56" fmla="*/ 225080 h 735443"/>
                <a:gd name="connsiteX57" fmla="*/ 4752753 w 6113721"/>
                <a:gd name="connsiteY57" fmla="*/ 246345 h 735443"/>
                <a:gd name="connsiteX58" fmla="*/ 4784651 w 6113721"/>
                <a:gd name="connsiteY58" fmla="*/ 267610 h 735443"/>
                <a:gd name="connsiteX59" fmla="*/ 4837814 w 6113721"/>
                <a:gd name="connsiteY59" fmla="*/ 320773 h 735443"/>
                <a:gd name="connsiteX60" fmla="*/ 4869711 w 6113721"/>
                <a:gd name="connsiteY60" fmla="*/ 331405 h 735443"/>
                <a:gd name="connsiteX61" fmla="*/ 4933507 w 6113721"/>
                <a:gd name="connsiteY61" fmla="*/ 363303 h 735443"/>
                <a:gd name="connsiteX62" fmla="*/ 5007934 w 6113721"/>
                <a:gd name="connsiteY62" fmla="*/ 395201 h 735443"/>
                <a:gd name="connsiteX63" fmla="*/ 5061097 w 6113721"/>
                <a:gd name="connsiteY63" fmla="*/ 384568 h 735443"/>
                <a:gd name="connsiteX64" fmla="*/ 5124893 w 6113721"/>
                <a:gd name="connsiteY64" fmla="*/ 363303 h 735443"/>
                <a:gd name="connsiteX65" fmla="*/ 5156790 w 6113721"/>
                <a:gd name="connsiteY65" fmla="*/ 331405 h 735443"/>
                <a:gd name="connsiteX66" fmla="*/ 5348176 w 6113721"/>
                <a:gd name="connsiteY66" fmla="*/ 299508 h 735443"/>
                <a:gd name="connsiteX67" fmla="*/ 5518297 w 6113721"/>
                <a:gd name="connsiteY67" fmla="*/ 299508 h 735443"/>
                <a:gd name="connsiteX68" fmla="*/ 5571460 w 6113721"/>
                <a:gd name="connsiteY68" fmla="*/ 320773 h 735443"/>
                <a:gd name="connsiteX69" fmla="*/ 5656521 w 6113721"/>
                <a:gd name="connsiteY69" fmla="*/ 342038 h 735443"/>
                <a:gd name="connsiteX70" fmla="*/ 5688418 w 6113721"/>
                <a:gd name="connsiteY70" fmla="*/ 352671 h 735443"/>
                <a:gd name="connsiteX71" fmla="*/ 5826641 w 6113721"/>
                <a:gd name="connsiteY71" fmla="*/ 342038 h 735443"/>
                <a:gd name="connsiteX72" fmla="*/ 5847907 w 6113721"/>
                <a:gd name="connsiteY72" fmla="*/ 320773 h 735443"/>
                <a:gd name="connsiteX73" fmla="*/ 5879804 w 6113721"/>
                <a:gd name="connsiteY73" fmla="*/ 310140 h 735443"/>
                <a:gd name="connsiteX74" fmla="*/ 5911702 w 6113721"/>
                <a:gd name="connsiteY74" fmla="*/ 288875 h 735443"/>
                <a:gd name="connsiteX75" fmla="*/ 5964865 w 6113721"/>
                <a:gd name="connsiteY75" fmla="*/ 299508 h 735443"/>
                <a:gd name="connsiteX76" fmla="*/ 6018028 w 6113721"/>
                <a:gd name="connsiteY76" fmla="*/ 352671 h 735443"/>
                <a:gd name="connsiteX77" fmla="*/ 6049925 w 6113721"/>
                <a:gd name="connsiteY77" fmla="*/ 373936 h 735443"/>
                <a:gd name="connsiteX78" fmla="*/ 6092455 w 6113721"/>
                <a:gd name="connsiteY78" fmla="*/ 437731 h 735443"/>
                <a:gd name="connsiteX79" fmla="*/ 6113721 w 6113721"/>
                <a:gd name="connsiteY79" fmla="*/ 501526 h 735443"/>
                <a:gd name="connsiteX80" fmla="*/ 6103088 w 6113721"/>
                <a:gd name="connsiteY80" fmla="*/ 544057 h 735443"/>
                <a:gd name="connsiteX81" fmla="*/ 6028660 w 6113721"/>
                <a:gd name="connsiteY81" fmla="*/ 575954 h 735443"/>
                <a:gd name="connsiteX82" fmla="*/ 5911702 w 6113721"/>
                <a:gd name="connsiteY82" fmla="*/ 607852 h 735443"/>
                <a:gd name="connsiteX83" fmla="*/ 5869172 w 6113721"/>
                <a:gd name="connsiteY83" fmla="*/ 597219 h 735443"/>
                <a:gd name="connsiteX84" fmla="*/ 5656521 w 6113721"/>
                <a:gd name="connsiteY84" fmla="*/ 586587 h 735443"/>
                <a:gd name="connsiteX85" fmla="*/ 5178055 w 6113721"/>
                <a:gd name="connsiteY85" fmla="*/ 575954 h 735443"/>
                <a:gd name="connsiteX86" fmla="*/ 5103628 w 6113721"/>
                <a:gd name="connsiteY86" fmla="*/ 565322 h 735443"/>
                <a:gd name="connsiteX87" fmla="*/ 4986669 w 6113721"/>
                <a:gd name="connsiteY87" fmla="*/ 533424 h 735443"/>
                <a:gd name="connsiteX88" fmla="*/ 4848446 w 6113721"/>
                <a:gd name="connsiteY88" fmla="*/ 522791 h 735443"/>
                <a:gd name="connsiteX89" fmla="*/ 4816548 w 6113721"/>
                <a:gd name="connsiteY89" fmla="*/ 512159 h 735443"/>
                <a:gd name="connsiteX90" fmla="*/ 4646428 w 6113721"/>
                <a:gd name="connsiteY90" fmla="*/ 533424 h 735443"/>
                <a:gd name="connsiteX91" fmla="*/ 4603897 w 6113721"/>
                <a:gd name="connsiteY91" fmla="*/ 554689 h 735443"/>
                <a:gd name="connsiteX92" fmla="*/ 4508204 w 6113721"/>
                <a:gd name="connsiteY92" fmla="*/ 586587 h 735443"/>
                <a:gd name="connsiteX93" fmla="*/ 4433776 w 6113721"/>
                <a:gd name="connsiteY93" fmla="*/ 607852 h 735443"/>
                <a:gd name="connsiteX94" fmla="*/ 4401879 w 6113721"/>
                <a:gd name="connsiteY94" fmla="*/ 629117 h 735443"/>
                <a:gd name="connsiteX95" fmla="*/ 4199860 w 6113721"/>
                <a:gd name="connsiteY95" fmla="*/ 650382 h 735443"/>
                <a:gd name="connsiteX96" fmla="*/ 4157330 w 6113721"/>
                <a:gd name="connsiteY96" fmla="*/ 639750 h 735443"/>
                <a:gd name="connsiteX97" fmla="*/ 4093534 w 6113721"/>
                <a:gd name="connsiteY97" fmla="*/ 618485 h 735443"/>
                <a:gd name="connsiteX98" fmla="*/ 4008474 w 6113721"/>
                <a:gd name="connsiteY98" fmla="*/ 597219 h 735443"/>
                <a:gd name="connsiteX99" fmla="*/ 3923414 w 6113721"/>
                <a:gd name="connsiteY99" fmla="*/ 565322 h 735443"/>
                <a:gd name="connsiteX100" fmla="*/ 3848986 w 6113721"/>
                <a:gd name="connsiteY100" fmla="*/ 554689 h 735443"/>
                <a:gd name="connsiteX101" fmla="*/ 3785190 w 6113721"/>
                <a:gd name="connsiteY101" fmla="*/ 533424 h 735443"/>
                <a:gd name="connsiteX102" fmla="*/ 3423683 w 6113721"/>
                <a:gd name="connsiteY102" fmla="*/ 544057 h 735443"/>
                <a:gd name="connsiteX103" fmla="*/ 3285460 w 6113721"/>
                <a:gd name="connsiteY103" fmla="*/ 565322 h 735443"/>
                <a:gd name="connsiteX104" fmla="*/ 3242930 w 6113721"/>
                <a:gd name="connsiteY104" fmla="*/ 575954 h 735443"/>
                <a:gd name="connsiteX105" fmla="*/ 3147237 w 6113721"/>
                <a:gd name="connsiteY105" fmla="*/ 586587 h 735443"/>
                <a:gd name="connsiteX106" fmla="*/ 3104707 w 6113721"/>
                <a:gd name="connsiteY106" fmla="*/ 597219 h 735443"/>
                <a:gd name="connsiteX107" fmla="*/ 3072809 w 6113721"/>
                <a:gd name="connsiteY107" fmla="*/ 607852 h 735443"/>
                <a:gd name="connsiteX108" fmla="*/ 2700669 w 6113721"/>
                <a:gd name="connsiteY108" fmla="*/ 629117 h 735443"/>
                <a:gd name="connsiteX109" fmla="*/ 2604976 w 6113721"/>
                <a:gd name="connsiteY109" fmla="*/ 650382 h 735443"/>
                <a:gd name="connsiteX110" fmla="*/ 2509283 w 6113721"/>
                <a:gd name="connsiteY110" fmla="*/ 671647 h 735443"/>
                <a:gd name="connsiteX111" fmla="*/ 2232837 w 6113721"/>
                <a:gd name="connsiteY111" fmla="*/ 650382 h 735443"/>
                <a:gd name="connsiteX112" fmla="*/ 1786269 w 6113721"/>
                <a:gd name="connsiteY112" fmla="*/ 639750 h 735443"/>
                <a:gd name="connsiteX113" fmla="*/ 1552353 w 6113721"/>
                <a:gd name="connsiteY113" fmla="*/ 650382 h 735443"/>
                <a:gd name="connsiteX114" fmla="*/ 1467293 w 6113721"/>
                <a:gd name="connsiteY114" fmla="*/ 661015 h 735443"/>
                <a:gd name="connsiteX115" fmla="*/ 1435395 w 6113721"/>
                <a:gd name="connsiteY115" fmla="*/ 682280 h 735443"/>
                <a:gd name="connsiteX116" fmla="*/ 1392865 w 6113721"/>
                <a:gd name="connsiteY116" fmla="*/ 692912 h 735443"/>
                <a:gd name="connsiteX117" fmla="*/ 1297172 w 6113721"/>
                <a:gd name="connsiteY117" fmla="*/ 714178 h 735443"/>
                <a:gd name="connsiteX118" fmla="*/ 1180214 w 6113721"/>
                <a:gd name="connsiteY118" fmla="*/ 735443 h 735443"/>
                <a:gd name="connsiteX119" fmla="*/ 765544 w 6113721"/>
                <a:gd name="connsiteY119" fmla="*/ 714178 h 735443"/>
                <a:gd name="connsiteX120" fmla="*/ 691116 w 6113721"/>
                <a:gd name="connsiteY120" fmla="*/ 692912 h 735443"/>
                <a:gd name="connsiteX121" fmla="*/ 627321 w 6113721"/>
                <a:gd name="connsiteY121" fmla="*/ 661015 h 735443"/>
                <a:gd name="connsiteX122" fmla="*/ 595423 w 6113721"/>
                <a:gd name="connsiteY122" fmla="*/ 639750 h 735443"/>
                <a:gd name="connsiteX123" fmla="*/ 478465 w 6113721"/>
                <a:gd name="connsiteY123" fmla="*/ 607852 h 735443"/>
                <a:gd name="connsiteX124" fmla="*/ 414669 w 6113721"/>
                <a:gd name="connsiteY124" fmla="*/ 565322 h 735443"/>
                <a:gd name="connsiteX125" fmla="*/ 372139 w 6113721"/>
                <a:gd name="connsiteY125" fmla="*/ 533424 h 735443"/>
                <a:gd name="connsiteX126" fmla="*/ 318976 w 6113721"/>
                <a:gd name="connsiteY126" fmla="*/ 512159 h 735443"/>
                <a:gd name="connsiteX127" fmla="*/ 276446 w 6113721"/>
                <a:gd name="connsiteY127" fmla="*/ 490894 h 735443"/>
                <a:gd name="connsiteX128" fmla="*/ 244548 w 6113721"/>
                <a:gd name="connsiteY128" fmla="*/ 469629 h 735443"/>
                <a:gd name="connsiteX129" fmla="*/ 202018 w 6113721"/>
                <a:gd name="connsiteY129" fmla="*/ 448364 h 735443"/>
                <a:gd name="connsiteX130" fmla="*/ 170121 w 6113721"/>
                <a:gd name="connsiteY130" fmla="*/ 427098 h 735443"/>
                <a:gd name="connsiteX131" fmla="*/ 95693 w 6113721"/>
                <a:gd name="connsiteY131" fmla="*/ 384568 h 735443"/>
                <a:gd name="connsiteX132" fmla="*/ 63795 w 6113721"/>
                <a:gd name="connsiteY132" fmla="*/ 352671 h 735443"/>
                <a:gd name="connsiteX133" fmla="*/ 0 w 6113721"/>
                <a:gd name="connsiteY133" fmla="*/ 299508 h 735443"/>
                <a:gd name="connsiteX134" fmla="*/ 164724 w 6113721"/>
                <a:gd name="connsiteY134" fmla="*/ 267610 h 735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</a:cxnLst>
              <a:rect l="l" t="t" r="r" b="b"/>
              <a:pathLst>
                <a:path w="6113721" h="735443">
                  <a:moveTo>
                    <a:pt x="138223" y="267610"/>
                  </a:moveTo>
                  <a:cubicBezTo>
                    <a:pt x="166576" y="260522"/>
                    <a:pt x="197142" y="259415"/>
                    <a:pt x="223283" y="246345"/>
                  </a:cubicBezTo>
                  <a:cubicBezTo>
                    <a:pt x="241215" y="237379"/>
                    <a:pt x="250592" y="216863"/>
                    <a:pt x="265814" y="203815"/>
                  </a:cubicBezTo>
                  <a:cubicBezTo>
                    <a:pt x="275516" y="195499"/>
                    <a:pt x="287894" y="190731"/>
                    <a:pt x="297711" y="182550"/>
                  </a:cubicBezTo>
                  <a:cubicBezTo>
                    <a:pt x="379573" y="114331"/>
                    <a:pt x="282316" y="182180"/>
                    <a:pt x="361507" y="129387"/>
                  </a:cubicBezTo>
                  <a:cubicBezTo>
                    <a:pt x="377197" y="105851"/>
                    <a:pt x="390110" y="81963"/>
                    <a:pt x="414669" y="65591"/>
                  </a:cubicBezTo>
                  <a:cubicBezTo>
                    <a:pt x="423994" y="59374"/>
                    <a:pt x="435934" y="58503"/>
                    <a:pt x="446567" y="54959"/>
                  </a:cubicBezTo>
                  <a:cubicBezTo>
                    <a:pt x="453655" y="44326"/>
                    <a:pt x="458796" y="32097"/>
                    <a:pt x="467832" y="23061"/>
                  </a:cubicBezTo>
                  <a:cubicBezTo>
                    <a:pt x="507009" y="-16116"/>
                    <a:pt x="523936" y="4822"/>
                    <a:pt x="584790" y="12429"/>
                  </a:cubicBezTo>
                  <a:cubicBezTo>
                    <a:pt x="595423" y="19517"/>
                    <a:pt x="605593" y="27354"/>
                    <a:pt x="616688" y="33694"/>
                  </a:cubicBezTo>
                  <a:cubicBezTo>
                    <a:pt x="630450" y="41558"/>
                    <a:pt x="646320" y="45746"/>
                    <a:pt x="659218" y="54959"/>
                  </a:cubicBezTo>
                  <a:cubicBezTo>
                    <a:pt x="708874" y="90428"/>
                    <a:pt x="672926" y="88394"/>
                    <a:pt x="733646" y="118754"/>
                  </a:cubicBezTo>
                  <a:cubicBezTo>
                    <a:pt x="746716" y="125289"/>
                    <a:pt x="762493" y="124256"/>
                    <a:pt x="776176" y="129387"/>
                  </a:cubicBezTo>
                  <a:cubicBezTo>
                    <a:pt x="850746" y="157351"/>
                    <a:pt x="788904" y="141066"/>
                    <a:pt x="850604" y="171917"/>
                  </a:cubicBezTo>
                  <a:cubicBezTo>
                    <a:pt x="860629" y="176929"/>
                    <a:pt x="871689" y="179601"/>
                    <a:pt x="882502" y="182550"/>
                  </a:cubicBezTo>
                  <a:cubicBezTo>
                    <a:pt x="910698" y="190240"/>
                    <a:pt x="938904" y="198084"/>
                    <a:pt x="967562" y="203815"/>
                  </a:cubicBezTo>
                  <a:cubicBezTo>
                    <a:pt x="1031715" y="216645"/>
                    <a:pt x="1003581" y="208732"/>
                    <a:pt x="1052623" y="225080"/>
                  </a:cubicBezTo>
                  <a:cubicBezTo>
                    <a:pt x="1085489" y="222889"/>
                    <a:pt x="1294548" y="209836"/>
                    <a:pt x="1339702" y="203815"/>
                  </a:cubicBezTo>
                  <a:cubicBezTo>
                    <a:pt x="1393067" y="196700"/>
                    <a:pt x="1351621" y="190781"/>
                    <a:pt x="1403497" y="171917"/>
                  </a:cubicBezTo>
                  <a:cubicBezTo>
                    <a:pt x="1430964" y="161929"/>
                    <a:pt x="1460204" y="157740"/>
                    <a:pt x="1488558" y="150652"/>
                  </a:cubicBezTo>
                  <a:lnTo>
                    <a:pt x="1531088" y="140019"/>
                  </a:lnTo>
                  <a:lnTo>
                    <a:pt x="1573618" y="129387"/>
                  </a:lnTo>
                  <a:cubicBezTo>
                    <a:pt x="1587795" y="118754"/>
                    <a:pt x="1599494" y="103545"/>
                    <a:pt x="1616148" y="97489"/>
                  </a:cubicBezTo>
                  <a:cubicBezTo>
                    <a:pt x="1639700" y="88925"/>
                    <a:pt x="1665856" y="90977"/>
                    <a:pt x="1690576" y="86857"/>
                  </a:cubicBezTo>
                  <a:cubicBezTo>
                    <a:pt x="1741896" y="78304"/>
                    <a:pt x="1734553" y="79286"/>
                    <a:pt x="1775637" y="65591"/>
                  </a:cubicBezTo>
                  <a:cubicBezTo>
                    <a:pt x="1809221" y="69323"/>
                    <a:pt x="1875087" y="72317"/>
                    <a:pt x="1913860" y="86857"/>
                  </a:cubicBezTo>
                  <a:cubicBezTo>
                    <a:pt x="1988431" y="114821"/>
                    <a:pt x="1926585" y="98536"/>
                    <a:pt x="1988288" y="129387"/>
                  </a:cubicBezTo>
                  <a:cubicBezTo>
                    <a:pt x="1998313" y="134399"/>
                    <a:pt x="2009553" y="136475"/>
                    <a:pt x="2020186" y="140019"/>
                  </a:cubicBezTo>
                  <a:cubicBezTo>
                    <a:pt x="2130484" y="213556"/>
                    <a:pt x="1959765" y="101641"/>
                    <a:pt x="2094614" y="182550"/>
                  </a:cubicBezTo>
                  <a:cubicBezTo>
                    <a:pt x="2116529" y="195699"/>
                    <a:pt x="2135550" y="213650"/>
                    <a:pt x="2158409" y="225080"/>
                  </a:cubicBezTo>
                  <a:cubicBezTo>
                    <a:pt x="2263106" y="277428"/>
                    <a:pt x="2131920" y="213307"/>
                    <a:pt x="2254102" y="267610"/>
                  </a:cubicBezTo>
                  <a:cubicBezTo>
                    <a:pt x="2268586" y="274047"/>
                    <a:pt x="2281916" y="282989"/>
                    <a:pt x="2296632" y="288875"/>
                  </a:cubicBezTo>
                  <a:cubicBezTo>
                    <a:pt x="2339772" y="306131"/>
                    <a:pt x="2361185" y="310329"/>
                    <a:pt x="2402958" y="320773"/>
                  </a:cubicBezTo>
                  <a:cubicBezTo>
                    <a:pt x="2463209" y="313685"/>
                    <a:pt x="2523806" y="309093"/>
                    <a:pt x="2583711" y="299508"/>
                  </a:cubicBezTo>
                  <a:cubicBezTo>
                    <a:pt x="2612570" y="294891"/>
                    <a:pt x="2668772" y="278243"/>
                    <a:pt x="2668772" y="278243"/>
                  </a:cubicBezTo>
                  <a:cubicBezTo>
                    <a:pt x="2679404" y="267610"/>
                    <a:pt x="2688800" y="255577"/>
                    <a:pt x="2700669" y="246345"/>
                  </a:cubicBezTo>
                  <a:cubicBezTo>
                    <a:pt x="2746754" y="210501"/>
                    <a:pt x="2756749" y="201556"/>
                    <a:pt x="2806995" y="193182"/>
                  </a:cubicBezTo>
                  <a:cubicBezTo>
                    <a:pt x="2835180" y="188484"/>
                    <a:pt x="2863702" y="186094"/>
                    <a:pt x="2892055" y="182550"/>
                  </a:cubicBezTo>
                  <a:cubicBezTo>
                    <a:pt x="2966862" y="157614"/>
                    <a:pt x="2874512" y="190069"/>
                    <a:pt x="2966483" y="150652"/>
                  </a:cubicBezTo>
                  <a:cubicBezTo>
                    <a:pt x="2991982" y="139724"/>
                    <a:pt x="3013925" y="137097"/>
                    <a:pt x="3040911" y="129387"/>
                  </a:cubicBezTo>
                  <a:cubicBezTo>
                    <a:pt x="3082803" y="117418"/>
                    <a:pt x="3066980" y="117189"/>
                    <a:pt x="3115339" y="108122"/>
                  </a:cubicBezTo>
                  <a:cubicBezTo>
                    <a:pt x="3157718" y="100176"/>
                    <a:pt x="3200077" y="91619"/>
                    <a:pt x="3242930" y="86857"/>
                  </a:cubicBezTo>
                  <a:cubicBezTo>
                    <a:pt x="3363531" y="73456"/>
                    <a:pt x="3306852" y="80763"/>
                    <a:pt x="3413051" y="65591"/>
                  </a:cubicBezTo>
                  <a:cubicBezTo>
                    <a:pt x="3442376" y="69257"/>
                    <a:pt x="3497227" y="70466"/>
                    <a:pt x="3530009" y="86857"/>
                  </a:cubicBezTo>
                  <a:cubicBezTo>
                    <a:pt x="3588233" y="115969"/>
                    <a:pt x="3550602" y="126561"/>
                    <a:pt x="3646967" y="150652"/>
                  </a:cubicBezTo>
                  <a:cubicBezTo>
                    <a:pt x="3749560" y="176300"/>
                    <a:pt x="3703369" y="166185"/>
                    <a:pt x="3785190" y="182550"/>
                  </a:cubicBezTo>
                  <a:cubicBezTo>
                    <a:pt x="3820632" y="179006"/>
                    <a:pt x="3857100" y="181095"/>
                    <a:pt x="3891516" y="171917"/>
                  </a:cubicBezTo>
                  <a:cubicBezTo>
                    <a:pt x="3911484" y="166592"/>
                    <a:pt x="3926195" y="149261"/>
                    <a:pt x="3944679" y="140019"/>
                  </a:cubicBezTo>
                  <a:cubicBezTo>
                    <a:pt x="3954703" y="135007"/>
                    <a:pt x="3965800" y="132466"/>
                    <a:pt x="3976576" y="129387"/>
                  </a:cubicBezTo>
                  <a:cubicBezTo>
                    <a:pt x="3990627" y="125372"/>
                    <a:pt x="4005110" y="122953"/>
                    <a:pt x="4019107" y="118754"/>
                  </a:cubicBezTo>
                  <a:cubicBezTo>
                    <a:pt x="4040577" y="112313"/>
                    <a:pt x="4082902" y="97489"/>
                    <a:pt x="4082902" y="97489"/>
                  </a:cubicBezTo>
                  <a:lnTo>
                    <a:pt x="4231758" y="118754"/>
                  </a:lnTo>
                  <a:cubicBezTo>
                    <a:pt x="4249609" y="121573"/>
                    <a:pt x="4267389" y="125004"/>
                    <a:pt x="4284921" y="129387"/>
                  </a:cubicBezTo>
                  <a:cubicBezTo>
                    <a:pt x="4295794" y="132105"/>
                    <a:pt x="4305781" y="138071"/>
                    <a:pt x="4316818" y="140019"/>
                  </a:cubicBezTo>
                  <a:cubicBezTo>
                    <a:pt x="4366178" y="148730"/>
                    <a:pt x="4465674" y="161285"/>
                    <a:pt x="4465674" y="161285"/>
                  </a:cubicBezTo>
                  <a:cubicBezTo>
                    <a:pt x="4476307" y="168373"/>
                    <a:pt x="4485563" y="178183"/>
                    <a:pt x="4497572" y="182550"/>
                  </a:cubicBezTo>
                  <a:cubicBezTo>
                    <a:pt x="4647497" y="237068"/>
                    <a:pt x="4517120" y="167801"/>
                    <a:pt x="4688958" y="225080"/>
                  </a:cubicBezTo>
                  <a:cubicBezTo>
                    <a:pt x="4710223" y="232168"/>
                    <a:pt x="4734102" y="233911"/>
                    <a:pt x="4752753" y="246345"/>
                  </a:cubicBezTo>
                  <a:cubicBezTo>
                    <a:pt x="4763386" y="253433"/>
                    <a:pt x="4775034" y="259195"/>
                    <a:pt x="4784651" y="267610"/>
                  </a:cubicBezTo>
                  <a:cubicBezTo>
                    <a:pt x="4803512" y="284113"/>
                    <a:pt x="4814039" y="312848"/>
                    <a:pt x="4837814" y="320773"/>
                  </a:cubicBezTo>
                  <a:lnTo>
                    <a:pt x="4869711" y="331405"/>
                  </a:lnTo>
                  <a:cubicBezTo>
                    <a:pt x="4931011" y="372273"/>
                    <a:pt x="4871877" y="336891"/>
                    <a:pt x="4933507" y="363303"/>
                  </a:cubicBezTo>
                  <a:cubicBezTo>
                    <a:pt x="5025495" y="402726"/>
                    <a:pt x="4933117" y="370260"/>
                    <a:pt x="5007934" y="395201"/>
                  </a:cubicBezTo>
                  <a:cubicBezTo>
                    <a:pt x="5025655" y="391657"/>
                    <a:pt x="5043662" y="389323"/>
                    <a:pt x="5061097" y="384568"/>
                  </a:cubicBezTo>
                  <a:cubicBezTo>
                    <a:pt x="5082723" y="378670"/>
                    <a:pt x="5124893" y="363303"/>
                    <a:pt x="5124893" y="363303"/>
                  </a:cubicBezTo>
                  <a:cubicBezTo>
                    <a:pt x="5135525" y="352670"/>
                    <a:pt x="5143646" y="338707"/>
                    <a:pt x="5156790" y="331405"/>
                  </a:cubicBezTo>
                  <a:cubicBezTo>
                    <a:pt x="5211998" y="300734"/>
                    <a:pt x="5291684" y="304215"/>
                    <a:pt x="5348176" y="299508"/>
                  </a:cubicBezTo>
                  <a:cubicBezTo>
                    <a:pt x="5424196" y="284303"/>
                    <a:pt x="5416980" y="280511"/>
                    <a:pt x="5518297" y="299508"/>
                  </a:cubicBezTo>
                  <a:cubicBezTo>
                    <a:pt x="5537056" y="303025"/>
                    <a:pt x="5553218" y="315160"/>
                    <a:pt x="5571460" y="320773"/>
                  </a:cubicBezTo>
                  <a:cubicBezTo>
                    <a:pt x="5599394" y="329368"/>
                    <a:pt x="5628795" y="332795"/>
                    <a:pt x="5656521" y="342038"/>
                  </a:cubicBezTo>
                  <a:lnTo>
                    <a:pt x="5688418" y="352671"/>
                  </a:lnTo>
                  <a:cubicBezTo>
                    <a:pt x="5734492" y="349127"/>
                    <a:pt x="5781328" y="351101"/>
                    <a:pt x="5826641" y="342038"/>
                  </a:cubicBezTo>
                  <a:cubicBezTo>
                    <a:pt x="5836471" y="340072"/>
                    <a:pt x="5839311" y="325931"/>
                    <a:pt x="5847907" y="320773"/>
                  </a:cubicBezTo>
                  <a:cubicBezTo>
                    <a:pt x="5857517" y="315007"/>
                    <a:pt x="5869780" y="315152"/>
                    <a:pt x="5879804" y="310140"/>
                  </a:cubicBezTo>
                  <a:cubicBezTo>
                    <a:pt x="5891234" y="304425"/>
                    <a:pt x="5901069" y="295963"/>
                    <a:pt x="5911702" y="288875"/>
                  </a:cubicBezTo>
                  <a:cubicBezTo>
                    <a:pt x="5929423" y="292419"/>
                    <a:pt x="5947944" y="293162"/>
                    <a:pt x="5964865" y="299508"/>
                  </a:cubicBezTo>
                  <a:cubicBezTo>
                    <a:pt x="6010228" y="316519"/>
                    <a:pt x="5986840" y="321483"/>
                    <a:pt x="6018028" y="352671"/>
                  </a:cubicBezTo>
                  <a:cubicBezTo>
                    <a:pt x="6027064" y="361707"/>
                    <a:pt x="6039293" y="366848"/>
                    <a:pt x="6049925" y="373936"/>
                  </a:cubicBezTo>
                  <a:cubicBezTo>
                    <a:pt x="6085103" y="479463"/>
                    <a:pt x="6026083" y="318261"/>
                    <a:pt x="6092455" y="437731"/>
                  </a:cubicBezTo>
                  <a:cubicBezTo>
                    <a:pt x="6103341" y="457326"/>
                    <a:pt x="6113721" y="501526"/>
                    <a:pt x="6113721" y="501526"/>
                  </a:cubicBezTo>
                  <a:cubicBezTo>
                    <a:pt x="6110177" y="515703"/>
                    <a:pt x="6111194" y="531898"/>
                    <a:pt x="6103088" y="544057"/>
                  </a:cubicBezTo>
                  <a:cubicBezTo>
                    <a:pt x="6088402" y="566085"/>
                    <a:pt x="6050001" y="570619"/>
                    <a:pt x="6028660" y="575954"/>
                  </a:cubicBezTo>
                  <a:cubicBezTo>
                    <a:pt x="5981183" y="607605"/>
                    <a:pt x="5991115" y="607852"/>
                    <a:pt x="5911702" y="607852"/>
                  </a:cubicBezTo>
                  <a:cubicBezTo>
                    <a:pt x="5897089" y="607852"/>
                    <a:pt x="5883735" y="598433"/>
                    <a:pt x="5869172" y="597219"/>
                  </a:cubicBezTo>
                  <a:cubicBezTo>
                    <a:pt x="5798445" y="591325"/>
                    <a:pt x="5727460" y="588770"/>
                    <a:pt x="5656521" y="586587"/>
                  </a:cubicBezTo>
                  <a:lnTo>
                    <a:pt x="5178055" y="575954"/>
                  </a:lnTo>
                  <a:cubicBezTo>
                    <a:pt x="5153246" y="572410"/>
                    <a:pt x="5128047" y="570957"/>
                    <a:pt x="5103628" y="565322"/>
                  </a:cubicBezTo>
                  <a:cubicBezTo>
                    <a:pt x="5022550" y="546612"/>
                    <a:pt x="5061923" y="541786"/>
                    <a:pt x="4986669" y="533424"/>
                  </a:cubicBezTo>
                  <a:cubicBezTo>
                    <a:pt x="4940741" y="528321"/>
                    <a:pt x="4894520" y="526335"/>
                    <a:pt x="4848446" y="522791"/>
                  </a:cubicBezTo>
                  <a:cubicBezTo>
                    <a:pt x="4837813" y="519247"/>
                    <a:pt x="4827756" y="512159"/>
                    <a:pt x="4816548" y="512159"/>
                  </a:cubicBezTo>
                  <a:cubicBezTo>
                    <a:pt x="4787685" y="512159"/>
                    <a:pt x="4691570" y="516496"/>
                    <a:pt x="4646428" y="533424"/>
                  </a:cubicBezTo>
                  <a:cubicBezTo>
                    <a:pt x="4631587" y="538989"/>
                    <a:pt x="4618691" y="548999"/>
                    <a:pt x="4603897" y="554689"/>
                  </a:cubicBezTo>
                  <a:cubicBezTo>
                    <a:pt x="4572515" y="566759"/>
                    <a:pt x="4540102" y="575954"/>
                    <a:pt x="4508204" y="586587"/>
                  </a:cubicBezTo>
                  <a:cubicBezTo>
                    <a:pt x="4462449" y="601839"/>
                    <a:pt x="4487172" y="594503"/>
                    <a:pt x="4433776" y="607852"/>
                  </a:cubicBezTo>
                  <a:cubicBezTo>
                    <a:pt x="4423144" y="614940"/>
                    <a:pt x="4411696" y="620936"/>
                    <a:pt x="4401879" y="629117"/>
                  </a:cubicBezTo>
                  <a:cubicBezTo>
                    <a:pt x="4316396" y="700353"/>
                    <a:pt x="4435653" y="665120"/>
                    <a:pt x="4199860" y="650382"/>
                  </a:cubicBezTo>
                  <a:cubicBezTo>
                    <a:pt x="4185683" y="646838"/>
                    <a:pt x="4171327" y="643949"/>
                    <a:pt x="4157330" y="639750"/>
                  </a:cubicBezTo>
                  <a:cubicBezTo>
                    <a:pt x="4135860" y="633309"/>
                    <a:pt x="4115280" y="623922"/>
                    <a:pt x="4093534" y="618485"/>
                  </a:cubicBezTo>
                  <a:cubicBezTo>
                    <a:pt x="4065181" y="611396"/>
                    <a:pt x="4035610" y="608073"/>
                    <a:pt x="4008474" y="597219"/>
                  </a:cubicBezTo>
                  <a:cubicBezTo>
                    <a:pt x="4001672" y="594498"/>
                    <a:pt x="3940084" y="568656"/>
                    <a:pt x="3923414" y="565322"/>
                  </a:cubicBezTo>
                  <a:cubicBezTo>
                    <a:pt x="3898839" y="560407"/>
                    <a:pt x="3873795" y="558233"/>
                    <a:pt x="3848986" y="554689"/>
                  </a:cubicBezTo>
                  <a:cubicBezTo>
                    <a:pt x="3827721" y="547601"/>
                    <a:pt x="3807599" y="533984"/>
                    <a:pt x="3785190" y="533424"/>
                  </a:cubicBezTo>
                  <a:lnTo>
                    <a:pt x="3423683" y="544057"/>
                  </a:lnTo>
                  <a:cubicBezTo>
                    <a:pt x="3410165" y="544716"/>
                    <a:pt x="3303220" y="561770"/>
                    <a:pt x="3285460" y="565322"/>
                  </a:cubicBezTo>
                  <a:cubicBezTo>
                    <a:pt x="3271131" y="568188"/>
                    <a:pt x="3257373" y="573732"/>
                    <a:pt x="3242930" y="575954"/>
                  </a:cubicBezTo>
                  <a:cubicBezTo>
                    <a:pt x="3211209" y="580834"/>
                    <a:pt x="3179135" y="583043"/>
                    <a:pt x="3147237" y="586587"/>
                  </a:cubicBezTo>
                  <a:cubicBezTo>
                    <a:pt x="3133060" y="590131"/>
                    <a:pt x="3118758" y="593205"/>
                    <a:pt x="3104707" y="597219"/>
                  </a:cubicBezTo>
                  <a:cubicBezTo>
                    <a:pt x="3093930" y="600298"/>
                    <a:pt x="3083919" y="606371"/>
                    <a:pt x="3072809" y="607852"/>
                  </a:cubicBezTo>
                  <a:cubicBezTo>
                    <a:pt x="2980145" y="620208"/>
                    <a:pt x="2765625" y="626293"/>
                    <a:pt x="2700669" y="629117"/>
                  </a:cubicBezTo>
                  <a:cubicBezTo>
                    <a:pt x="2655149" y="640498"/>
                    <a:pt x="2654484" y="641381"/>
                    <a:pt x="2604976" y="650382"/>
                  </a:cubicBezTo>
                  <a:cubicBezTo>
                    <a:pt x="2522644" y="665351"/>
                    <a:pt x="2565523" y="652902"/>
                    <a:pt x="2509283" y="671647"/>
                  </a:cubicBezTo>
                  <a:lnTo>
                    <a:pt x="2232837" y="650382"/>
                  </a:lnTo>
                  <a:cubicBezTo>
                    <a:pt x="2084034" y="645068"/>
                    <a:pt x="1935125" y="643294"/>
                    <a:pt x="1786269" y="639750"/>
                  </a:cubicBezTo>
                  <a:cubicBezTo>
                    <a:pt x="1708297" y="643294"/>
                    <a:pt x="1630233" y="645190"/>
                    <a:pt x="1552353" y="650382"/>
                  </a:cubicBezTo>
                  <a:cubicBezTo>
                    <a:pt x="1523842" y="652283"/>
                    <a:pt x="1494860" y="653497"/>
                    <a:pt x="1467293" y="661015"/>
                  </a:cubicBezTo>
                  <a:cubicBezTo>
                    <a:pt x="1454964" y="664377"/>
                    <a:pt x="1447141" y="677246"/>
                    <a:pt x="1435395" y="682280"/>
                  </a:cubicBezTo>
                  <a:cubicBezTo>
                    <a:pt x="1421964" y="688036"/>
                    <a:pt x="1406916" y="688898"/>
                    <a:pt x="1392865" y="692912"/>
                  </a:cubicBezTo>
                  <a:cubicBezTo>
                    <a:pt x="1296295" y="720503"/>
                    <a:pt x="1457079" y="682197"/>
                    <a:pt x="1297172" y="714178"/>
                  </a:cubicBezTo>
                  <a:cubicBezTo>
                    <a:pt x="1171849" y="739242"/>
                    <a:pt x="1369397" y="708415"/>
                    <a:pt x="1180214" y="735443"/>
                  </a:cubicBezTo>
                  <a:cubicBezTo>
                    <a:pt x="1093840" y="732121"/>
                    <a:pt x="877327" y="727329"/>
                    <a:pt x="765544" y="714178"/>
                  </a:cubicBezTo>
                  <a:cubicBezTo>
                    <a:pt x="756634" y="713130"/>
                    <a:pt x="702752" y="698730"/>
                    <a:pt x="691116" y="692912"/>
                  </a:cubicBezTo>
                  <a:cubicBezTo>
                    <a:pt x="608675" y="651691"/>
                    <a:pt x="707491" y="687737"/>
                    <a:pt x="627321" y="661015"/>
                  </a:cubicBezTo>
                  <a:cubicBezTo>
                    <a:pt x="616688" y="653927"/>
                    <a:pt x="607100" y="644940"/>
                    <a:pt x="595423" y="639750"/>
                  </a:cubicBezTo>
                  <a:cubicBezTo>
                    <a:pt x="551275" y="620129"/>
                    <a:pt x="523945" y="616948"/>
                    <a:pt x="478465" y="607852"/>
                  </a:cubicBezTo>
                  <a:cubicBezTo>
                    <a:pt x="457200" y="593675"/>
                    <a:pt x="435115" y="580657"/>
                    <a:pt x="414669" y="565322"/>
                  </a:cubicBezTo>
                  <a:cubicBezTo>
                    <a:pt x="400492" y="554689"/>
                    <a:pt x="387630" y="542030"/>
                    <a:pt x="372139" y="533424"/>
                  </a:cubicBezTo>
                  <a:cubicBezTo>
                    <a:pt x="355455" y="524155"/>
                    <a:pt x="336417" y="519911"/>
                    <a:pt x="318976" y="512159"/>
                  </a:cubicBezTo>
                  <a:cubicBezTo>
                    <a:pt x="304492" y="505722"/>
                    <a:pt x="290208" y="498758"/>
                    <a:pt x="276446" y="490894"/>
                  </a:cubicBezTo>
                  <a:cubicBezTo>
                    <a:pt x="265351" y="484554"/>
                    <a:pt x="255643" y="475969"/>
                    <a:pt x="244548" y="469629"/>
                  </a:cubicBezTo>
                  <a:cubicBezTo>
                    <a:pt x="230786" y="461765"/>
                    <a:pt x="215780" y="456228"/>
                    <a:pt x="202018" y="448364"/>
                  </a:cubicBezTo>
                  <a:cubicBezTo>
                    <a:pt x="190923" y="442024"/>
                    <a:pt x="181216" y="433438"/>
                    <a:pt x="170121" y="427098"/>
                  </a:cubicBezTo>
                  <a:cubicBezTo>
                    <a:pt x="137024" y="408185"/>
                    <a:pt x="123958" y="408122"/>
                    <a:pt x="95693" y="384568"/>
                  </a:cubicBezTo>
                  <a:cubicBezTo>
                    <a:pt x="84141" y="374942"/>
                    <a:pt x="75346" y="362297"/>
                    <a:pt x="63795" y="352671"/>
                  </a:cubicBezTo>
                  <a:cubicBezTo>
                    <a:pt x="-25014" y="278664"/>
                    <a:pt x="93177" y="392685"/>
                    <a:pt x="0" y="299508"/>
                  </a:cubicBezTo>
                  <a:cubicBezTo>
                    <a:pt x="11753" y="264248"/>
                    <a:pt x="142883" y="267610"/>
                    <a:pt x="164724" y="26761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A23030E-FF0A-46B8-8E77-4D520F7C4B64}"/>
                </a:ext>
              </a:extLst>
            </p:cNvPr>
            <p:cNvCxnSpPr>
              <a:cxnSpLocks/>
            </p:cNvCxnSpPr>
            <p:nvPr/>
          </p:nvCxnSpPr>
          <p:spPr>
            <a:xfrm>
              <a:off x="6973126" y="3534540"/>
              <a:ext cx="4849247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C982B1D2-CB7A-42FB-9A08-F43FCD780A02}"/>
              </a:ext>
            </a:extLst>
          </p:cNvPr>
          <p:cNvSpPr txBox="1">
            <a:spLocks/>
          </p:cNvSpPr>
          <p:nvPr/>
        </p:nvSpPr>
        <p:spPr>
          <a:xfrm>
            <a:off x="7464971" y="1490582"/>
            <a:ext cx="4133193" cy="8170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type silicon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</a:t>
            </a:r>
            <a:r>
              <a:rPr lang="en-US" baseline="-25000" dirty="0"/>
              <a:t>D</a:t>
            </a:r>
            <a:r>
              <a:rPr lang="en-US" dirty="0"/>
              <a:t> = 10</a:t>
            </a:r>
            <a:r>
              <a:rPr lang="en-US" baseline="30000" dirty="0"/>
              <a:t>16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781E14F-746B-460D-BA51-81FF2CEAE950}"/>
              </a:ext>
            </a:extLst>
          </p:cNvPr>
          <p:cNvCxnSpPr/>
          <p:nvPr/>
        </p:nvCxnSpPr>
        <p:spPr>
          <a:xfrm flipV="1">
            <a:off x="202131" y="3609474"/>
            <a:ext cx="0" cy="6352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8E8F5B1-B797-45C8-8016-0177C4D14481}"/>
              </a:ext>
            </a:extLst>
          </p:cNvPr>
          <p:cNvSpPr txBox="1">
            <a:spLocks/>
          </p:cNvSpPr>
          <p:nvPr/>
        </p:nvSpPr>
        <p:spPr>
          <a:xfrm>
            <a:off x="0" y="3763577"/>
            <a:ext cx="1479884" cy="5195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err="1"/>
              <a:t>E</a:t>
            </a:r>
            <a:r>
              <a:rPr lang="en-US" sz="2750" baseline="-25000" dirty="0" err="1"/>
              <a:t>electron</a:t>
            </a:r>
            <a:endParaRPr lang="en-US" sz="2750" baseline="-25000" dirty="0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16E49256-EB3B-469C-8D11-60788A5D7A1B}"/>
              </a:ext>
            </a:extLst>
          </p:cNvPr>
          <p:cNvSpPr txBox="1">
            <a:spLocks/>
          </p:cNvSpPr>
          <p:nvPr/>
        </p:nvSpPr>
        <p:spPr>
          <a:xfrm>
            <a:off x="434070" y="3577975"/>
            <a:ext cx="11590315" cy="555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>
                <a:solidFill>
                  <a:srgbClr val="FF0000"/>
                </a:solidFill>
              </a:rPr>
              <a:t>Making </a:t>
            </a:r>
            <a:r>
              <a:rPr lang="en-US" sz="2800" dirty="0">
                <a:solidFill>
                  <a:srgbClr val="FF0000"/>
                </a:solidFill>
              </a:rPr>
              <a:t>p-type semiconductor next to n-type semiconductor creates a p-n junction which is also called a diode</a:t>
            </a:r>
          </a:p>
        </p:txBody>
      </p:sp>
    </p:spTree>
    <p:extLst>
      <p:ext uri="{BB962C8B-B14F-4D97-AF65-F5344CB8AC3E}">
        <p14:creationId xmlns:p14="http://schemas.microsoft.com/office/powerpoint/2010/main" val="343025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1.85185E-6 L 0.06432 -1.85185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6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96296E-6 L -0.06081 -2.96296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4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3378A-C24F-4A7C-85A1-80CD947B7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761D5-2C52-421A-9715-FCD3D79BE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9382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the p-n junction, the holes and the electrons have random motion because of thermal energy</a:t>
            </a:r>
          </a:p>
          <a:p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64E5F0F-A576-4ACD-A47B-348655AFA48B}"/>
              </a:ext>
            </a:extLst>
          </p:cNvPr>
          <p:cNvSpPr txBox="1">
            <a:spLocks/>
          </p:cNvSpPr>
          <p:nvPr/>
        </p:nvSpPr>
        <p:spPr>
          <a:xfrm>
            <a:off x="838200" y="2959894"/>
            <a:ext cx="10693400" cy="938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holes will </a:t>
            </a:r>
            <a:r>
              <a:rPr lang="en-US" dirty="0">
                <a:solidFill>
                  <a:srgbClr val="0070C0"/>
                </a:solidFill>
              </a:rPr>
              <a:t>diffuse</a:t>
            </a:r>
            <a:r>
              <a:rPr lang="en-US" dirty="0"/>
              <a:t> from the high concentration (p-type semiconductor) towards the low concentration (n-type semiconductor).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0AD00E2-9D0B-4DC5-912D-10A15ADDF005}"/>
              </a:ext>
            </a:extLst>
          </p:cNvPr>
          <p:cNvSpPr txBox="1">
            <a:spLocks/>
          </p:cNvSpPr>
          <p:nvPr/>
        </p:nvSpPr>
        <p:spPr>
          <a:xfrm>
            <a:off x="838200" y="4557711"/>
            <a:ext cx="106045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electrons will </a:t>
            </a:r>
            <a:r>
              <a:rPr lang="en-US" dirty="0">
                <a:solidFill>
                  <a:srgbClr val="0070C0"/>
                </a:solidFill>
              </a:rPr>
              <a:t>diffuse</a:t>
            </a:r>
            <a:r>
              <a:rPr lang="en-US" dirty="0"/>
              <a:t> from the high concentration (n-type semiconductor) towards the low concentration (p-type semiconductor). </a:t>
            </a:r>
          </a:p>
        </p:txBody>
      </p:sp>
    </p:spTree>
    <p:extLst>
      <p:ext uri="{BB962C8B-B14F-4D97-AF65-F5344CB8AC3E}">
        <p14:creationId xmlns:p14="http://schemas.microsoft.com/office/powerpoint/2010/main" val="561684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700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Diodes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3B41DCF-ED09-47ED-9839-6D738E7A2CB6}"/>
              </a:ext>
            </a:extLst>
          </p:cNvPr>
          <p:cNvGrpSpPr/>
          <p:nvPr/>
        </p:nvGrpSpPr>
        <p:grpSpPr>
          <a:xfrm>
            <a:off x="993638" y="1737642"/>
            <a:ext cx="5784112" cy="4951588"/>
            <a:chOff x="202018" y="1774105"/>
            <a:chExt cx="5784112" cy="495158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39DAC29-D324-448B-A316-4BAE4FBEA6B0}"/>
                </a:ext>
              </a:extLst>
            </p:cNvPr>
            <p:cNvGrpSpPr/>
            <p:nvPr/>
          </p:nvGrpSpPr>
          <p:grpSpPr>
            <a:xfrm>
              <a:off x="202019" y="2016333"/>
              <a:ext cx="5042643" cy="4709360"/>
              <a:chOff x="202019" y="2016333"/>
              <a:chExt cx="5042643" cy="4709360"/>
            </a:xfrm>
          </p:grpSpPr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C70A3AD3-DB3E-4988-BD2A-E6BA5593C12B}"/>
                  </a:ext>
                </a:extLst>
              </p:cNvPr>
              <p:cNvSpPr/>
              <p:nvPr/>
            </p:nvSpPr>
            <p:spPr>
              <a:xfrm>
                <a:off x="395415" y="2016333"/>
                <a:ext cx="4849247" cy="1317812"/>
              </a:xfrm>
              <a:prstGeom prst="rect">
                <a:avLst/>
              </a:prstGeom>
              <a:pattFill prst="narHorz">
                <a:fgClr>
                  <a:srgbClr val="C2D1EC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AC622F3-19C6-4AE8-B47E-7E5EEAF16CBA}"/>
                  </a:ext>
                </a:extLst>
              </p:cNvPr>
              <p:cNvSpPr/>
              <p:nvPr/>
            </p:nvSpPr>
            <p:spPr>
              <a:xfrm>
                <a:off x="369627" y="5094896"/>
                <a:ext cx="4849247" cy="1333387"/>
              </a:xfrm>
              <a:prstGeom prst="rect">
                <a:avLst/>
              </a:prstGeom>
              <a:solidFill>
                <a:srgbClr val="C2D1EC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6BD7783B-F087-417F-9B68-14E13F4E062A}"/>
                  </a:ext>
                </a:extLst>
              </p:cNvPr>
              <p:cNvSpPr/>
              <p:nvPr/>
            </p:nvSpPr>
            <p:spPr>
              <a:xfrm>
                <a:off x="202019" y="5990250"/>
                <a:ext cx="5016856" cy="735443"/>
              </a:xfrm>
              <a:custGeom>
                <a:avLst/>
                <a:gdLst>
                  <a:gd name="connsiteX0" fmla="*/ 138223 w 6113721"/>
                  <a:gd name="connsiteY0" fmla="*/ 267610 h 735443"/>
                  <a:gd name="connsiteX1" fmla="*/ 223283 w 6113721"/>
                  <a:gd name="connsiteY1" fmla="*/ 246345 h 735443"/>
                  <a:gd name="connsiteX2" fmla="*/ 265814 w 6113721"/>
                  <a:gd name="connsiteY2" fmla="*/ 203815 h 735443"/>
                  <a:gd name="connsiteX3" fmla="*/ 297711 w 6113721"/>
                  <a:gd name="connsiteY3" fmla="*/ 182550 h 735443"/>
                  <a:gd name="connsiteX4" fmla="*/ 361507 w 6113721"/>
                  <a:gd name="connsiteY4" fmla="*/ 129387 h 735443"/>
                  <a:gd name="connsiteX5" fmla="*/ 414669 w 6113721"/>
                  <a:gd name="connsiteY5" fmla="*/ 65591 h 735443"/>
                  <a:gd name="connsiteX6" fmla="*/ 446567 w 6113721"/>
                  <a:gd name="connsiteY6" fmla="*/ 54959 h 735443"/>
                  <a:gd name="connsiteX7" fmla="*/ 467832 w 6113721"/>
                  <a:gd name="connsiteY7" fmla="*/ 23061 h 735443"/>
                  <a:gd name="connsiteX8" fmla="*/ 584790 w 6113721"/>
                  <a:gd name="connsiteY8" fmla="*/ 12429 h 735443"/>
                  <a:gd name="connsiteX9" fmla="*/ 616688 w 6113721"/>
                  <a:gd name="connsiteY9" fmla="*/ 33694 h 735443"/>
                  <a:gd name="connsiteX10" fmla="*/ 659218 w 6113721"/>
                  <a:gd name="connsiteY10" fmla="*/ 54959 h 735443"/>
                  <a:gd name="connsiteX11" fmla="*/ 733646 w 6113721"/>
                  <a:gd name="connsiteY11" fmla="*/ 118754 h 735443"/>
                  <a:gd name="connsiteX12" fmla="*/ 776176 w 6113721"/>
                  <a:gd name="connsiteY12" fmla="*/ 129387 h 735443"/>
                  <a:gd name="connsiteX13" fmla="*/ 850604 w 6113721"/>
                  <a:gd name="connsiteY13" fmla="*/ 171917 h 735443"/>
                  <a:gd name="connsiteX14" fmla="*/ 882502 w 6113721"/>
                  <a:gd name="connsiteY14" fmla="*/ 182550 h 735443"/>
                  <a:gd name="connsiteX15" fmla="*/ 967562 w 6113721"/>
                  <a:gd name="connsiteY15" fmla="*/ 203815 h 735443"/>
                  <a:gd name="connsiteX16" fmla="*/ 1052623 w 6113721"/>
                  <a:gd name="connsiteY16" fmla="*/ 225080 h 735443"/>
                  <a:gd name="connsiteX17" fmla="*/ 1339702 w 6113721"/>
                  <a:gd name="connsiteY17" fmla="*/ 203815 h 735443"/>
                  <a:gd name="connsiteX18" fmla="*/ 1403497 w 6113721"/>
                  <a:gd name="connsiteY18" fmla="*/ 171917 h 735443"/>
                  <a:gd name="connsiteX19" fmla="*/ 1488558 w 6113721"/>
                  <a:gd name="connsiteY19" fmla="*/ 150652 h 735443"/>
                  <a:gd name="connsiteX20" fmla="*/ 1531088 w 6113721"/>
                  <a:gd name="connsiteY20" fmla="*/ 140019 h 735443"/>
                  <a:gd name="connsiteX21" fmla="*/ 1573618 w 6113721"/>
                  <a:gd name="connsiteY21" fmla="*/ 129387 h 735443"/>
                  <a:gd name="connsiteX22" fmla="*/ 1616148 w 6113721"/>
                  <a:gd name="connsiteY22" fmla="*/ 97489 h 735443"/>
                  <a:gd name="connsiteX23" fmla="*/ 1690576 w 6113721"/>
                  <a:gd name="connsiteY23" fmla="*/ 86857 h 735443"/>
                  <a:gd name="connsiteX24" fmla="*/ 1775637 w 6113721"/>
                  <a:gd name="connsiteY24" fmla="*/ 65591 h 735443"/>
                  <a:gd name="connsiteX25" fmla="*/ 1913860 w 6113721"/>
                  <a:gd name="connsiteY25" fmla="*/ 86857 h 735443"/>
                  <a:gd name="connsiteX26" fmla="*/ 1988288 w 6113721"/>
                  <a:gd name="connsiteY26" fmla="*/ 129387 h 735443"/>
                  <a:gd name="connsiteX27" fmla="*/ 2020186 w 6113721"/>
                  <a:gd name="connsiteY27" fmla="*/ 140019 h 735443"/>
                  <a:gd name="connsiteX28" fmla="*/ 2094614 w 6113721"/>
                  <a:gd name="connsiteY28" fmla="*/ 182550 h 735443"/>
                  <a:gd name="connsiteX29" fmla="*/ 2158409 w 6113721"/>
                  <a:gd name="connsiteY29" fmla="*/ 225080 h 735443"/>
                  <a:gd name="connsiteX30" fmla="*/ 2254102 w 6113721"/>
                  <a:gd name="connsiteY30" fmla="*/ 267610 h 735443"/>
                  <a:gd name="connsiteX31" fmla="*/ 2296632 w 6113721"/>
                  <a:gd name="connsiteY31" fmla="*/ 288875 h 735443"/>
                  <a:gd name="connsiteX32" fmla="*/ 2402958 w 6113721"/>
                  <a:gd name="connsiteY32" fmla="*/ 320773 h 735443"/>
                  <a:gd name="connsiteX33" fmla="*/ 2583711 w 6113721"/>
                  <a:gd name="connsiteY33" fmla="*/ 299508 h 735443"/>
                  <a:gd name="connsiteX34" fmla="*/ 2668772 w 6113721"/>
                  <a:gd name="connsiteY34" fmla="*/ 278243 h 735443"/>
                  <a:gd name="connsiteX35" fmla="*/ 2700669 w 6113721"/>
                  <a:gd name="connsiteY35" fmla="*/ 246345 h 735443"/>
                  <a:gd name="connsiteX36" fmla="*/ 2806995 w 6113721"/>
                  <a:gd name="connsiteY36" fmla="*/ 193182 h 735443"/>
                  <a:gd name="connsiteX37" fmla="*/ 2892055 w 6113721"/>
                  <a:gd name="connsiteY37" fmla="*/ 182550 h 735443"/>
                  <a:gd name="connsiteX38" fmla="*/ 2966483 w 6113721"/>
                  <a:gd name="connsiteY38" fmla="*/ 150652 h 735443"/>
                  <a:gd name="connsiteX39" fmla="*/ 3040911 w 6113721"/>
                  <a:gd name="connsiteY39" fmla="*/ 129387 h 735443"/>
                  <a:gd name="connsiteX40" fmla="*/ 3115339 w 6113721"/>
                  <a:gd name="connsiteY40" fmla="*/ 108122 h 735443"/>
                  <a:gd name="connsiteX41" fmla="*/ 3242930 w 6113721"/>
                  <a:gd name="connsiteY41" fmla="*/ 86857 h 735443"/>
                  <a:gd name="connsiteX42" fmla="*/ 3413051 w 6113721"/>
                  <a:gd name="connsiteY42" fmla="*/ 65591 h 735443"/>
                  <a:gd name="connsiteX43" fmla="*/ 3530009 w 6113721"/>
                  <a:gd name="connsiteY43" fmla="*/ 86857 h 735443"/>
                  <a:gd name="connsiteX44" fmla="*/ 3646967 w 6113721"/>
                  <a:gd name="connsiteY44" fmla="*/ 150652 h 735443"/>
                  <a:gd name="connsiteX45" fmla="*/ 3785190 w 6113721"/>
                  <a:gd name="connsiteY45" fmla="*/ 182550 h 735443"/>
                  <a:gd name="connsiteX46" fmla="*/ 3891516 w 6113721"/>
                  <a:gd name="connsiteY46" fmla="*/ 171917 h 735443"/>
                  <a:gd name="connsiteX47" fmla="*/ 3944679 w 6113721"/>
                  <a:gd name="connsiteY47" fmla="*/ 140019 h 735443"/>
                  <a:gd name="connsiteX48" fmla="*/ 3976576 w 6113721"/>
                  <a:gd name="connsiteY48" fmla="*/ 129387 h 735443"/>
                  <a:gd name="connsiteX49" fmla="*/ 4019107 w 6113721"/>
                  <a:gd name="connsiteY49" fmla="*/ 118754 h 735443"/>
                  <a:gd name="connsiteX50" fmla="*/ 4082902 w 6113721"/>
                  <a:gd name="connsiteY50" fmla="*/ 97489 h 735443"/>
                  <a:gd name="connsiteX51" fmla="*/ 4231758 w 6113721"/>
                  <a:gd name="connsiteY51" fmla="*/ 118754 h 735443"/>
                  <a:gd name="connsiteX52" fmla="*/ 4284921 w 6113721"/>
                  <a:gd name="connsiteY52" fmla="*/ 129387 h 735443"/>
                  <a:gd name="connsiteX53" fmla="*/ 4316818 w 6113721"/>
                  <a:gd name="connsiteY53" fmla="*/ 140019 h 735443"/>
                  <a:gd name="connsiteX54" fmla="*/ 4465674 w 6113721"/>
                  <a:gd name="connsiteY54" fmla="*/ 161285 h 735443"/>
                  <a:gd name="connsiteX55" fmla="*/ 4497572 w 6113721"/>
                  <a:gd name="connsiteY55" fmla="*/ 182550 h 735443"/>
                  <a:gd name="connsiteX56" fmla="*/ 4688958 w 6113721"/>
                  <a:gd name="connsiteY56" fmla="*/ 225080 h 735443"/>
                  <a:gd name="connsiteX57" fmla="*/ 4752753 w 6113721"/>
                  <a:gd name="connsiteY57" fmla="*/ 246345 h 735443"/>
                  <a:gd name="connsiteX58" fmla="*/ 4784651 w 6113721"/>
                  <a:gd name="connsiteY58" fmla="*/ 267610 h 735443"/>
                  <a:gd name="connsiteX59" fmla="*/ 4837814 w 6113721"/>
                  <a:gd name="connsiteY59" fmla="*/ 320773 h 735443"/>
                  <a:gd name="connsiteX60" fmla="*/ 4869711 w 6113721"/>
                  <a:gd name="connsiteY60" fmla="*/ 331405 h 735443"/>
                  <a:gd name="connsiteX61" fmla="*/ 4933507 w 6113721"/>
                  <a:gd name="connsiteY61" fmla="*/ 363303 h 735443"/>
                  <a:gd name="connsiteX62" fmla="*/ 5007934 w 6113721"/>
                  <a:gd name="connsiteY62" fmla="*/ 395201 h 735443"/>
                  <a:gd name="connsiteX63" fmla="*/ 5061097 w 6113721"/>
                  <a:gd name="connsiteY63" fmla="*/ 384568 h 735443"/>
                  <a:gd name="connsiteX64" fmla="*/ 5124893 w 6113721"/>
                  <a:gd name="connsiteY64" fmla="*/ 363303 h 735443"/>
                  <a:gd name="connsiteX65" fmla="*/ 5156790 w 6113721"/>
                  <a:gd name="connsiteY65" fmla="*/ 331405 h 735443"/>
                  <a:gd name="connsiteX66" fmla="*/ 5348176 w 6113721"/>
                  <a:gd name="connsiteY66" fmla="*/ 299508 h 735443"/>
                  <a:gd name="connsiteX67" fmla="*/ 5518297 w 6113721"/>
                  <a:gd name="connsiteY67" fmla="*/ 299508 h 735443"/>
                  <a:gd name="connsiteX68" fmla="*/ 5571460 w 6113721"/>
                  <a:gd name="connsiteY68" fmla="*/ 320773 h 735443"/>
                  <a:gd name="connsiteX69" fmla="*/ 5656521 w 6113721"/>
                  <a:gd name="connsiteY69" fmla="*/ 342038 h 735443"/>
                  <a:gd name="connsiteX70" fmla="*/ 5688418 w 6113721"/>
                  <a:gd name="connsiteY70" fmla="*/ 352671 h 735443"/>
                  <a:gd name="connsiteX71" fmla="*/ 5826641 w 6113721"/>
                  <a:gd name="connsiteY71" fmla="*/ 342038 h 735443"/>
                  <a:gd name="connsiteX72" fmla="*/ 5847907 w 6113721"/>
                  <a:gd name="connsiteY72" fmla="*/ 320773 h 735443"/>
                  <a:gd name="connsiteX73" fmla="*/ 5879804 w 6113721"/>
                  <a:gd name="connsiteY73" fmla="*/ 310140 h 735443"/>
                  <a:gd name="connsiteX74" fmla="*/ 5911702 w 6113721"/>
                  <a:gd name="connsiteY74" fmla="*/ 288875 h 735443"/>
                  <a:gd name="connsiteX75" fmla="*/ 5964865 w 6113721"/>
                  <a:gd name="connsiteY75" fmla="*/ 299508 h 735443"/>
                  <a:gd name="connsiteX76" fmla="*/ 6018028 w 6113721"/>
                  <a:gd name="connsiteY76" fmla="*/ 352671 h 735443"/>
                  <a:gd name="connsiteX77" fmla="*/ 6049925 w 6113721"/>
                  <a:gd name="connsiteY77" fmla="*/ 373936 h 735443"/>
                  <a:gd name="connsiteX78" fmla="*/ 6092455 w 6113721"/>
                  <a:gd name="connsiteY78" fmla="*/ 437731 h 735443"/>
                  <a:gd name="connsiteX79" fmla="*/ 6113721 w 6113721"/>
                  <a:gd name="connsiteY79" fmla="*/ 501526 h 735443"/>
                  <a:gd name="connsiteX80" fmla="*/ 6103088 w 6113721"/>
                  <a:gd name="connsiteY80" fmla="*/ 544057 h 735443"/>
                  <a:gd name="connsiteX81" fmla="*/ 6028660 w 6113721"/>
                  <a:gd name="connsiteY81" fmla="*/ 575954 h 735443"/>
                  <a:gd name="connsiteX82" fmla="*/ 5911702 w 6113721"/>
                  <a:gd name="connsiteY82" fmla="*/ 607852 h 735443"/>
                  <a:gd name="connsiteX83" fmla="*/ 5869172 w 6113721"/>
                  <a:gd name="connsiteY83" fmla="*/ 597219 h 735443"/>
                  <a:gd name="connsiteX84" fmla="*/ 5656521 w 6113721"/>
                  <a:gd name="connsiteY84" fmla="*/ 586587 h 735443"/>
                  <a:gd name="connsiteX85" fmla="*/ 5178055 w 6113721"/>
                  <a:gd name="connsiteY85" fmla="*/ 575954 h 735443"/>
                  <a:gd name="connsiteX86" fmla="*/ 5103628 w 6113721"/>
                  <a:gd name="connsiteY86" fmla="*/ 565322 h 735443"/>
                  <a:gd name="connsiteX87" fmla="*/ 4986669 w 6113721"/>
                  <a:gd name="connsiteY87" fmla="*/ 533424 h 735443"/>
                  <a:gd name="connsiteX88" fmla="*/ 4848446 w 6113721"/>
                  <a:gd name="connsiteY88" fmla="*/ 522791 h 735443"/>
                  <a:gd name="connsiteX89" fmla="*/ 4816548 w 6113721"/>
                  <a:gd name="connsiteY89" fmla="*/ 512159 h 735443"/>
                  <a:gd name="connsiteX90" fmla="*/ 4646428 w 6113721"/>
                  <a:gd name="connsiteY90" fmla="*/ 533424 h 735443"/>
                  <a:gd name="connsiteX91" fmla="*/ 4603897 w 6113721"/>
                  <a:gd name="connsiteY91" fmla="*/ 554689 h 735443"/>
                  <a:gd name="connsiteX92" fmla="*/ 4508204 w 6113721"/>
                  <a:gd name="connsiteY92" fmla="*/ 586587 h 735443"/>
                  <a:gd name="connsiteX93" fmla="*/ 4433776 w 6113721"/>
                  <a:gd name="connsiteY93" fmla="*/ 607852 h 735443"/>
                  <a:gd name="connsiteX94" fmla="*/ 4401879 w 6113721"/>
                  <a:gd name="connsiteY94" fmla="*/ 629117 h 735443"/>
                  <a:gd name="connsiteX95" fmla="*/ 4199860 w 6113721"/>
                  <a:gd name="connsiteY95" fmla="*/ 650382 h 735443"/>
                  <a:gd name="connsiteX96" fmla="*/ 4157330 w 6113721"/>
                  <a:gd name="connsiteY96" fmla="*/ 639750 h 735443"/>
                  <a:gd name="connsiteX97" fmla="*/ 4093534 w 6113721"/>
                  <a:gd name="connsiteY97" fmla="*/ 618485 h 735443"/>
                  <a:gd name="connsiteX98" fmla="*/ 4008474 w 6113721"/>
                  <a:gd name="connsiteY98" fmla="*/ 597219 h 735443"/>
                  <a:gd name="connsiteX99" fmla="*/ 3923414 w 6113721"/>
                  <a:gd name="connsiteY99" fmla="*/ 565322 h 735443"/>
                  <a:gd name="connsiteX100" fmla="*/ 3848986 w 6113721"/>
                  <a:gd name="connsiteY100" fmla="*/ 554689 h 735443"/>
                  <a:gd name="connsiteX101" fmla="*/ 3785190 w 6113721"/>
                  <a:gd name="connsiteY101" fmla="*/ 533424 h 735443"/>
                  <a:gd name="connsiteX102" fmla="*/ 3423683 w 6113721"/>
                  <a:gd name="connsiteY102" fmla="*/ 544057 h 735443"/>
                  <a:gd name="connsiteX103" fmla="*/ 3285460 w 6113721"/>
                  <a:gd name="connsiteY103" fmla="*/ 565322 h 735443"/>
                  <a:gd name="connsiteX104" fmla="*/ 3242930 w 6113721"/>
                  <a:gd name="connsiteY104" fmla="*/ 575954 h 735443"/>
                  <a:gd name="connsiteX105" fmla="*/ 3147237 w 6113721"/>
                  <a:gd name="connsiteY105" fmla="*/ 586587 h 735443"/>
                  <a:gd name="connsiteX106" fmla="*/ 3104707 w 6113721"/>
                  <a:gd name="connsiteY106" fmla="*/ 597219 h 735443"/>
                  <a:gd name="connsiteX107" fmla="*/ 3072809 w 6113721"/>
                  <a:gd name="connsiteY107" fmla="*/ 607852 h 735443"/>
                  <a:gd name="connsiteX108" fmla="*/ 2700669 w 6113721"/>
                  <a:gd name="connsiteY108" fmla="*/ 629117 h 735443"/>
                  <a:gd name="connsiteX109" fmla="*/ 2604976 w 6113721"/>
                  <a:gd name="connsiteY109" fmla="*/ 650382 h 735443"/>
                  <a:gd name="connsiteX110" fmla="*/ 2509283 w 6113721"/>
                  <a:gd name="connsiteY110" fmla="*/ 671647 h 735443"/>
                  <a:gd name="connsiteX111" fmla="*/ 2232837 w 6113721"/>
                  <a:gd name="connsiteY111" fmla="*/ 650382 h 735443"/>
                  <a:gd name="connsiteX112" fmla="*/ 1786269 w 6113721"/>
                  <a:gd name="connsiteY112" fmla="*/ 639750 h 735443"/>
                  <a:gd name="connsiteX113" fmla="*/ 1552353 w 6113721"/>
                  <a:gd name="connsiteY113" fmla="*/ 650382 h 735443"/>
                  <a:gd name="connsiteX114" fmla="*/ 1467293 w 6113721"/>
                  <a:gd name="connsiteY114" fmla="*/ 661015 h 735443"/>
                  <a:gd name="connsiteX115" fmla="*/ 1435395 w 6113721"/>
                  <a:gd name="connsiteY115" fmla="*/ 682280 h 735443"/>
                  <a:gd name="connsiteX116" fmla="*/ 1392865 w 6113721"/>
                  <a:gd name="connsiteY116" fmla="*/ 692912 h 735443"/>
                  <a:gd name="connsiteX117" fmla="*/ 1297172 w 6113721"/>
                  <a:gd name="connsiteY117" fmla="*/ 714178 h 735443"/>
                  <a:gd name="connsiteX118" fmla="*/ 1180214 w 6113721"/>
                  <a:gd name="connsiteY118" fmla="*/ 735443 h 735443"/>
                  <a:gd name="connsiteX119" fmla="*/ 765544 w 6113721"/>
                  <a:gd name="connsiteY119" fmla="*/ 714178 h 735443"/>
                  <a:gd name="connsiteX120" fmla="*/ 691116 w 6113721"/>
                  <a:gd name="connsiteY120" fmla="*/ 692912 h 735443"/>
                  <a:gd name="connsiteX121" fmla="*/ 627321 w 6113721"/>
                  <a:gd name="connsiteY121" fmla="*/ 661015 h 735443"/>
                  <a:gd name="connsiteX122" fmla="*/ 595423 w 6113721"/>
                  <a:gd name="connsiteY122" fmla="*/ 639750 h 735443"/>
                  <a:gd name="connsiteX123" fmla="*/ 478465 w 6113721"/>
                  <a:gd name="connsiteY123" fmla="*/ 607852 h 735443"/>
                  <a:gd name="connsiteX124" fmla="*/ 414669 w 6113721"/>
                  <a:gd name="connsiteY124" fmla="*/ 565322 h 735443"/>
                  <a:gd name="connsiteX125" fmla="*/ 372139 w 6113721"/>
                  <a:gd name="connsiteY125" fmla="*/ 533424 h 735443"/>
                  <a:gd name="connsiteX126" fmla="*/ 318976 w 6113721"/>
                  <a:gd name="connsiteY126" fmla="*/ 512159 h 735443"/>
                  <a:gd name="connsiteX127" fmla="*/ 276446 w 6113721"/>
                  <a:gd name="connsiteY127" fmla="*/ 490894 h 735443"/>
                  <a:gd name="connsiteX128" fmla="*/ 244548 w 6113721"/>
                  <a:gd name="connsiteY128" fmla="*/ 469629 h 735443"/>
                  <a:gd name="connsiteX129" fmla="*/ 202018 w 6113721"/>
                  <a:gd name="connsiteY129" fmla="*/ 448364 h 735443"/>
                  <a:gd name="connsiteX130" fmla="*/ 170121 w 6113721"/>
                  <a:gd name="connsiteY130" fmla="*/ 427098 h 735443"/>
                  <a:gd name="connsiteX131" fmla="*/ 95693 w 6113721"/>
                  <a:gd name="connsiteY131" fmla="*/ 384568 h 735443"/>
                  <a:gd name="connsiteX132" fmla="*/ 63795 w 6113721"/>
                  <a:gd name="connsiteY132" fmla="*/ 352671 h 735443"/>
                  <a:gd name="connsiteX133" fmla="*/ 0 w 6113721"/>
                  <a:gd name="connsiteY133" fmla="*/ 299508 h 735443"/>
                  <a:gd name="connsiteX134" fmla="*/ 21265 w 6113721"/>
                  <a:gd name="connsiteY134" fmla="*/ 267610 h 735443"/>
                  <a:gd name="connsiteX0" fmla="*/ 138223 w 6113721"/>
                  <a:gd name="connsiteY0" fmla="*/ 267610 h 735443"/>
                  <a:gd name="connsiteX1" fmla="*/ 223283 w 6113721"/>
                  <a:gd name="connsiteY1" fmla="*/ 246345 h 735443"/>
                  <a:gd name="connsiteX2" fmla="*/ 265814 w 6113721"/>
                  <a:gd name="connsiteY2" fmla="*/ 203815 h 735443"/>
                  <a:gd name="connsiteX3" fmla="*/ 297711 w 6113721"/>
                  <a:gd name="connsiteY3" fmla="*/ 182550 h 735443"/>
                  <a:gd name="connsiteX4" fmla="*/ 361507 w 6113721"/>
                  <a:gd name="connsiteY4" fmla="*/ 129387 h 735443"/>
                  <a:gd name="connsiteX5" fmla="*/ 414669 w 6113721"/>
                  <a:gd name="connsiteY5" fmla="*/ 65591 h 735443"/>
                  <a:gd name="connsiteX6" fmla="*/ 446567 w 6113721"/>
                  <a:gd name="connsiteY6" fmla="*/ 54959 h 735443"/>
                  <a:gd name="connsiteX7" fmla="*/ 467832 w 6113721"/>
                  <a:gd name="connsiteY7" fmla="*/ 23061 h 735443"/>
                  <a:gd name="connsiteX8" fmla="*/ 584790 w 6113721"/>
                  <a:gd name="connsiteY8" fmla="*/ 12429 h 735443"/>
                  <a:gd name="connsiteX9" fmla="*/ 616688 w 6113721"/>
                  <a:gd name="connsiteY9" fmla="*/ 33694 h 735443"/>
                  <a:gd name="connsiteX10" fmla="*/ 659218 w 6113721"/>
                  <a:gd name="connsiteY10" fmla="*/ 54959 h 735443"/>
                  <a:gd name="connsiteX11" fmla="*/ 733646 w 6113721"/>
                  <a:gd name="connsiteY11" fmla="*/ 118754 h 735443"/>
                  <a:gd name="connsiteX12" fmla="*/ 776176 w 6113721"/>
                  <a:gd name="connsiteY12" fmla="*/ 129387 h 735443"/>
                  <a:gd name="connsiteX13" fmla="*/ 850604 w 6113721"/>
                  <a:gd name="connsiteY13" fmla="*/ 171917 h 735443"/>
                  <a:gd name="connsiteX14" fmla="*/ 882502 w 6113721"/>
                  <a:gd name="connsiteY14" fmla="*/ 182550 h 735443"/>
                  <a:gd name="connsiteX15" fmla="*/ 967562 w 6113721"/>
                  <a:gd name="connsiteY15" fmla="*/ 203815 h 735443"/>
                  <a:gd name="connsiteX16" fmla="*/ 1052623 w 6113721"/>
                  <a:gd name="connsiteY16" fmla="*/ 225080 h 735443"/>
                  <a:gd name="connsiteX17" fmla="*/ 1339702 w 6113721"/>
                  <a:gd name="connsiteY17" fmla="*/ 203815 h 735443"/>
                  <a:gd name="connsiteX18" fmla="*/ 1403497 w 6113721"/>
                  <a:gd name="connsiteY18" fmla="*/ 171917 h 735443"/>
                  <a:gd name="connsiteX19" fmla="*/ 1488558 w 6113721"/>
                  <a:gd name="connsiteY19" fmla="*/ 150652 h 735443"/>
                  <a:gd name="connsiteX20" fmla="*/ 1531088 w 6113721"/>
                  <a:gd name="connsiteY20" fmla="*/ 140019 h 735443"/>
                  <a:gd name="connsiteX21" fmla="*/ 1573618 w 6113721"/>
                  <a:gd name="connsiteY21" fmla="*/ 129387 h 735443"/>
                  <a:gd name="connsiteX22" fmla="*/ 1616148 w 6113721"/>
                  <a:gd name="connsiteY22" fmla="*/ 97489 h 735443"/>
                  <a:gd name="connsiteX23" fmla="*/ 1690576 w 6113721"/>
                  <a:gd name="connsiteY23" fmla="*/ 86857 h 735443"/>
                  <a:gd name="connsiteX24" fmla="*/ 1775637 w 6113721"/>
                  <a:gd name="connsiteY24" fmla="*/ 65591 h 735443"/>
                  <a:gd name="connsiteX25" fmla="*/ 1913860 w 6113721"/>
                  <a:gd name="connsiteY25" fmla="*/ 86857 h 735443"/>
                  <a:gd name="connsiteX26" fmla="*/ 1988288 w 6113721"/>
                  <a:gd name="connsiteY26" fmla="*/ 129387 h 735443"/>
                  <a:gd name="connsiteX27" fmla="*/ 2020186 w 6113721"/>
                  <a:gd name="connsiteY27" fmla="*/ 140019 h 735443"/>
                  <a:gd name="connsiteX28" fmla="*/ 2094614 w 6113721"/>
                  <a:gd name="connsiteY28" fmla="*/ 182550 h 735443"/>
                  <a:gd name="connsiteX29" fmla="*/ 2158409 w 6113721"/>
                  <a:gd name="connsiteY29" fmla="*/ 225080 h 735443"/>
                  <a:gd name="connsiteX30" fmla="*/ 2254102 w 6113721"/>
                  <a:gd name="connsiteY30" fmla="*/ 267610 h 735443"/>
                  <a:gd name="connsiteX31" fmla="*/ 2296632 w 6113721"/>
                  <a:gd name="connsiteY31" fmla="*/ 288875 h 735443"/>
                  <a:gd name="connsiteX32" fmla="*/ 2402958 w 6113721"/>
                  <a:gd name="connsiteY32" fmla="*/ 320773 h 735443"/>
                  <a:gd name="connsiteX33" fmla="*/ 2583711 w 6113721"/>
                  <a:gd name="connsiteY33" fmla="*/ 299508 h 735443"/>
                  <a:gd name="connsiteX34" fmla="*/ 2668772 w 6113721"/>
                  <a:gd name="connsiteY34" fmla="*/ 278243 h 735443"/>
                  <a:gd name="connsiteX35" fmla="*/ 2700669 w 6113721"/>
                  <a:gd name="connsiteY35" fmla="*/ 246345 h 735443"/>
                  <a:gd name="connsiteX36" fmla="*/ 2806995 w 6113721"/>
                  <a:gd name="connsiteY36" fmla="*/ 193182 h 735443"/>
                  <a:gd name="connsiteX37" fmla="*/ 2892055 w 6113721"/>
                  <a:gd name="connsiteY37" fmla="*/ 182550 h 735443"/>
                  <a:gd name="connsiteX38" fmla="*/ 2966483 w 6113721"/>
                  <a:gd name="connsiteY38" fmla="*/ 150652 h 735443"/>
                  <a:gd name="connsiteX39" fmla="*/ 3040911 w 6113721"/>
                  <a:gd name="connsiteY39" fmla="*/ 129387 h 735443"/>
                  <a:gd name="connsiteX40" fmla="*/ 3115339 w 6113721"/>
                  <a:gd name="connsiteY40" fmla="*/ 108122 h 735443"/>
                  <a:gd name="connsiteX41" fmla="*/ 3242930 w 6113721"/>
                  <a:gd name="connsiteY41" fmla="*/ 86857 h 735443"/>
                  <a:gd name="connsiteX42" fmla="*/ 3413051 w 6113721"/>
                  <a:gd name="connsiteY42" fmla="*/ 65591 h 735443"/>
                  <a:gd name="connsiteX43" fmla="*/ 3530009 w 6113721"/>
                  <a:gd name="connsiteY43" fmla="*/ 86857 h 735443"/>
                  <a:gd name="connsiteX44" fmla="*/ 3646967 w 6113721"/>
                  <a:gd name="connsiteY44" fmla="*/ 150652 h 735443"/>
                  <a:gd name="connsiteX45" fmla="*/ 3785190 w 6113721"/>
                  <a:gd name="connsiteY45" fmla="*/ 182550 h 735443"/>
                  <a:gd name="connsiteX46" fmla="*/ 3891516 w 6113721"/>
                  <a:gd name="connsiteY46" fmla="*/ 171917 h 735443"/>
                  <a:gd name="connsiteX47" fmla="*/ 3944679 w 6113721"/>
                  <a:gd name="connsiteY47" fmla="*/ 140019 h 735443"/>
                  <a:gd name="connsiteX48" fmla="*/ 3976576 w 6113721"/>
                  <a:gd name="connsiteY48" fmla="*/ 129387 h 735443"/>
                  <a:gd name="connsiteX49" fmla="*/ 4019107 w 6113721"/>
                  <a:gd name="connsiteY49" fmla="*/ 118754 h 735443"/>
                  <a:gd name="connsiteX50" fmla="*/ 4082902 w 6113721"/>
                  <a:gd name="connsiteY50" fmla="*/ 97489 h 735443"/>
                  <a:gd name="connsiteX51" fmla="*/ 4231758 w 6113721"/>
                  <a:gd name="connsiteY51" fmla="*/ 118754 h 735443"/>
                  <a:gd name="connsiteX52" fmla="*/ 4284921 w 6113721"/>
                  <a:gd name="connsiteY52" fmla="*/ 129387 h 735443"/>
                  <a:gd name="connsiteX53" fmla="*/ 4316818 w 6113721"/>
                  <a:gd name="connsiteY53" fmla="*/ 140019 h 735443"/>
                  <a:gd name="connsiteX54" fmla="*/ 4465674 w 6113721"/>
                  <a:gd name="connsiteY54" fmla="*/ 161285 h 735443"/>
                  <a:gd name="connsiteX55" fmla="*/ 4497572 w 6113721"/>
                  <a:gd name="connsiteY55" fmla="*/ 182550 h 735443"/>
                  <a:gd name="connsiteX56" fmla="*/ 4688958 w 6113721"/>
                  <a:gd name="connsiteY56" fmla="*/ 225080 h 735443"/>
                  <a:gd name="connsiteX57" fmla="*/ 4752753 w 6113721"/>
                  <a:gd name="connsiteY57" fmla="*/ 246345 h 735443"/>
                  <a:gd name="connsiteX58" fmla="*/ 4784651 w 6113721"/>
                  <a:gd name="connsiteY58" fmla="*/ 267610 h 735443"/>
                  <a:gd name="connsiteX59" fmla="*/ 4837814 w 6113721"/>
                  <a:gd name="connsiteY59" fmla="*/ 320773 h 735443"/>
                  <a:gd name="connsiteX60" fmla="*/ 4869711 w 6113721"/>
                  <a:gd name="connsiteY60" fmla="*/ 331405 h 735443"/>
                  <a:gd name="connsiteX61" fmla="*/ 4933507 w 6113721"/>
                  <a:gd name="connsiteY61" fmla="*/ 363303 h 735443"/>
                  <a:gd name="connsiteX62" fmla="*/ 5007934 w 6113721"/>
                  <a:gd name="connsiteY62" fmla="*/ 395201 h 735443"/>
                  <a:gd name="connsiteX63" fmla="*/ 5061097 w 6113721"/>
                  <a:gd name="connsiteY63" fmla="*/ 384568 h 735443"/>
                  <a:gd name="connsiteX64" fmla="*/ 5124893 w 6113721"/>
                  <a:gd name="connsiteY64" fmla="*/ 363303 h 735443"/>
                  <a:gd name="connsiteX65" fmla="*/ 5156790 w 6113721"/>
                  <a:gd name="connsiteY65" fmla="*/ 331405 h 735443"/>
                  <a:gd name="connsiteX66" fmla="*/ 5348176 w 6113721"/>
                  <a:gd name="connsiteY66" fmla="*/ 299508 h 735443"/>
                  <a:gd name="connsiteX67" fmla="*/ 5518297 w 6113721"/>
                  <a:gd name="connsiteY67" fmla="*/ 299508 h 735443"/>
                  <a:gd name="connsiteX68" fmla="*/ 5571460 w 6113721"/>
                  <a:gd name="connsiteY68" fmla="*/ 320773 h 735443"/>
                  <a:gd name="connsiteX69" fmla="*/ 5656521 w 6113721"/>
                  <a:gd name="connsiteY69" fmla="*/ 342038 h 735443"/>
                  <a:gd name="connsiteX70" fmla="*/ 5688418 w 6113721"/>
                  <a:gd name="connsiteY70" fmla="*/ 352671 h 735443"/>
                  <a:gd name="connsiteX71" fmla="*/ 5826641 w 6113721"/>
                  <a:gd name="connsiteY71" fmla="*/ 342038 h 735443"/>
                  <a:gd name="connsiteX72" fmla="*/ 5847907 w 6113721"/>
                  <a:gd name="connsiteY72" fmla="*/ 320773 h 735443"/>
                  <a:gd name="connsiteX73" fmla="*/ 5879804 w 6113721"/>
                  <a:gd name="connsiteY73" fmla="*/ 310140 h 735443"/>
                  <a:gd name="connsiteX74" fmla="*/ 5911702 w 6113721"/>
                  <a:gd name="connsiteY74" fmla="*/ 288875 h 735443"/>
                  <a:gd name="connsiteX75" fmla="*/ 5964865 w 6113721"/>
                  <a:gd name="connsiteY75" fmla="*/ 299508 h 735443"/>
                  <a:gd name="connsiteX76" fmla="*/ 6018028 w 6113721"/>
                  <a:gd name="connsiteY76" fmla="*/ 352671 h 735443"/>
                  <a:gd name="connsiteX77" fmla="*/ 6049925 w 6113721"/>
                  <a:gd name="connsiteY77" fmla="*/ 373936 h 735443"/>
                  <a:gd name="connsiteX78" fmla="*/ 6092455 w 6113721"/>
                  <a:gd name="connsiteY78" fmla="*/ 437731 h 735443"/>
                  <a:gd name="connsiteX79" fmla="*/ 6113721 w 6113721"/>
                  <a:gd name="connsiteY79" fmla="*/ 501526 h 735443"/>
                  <a:gd name="connsiteX80" fmla="*/ 6103088 w 6113721"/>
                  <a:gd name="connsiteY80" fmla="*/ 544057 h 735443"/>
                  <a:gd name="connsiteX81" fmla="*/ 6028660 w 6113721"/>
                  <a:gd name="connsiteY81" fmla="*/ 575954 h 735443"/>
                  <a:gd name="connsiteX82" fmla="*/ 5911702 w 6113721"/>
                  <a:gd name="connsiteY82" fmla="*/ 607852 h 735443"/>
                  <a:gd name="connsiteX83" fmla="*/ 5869172 w 6113721"/>
                  <a:gd name="connsiteY83" fmla="*/ 597219 h 735443"/>
                  <a:gd name="connsiteX84" fmla="*/ 5656521 w 6113721"/>
                  <a:gd name="connsiteY84" fmla="*/ 586587 h 735443"/>
                  <a:gd name="connsiteX85" fmla="*/ 5178055 w 6113721"/>
                  <a:gd name="connsiteY85" fmla="*/ 575954 h 735443"/>
                  <a:gd name="connsiteX86" fmla="*/ 5103628 w 6113721"/>
                  <a:gd name="connsiteY86" fmla="*/ 565322 h 735443"/>
                  <a:gd name="connsiteX87" fmla="*/ 4986669 w 6113721"/>
                  <a:gd name="connsiteY87" fmla="*/ 533424 h 735443"/>
                  <a:gd name="connsiteX88" fmla="*/ 4848446 w 6113721"/>
                  <a:gd name="connsiteY88" fmla="*/ 522791 h 735443"/>
                  <a:gd name="connsiteX89" fmla="*/ 4816548 w 6113721"/>
                  <a:gd name="connsiteY89" fmla="*/ 512159 h 735443"/>
                  <a:gd name="connsiteX90" fmla="*/ 4646428 w 6113721"/>
                  <a:gd name="connsiteY90" fmla="*/ 533424 h 735443"/>
                  <a:gd name="connsiteX91" fmla="*/ 4603897 w 6113721"/>
                  <a:gd name="connsiteY91" fmla="*/ 554689 h 735443"/>
                  <a:gd name="connsiteX92" fmla="*/ 4508204 w 6113721"/>
                  <a:gd name="connsiteY92" fmla="*/ 586587 h 735443"/>
                  <a:gd name="connsiteX93" fmla="*/ 4433776 w 6113721"/>
                  <a:gd name="connsiteY93" fmla="*/ 607852 h 735443"/>
                  <a:gd name="connsiteX94" fmla="*/ 4401879 w 6113721"/>
                  <a:gd name="connsiteY94" fmla="*/ 629117 h 735443"/>
                  <a:gd name="connsiteX95" fmla="*/ 4199860 w 6113721"/>
                  <a:gd name="connsiteY95" fmla="*/ 650382 h 735443"/>
                  <a:gd name="connsiteX96" fmla="*/ 4157330 w 6113721"/>
                  <a:gd name="connsiteY96" fmla="*/ 639750 h 735443"/>
                  <a:gd name="connsiteX97" fmla="*/ 4093534 w 6113721"/>
                  <a:gd name="connsiteY97" fmla="*/ 618485 h 735443"/>
                  <a:gd name="connsiteX98" fmla="*/ 4008474 w 6113721"/>
                  <a:gd name="connsiteY98" fmla="*/ 597219 h 735443"/>
                  <a:gd name="connsiteX99" fmla="*/ 3923414 w 6113721"/>
                  <a:gd name="connsiteY99" fmla="*/ 565322 h 735443"/>
                  <a:gd name="connsiteX100" fmla="*/ 3848986 w 6113721"/>
                  <a:gd name="connsiteY100" fmla="*/ 554689 h 735443"/>
                  <a:gd name="connsiteX101" fmla="*/ 3785190 w 6113721"/>
                  <a:gd name="connsiteY101" fmla="*/ 533424 h 735443"/>
                  <a:gd name="connsiteX102" fmla="*/ 3423683 w 6113721"/>
                  <a:gd name="connsiteY102" fmla="*/ 544057 h 735443"/>
                  <a:gd name="connsiteX103" fmla="*/ 3285460 w 6113721"/>
                  <a:gd name="connsiteY103" fmla="*/ 565322 h 735443"/>
                  <a:gd name="connsiteX104" fmla="*/ 3242930 w 6113721"/>
                  <a:gd name="connsiteY104" fmla="*/ 575954 h 735443"/>
                  <a:gd name="connsiteX105" fmla="*/ 3147237 w 6113721"/>
                  <a:gd name="connsiteY105" fmla="*/ 586587 h 735443"/>
                  <a:gd name="connsiteX106" fmla="*/ 3104707 w 6113721"/>
                  <a:gd name="connsiteY106" fmla="*/ 597219 h 735443"/>
                  <a:gd name="connsiteX107" fmla="*/ 3072809 w 6113721"/>
                  <a:gd name="connsiteY107" fmla="*/ 607852 h 735443"/>
                  <a:gd name="connsiteX108" fmla="*/ 2700669 w 6113721"/>
                  <a:gd name="connsiteY108" fmla="*/ 629117 h 735443"/>
                  <a:gd name="connsiteX109" fmla="*/ 2604976 w 6113721"/>
                  <a:gd name="connsiteY109" fmla="*/ 650382 h 735443"/>
                  <a:gd name="connsiteX110" fmla="*/ 2509283 w 6113721"/>
                  <a:gd name="connsiteY110" fmla="*/ 671647 h 735443"/>
                  <a:gd name="connsiteX111" fmla="*/ 2232837 w 6113721"/>
                  <a:gd name="connsiteY111" fmla="*/ 650382 h 735443"/>
                  <a:gd name="connsiteX112" fmla="*/ 1786269 w 6113721"/>
                  <a:gd name="connsiteY112" fmla="*/ 639750 h 735443"/>
                  <a:gd name="connsiteX113" fmla="*/ 1552353 w 6113721"/>
                  <a:gd name="connsiteY113" fmla="*/ 650382 h 735443"/>
                  <a:gd name="connsiteX114" fmla="*/ 1467293 w 6113721"/>
                  <a:gd name="connsiteY114" fmla="*/ 661015 h 735443"/>
                  <a:gd name="connsiteX115" fmla="*/ 1435395 w 6113721"/>
                  <a:gd name="connsiteY115" fmla="*/ 682280 h 735443"/>
                  <a:gd name="connsiteX116" fmla="*/ 1392865 w 6113721"/>
                  <a:gd name="connsiteY116" fmla="*/ 692912 h 735443"/>
                  <a:gd name="connsiteX117" fmla="*/ 1297172 w 6113721"/>
                  <a:gd name="connsiteY117" fmla="*/ 714178 h 735443"/>
                  <a:gd name="connsiteX118" fmla="*/ 1180214 w 6113721"/>
                  <a:gd name="connsiteY118" fmla="*/ 735443 h 735443"/>
                  <a:gd name="connsiteX119" fmla="*/ 765544 w 6113721"/>
                  <a:gd name="connsiteY119" fmla="*/ 714178 h 735443"/>
                  <a:gd name="connsiteX120" fmla="*/ 691116 w 6113721"/>
                  <a:gd name="connsiteY120" fmla="*/ 692912 h 735443"/>
                  <a:gd name="connsiteX121" fmla="*/ 627321 w 6113721"/>
                  <a:gd name="connsiteY121" fmla="*/ 661015 h 735443"/>
                  <a:gd name="connsiteX122" fmla="*/ 595423 w 6113721"/>
                  <a:gd name="connsiteY122" fmla="*/ 639750 h 735443"/>
                  <a:gd name="connsiteX123" fmla="*/ 478465 w 6113721"/>
                  <a:gd name="connsiteY123" fmla="*/ 607852 h 735443"/>
                  <a:gd name="connsiteX124" fmla="*/ 414669 w 6113721"/>
                  <a:gd name="connsiteY124" fmla="*/ 565322 h 735443"/>
                  <a:gd name="connsiteX125" fmla="*/ 372139 w 6113721"/>
                  <a:gd name="connsiteY125" fmla="*/ 533424 h 735443"/>
                  <a:gd name="connsiteX126" fmla="*/ 318976 w 6113721"/>
                  <a:gd name="connsiteY126" fmla="*/ 512159 h 735443"/>
                  <a:gd name="connsiteX127" fmla="*/ 276446 w 6113721"/>
                  <a:gd name="connsiteY127" fmla="*/ 490894 h 735443"/>
                  <a:gd name="connsiteX128" fmla="*/ 244548 w 6113721"/>
                  <a:gd name="connsiteY128" fmla="*/ 469629 h 735443"/>
                  <a:gd name="connsiteX129" fmla="*/ 202018 w 6113721"/>
                  <a:gd name="connsiteY129" fmla="*/ 448364 h 735443"/>
                  <a:gd name="connsiteX130" fmla="*/ 170121 w 6113721"/>
                  <a:gd name="connsiteY130" fmla="*/ 427098 h 735443"/>
                  <a:gd name="connsiteX131" fmla="*/ 95693 w 6113721"/>
                  <a:gd name="connsiteY131" fmla="*/ 384568 h 735443"/>
                  <a:gd name="connsiteX132" fmla="*/ 63795 w 6113721"/>
                  <a:gd name="connsiteY132" fmla="*/ 352671 h 735443"/>
                  <a:gd name="connsiteX133" fmla="*/ 0 w 6113721"/>
                  <a:gd name="connsiteY133" fmla="*/ 299508 h 735443"/>
                  <a:gd name="connsiteX134" fmla="*/ 150474 w 6113721"/>
                  <a:gd name="connsiteY134" fmla="*/ 267610 h 735443"/>
                  <a:gd name="connsiteX0" fmla="*/ 138223 w 6113721"/>
                  <a:gd name="connsiteY0" fmla="*/ 267610 h 735443"/>
                  <a:gd name="connsiteX1" fmla="*/ 223283 w 6113721"/>
                  <a:gd name="connsiteY1" fmla="*/ 246345 h 735443"/>
                  <a:gd name="connsiteX2" fmla="*/ 265814 w 6113721"/>
                  <a:gd name="connsiteY2" fmla="*/ 203815 h 735443"/>
                  <a:gd name="connsiteX3" fmla="*/ 297711 w 6113721"/>
                  <a:gd name="connsiteY3" fmla="*/ 182550 h 735443"/>
                  <a:gd name="connsiteX4" fmla="*/ 361507 w 6113721"/>
                  <a:gd name="connsiteY4" fmla="*/ 129387 h 735443"/>
                  <a:gd name="connsiteX5" fmla="*/ 414669 w 6113721"/>
                  <a:gd name="connsiteY5" fmla="*/ 65591 h 735443"/>
                  <a:gd name="connsiteX6" fmla="*/ 446567 w 6113721"/>
                  <a:gd name="connsiteY6" fmla="*/ 54959 h 735443"/>
                  <a:gd name="connsiteX7" fmla="*/ 467832 w 6113721"/>
                  <a:gd name="connsiteY7" fmla="*/ 23061 h 735443"/>
                  <a:gd name="connsiteX8" fmla="*/ 584790 w 6113721"/>
                  <a:gd name="connsiteY8" fmla="*/ 12429 h 735443"/>
                  <a:gd name="connsiteX9" fmla="*/ 616688 w 6113721"/>
                  <a:gd name="connsiteY9" fmla="*/ 33694 h 735443"/>
                  <a:gd name="connsiteX10" fmla="*/ 659218 w 6113721"/>
                  <a:gd name="connsiteY10" fmla="*/ 54959 h 735443"/>
                  <a:gd name="connsiteX11" fmla="*/ 733646 w 6113721"/>
                  <a:gd name="connsiteY11" fmla="*/ 118754 h 735443"/>
                  <a:gd name="connsiteX12" fmla="*/ 776176 w 6113721"/>
                  <a:gd name="connsiteY12" fmla="*/ 129387 h 735443"/>
                  <a:gd name="connsiteX13" fmla="*/ 850604 w 6113721"/>
                  <a:gd name="connsiteY13" fmla="*/ 171917 h 735443"/>
                  <a:gd name="connsiteX14" fmla="*/ 882502 w 6113721"/>
                  <a:gd name="connsiteY14" fmla="*/ 182550 h 735443"/>
                  <a:gd name="connsiteX15" fmla="*/ 967562 w 6113721"/>
                  <a:gd name="connsiteY15" fmla="*/ 203815 h 735443"/>
                  <a:gd name="connsiteX16" fmla="*/ 1052623 w 6113721"/>
                  <a:gd name="connsiteY16" fmla="*/ 225080 h 735443"/>
                  <a:gd name="connsiteX17" fmla="*/ 1339702 w 6113721"/>
                  <a:gd name="connsiteY17" fmla="*/ 203815 h 735443"/>
                  <a:gd name="connsiteX18" fmla="*/ 1403497 w 6113721"/>
                  <a:gd name="connsiteY18" fmla="*/ 171917 h 735443"/>
                  <a:gd name="connsiteX19" fmla="*/ 1488558 w 6113721"/>
                  <a:gd name="connsiteY19" fmla="*/ 150652 h 735443"/>
                  <a:gd name="connsiteX20" fmla="*/ 1531088 w 6113721"/>
                  <a:gd name="connsiteY20" fmla="*/ 140019 h 735443"/>
                  <a:gd name="connsiteX21" fmla="*/ 1573618 w 6113721"/>
                  <a:gd name="connsiteY21" fmla="*/ 129387 h 735443"/>
                  <a:gd name="connsiteX22" fmla="*/ 1616148 w 6113721"/>
                  <a:gd name="connsiteY22" fmla="*/ 97489 h 735443"/>
                  <a:gd name="connsiteX23" fmla="*/ 1690576 w 6113721"/>
                  <a:gd name="connsiteY23" fmla="*/ 86857 h 735443"/>
                  <a:gd name="connsiteX24" fmla="*/ 1775637 w 6113721"/>
                  <a:gd name="connsiteY24" fmla="*/ 65591 h 735443"/>
                  <a:gd name="connsiteX25" fmla="*/ 1913860 w 6113721"/>
                  <a:gd name="connsiteY25" fmla="*/ 86857 h 735443"/>
                  <a:gd name="connsiteX26" fmla="*/ 1988288 w 6113721"/>
                  <a:gd name="connsiteY26" fmla="*/ 129387 h 735443"/>
                  <a:gd name="connsiteX27" fmla="*/ 2020186 w 6113721"/>
                  <a:gd name="connsiteY27" fmla="*/ 140019 h 735443"/>
                  <a:gd name="connsiteX28" fmla="*/ 2094614 w 6113721"/>
                  <a:gd name="connsiteY28" fmla="*/ 182550 h 735443"/>
                  <a:gd name="connsiteX29" fmla="*/ 2158409 w 6113721"/>
                  <a:gd name="connsiteY29" fmla="*/ 225080 h 735443"/>
                  <a:gd name="connsiteX30" fmla="*/ 2254102 w 6113721"/>
                  <a:gd name="connsiteY30" fmla="*/ 267610 h 735443"/>
                  <a:gd name="connsiteX31" fmla="*/ 2296632 w 6113721"/>
                  <a:gd name="connsiteY31" fmla="*/ 288875 h 735443"/>
                  <a:gd name="connsiteX32" fmla="*/ 2402958 w 6113721"/>
                  <a:gd name="connsiteY32" fmla="*/ 320773 h 735443"/>
                  <a:gd name="connsiteX33" fmla="*/ 2583711 w 6113721"/>
                  <a:gd name="connsiteY33" fmla="*/ 299508 h 735443"/>
                  <a:gd name="connsiteX34" fmla="*/ 2668772 w 6113721"/>
                  <a:gd name="connsiteY34" fmla="*/ 278243 h 735443"/>
                  <a:gd name="connsiteX35" fmla="*/ 2700669 w 6113721"/>
                  <a:gd name="connsiteY35" fmla="*/ 246345 h 735443"/>
                  <a:gd name="connsiteX36" fmla="*/ 2806995 w 6113721"/>
                  <a:gd name="connsiteY36" fmla="*/ 193182 h 735443"/>
                  <a:gd name="connsiteX37" fmla="*/ 2892055 w 6113721"/>
                  <a:gd name="connsiteY37" fmla="*/ 182550 h 735443"/>
                  <a:gd name="connsiteX38" fmla="*/ 2966483 w 6113721"/>
                  <a:gd name="connsiteY38" fmla="*/ 150652 h 735443"/>
                  <a:gd name="connsiteX39" fmla="*/ 3040911 w 6113721"/>
                  <a:gd name="connsiteY39" fmla="*/ 129387 h 735443"/>
                  <a:gd name="connsiteX40" fmla="*/ 3115339 w 6113721"/>
                  <a:gd name="connsiteY40" fmla="*/ 108122 h 735443"/>
                  <a:gd name="connsiteX41" fmla="*/ 3242930 w 6113721"/>
                  <a:gd name="connsiteY41" fmla="*/ 86857 h 735443"/>
                  <a:gd name="connsiteX42" fmla="*/ 3413051 w 6113721"/>
                  <a:gd name="connsiteY42" fmla="*/ 65591 h 735443"/>
                  <a:gd name="connsiteX43" fmla="*/ 3530009 w 6113721"/>
                  <a:gd name="connsiteY43" fmla="*/ 86857 h 735443"/>
                  <a:gd name="connsiteX44" fmla="*/ 3646967 w 6113721"/>
                  <a:gd name="connsiteY44" fmla="*/ 150652 h 735443"/>
                  <a:gd name="connsiteX45" fmla="*/ 3785190 w 6113721"/>
                  <a:gd name="connsiteY45" fmla="*/ 182550 h 735443"/>
                  <a:gd name="connsiteX46" fmla="*/ 3891516 w 6113721"/>
                  <a:gd name="connsiteY46" fmla="*/ 171917 h 735443"/>
                  <a:gd name="connsiteX47" fmla="*/ 3944679 w 6113721"/>
                  <a:gd name="connsiteY47" fmla="*/ 140019 h 735443"/>
                  <a:gd name="connsiteX48" fmla="*/ 3976576 w 6113721"/>
                  <a:gd name="connsiteY48" fmla="*/ 129387 h 735443"/>
                  <a:gd name="connsiteX49" fmla="*/ 4019107 w 6113721"/>
                  <a:gd name="connsiteY49" fmla="*/ 118754 h 735443"/>
                  <a:gd name="connsiteX50" fmla="*/ 4082902 w 6113721"/>
                  <a:gd name="connsiteY50" fmla="*/ 97489 h 735443"/>
                  <a:gd name="connsiteX51" fmla="*/ 4231758 w 6113721"/>
                  <a:gd name="connsiteY51" fmla="*/ 118754 h 735443"/>
                  <a:gd name="connsiteX52" fmla="*/ 4284921 w 6113721"/>
                  <a:gd name="connsiteY52" fmla="*/ 129387 h 735443"/>
                  <a:gd name="connsiteX53" fmla="*/ 4316818 w 6113721"/>
                  <a:gd name="connsiteY53" fmla="*/ 140019 h 735443"/>
                  <a:gd name="connsiteX54" fmla="*/ 4465674 w 6113721"/>
                  <a:gd name="connsiteY54" fmla="*/ 161285 h 735443"/>
                  <a:gd name="connsiteX55" fmla="*/ 4497572 w 6113721"/>
                  <a:gd name="connsiteY55" fmla="*/ 182550 h 735443"/>
                  <a:gd name="connsiteX56" fmla="*/ 4688958 w 6113721"/>
                  <a:gd name="connsiteY56" fmla="*/ 225080 h 735443"/>
                  <a:gd name="connsiteX57" fmla="*/ 4752753 w 6113721"/>
                  <a:gd name="connsiteY57" fmla="*/ 246345 h 735443"/>
                  <a:gd name="connsiteX58" fmla="*/ 4784651 w 6113721"/>
                  <a:gd name="connsiteY58" fmla="*/ 267610 h 735443"/>
                  <a:gd name="connsiteX59" fmla="*/ 4837814 w 6113721"/>
                  <a:gd name="connsiteY59" fmla="*/ 320773 h 735443"/>
                  <a:gd name="connsiteX60" fmla="*/ 4869711 w 6113721"/>
                  <a:gd name="connsiteY60" fmla="*/ 331405 h 735443"/>
                  <a:gd name="connsiteX61" fmla="*/ 4933507 w 6113721"/>
                  <a:gd name="connsiteY61" fmla="*/ 363303 h 735443"/>
                  <a:gd name="connsiteX62" fmla="*/ 5007934 w 6113721"/>
                  <a:gd name="connsiteY62" fmla="*/ 395201 h 735443"/>
                  <a:gd name="connsiteX63" fmla="*/ 5061097 w 6113721"/>
                  <a:gd name="connsiteY63" fmla="*/ 384568 h 735443"/>
                  <a:gd name="connsiteX64" fmla="*/ 5124893 w 6113721"/>
                  <a:gd name="connsiteY64" fmla="*/ 363303 h 735443"/>
                  <a:gd name="connsiteX65" fmla="*/ 5156790 w 6113721"/>
                  <a:gd name="connsiteY65" fmla="*/ 331405 h 735443"/>
                  <a:gd name="connsiteX66" fmla="*/ 5348176 w 6113721"/>
                  <a:gd name="connsiteY66" fmla="*/ 299508 h 735443"/>
                  <a:gd name="connsiteX67" fmla="*/ 5518297 w 6113721"/>
                  <a:gd name="connsiteY67" fmla="*/ 299508 h 735443"/>
                  <a:gd name="connsiteX68" fmla="*/ 5571460 w 6113721"/>
                  <a:gd name="connsiteY68" fmla="*/ 320773 h 735443"/>
                  <a:gd name="connsiteX69" fmla="*/ 5656521 w 6113721"/>
                  <a:gd name="connsiteY69" fmla="*/ 342038 h 735443"/>
                  <a:gd name="connsiteX70" fmla="*/ 5688418 w 6113721"/>
                  <a:gd name="connsiteY70" fmla="*/ 352671 h 735443"/>
                  <a:gd name="connsiteX71" fmla="*/ 5826641 w 6113721"/>
                  <a:gd name="connsiteY71" fmla="*/ 342038 h 735443"/>
                  <a:gd name="connsiteX72" fmla="*/ 5847907 w 6113721"/>
                  <a:gd name="connsiteY72" fmla="*/ 320773 h 735443"/>
                  <a:gd name="connsiteX73" fmla="*/ 5879804 w 6113721"/>
                  <a:gd name="connsiteY73" fmla="*/ 310140 h 735443"/>
                  <a:gd name="connsiteX74" fmla="*/ 5911702 w 6113721"/>
                  <a:gd name="connsiteY74" fmla="*/ 288875 h 735443"/>
                  <a:gd name="connsiteX75" fmla="*/ 5964865 w 6113721"/>
                  <a:gd name="connsiteY75" fmla="*/ 299508 h 735443"/>
                  <a:gd name="connsiteX76" fmla="*/ 6018028 w 6113721"/>
                  <a:gd name="connsiteY76" fmla="*/ 352671 h 735443"/>
                  <a:gd name="connsiteX77" fmla="*/ 6049925 w 6113721"/>
                  <a:gd name="connsiteY77" fmla="*/ 373936 h 735443"/>
                  <a:gd name="connsiteX78" fmla="*/ 6092455 w 6113721"/>
                  <a:gd name="connsiteY78" fmla="*/ 437731 h 735443"/>
                  <a:gd name="connsiteX79" fmla="*/ 6113721 w 6113721"/>
                  <a:gd name="connsiteY79" fmla="*/ 501526 h 735443"/>
                  <a:gd name="connsiteX80" fmla="*/ 6103088 w 6113721"/>
                  <a:gd name="connsiteY80" fmla="*/ 544057 h 735443"/>
                  <a:gd name="connsiteX81" fmla="*/ 6028660 w 6113721"/>
                  <a:gd name="connsiteY81" fmla="*/ 575954 h 735443"/>
                  <a:gd name="connsiteX82" fmla="*/ 5911702 w 6113721"/>
                  <a:gd name="connsiteY82" fmla="*/ 607852 h 735443"/>
                  <a:gd name="connsiteX83" fmla="*/ 5869172 w 6113721"/>
                  <a:gd name="connsiteY83" fmla="*/ 597219 h 735443"/>
                  <a:gd name="connsiteX84" fmla="*/ 5656521 w 6113721"/>
                  <a:gd name="connsiteY84" fmla="*/ 586587 h 735443"/>
                  <a:gd name="connsiteX85" fmla="*/ 5178055 w 6113721"/>
                  <a:gd name="connsiteY85" fmla="*/ 575954 h 735443"/>
                  <a:gd name="connsiteX86" fmla="*/ 5103628 w 6113721"/>
                  <a:gd name="connsiteY86" fmla="*/ 565322 h 735443"/>
                  <a:gd name="connsiteX87" fmla="*/ 4986669 w 6113721"/>
                  <a:gd name="connsiteY87" fmla="*/ 533424 h 735443"/>
                  <a:gd name="connsiteX88" fmla="*/ 4848446 w 6113721"/>
                  <a:gd name="connsiteY88" fmla="*/ 522791 h 735443"/>
                  <a:gd name="connsiteX89" fmla="*/ 4816548 w 6113721"/>
                  <a:gd name="connsiteY89" fmla="*/ 512159 h 735443"/>
                  <a:gd name="connsiteX90" fmla="*/ 4646428 w 6113721"/>
                  <a:gd name="connsiteY90" fmla="*/ 533424 h 735443"/>
                  <a:gd name="connsiteX91" fmla="*/ 4603897 w 6113721"/>
                  <a:gd name="connsiteY91" fmla="*/ 554689 h 735443"/>
                  <a:gd name="connsiteX92" fmla="*/ 4508204 w 6113721"/>
                  <a:gd name="connsiteY92" fmla="*/ 586587 h 735443"/>
                  <a:gd name="connsiteX93" fmla="*/ 4433776 w 6113721"/>
                  <a:gd name="connsiteY93" fmla="*/ 607852 h 735443"/>
                  <a:gd name="connsiteX94" fmla="*/ 4401879 w 6113721"/>
                  <a:gd name="connsiteY94" fmla="*/ 629117 h 735443"/>
                  <a:gd name="connsiteX95" fmla="*/ 4199860 w 6113721"/>
                  <a:gd name="connsiteY95" fmla="*/ 650382 h 735443"/>
                  <a:gd name="connsiteX96" fmla="*/ 4157330 w 6113721"/>
                  <a:gd name="connsiteY96" fmla="*/ 639750 h 735443"/>
                  <a:gd name="connsiteX97" fmla="*/ 4093534 w 6113721"/>
                  <a:gd name="connsiteY97" fmla="*/ 618485 h 735443"/>
                  <a:gd name="connsiteX98" fmla="*/ 4008474 w 6113721"/>
                  <a:gd name="connsiteY98" fmla="*/ 597219 h 735443"/>
                  <a:gd name="connsiteX99" fmla="*/ 3923414 w 6113721"/>
                  <a:gd name="connsiteY99" fmla="*/ 565322 h 735443"/>
                  <a:gd name="connsiteX100" fmla="*/ 3848986 w 6113721"/>
                  <a:gd name="connsiteY100" fmla="*/ 554689 h 735443"/>
                  <a:gd name="connsiteX101" fmla="*/ 3785190 w 6113721"/>
                  <a:gd name="connsiteY101" fmla="*/ 533424 h 735443"/>
                  <a:gd name="connsiteX102" fmla="*/ 3423683 w 6113721"/>
                  <a:gd name="connsiteY102" fmla="*/ 544057 h 735443"/>
                  <a:gd name="connsiteX103" fmla="*/ 3285460 w 6113721"/>
                  <a:gd name="connsiteY103" fmla="*/ 565322 h 735443"/>
                  <a:gd name="connsiteX104" fmla="*/ 3242930 w 6113721"/>
                  <a:gd name="connsiteY104" fmla="*/ 575954 h 735443"/>
                  <a:gd name="connsiteX105" fmla="*/ 3147237 w 6113721"/>
                  <a:gd name="connsiteY105" fmla="*/ 586587 h 735443"/>
                  <a:gd name="connsiteX106" fmla="*/ 3104707 w 6113721"/>
                  <a:gd name="connsiteY106" fmla="*/ 597219 h 735443"/>
                  <a:gd name="connsiteX107" fmla="*/ 3072809 w 6113721"/>
                  <a:gd name="connsiteY107" fmla="*/ 607852 h 735443"/>
                  <a:gd name="connsiteX108" fmla="*/ 2700669 w 6113721"/>
                  <a:gd name="connsiteY108" fmla="*/ 629117 h 735443"/>
                  <a:gd name="connsiteX109" fmla="*/ 2604976 w 6113721"/>
                  <a:gd name="connsiteY109" fmla="*/ 650382 h 735443"/>
                  <a:gd name="connsiteX110" fmla="*/ 2509283 w 6113721"/>
                  <a:gd name="connsiteY110" fmla="*/ 671647 h 735443"/>
                  <a:gd name="connsiteX111" fmla="*/ 2232837 w 6113721"/>
                  <a:gd name="connsiteY111" fmla="*/ 650382 h 735443"/>
                  <a:gd name="connsiteX112" fmla="*/ 1786269 w 6113721"/>
                  <a:gd name="connsiteY112" fmla="*/ 639750 h 735443"/>
                  <a:gd name="connsiteX113" fmla="*/ 1552353 w 6113721"/>
                  <a:gd name="connsiteY113" fmla="*/ 650382 h 735443"/>
                  <a:gd name="connsiteX114" fmla="*/ 1467293 w 6113721"/>
                  <a:gd name="connsiteY114" fmla="*/ 661015 h 735443"/>
                  <a:gd name="connsiteX115" fmla="*/ 1435395 w 6113721"/>
                  <a:gd name="connsiteY115" fmla="*/ 682280 h 735443"/>
                  <a:gd name="connsiteX116" fmla="*/ 1392865 w 6113721"/>
                  <a:gd name="connsiteY116" fmla="*/ 692912 h 735443"/>
                  <a:gd name="connsiteX117" fmla="*/ 1297172 w 6113721"/>
                  <a:gd name="connsiteY117" fmla="*/ 714178 h 735443"/>
                  <a:gd name="connsiteX118" fmla="*/ 1180214 w 6113721"/>
                  <a:gd name="connsiteY118" fmla="*/ 735443 h 735443"/>
                  <a:gd name="connsiteX119" fmla="*/ 765544 w 6113721"/>
                  <a:gd name="connsiteY119" fmla="*/ 714178 h 735443"/>
                  <a:gd name="connsiteX120" fmla="*/ 691116 w 6113721"/>
                  <a:gd name="connsiteY120" fmla="*/ 692912 h 735443"/>
                  <a:gd name="connsiteX121" fmla="*/ 627321 w 6113721"/>
                  <a:gd name="connsiteY121" fmla="*/ 661015 h 735443"/>
                  <a:gd name="connsiteX122" fmla="*/ 595423 w 6113721"/>
                  <a:gd name="connsiteY122" fmla="*/ 639750 h 735443"/>
                  <a:gd name="connsiteX123" fmla="*/ 478465 w 6113721"/>
                  <a:gd name="connsiteY123" fmla="*/ 607852 h 735443"/>
                  <a:gd name="connsiteX124" fmla="*/ 414669 w 6113721"/>
                  <a:gd name="connsiteY124" fmla="*/ 565322 h 735443"/>
                  <a:gd name="connsiteX125" fmla="*/ 372139 w 6113721"/>
                  <a:gd name="connsiteY125" fmla="*/ 533424 h 735443"/>
                  <a:gd name="connsiteX126" fmla="*/ 318976 w 6113721"/>
                  <a:gd name="connsiteY126" fmla="*/ 512159 h 735443"/>
                  <a:gd name="connsiteX127" fmla="*/ 276446 w 6113721"/>
                  <a:gd name="connsiteY127" fmla="*/ 490894 h 735443"/>
                  <a:gd name="connsiteX128" fmla="*/ 244548 w 6113721"/>
                  <a:gd name="connsiteY128" fmla="*/ 469629 h 735443"/>
                  <a:gd name="connsiteX129" fmla="*/ 202018 w 6113721"/>
                  <a:gd name="connsiteY129" fmla="*/ 448364 h 735443"/>
                  <a:gd name="connsiteX130" fmla="*/ 170121 w 6113721"/>
                  <a:gd name="connsiteY130" fmla="*/ 427098 h 735443"/>
                  <a:gd name="connsiteX131" fmla="*/ 95693 w 6113721"/>
                  <a:gd name="connsiteY131" fmla="*/ 384568 h 735443"/>
                  <a:gd name="connsiteX132" fmla="*/ 63795 w 6113721"/>
                  <a:gd name="connsiteY132" fmla="*/ 352671 h 735443"/>
                  <a:gd name="connsiteX133" fmla="*/ 0 w 6113721"/>
                  <a:gd name="connsiteY133" fmla="*/ 299508 h 735443"/>
                  <a:gd name="connsiteX134" fmla="*/ 150474 w 6113721"/>
                  <a:gd name="connsiteY134" fmla="*/ 267610 h 735443"/>
                  <a:gd name="connsiteX0" fmla="*/ 138223 w 6113721"/>
                  <a:gd name="connsiteY0" fmla="*/ 267610 h 735443"/>
                  <a:gd name="connsiteX1" fmla="*/ 223283 w 6113721"/>
                  <a:gd name="connsiteY1" fmla="*/ 246345 h 735443"/>
                  <a:gd name="connsiteX2" fmla="*/ 265814 w 6113721"/>
                  <a:gd name="connsiteY2" fmla="*/ 203815 h 735443"/>
                  <a:gd name="connsiteX3" fmla="*/ 297711 w 6113721"/>
                  <a:gd name="connsiteY3" fmla="*/ 182550 h 735443"/>
                  <a:gd name="connsiteX4" fmla="*/ 361507 w 6113721"/>
                  <a:gd name="connsiteY4" fmla="*/ 129387 h 735443"/>
                  <a:gd name="connsiteX5" fmla="*/ 414669 w 6113721"/>
                  <a:gd name="connsiteY5" fmla="*/ 65591 h 735443"/>
                  <a:gd name="connsiteX6" fmla="*/ 446567 w 6113721"/>
                  <a:gd name="connsiteY6" fmla="*/ 54959 h 735443"/>
                  <a:gd name="connsiteX7" fmla="*/ 467832 w 6113721"/>
                  <a:gd name="connsiteY7" fmla="*/ 23061 h 735443"/>
                  <a:gd name="connsiteX8" fmla="*/ 584790 w 6113721"/>
                  <a:gd name="connsiteY8" fmla="*/ 12429 h 735443"/>
                  <a:gd name="connsiteX9" fmla="*/ 616688 w 6113721"/>
                  <a:gd name="connsiteY9" fmla="*/ 33694 h 735443"/>
                  <a:gd name="connsiteX10" fmla="*/ 659218 w 6113721"/>
                  <a:gd name="connsiteY10" fmla="*/ 54959 h 735443"/>
                  <a:gd name="connsiteX11" fmla="*/ 733646 w 6113721"/>
                  <a:gd name="connsiteY11" fmla="*/ 118754 h 735443"/>
                  <a:gd name="connsiteX12" fmla="*/ 776176 w 6113721"/>
                  <a:gd name="connsiteY12" fmla="*/ 129387 h 735443"/>
                  <a:gd name="connsiteX13" fmla="*/ 850604 w 6113721"/>
                  <a:gd name="connsiteY13" fmla="*/ 171917 h 735443"/>
                  <a:gd name="connsiteX14" fmla="*/ 882502 w 6113721"/>
                  <a:gd name="connsiteY14" fmla="*/ 182550 h 735443"/>
                  <a:gd name="connsiteX15" fmla="*/ 967562 w 6113721"/>
                  <a:gd name="connsiteY15" fmla="*/ 203815 h 735443"/>
                  <a:gd name="connsiteX16" fmla="*/ 1052623 w 6113721"/>
                  <a:gd name="connsiteY16" fmla="*/ 225080 h 735443"/>
                  <a:gd name="connsiteX17" fmla="*/ 1339702 w 6113721"/>
                  <a:gd name="connsiteY17" fmla="*/ 203815 h 735443"/>
                  <a:gd name="connsiteX18" fmla="*/ 1403497 w 6113721"/>
                  <a:gd name="connsiteY18" fmla="*/ 171917 h 735443"/>
                  <a:gd name="connsiteX19" fmla="*/ 1488558 w 6113721"/>
                  <a:gd name="connsiteY19" fmla="*/ 150652 h 735443"/>
                  <a:gd name="connsiteX20" fmla="*/ 1531088 w 6113721"/>
                  <a:gd name="connsiteY20" fmla="*/ 140019 h 735443"/>
                  <a:gd name="connsiteX21" fmla="*/ 1573618 w 6113721"/>
                  <a:gd name="connsiteY21" fmla="*/ 129387 h 735443"/>
                  <a:gd name="connsiteX22" fmla="*/ 1616148 w 6113721"/>
                  <a:gd name="connsiteY22" fmla="*/ 97489 h 735443"/>
                  <a:gd name="connsiteX23" fmla="*/ 1690576 w 6113721"/>
                  <a:gd name="connsiteY23" fmla="*/ 86857 h 735443"/>
                  <a:gd name="connsiteX24" fmla="*/ 1775637 w 6113721"/>
                  <a:gd name="connsiteY24" fmla="*/ 65591 h 735443"/>
                  <a:gd name="connsiteX25" fmla="*/ 1913860 w 6113721"/>
                  <a:gd name="connsiteY25" fmla="*/ 86857 h 735443"/>
                  <a:gd name="connsiteX26" fmla="*/ 1988288 w 6113721"/>
                  <a:gd name="connsiteY26" fmla="*/ 129387 h 735443"/>
                  <a:gd name="connsiteX27" fmla="*/ 2020186 w 6113721"/>
                  <a:gd name="connsiteY27" fmla="*/ 140019 h 735443"/>
                  <a:gd name="connsiteX28" fmla="*/ 2094614 w 6113721"/>
                  <a:gd name="connsiteY28" fmla="*/ 182550 h 735443"/>
                  <a:gd name="connsiteX29" fmla="*/ 2158409 w 6113721"/>
                  <a:gd name="connsiteY29" fmla="*/ 225080 h 735443"/>
                  <a:gd name="connsiteX30" fmla="*/ 2254102 w 6113721"/>
                  <a:gd name="connsiteY30" fmla="*/ 267610 h 735443"/>
                  <a:gd name="connsiteX31" fmla="*/ 2296632 w 6113721"/>
                  <a:gd name="connsiteY31" fmla="*/ 288875 h 735443"/>
                  <a:gd name="connsiteX32" fmla="*/ 2402958 w 6113721"/>
                  <a:gd name="connsiteY32" fmla="*/ 320773 h 735443"/>
                  <a:gd name="connsiteX33" fmla="*/ 2583711 w 6113721"/>
                  <a:gd name="connsiteY33" fmla="*/ 299508 h 735443"/>
                  <a:gd name="connsiteX34" fmla="*/ 2668772 w 6113721"/>
                  <a:gd name="connsiteY34" fmla="*/ 278243 h 735443"/>
                  <a:gd name="connsiteX35" fmla="*/ 2700669 w 6113721"/>
                  <a:gd name="connsiteY35" fmla="*/ 246345 h 735443"/>
                  <a:gd name="connsiteX36" fmla="*/ 2806995 w 6113721"/>
                  <a:gd name="connsiteY36" fmla="*/ 193182 h 735443"/>
                  <a:gd name="connsiteX37" fmla="*/ 2892055 w 6113721"/>
                  <a:gd name="connsiteY37" fmla="*/ 182550 h 735443"/>
                  <a:gd name="connsiteX38" fmla="*/ 2966483 w 6113721"/>
                  <a:gd name="connsiteY38" fmla="*/ 150652 h 735443"/>
                  <a:gd name="connsiteX39" fmla="*/ 3040911 w 6113721"/>
                  <a:gd name="connsiteY39" fmla="*/ 129387 h 735443"/>
                  <a:gd name="connsiteX40" fmla="*/ 3115339 w 6113721"/>
                  <a:gd name="connsiteY40" fmla="*/ 108122 h 735443"/>
                  <a:gd name="connsiteX41" fmla="*/ 3242930 w 6113721"/>
                  <a:gd name="connsiteY41" fmla="*/ 86857 h 735443"/>
                  <a:gd name="connsiteX42" fmla="*/ 3413051 w 6113721"/>
                  <a:gd name="connsiteY42" fmla="*/ 65591 h 735443"/>
                  <a:gd name="connsiteX43" fmla="*/ 3530009 w 6113721"/>
                  <a:gd name="connsiteY43" fmla="*/ 86857 h 735443"/>
                  <a:gd name="connsiteX44" fmla="*/ 3646967 w 6113721"/>
                  <a:gd name="connsiteY44" fmla="*/ 150652 h 735443"/>
                  <a:gd name="connsiteX45" fmla="*/ 3785190 w 6113721"/>
                  <a:gd name="connsiteY45" fmla="*/ 182550 h 735443"/>
                  <a:gd name="connsiteX46" fmla="*/ 3891516 w 6113721"/>
                  <a:gd name="connsiteY46" fmla="*/ 171917 h 735443"/>
                  <a:gd name="connsiteX47" fmla="*/ 3944679 w 6113721"/>
                  <a:gd name="connsiteY47" fmla="*/ 140019 h 735443"/>
                  <a:gd name="connsiteX48" fmla="*/ 3976576 w 6113721"/>
                  <a:gd name="connsiteY48" fmla="*/ 129387 h 735443"/>
                  <a:gd name="connsiteX49" fmla="*/ 4019107 w 6113721"/>
                  <a:gd name="connsiteY49" fmla="*/ 118754 h 735443"/>
                  <a:gd name="connsiteX50" fmla="*/ 4082902 w 6113721"/>
                  <a:gd name="connsiteY50" fmla="*/ 97489 h 735443"/>
                  <a:gd name="connsiteX51" fmla="*/ 4231758 w 6113721"/>
                  <a:gd name="connsiteY51" fmla="*/ 118754 h 735443"/>
                  <a:gd name="connsiteX52" fmla="*/ 4284921 w 6113721"/>
                  <a:gd name="connsiteY52" fmla="*/ 129387 h 735443"/>
                  <a:gd name="connsiteX53" fmla="*/ 4316818 w 6113721"/>
                  <a:gd name="connsiteY53" fmla="*/ 140019 h 735443"/>
                  <a:gd name="connsiteX54" fmla="*/ 4465674 w 6113721"/>
                  <a:gd name="connsiteY54" fmla="*/ 161285 h 735443"/>
                  <a:gd name="connsiteX55" fmla="*/ 4497572 w 6113721"/>
                  <a:gd name="connsiteY55" fmla="*/ 182550 h 735443"/>
                  <a:gd name="connsiteX56" fmla="*/ 4688958 w 6113721"/>
                  <a:gd name="connsiteY56" fmla="*/ 225080 h 735443"/>
                  <a:gd name="connsiteX57" fmla="*/ 4752753 w 6113721"/>
                  <a:gd name="connsiteY57" fmla="*/ 246345 h 735443"/>
                  <a:gd name="connsiteX58" fmla="*/ 4784651 w 6113721"/>
                  <a:gd name="connsiteY58" fmla="*/ 267610 h 735443"/>
                  <a:gd name="connsiteX59" fmla="*/ 4837814 w 6113721"/>
                  <a:gd name="connsiteY59" fmla="*/ 320773 h 735443"/>
                  <a:gd name="connsiteX60" fmla="*/ 4869711 w 6113721"/>
                  <a:gd name="connsiteY60" fmla="*/ 331405 h 735443"/>
                  <a:gd name="connsiteX61" fmla="*/ 4933507 w 6113721"/>
                  <a:gd name="connsiteY61" fmla="*/ 363303 h 735443"/>
                  <a:gd name="connsiteX62" fmla="*/ 5007934 w 6113721"/>
                  <a:gd name="connsiteY62" fmla="*/ 395201 h 735443"/>
                  <a:gd name="connsiteX63" fmla="*/ 5061097 w 6113721"/>
                  <a:gd name="connsiteY63" fmla="*/ 384568 h 735443"/>
                  <a:gd name="connsiteX64" fmla="*/ 5124893 w 6113721"/>
                  <a:gd name="connsiteY64" fmla="*/ 363303 h 735443"/>
                  <a:gd name="connsiteX65" fmla="*/ 5156790 w 6113721"/>
                  <a:gd name="connsiteY65" fmla="*/ 331405 h 735443"/>
                  <a:gd name="connsiteX66" fmla="*/ 5348176 w 6113721"/>
                  <a:gd name="connsiteY66" fmla="*/ 299508 h 735443"/>
                  <a:gd name="connsiteX67" fmla="*/ 5518297 w 6113721"/>
                  <a:gd name="connsiteY67" fmla="*/ 299508 h 735443"/>
                  <a:gd name="connsiteX68" fmla="*/ 5571460 w 6113721"/>
                  <a:gd name="connsiteY68" fmla="*/ 320773 h 735443"/>
                  <a:gd name="connsiteX69" fmla="*/ 5656521 w 6113721"/>
                  <a:gd name="connsiteY69" fmla="*/ 342038 h 735443"/>
                  <a:gd name="connsiteX70" fmla="*/ 5688418 w 6113721"/>
                  <a:gd name="connsiteY70" fmla="*/ 352671 h 735443"/>
                  <a:gd name="connsiteX71" fmla="*/ 5826641 w 6113721"/>
                  <a:gd name="connsiteY71" fmla="*/ 342038 h 735443"/>
                  <a:gd name="connsiteX72" fmla="*/ 5847907 w 6113721"/>
                  <a:gd name="connsiteY72" fmla="*/ 320773 h 735443"/>
                  <a:gd name="connsiteX73" fmla="*/ 5879804 w 6113721"/>
                  <a:gd name="connsiteY73" fmla="*/ 310140 h 735443"/>
                  <a:gd name="connsiteX74" fmla="*/ 5911702 w 6113721"/>
                  <a:gd name="connsiteY74" fmla="*/ 288875 h 735443"/>
                  <a:gd name="connsiteX75" fmla="*/ 5964865 w 6113721"/>
                  <a:gd name="connsiteY75" fmla="*/ 299508 h 735443"/>
                  <a:gd name="connsiteX76" fmla="*/ 6018028 w 6113721"/>
                  <a:gd name="connsiteY76" fmla="*/ 352671 h 735443"/>
                  <a:gd name="connsiteX77" fmla="*/ 6049925 w 6113721"/>
                  <a:gd name="connsiteY77" fmla="*/ 373936 h 735443"/>
                  <a:gd name="connsiteX78" fmla="*/ 6092455 w 6113721"/>
                  <a:gd name="connsiteY78" fmla="*/ 437731 h 735443"/>
                  <a:gd name="connsiteX79" fmla="*/ 6113721 w 6113721"/>
                  <a:gd name="connsiteY79" fmla="*/ 501526 h 735443"/>
                  <a:gd name="connsiteX80" fmla="*/ 6103088 w 6113721"/>
                  <a:gd name="connsiteY80" fmla="*/ 544057 h 735443"/>
                  <a:gd name="connsiteX81" fmla="*/ 6028660 w 6113721"/>
                  <a:gd name="connsiteY81" fmla="*/ 575954 h 735443"/>
                  <a:gd name="connsiteX82" fmla="*/ 5911702 w 6113721"/>
                  <a:gd name="connsiteY82" fmla="*/ 607852 h 735443"/>
                  <a:gd name="connsiteX83" fmla="*/ 5869172 w 6113721"/>
                  <a:gd name="connsiteY83" fmla="*/ 597219 h 735443"/>
                  <a:gd name="connsiteX84" fmla="*/ 5656521 w 6113721"/>
                  <a:gd name="connsiteY84" fmla="*/ 586587 h 735443"/>
                  <a:gd name="connsiteX85" fmla="*/ 5178055 w 6113721"/>
                  <a:gd name="connsiteY85" fmla="*/ 575954 h 735443"/>
                  <a:gd name="connsiteX86" fmla="*/ 5103628 w 6113721"/>
                  <a:gd name="connsiteY86" fmla="*/ 565322 h 735443"/>
                  <a:gd name="connsiteX87" fmla="*/ 4986669 w 6113721"/>
                  <a:gd name="connsiteY87" fmla="*/ 533424 h 735443"/>
                  <a:gd name="connsiteX88" fmla="*/ 4848446 w 6113721"/>
                  <a:gd name="connsiteY88" fmla="*/ 522791 h 735443"/>
                  <a:gd name="connsiteX89" fmla="*/ 4816548 w 6113721"/>
                  <a:gd name="connsiteY89" fmla="*/ 512159 h 735443"/>
                  <a:gd name="connsiteX90" fmla="*/ 4646428 w 6113721"/>
                  <a:gd name="connsiteY90" fmla="*/ 533424 h 735443"/>
                  <a:gd name="connsiteX91" fmla="*/ 4603897 w 6113721"/>
                  <a:gd name="connsiteY91" fmla="*/ 554689 h 735443"/>
                  <a:gd name="connsiteX92" fmla="*/ 4508204 w 6113721"/>
                  <a:gd name="connsiteY92" fmla="*/ 586587 h 735443"/>
                  <a:gd name="connsiteX93" fmla="*/ 4433776 w 6113721"/>
                  <a:gd name="connsiteY93" fmla="*/ 607852 h 735443"/>
                  <a:gd name="connsiteX94" fmla="*/ 4401879 w 6113721"/>
                  <a:gd name="connsiteY94" fmla="*/ 629117 h 735443"/>
                  <a:gd name="connsiteX95" fmla="*/ 4199860 w 6113721"/>
                  <a:gd name="connsiteY95" fmla="*/ 650382 h 735443"/>
                  <a:gd name="connsiteX96" fmla="*/ 4157330 w 6113721"/>
                  <a:gd name="connsiteY96" fmla="*/ 639750 h 735443"/>
                  <a:gd name="connsiteX97" fmla="*/ 4093534 w 6113721"/>
                  <a:gd name="connsiteY97" fmla="*/ 618485 h 735443"/>
                  <a:gd name="connsiteX98" fmla="*/ 4008474 w 6113721"/>
                  <a:gd name="connsiteY98" fmla="*/ 597219 h 735443"/>
                  <a:gd name="connsiteX99" fmla="*/ 3923414 w 6113721"/>
                  <a:gd name="connsiteY99" fmla="*/ 565322 h 735443"/>
                  <a:gd name="connsiteX100" fmla="*/ 3848986 w 6113721"/>
                  <a:gd name="connsiteY100" fmla="*/ 554689 h 735443"/>
                  <a:gd name="connsiteX101" fmla="*/ 3785190 w 6113721"/>
                  <a:gd name="connsiteY101" fmla="*/ 533424 h 735443"/>
                  <a:gd name="connsiteX102" fmla="*/ 3423683 w 6113721"/>
                  <a:gd name="connsiteY102" fmla="*/ 544057 h 735443"/>
                  <a:gd name="connsiteX103" fmla="*/ 3285460 w 6113721"/>
                  <a:gd name="connsiteY103" fmla="*/ 565322 h 735443"/>
                  <a:gd name="connsiteX104" fmla="*/ 3242930 w 6113721"/>
                  <a:gd name="connsiteY104" fmla="*/ 575954 h 735443"/>
                  <a:gd name="connsiteX105" fmla="*/ 3147237 w 6113721"/>
                  <a:gd name="connsiteY105" fmla="*/ 586587 h 735443"/>
                  <a:gd name="connsiteX106" fmla="*/ 3104707 w 6113721"/>
                  <a:gd name="connsiteY106" fmla="*/ 597219 h 735443"/>
                  <a:gd name="connsiteX107" fmla="*/ 3072809 w 6113721"/>
                  <a:gd name="connsiteY107" fmla="*/ 607852 h 735443"/>
                  <a:gd name="connsiteX108" fmla="*/ 2700669 w 6113721"/>
                  <a:gd name="connsiteY108" fmla="*/ 629117 h 735443"/>
                  <a:gd name="connsiteX109" fmla="*/ 2604976 w 6113721"/>
                  <a:gd name="connsiteY109" fmla="*/ 650382 h 735443"/>
                  <a:gd name="connsiteX110" fmla="*/ 2509283 w 6113721"/>
                  <a:gd name="connsiteY110" fmla="*/ 671647 h 735443"/>
                  <a:gd name="connsiteX111" fmla="*/ 2232837 w 6113721"/>
                  <a:gd name="connsiteY111" fmla="*/ 650382 h 735443"/>
                  <a:gd name="connsiteX112" fmla="*/ 1786269 w 6113721"/>
                  <a:gd name="connsiteY112" fmla="*/ 639750 h 735443"/>
                  <a:gd name="connsiteX113" fmla="*/ 1552353 w 6113721"/>
                  <a:gd name="connsiteY113" fmla="*/ 650382 h 735443"/>
                  <a:gd name="connsiteX114" fmla="*/ 1467293 w 6113721"/>
                  <a:gd name="connsiteY114" fmla="*/ 661015 h 735443"/>
                  <a:gd name="connsiteX115" fmla="*/ 1435395 w 6113721"/>
                  <a:gd name="connsiteY115" fmla="*/ 682280 h 735443"/>
                  <a:gd name="connsiteX116" fmla="*/ 1392865 w 6113721"/>
                  <a:gd name="connsiteY116" fmla="*/ 692912 h 735443"/>
                  <a:gd name="connsiteX117" fmla="*/ 1297172 w 6113721"/>
                  <a:gd name="connsiteY117" fmla="*/ 714178 h 735443"/>
                  <a:gd name="connsiteX118" fmla="*/ 1180214 w 6113721"/>
                  <a:gd name="connsiteY118" fmla="*/ 735443 h 735443"/>
                  <a:gd name="connsiteX119" fmla="*/ 765544 w 6113721"/>
                  <a:gd name="connsiteY119" fmla="*/ 714178 h 735443"/>
                  <a:gd name="connsiteX120" fmla="*/ 691116 w 6113721"/>
                  <a:gd name="connsiteY120" fmla="*/ 692912 h 735443"/>
                  <a:gd name="connsiteX121" fmla="*/ 627321 w 6113721"/>
                  <a:gd name="connsiteY121" fmla="*/ 661015 h 735443"/>
                  <a:gd name="connsiteX122" fmla="*/ 595423 w 6113721"/>
                  <a:gd name="connsiteY122" fmla="*/ 639750 h 735443"/>
                  <a:gd name="connsiteX123" fmla="*/ 478465 w 6113721"/>
                  <a:gd name="connsiteY123" fmla="*/ 607852 h 735443"/>
                  <a:gd name="connsiteX124" fmla="*/ 414669 w 6113721"/>
                  <a:gd name="connsiteY124" fmla="*/ 565322 h 735443"/>
                  <a:gd name="connsiteX125" fmla="*/ 372139 w 6113721"/>
                  <a:gd name="connsiteY125" fmla="*/ 533424 h 735443"/>
                  <a:gd name="connsiteX126" fmla="*/ 318976 w 6113721"/>
                  <a:gd name="connsiteY126" fmla="*/ 512159 h 735443"/>
                  <a:gd name="connsiteX127" fmla="*/ 276446 w 6113721"/>
                  <a:gd name="connsiteY127" fmla="*/ 490894 h 735443"/>
                  <a:gd name="connsiteX128" fmla="*/ 244548 w 6113721"/>
                  <a:gd name="connsiteY128" fmla="*/ 469629 h 735443"/>
                  <a:gd name="connsiteX129" fmla="*/ 202018 w 6113721"/>
                  <a:gd name="connsiteY129" fmla="*/ 448364 h 735443"/>
                  <a:gd name="connsiteX130" fmla="*/ 170121 w 6113721"/>
                  <a:gd name="connsiteY130" fmla="*/ 427098 h 735443"/>
                  <a:gd name="connsiteX131" fmla="*/ 95693 w 6113721"/>
                  <a:gd name="connsiteY131" fmla="*/ 384568 h 735443"/>
                  <a:gd name="connsiteX132" fmla="*/ 63795 w 6113721"/>
                  <a:gd name="connsiteY132" fmla="*/ 352671 h 735443"/>
                  <a:gd name="connsiteX133" fmla="*/ 0 w 6113721"/>
                  <a:gd name="connsiteY133" fmla="*/ 299508 h 735443"/>
                  <a:gd name="connsiteX134" fmla="*/ 88722 w 6113721"/>
                  <a:gd name="connsiteY134" fmla="*/ 277110 h 735443"/>
                  <a:gd name="connsiteX0" fmla="*/ 138223 w 6113721"/>
                  <a:gd name="connsiteY0" fmla="*/ 267610 h 735443"/>
                  <a:gd name="connsiteX1" fmla="*/ 223283 w 6113721"/>
                  <a:gd name="connsiteY1" fmla="*/ 246345 h 735443"/>
                  <a:gd name="connsiteX2" fmla="*/ 265814 w 6113721"/>
                  <a:gd name="connsiteY2" fmla="*/ 203815 h 735443"/>
                  <a:gd name="connsiteX3" fmla="*/ 297711 w 6113721"/>
                  <a:gd name="connsiteY3" fmla="*/ 182550 h 735443"/>
                  <a:gd name="connsiteX4" fmla="*/ 361507 w 6113721"/>
                  <a:gd name="connsiteY4" fmla="*/ 129387 h 735443"/>
                  <a:gd name="connsiteX5" fmla="*/ 414669 w 6113721"/>
                  <a:gd name="connsiteY5" fmla="*/ 65591 h 735443"/>
                  <a:gd name="connsiteX6" fmla="*/ 446567 w 6113721"/>
                  <a:gd name="connsiteY6" fmla="*/ 54959 h 735443"/>
                  <a:gd name="connsiteX7" fmla="*/ 467832 w 6113721"/>
                  <a:gd name="connsiteY7" fmla="*/ 23061 h 735443"/>
                  <a:gd name="connsiteX8" fmla="*/ 584790 w 6113721"/>
                  <a:gd name="connsiteY8" fmla="*/ 12429 h 735443"/>
                  <a:gd name="connsiteX9" fmla="*/ 616688 w 6113721"/>
                  <a:gd name="connsiteY9" fmla="*/ 33694 h 735443"/>
                  <a:gd name="connsiteX10" fmla="*/ 659218 w 6113721"/>
                  <a:gd name="connsiteY10" fmla="*/ 54959 h 735443"/>
                  <a:gd name="connsiteX11" fmla="*/ 733646 w 6113721"/>
                  <a:gd name="connsiteY11" fmla="*/ 118754 h 735443"/>
                  <a:gd name="connsiteX12" fmla="*/ 776176 w 6113721"/>
                  <a:gd name="connsiteY12" fmla="*/ 129387 h 735443"/>
                  <a:gd name="connsiteX13" fmla="*/ 850604 w 6113721"/>
                  <a:gd name="connsiteY13" fmla="*/ 171917 h 735443"/>
                  <a:gd name="connsiteX14" fmla="*/ 882502 w 6113721"/>
                  <a:gd name="connsiteY14" fmla="*/ 182550 h 735443"/>
                  <a:gd name="connsiteX15" fmla="*/ 967562 w 6113721"/>
                  <a:gd name="connsiteY15" fmla="*/ 203815 h 735443"/>
                  <a:gd name="connsiteX16" fmla="*/ 1052623 w 6113721"/>
                  <a:gd name="connsiteY16" fmla="*/ 225080 h 735443"/>
                  <a:gd name="connsiteX17" fmla="*/ 1339702 w 6113721"/>
                  <a:gd name="connsiteY17" fmla="*/ 203815 h 735443"/>
                  <a:gd name="connsiteX18" fmla="*/ 1403497 w 6113721"/>
                  <a:gd name="connsiteY18" fmla="*/ 171917 h 735443"/>
                  <a:gd name="connsiteX19" fmla="*/ 1488558 w 6113721"/>
                  <a:gd name="connsiteY19" fmla="*/ 150652 h 735443"/>
                  <a:gd name="connsiteX20" fmla="*/ 1531088 w 6113721"/>
                  <a:gd name="connsiteY20" fmla="*/ 140019 h 735443"/>
                  <a:gd name="connsiteX21" fmla="*/ 1573618 w 6113721"/>
                  <a:gd name="connsiteY21" fmla="*/ 129387 h 735443"/>
                  <a:gd name="connsiteX22" fmla="*/ 1616148 w 6113721"/>
                  <a:gd name="connsiteY22" fmla="*/ 97489 h 735443"/>
                  <a:gd name="connsiteX23" fmla="*/ 1690576 w 6113721"/>
                  <a:gd name="connsiteY23" fmla="*/ 86857 h 735443"/>
                  <a:gd name="connsiteX24" fmla="*/ 1775637 w 6113721"/>
                  <a:gd name="connsiteY24" fmla="*/ 65591 h 735443"/>
                  <a:gd name="connsiteX25" fmla="*/ 1913860 w 6113721"/>
                  <a:gd name="connsiteY25" fmla="*/ 86857 h 735443"/>
                  <a:gd name="connsiteX26" fmla="*/ 1988288 w 6113721"/>
                  <a:gd name="connsiteY26" fmla="*/ 129387 h 735443"/>
                  <a:gd name="connsiteX27" fmla="*/ 2020186 w 6113721"/>
                  <a:gd name="connsiteY27" fmla="*/ 140019 h 735443"/>
                  <a:gd name="connsiteX28" fmla="*/ 2094614 w 6113721"/>
                  <a:gd name="connsiteY28" fmla="*/ 182550 h 735443"/>
                  <a:gd name="connsiteX29" fmla="*/ 2158409 w 6113721"/>
                  <a:gd name="connsiteY29" fmla="*/ 225080 h 735443"/>
                  <a:gd name="connsiteX30" fmla="*/ 2254102 w 6113721"/>
                  <a:gd name="connsiteY30" fmla="*/ 267610 h 735443"/>
                  <a:gd name="connsiteX31" fmla="*/ 2296632 w 6113721"/>
                  <a:gd name="connsiteY31" fmla="*/ 288875 h 735443"/>
                  <a:gd name="connsiteX32" fmla="*/ 2402958 w 6113721"/>
                  <a:gd name="connsiteY32" fmla="*/ 320773 h 735443"/>
                  <a:gd name="connsiteX33" fmla="*/ 2583711 w 6113721"/>
                  <a:gd name="connsiteY33" fmla="*/ 299508 h 735443"/>
                  <a:gd name="connsiteX34" fmla="*/ 2668772 w 6113721"/>
                  <a:gd name="connsiteY34" fmla="*/ 278243 h 735443"/>
                  <a:gd name="connsiteX35" fmla="*/ 2700669 w 6113721"/>
                  <a:gd name="connsiteY35" fmla="*/ 246345 h 735443"/>
                  <a:gd name="connsiteX36" fmla="*/ 2806995 w 6113721"/>
                  <a:gd name="connsiteY36" fmla="*/ 193182 h 735443"/>
                  <a:gd name="connsiteX37" fmla="*/ 2892055 w 6113721"/>
                  <a:gd name="connsiteY37" fmla="*/ 182550 h 735443"/>
                  <a:gd name="connsiteX38" fmla="*/ 2966483 w 6113721"/>
                  <a:gd name="connsiteY38" fmla="*/ 150652 h 735443"/>
                  <a:gd name="connsiteX39" fmla="*/ 3040911 w 6113721"/>
                  <a:gd name="connsiteY39" fmla="*/ 129387 h 735443"/>
                  <a:gd name="connsiteX40" fmla="*/ 3115339 w 6113721"/>
                  <a:gd name="connsiteY40" fmla="*/ 108122 h 735443"/>
                  <a:gd name="connsiteX41" fmla="*/ 3242930 w 6113721"/>
                  <a:gd name="connsiteY41" fmla="*/ 86857 h 735443"/>
                  <a:gd name="connsiteX42" fmla="*/ 3413051 w 6113721"/>
                  <a:gd name="connsiteY42" fmla="*/ 65591 h 735443"/>
                  <a:gd name="connsiteX43" fmla="*/ 3530009 w 6113721"/>
                  <a:gd name="connsiteY43" fmla="*/ 86857 h 735443"/>
                  <a:gd name="connsiteX44" fmla="*/ 3646967 w 6113721"/>
                  <a:gd name="connsiteY44" fmla="*/ 150652 h 735443"/>
                  <a:gd name="connsiteX45" fmla="*/ 3785190 w 6113721"/>
                  <a:gd name="connsiteY45" fmla="*/ 182550 h 735443"/>
                  <a:gd name="connsiteX46" fmla="*/ 3891516 w 6113721"/>
                  <a:gd name="connsiteY46" fmla="*/ 171917 h 735443"/>
                  <a:gd name="connsiteX47" fmla="*/ 3944679 w 6113721"/>
                  <a:gd name="connsiteY47" fmla="*/ 140019 h 735443"/>
                  <a:gd name="connsiteX48" fmla="*/ 3976576 w 6113721"/>
                  <a:gd name="connsiteY48" fmla="*/ 129387 h 735443"/>
                  <a:gd name="connsiteX49" fmla="*/ 4019107 w 6113721"/>
                  <a:gd name="connsiteY49" fmla="*/ 118754 h 735443"/>
                  <a:gd name="connsiteX50" fmla="*/ 4082902 w 6113721"/>
                  <a:gd name="connsiteY50" fmla="*/ 97489 h 735443"/>
                  <a:gd name="connsiteX51" fmla="*/ 4231758 w 6113721"/>
                  <a:gd name="connsiteY51" fmla="*/ 118754 h 735443"/>
                  <a:gd name="connsiteX52" fmla="*/ 4284921 w 6113721"/>
                  <a:gd name="connsiteY52" fmla="*/ 129387 h 735443"/>
                  <a:gd name="connsiteX53" fmla="*/ 4316818 w 6113721"/>
                  <a:gd name="connsiteY53" fmla="*/ 140019 h 735443"/>
                  <a:gd name="connsiteX54" fmla="*/ 4465674 w 6113721"/>
                  <a:gd name="connsiteY54" fmla="*/ 161285 h 735443"/>
                  <a:gd name="connsiteX55" fmla="*/ 4497572 w 6113721"/>
                  <a:gd name="connsiteY55" fmla="*/ 182550 h 735443"/>
                  <a:gd name="connsiteX56" fmla="*/ 4688958 w 6113721"/>
                  <a:gd name="connsiteY56" fmla="*/ 225080 h 735443"/>
                  <a:gd name="connsiteX57" fmla="*/ 4752753 w 6113721"/>
                  <a:gd name="connsiteY57" fmla="*/ 246345 h 735443"/>
                  <a:gd name="connsiteX58" fmla="*/ 4784651 w 6113721"/>
                  <a:gd name="connsiteY58" fmla="*/ 267610 h 735443"/>
                  <a:gd name="connsiteX59" fmla="*/ 4837814 w 6113721"/>
                  <a:gd name="connsiteY59" fmla="*/ 320773 h 735443"/>
                  <a:gd name="connsiteX60" fmla="*/ 4869711 w 6113721"/>
                  <a:gd name="connsiteY60" fmla="*/ 331405 h 735443"/>
                  <a:gd name="connsiteX61" fmla="*/ 4933507 w 6113721"/>
                  <a:gd name="connsiteY61" fmla="*/ 363303 h 735443"/>
                  <a:gd name="connsiteX62" fmla="*/ 5007934 w 6113721"/>
                  <a:gd name="connsiteY62" fmla="*/ 395201 h 735443"/>
                  <a:gd name="connsiteX63" fmla="*/ 5061097 w 6113721"/>
                  <a:gd name="connsiteY63" fmla="*/ 384568 h 735443"/>
                  <a:gd name="connsiteX64" fmla="*/ 5124893 w 6113721"/>
                  <a:gd name="connsiteY64" fmla="*/ 363303 h 735443"/>
                  <a:gd name="connsiteX65" fmla="*/ 5156790 w 6113721"/>
                  <a:gd name="connsiteY65" fmla="*/ 331405 h 735443"/>
                  <a:gd name="connsiteX66" fmla="*/ 5348176 w 6113721"/>
                  <a:gd name="connsiteY66" fmla="*/ 299508 h 735443"/>
                  <a:gd name="connsiteX67" fmla="*/ 5518297 w 6113721"/>
                  <a:gd name="connsiteY67" fmla="*/ 299508 h 735443"/>
                  <a:gd name="connsiteX68" fmla="*/ 5571460 w 6113721"/>
                  <a:gd name="connsiteY68" fmla="*/ 320773 h 735443"/>
                  <a:gd name="connsiteX69" fmla="*/ 5656521 w 6113721"/>
                  <a:gd name="connsiteY69" fmla="*/ 342038 h 735443"/>
                  <a:gd name="connsiteX70" fmla="*/ 5688418 w 6113721"/>
                  <a:gd name="connsiteY70" fmla="*/ 352671 h 735443"/>
                  <a:gd name="connsiteX71" fmla="*/ 5826641 w 6113721"/>
                  <a:gd name="connsiteY71" fmla="*/ 342038 h 735443"/>
                  <a:gd name="connsiteX72" fmla="*/ 5847907 w 6113721"/>
                  <a:gd name="connsiteY72" fmla="*/ 320773 h 735443"/>
                  <a:gd name="connsiteX73" fmla="*/ 5879804 w 6113721"/>
                  <a:gd name="connsiteY73" fmla="*/ 310140 h 735443"/>
                  <a:gd name="connsiteX74" fmla="*/ 5911702 w 6113721"/>
                  <a:gd name="connsiteY74" fmla="*/ 288875 h 735443"/>
                  <a:gd name="connsiteX75" fmla="*/ 5964865 w 6113721"/>
                  <a:gd name="connsiteY75" fmla="*/ 299508 h 735443"/>
                  <a:gd name="connsiteX76" fmla="*/ 6018028 w 6113721"/>
                  <a:gd name="connsiteY76" fmla="*/ 352671 h 735443"/>
                  <a:gd name="connsiteX77" fmla="*/ 6049925 w 6113721"/>
                  <a:gd name="connsiteY77" fmla="*/ 373936 h 735443"/>
                  <a:gd name="connsiteX78" fmla="*/ 6092455 w 6113721"/>
                  <a:gd name="connsiteY78" fmla="*/ 437731 h 735443"/>
                  <a:gd name="connsiteX79" fmla="*/ 6113721 w 6113721"/>
                  <a:gd name="connsiteY79" fmla="*/ 501526 h 735443"/>
                  <a:gd name="connsiteX80" fmla="*/ 6103088 w 6113721"/>
                  <a:gd name="connsiteY80" fmla="*/ 544057 h 735443"/>
                  <a:gd name="connsiteX81" fmla="*/ 6028660 w 6113721"/>
                  <a:gd name="connsiteY81" fmla="*/ 575954 h 735443"/>
                  <a:gd name="connsiteX82" fmla="*/ 5911702 w 6113721"/>
                  <a:gd name="connsiteY82" fmla="*/ 607852 h 735443"/>
                  <a:gd name="connsiteX83" fmla="*/ 5869172 w 6113721"/>
                  <a:gd name="connsiteY83" fmla="*/ 597219 h 735443"/>
                  <a:gd name="connsiteX84" fmla="*/ 5656521 w 6113721"/>
                  <a:gd name="connsiteY84" fmla="*/ 586587 h 735443"/>
                  <a:gd name="connsiteX85" fmla="*/ 5178055 w 6113721"/>
                  <a:gd name="connsiteY85" fmla="*/ 575954 h 735443"/>
                  <a:gd name="connsiteX86" fmla="*/ 5103628 w 6113721"/>
                  <a:gd name="connsiteY86" fmla="*/ 565322 h 735443"/>
                  <a:gd name="connsiteX87" fmla="*/ 4986669 w 6113721"/>
                  <a:gd name="connsiteY87" fmla="*/ 533424 h 735443"/>
                  <a:gd name="connsiteX88" fmla="*/ 4848446 w 6113721"/>
                  <a:gd name="connsiteY88" fmla="*/ 522791 h 735443"/>
                  <a:gd name="connsiteX89" fmla="*/ 4816548 w 6113721"/>
                  <a:gd name="connsiteY89" fmla="*/ 512159 h 735443"/>
                  <a:gd name="connsiteX90" fmla="*/ 4646428 w 6113721"/>
                  <a:gd name="connsiteY90" fmla="*/ 533424 h 735443"/>
                  <a:gd name="connsiteX91" fmla="*/ 4603897 w 6113721"/>
                  <a:gd name="connsiteY91" fmla="*/ 554689 h 735443"/>
                  <a:gd name="connsiteX92" fmla="*/ 4508204 w 6113721"/>
                  <a:gd name="connsiteY92" fmla="*/ 586587 h 735443"/>
                  <a:gd name="connsiteX93" fmla="*/ 4433776 w 6113721"/>
                  <a:gd name="connsiteY93" fmla="*/ 607852 h 735443"/>
                  <a:gd name="connsiteX94" fmla="*/ 4401879 w 6113721"/>
                  <a:gd name="connsiteY94" fmla="*/ 629117 h 735443"/>
                  <a:gd name="connsiteX95" fmla="*/ 4199860 w 6113721"/>
                  <a:gd name="connsiteY95" fmla="*/ 650382 h 735443"/>
                  <a:gd name="connsiteX96" fmla="*/ 4157330 w 6113721"/>
                  <a:gd name="connsiteY96" fmla="*/ 639750 h 735443"/>
                  <a:gd name="connsiteX97" fmla="*/ 4093534 w 6113721"/>
                  <a:gd name="connsiteY97" fmla="*/ 618485 h 735443"/>
                  <a:gd name="connsiteX98" fmla="*/ 4008474 w 6113721"/>
                  <a:gd name="connsiteY98" fmla="*/ 597219 h 735443"/>
                  <a:gd name="connsiteX99" fmla="*/ 3923414 w 6113721"/>
                  <a:gd name="connsiteY99" fmla="*/ 565322 h 735443"/>
                  <a:gd name="connsiteX100" fmla="*/ 3848986 w 6113721"/>
                  <a:gd name="connsiteY100" fmla="*/ 554689 h 735443"/>
                  <a:gd name="connsiteX101" fmla="*/ 3785190 w 6113721"/>
                  <a:gd name="connsiteY101" fmla="*/ 533424 h 735443"/>
                  <a:gd name="connsiteX102" fmla="*/ 3423683 w 6113721"/>
                  <a:gd name="connsiteY102" fmla="*/ 544057 h 735443"/>
                  <a:gd name="connsiteX103" fmla="*/ 3285460 w 6113721"/>
                  <a:gd name="connsiteY103" fmla="*/ 565322 h 735443"/>
                  <a:gd name="connsiteX104" fmla="*/ 3242930 w 6113721"/>
                  <a:gd name="connsiteY104" fmla="*/ 575954 h 735443"/>
                  <a:gd name="connsiteX105" fmla="*/ 3147237 w 6113721"/>
                  <a:gd name="connsiteY105" fmla="*/ 586587 h 735443"/>
                  <a:gd name="connsiteX106" fmla="*/ 3104707 w 6113721"/>
                  <a:gd name="connsiteY106" fmla="*/ 597219 h 735443"/>
                  <a:gd name="connsiteX107" fmla="*/ 3072809 w 6113721"/>
                  <a:gd name="connsiteY107" fmla="*/ 607852 h 735443"/>
                  <a:gd name="connsiteX108" fmla="*/ 2700669 w 6113721"/>
                  <a:gd name="connsiteY108" fmla="*/ 629117 h 735443"/>
                  <a:gd name="connsiteX109" fmla="*/ 2604976 w 6113721"/>
                  <a:gd name="connsiteY109" fmla="*/ 650382 h 735443"/>
                  <a:gd name="connsiteX110" fmla="*/ 2509283 w 6113721"/>
                  <a:gd name="connsiteY110" fmla="*/ 671647 h 735443"/>
                  <a:gd name="connsiteX111" fmla="*/ 2232837 w 6113721"/>
                  <a:gd name="connsiteY111" fmla="*/ 650382 h 735443"/>
                  <a:gd name="connsiteX112" fmla="*/ 1786269 w 6113721"/>
                  <a:gd name="connsiteY112" fmla="*/ 639750 h 735443"/>
                  <a:gd name="connsiteX113" fmla="*/ 1552353 w 6113721"/>
                  <a:gd name="connsiteY113" fmla="*/ 650382 h 735443"/>
                  <a:gd name="connsiteX114" fmla="*/ 1467293 w 6113721"/>
                  <a:gd name="connsiteY114" fmla="*/ 661015 h 735443"/>
                  <a:gd name="connsiteX115" fmla="*/ 1435395 w 6113721"/>
                  <a:gd name="connsiteY115" fmla="*/ 682280 h 735443"/>
                  <a:gd name="connsiteX116" fmla="*/ 1392865 w 6113721"/>
                  <a:gd name="connsiteY116" fmla="*/ 692912 h 735443"/>
                  <a:gd name="connsiteX117" fmla="*/ 1297172 w 6113721"/>
                  <a:gd name="connsiteY117" fmla="*/ 714178 h 735443"/>
                  <a:gd name="connsiteX118" fmla="*/ 1180214 w 6113721"/>
                  <a:gd name="connsiteY118" fmla="*/ 735443 h 735443"/>
                  <a:gd name="connsiteX119" fmla="*/ 765544 w 6113721"/>
                  <a:gd name="connsiteY119" fmla="*/ 714178 h 735443"/>
                  <a:gd name="connsiteX120" fmla="*/ 691116 w 6113721"/>
                  <a:gd name="connsiteY120" fmla="*/ 692912 h 735443"/>
                  <a:gd name="connsiteX121" fmla="*/ 627321 w 6113721"/>
                  <a:gd name="connsiteY121" fmla="*/ 661015 h 735443"/>
                  <a:gd name="connsiteX122" fmla="*/ 595423 w 6113721"/>
                  <a:gd name="connsiteY122" fmla="*/ 639750 h 735443"/>
                  <a:gd name="connsiteX123" fmla="*/ 478465 w 6113721"/>
                  <a:gd name="connsiteY123" fmla="*/ 607852 h 735443"/>
                  <a:gd name="connsiteX124" fmla="*/ 414669 w 6113721"/>
                  <a:gd name="connsiteY124" fmla="*/ 565322 h 735443"/>
                  <a:gd name="connsiteX125" fmla="*/ 372139 w 6113721"/>
                  <a:gd name="connsiteY125" fmla="*/ 533424 h 735443"/>
                  <a:gd name="connsiteX126" fmla="*/ 318976 w 6113721"/>
                  <a:gd name="connsiteY126" fmla="*/ 512159 h 735443"/>
                  <a:gd name="connsiteX127" fmla="*/ 276446 w 6113721"/>
                  <a:gd name="connsiteY127" fmla="*/ 490894 h 735443"/>
                  <a:gd name="connsiteX128" fmla="*/ 244548 w 6113721"/>
                  <a:gd name="connsiteY128" fmla="*/ 469629 h 735443"/>
                  <a:gd name="connsiteX129" fmla="*/ 202018 w 6113721"/>
                  <a:gd name="connsiteY129" fmla="*/ 448364 h 735443"/>
                  <a:gd name="connsiteX130" fmla="*/ 170121 w 6113721"/>
                  <a:gd name="connsiteY130" fmla="*/ 427098 h 735443"/>
                  <a:gd name="connsiteX131" fmla="*/ 95693 w 6113721"/>
                  <a:gd name="connsiteY131" fmla="*/ 384568 h 735443"/>
                  <a:gd name="connsiteX132" fmla="*/ 63795 w 6113721"/>
                  <a:gd name="connsiteY132" fmla="*/ 352671 h 735443"/>
                  <a:gd name="connsiteX133" fmla="*/ 0 w 6113721"/>
                  <a:gd name="connsiteY133" fmla="*/ 299508 h 735443"/>
                  <a:gd name="connsiteX134" fmla="*/ 164724 w 6113721"/>
                  <a:gd name="connsiteY134" fmla="*/ 267610 h 735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</a:cxnLst>
                <a:rect l="l" t="t" r="r" b="b"/>
                <a:pathLst>
                  <a:path w="6113721" h="735443">
                    <a:moveTo>
                      <a:pt x="138223" y="267610"/>
                    </a:moveTo>
                    <a:cubicBezTo>
                      <a:pt x="166576" y="260522"/>
                      <a:pt x="197142" y="259415"/>
                      <a:pt x="223283" y="246345"/>
                    </a:cubicBezTo>
                    <a:cubicBezTo>
                      <a:pt x="241215" y="237379"/>
                      <a:pt x="250592" y="216863"/>
                      <a:pt x="265814" y="203815"/>
                    </a:cubicBezTo>
                    <a:cubicBezTo>
                      <a:pt x="275516" y="195499"/>
                      <a:pt x="287894" y="190731"/>
                      <a:pt x="297711" y="182550"/>
                    </a:cubicBezTo>
                    <a:cubicBezTo>
                      <a:pt x="379573" y="114331"/>
                      <a:pt x="282316" y="182180"/>
                      <a:pt x="361507" y="129387"/>
                    </a:cubicBezTo>
                    <a:cubicBezTo>
                      <a:pt x="377197" y="105851"/>
                      <a:pt x="390110" y="81963"/>
                      <a:pt x="414669" y="65591"/>
                    </a:cubicBezTo>
                    <a:cubicBezTo>
                      <a:pt x="423994" y="59374"/>
                      <a:pt x="435934" y="58503"/>
                      <a:pt x="446567" y="54959"/>
                    </a:cubicBezTo>
                    <a:cubicBezTo>
                      <a:pt x="453655" y="44326"/>
                      <a:pt x="458796" y="32097"/>
                      <a:pt x="467832" y="23061"/>
                    </a:cubicBezTo>
                    <a:cubicBezTo>
                      <a:pt x="507009" y="-16116"/>
                      <a:pt x="523936" y="4822"/>
                      <a:pt x="584790" y="12429"/>
                    </a:cubicBezTo>
                    <a:cubicBezTo>
                      <a:pt x="595423" y="19517"/>
                      <a:pt x="605593" y="27354"/>
                      <a:pt x="616688" y="33694"/>
                    </a:cubicBezTo>
                    <a:cubicBezTo>
                      <a:pt x="630450" y="41558"/>
                      <a:pt x="646320" y="45746"/>
                      <a:pt x="659218" y="54959"/>
                    </a:cubicBezTo>
                    <a:cubicBezTo>
                      <a:pt x="708874" y="90428"/>
                      <a:pt x="672926" y="88394"/>
                      <a:pt x="733646" y="118754"/>
                    </a:cubicBezTo>
                    <a:cubicBezTo>
                      <a:pt x="746716" y="125289"/>
                      <a:pt x="762493" y="124256"/>
                      <a:pt x="776176" y="129387"/>
                    </a:cubicBezTo>
                    <a:cubicBezTo>
                      <a:pt x="850746" y="157351"/>
                      <a:pt x="788904" y="141066"/>
                      <a:pt x="850604" y="171917"/>
                    </a:cubicBezTo>
                    <a:cubicBezTo>
                      <a:pt x="860629" y="176929"/>
                      <a:pt x="871689" y="179601"/>
                      <a:pt x="882502" y="182550"/>
                    </a:cubicBezTo>
                    <a:cubicBezTo>
                      <a:pt x="910698" y="190240"/>
                      <a:pt x="938904" y="198084"/>
                      <a:pt x="967562" y="203815"/>
                    </a:cubicBezTo>
                    <a:cubicBezTo>
                      <a:pt x="1031715" y="216645"/>
                      <a:pt x="1003581" y="208732"/>
                      <a:pt x="1052623" y="225080"/>
                    </a:cubicBezTo>
                    <a:cubicBezTo>
                      <a:pt x="1085489" y="222889"/>
                      <a:pt x="1294548" y="209836"/>
                      <a:pt x="1339702" y="203815"/>
                    </a:cubicBezTo>
                    <a:cubicBezTo>
                      <a:pt x="1393067" y="196700"/>
                      <a:pt x="1351621" y="190781"/>
                      <a:pt x="1403497" y="171917"/>
                    </a:cubicBezTo>
                    <a:cubicBezTo>
                      <a:pt x="1430964" y="161929"/>
                      <a:pt x="1460204" y="157740"/>
                      <a:pt x="1488558" y="150652"/>
                    </a:cubicBezTo>
                    <a:lnTo>
                      <a:pt x="1531088" y="140019"/>
                    </a:lnTo>
                    <a:lnTo>
                      <a:pt x="1573618" y="129387"/>
                    </a:lnTo>
                    <a:cubicBezTo>
                      <a:pt x="1587795" y="118754"/>
                      <a:pt x="1599494" y="103545"/>
                      <a:pt x="1616148" y="97489"/>
                    </a:cubicBezTo>
                    <a:cubicBezTo>
                      <a:pt x="1639700" y="88925"/>
                      <a:pt x="1665856" y="90977"/>
                      <a:pt x="1690576" y="86857"/>
                    </a:cubicBezTo>
                    <a:cubicBezTo>
                      <a:pt x="1741896" y="78304"/>
                      <a:pt x="1734553" y="79286"/>
                      <a:pt x="1775637" y="65591"/>
                    </a:cubicBezTo>
                    <a:cubicBezTo>
                      <a:pt x="1809221" y="69323"/>
                      <a:pt x="1875087" y="72317"/>
                      <a:pt x="1913860" y="86857"/>
                    </a:cubicBezTo>
                    <a:cubicBezTo>
                      <a:pt x="1988431" y="114821"/>
                      <a:pt x="1926585" y="98536"/>
                      <a:pt x="1988288" y="129387"/>
                    </a:cubicBezTo>
                    <a:cubicBezTo>
                      <a:pt x="1998313" y="134399"/>
                      <a:pt x="2009553" y="136475"/>
                      <a:pt x="2020186" y="140019"/>
                    </a:cubicBezTo>
                    <a:cubicBezTo>
                      <a:pt x="2130484" y="213556"/>
                      <a:pt x="1959765" y="101641"/>
                      <a:pt x="2094614" y="182550"/>
                    </a:cubicBezTo>
                    <a:cubicBezTo>
                      <a:pt x="2116529" y="195699"/>
                      <a:pt x="2135550" y="213650"/>
                      <a:pt x="2158409" y="225080"/>
                    </a:cubicBezTo>
                    <a:cubicBezTo>
                      <a:pt x="2263106" y="277428"/>
                      <a:pt x="2131920" y="213307"/>
                      <a:pt x="2254102" y="267610"/>
                    </a:cubicBezTo>
                    <a:cubicBezTo>
                      <a:pt x="2268586" y="274047"/>
                      <a:pt x="2281916" y="282989"/>
                      <a:pt x="2296632" y="288875"/>
                    </a:cubicBezTo>
                    <a:cubicBezTo>
                      <a:pt x="2339772" y="306131"/>
                      <a:pt x="2361185" y="310329"/>
                      <a:pt x="2402958" y="320773"/>
                    </a:cubicBezTo>
                    <a:cubicBezTo>
                      <a:pt x="2463209" y="313685"/>
                      <a:pt x="2523806" y="309093"/>
                      <a:pt x="2583711" y="299508"/>
                    </a:cubicBezTo>
                    <a:cubicBezTo>
                      <a:pt x="2612570" y="294891"/>
                      <a:pt x="2668772" y="278243"/>
                      <a:pt x="2668772" y="278243"/>
                    </a:cubicBezTo>
                    <a:cubicBezTo>
                      <a:pt x="2679404" y="267610"/>
                      <a:pt x="2688800" y="255577"/>
                      <a:pt x="2700669" y="246345"/>
                    </a:cubicBezTo>
                    <a:cubicBezTo>
                      <a:pt x="2746754" y="210501"/>
                      <a:pt x="2756749" y="201556"/>
                      <a:pt x="2806995" y="193182"/>
                    </a:cubicBezTo>
                    <a:cubicBezTo>
                      <a:pt x="2835180" y="188484"/>
                      <a:pt x="2863702" y="186094"/>
                      <a:pt x="2892055" y="182550"/>
                    </a:cubicBezTo>
                    <a:cubicBezTo>
                      <a:pt x="2966862" y="157614"/>
                      <a:pt x="2874512" y="190069"/>
                      <a:pt x="2966483" y="150652"/>
                    </a:cubicBezTo>
                    <a:cubicBezTo>
                      <a:pt x="2991982" y="139724"/>
                      <a:pt x="3013925" y="137097"/>
                      <a:pt x="3040911" y="129387"/>
                    </a:cubicBezTo>
                    <a:cubicBezTo>
                      <a:pt x="3082803" y="117418"/>
                      <a:pt x="3066980" y="117189"/>
                      <a:pt x="3115339" y="108122"/>
                    </a:cubicBezTo>
                    <a:cubicBezTo>
                      <a:pt x="3157718" y="100176"/>
                      <a:pt x="3200077" y="91619"/>
                      <a:pt x="3242930" y="86857"/>
                    </a:cubicBezTo>
                    <a:cubicBezTo>
                      <a:pt x="3363531" y="73456"/>
                      <a:pt x="3306852" y="80763"/>
                      <a:pt x="3413051" y="65591"/>
                    </a:cubicBezTo>
                    <a:cubicBezTo>
                      <a:pt x="3442376" y="69257"/>
                      <a:pt x="3497227" y="70466"/>
                      <a:pt x="3530009" y="86857"/>
                    </a:cubicBezTo>
                    <a:cubicBezTo>
                      <a:pt x="3588233" y="115969"/>
                      <a:pt x="3550602" y="126561"/>
                      <a:pt x="3646967" y="150652"/>
                    </a:cubicBezTo>
                    <a:cubicBezTo>
                      <a:pt x="3749560" y="176300"/>
                      <a:pt x="3703369" y="166185"/>
                      <a:pt x="3785190" y="182550"/>
                    </a:cubicBezTo>
                    <a:cubicBezTo>
                      <a:pt x="3820632" y="179006"/>
                      <a:pt x="3857100" y="181095"/>
                      <a:pt x="3891516" y="171917"/>
                    </a:cubicBezTo>
                    <a:cubicBezTo>
                      <a:pt x="3911484" y="166592"/>
                      <a:pt x="3926195" y="149261"/>
                      <a:pt x="3944679" y="140019"/>
                    </a:cubicBezTo>
                    <a:cubicBezTo>
                      <a:pt x="3954703" y="135007"/>
                      <a:pt x="3965800" y="132466"/>
                      <a:pt x="3976576" y="129387"/>
                    </a:cubicBezTo>
                    <a:cubicBezTo>
                      <a:pt x="3990627" y="125372"/>
                      <a:pt x="4005110" y="122953"/>
                      <a:pt x="4019107" y="118754"/>
                    </a:cubicBezTo>
                    <a:cubicBezTo>
                      <a:pt x="4040577" y="112313"/>
                      <a:pt x="4082902" y="97489"/>
                      <a:pt x="4082902" y="97489"/>
                    </a:cubicBezTo>
                    <a:lnTo>
                      <a:pt x="4231758" y="118754"/>
                    </a:lnTo>
                    <a:cubicBezTo>
                      <a:pt x="4249609" y="121573"/>
                      <a:pt x="4267389" y="125004"/>
                      <a:pt x="4284921" y="129387"/>
                    </a:cubicBezTo>
                    <a:cubicBezTo>
                      <a:pt x="4295794" y="132105"/>
                      <a:pt x="4305781" y="138071"/>
                      <a:pt x="4316818" y="140019"/>
                    </a:cubicBezTo>
                    <a:cubicBezTo>
                      <a:pt x="4366178" y="148730"/>
                      <a:pt x="4465674" y="161285"/>
                      <a:pt x="4465674" y="161285"/>
                    </a:cubicBezTo>
                    <a:cubicBezTo>
                      <a:pt x="4476307" y="168373"/>
                      <a:pt x="4485563" y="178183"/>
                      <a:pt x="4497572" y="182550"/>
                    </a:cubicBezTo>
                    <a:cubicBezTo>
                      <a:pt x="4647497" y="237068"/>
                      <a:pt x="4517120" y="167801"/>
                      <a:pt x="4688958" y="225080"/>
                    </a:cubicBezTo>
                    <a:cubicBezTo>
                      <a:pt x="4710223" y="232168"/>
                      <a:pt x="4734102" y="233911"/>
                      <a:pt x="4752753" y="246345"/>
                    </a:cubicBezTo>
                    <a:cubicBezTo>
                      <a:pt x="4763386" y="253433"/>
                      <a:pt x="4775034" y="259195"/>
                      <a:pt x="4784651" y="267610"/>
                    </a:cubicBezTo>
                    <a:cubicBezTo>
                      <a:pt x="4803512" y="284113"/>
                      <a:pt x="4814039" y="312848"/>
                      <a:pt x="4837814" y="320773"/>
                    </a:cubicBezTo>
                    <a:lnTo>
                      <a:pt x="4869711" y="331405"/>
                    </a:lnTo>
                    <a:cubicBezTo>
                      <a:pt x="4931011" y="372273"/>
                      <a:pt x="4871877" y="336891"/>
                      <a:pt x="4933507" y="363303"/>
                    </a:cubicBezTo>
                    <a:cubicBezTo>
                      <a:pt x="5025495" y="402726"/>
                      <a:pt x="4933117" y="370260"/>
                      <a:pt x="5007934" y="395201"/>
                    </a:cubicBezTo>
                    <a:cubicBezTo>
                      <a:pt x="5025655" y="391657"/>
                      <a:pt x="5043662" y="389323"/>
                      <a:pt x="5061097" y="384568"/>
                    </a:cubicBezTo>
                    <a:cubicBezTo>
                      <a:pt x="5082723" y="378670"/>
                      <a:pt x="5124893" y="363303"/>
                      <a:pt x="5124893" y="363303"/>
                    </a:cubicBezTo>
                    <a:cubicBezTo>
                      <a:pt x="5135525" y="352670"/>
                      <a:pt x="5143646" y="338707"/>
                      <a:pt x="5156790" y="331405"/>
                    </a:cubicBezTo>
                    <a:cubicBezTo>
                      <a:pt x="5211998" y="300734"/>
                      <a:pt x="5291684" y="304215"/>
                      <a:pt x="5348176" y="299508"/>
                    </a:cubicBezTo>
                    <a:cubicBezTo>
                      <a:pt x="5424196" y="284303"/>
                      <a:pt x="5416980" y="280511"/>
                      <a:pt x="5518297" y="299508"/>
                    </a:cubicBezTo>
                    <a:cubicBezTo>
                      <a:pt x="5537056" y="303025"/>
                      <a:pt x="5553218" y="315160"/>
                      <a:pt x="5571460" y="320773"/>
                    </a:cubicBezTo>
                    <a:cubicBezTo>
                      <a:pt x="5599394" y="329368"/>
                      <a:pt x="5628795" y="332795"/>
                      <a:pt x="5656521" y="342038"/>
                    </a:cubicBezTo>
                    <a:lnTo>
                      <a:pt x="5688418" y="352671"/>
                    </a:lnTo>
                    <a:cubicBezTo>
                      <a:pt x="5734492" y="349127"/>
                      <a:pt x="5781328" y="351101"/>
                      <a:pt x="5826641" y="342038"/>
                    </a:cubicBezTo>
                    <a:cubicBezTo>
                      <a:pt x="5836471" y="340072"/>
                      <a:pt x="5839311" y="325931"/>
                      <a:pt x="5847907" y="320773"/>
                    </a:cubicBezTo>
                    <a:cubicBezTo>
                      <a:pt x="5857517" y="315007"/>
                      <a:pt x="5869780" y="315152"/>
                      <a:pt x="5879804" y="310140"/>
                    </a:cubicBezTo>
                    <a:cubicBezTo>
                      <a:pt x="5891234" y="304425"/>
                      <a:pt x="5901069" y="295963"/>
                      <a:pt x="5911702" y="288875"/>
                    </a:cubicBezTo>
                    <a:cubicBezTo>
                      <a:pt x="5929423" y="292419"/>
                      <a:pt x="5947944" y="293162"/>
                      <a:pt x="5964865" y="299508"/>
                    </a:cubicBezTo>
                    <a:cubicBezTo>
                      <a:pt x="6010228" y="316519"/>
                      <a:pt x="5986840" y="321483"/>
                      <a:pt x="6018028" y="352671"/>
                    </a:cubicBezTo>
                    <a:cubicBezTo>
                      <a:pt x="6027064" y="361707"/>
                      <a:pt x="6039293" y="366848"/>
                      <a:pt x="6049925" y="373936"/>
                    </a:cubicBezTo>
                    <a:cubicBezTo>
                      <a:pt x="6085103" y="479463"/>
                      <a:pt x="6026083" y="318261"/>
                      <a:pt x="6092455" y="437731"/>
                    </a:cubicBezTo>
                    <a:cubicBezTo>
                      <a:pt x="6103341" y="457326"/>
                      <a:pt x="6113721" y="501526"/>
                      <a:pt x="6113721" y="501526"/>
                    </a:cubicBezTo>
                    <a:cubicBezTo>
                      <a:pt x="6110177" y="515703"/>
                      <a:pt x="6111194" y="531898"/>
                      <a:pt x="6103088" y="544057"/>
                    </a:cubicBezTo>
                    <a:cubicBezTo>
                      <a:pt x="6088402" y="566085"/>
                      <a:pt x="6050001" y="570619"/>
                      <a:pt x="6028660" y="575954"/>
                    </a:cubicBezTo>
                    <a:cubicBezTo>
                      <a:pt x="5981183" y="607605"/>
                      <a:pt x="5991115" y="607852"/>
                      <a:pt x="5911702" y="607852"/>
                    </a:cubicBezTo>
                    <a:cubicBezTo>
                      <a:pt x="5897089" y="607852"/>
                      <a:pt x="5883735" y="598433"/>
                      <a:pt x="5869172" y="597219"/>
                    </a:cubicBezTo>
                    <a:cubicBezTo>
                      <a:pt x="5798445" y="591325"/>
                      <a:pt x="5727460" y="588770"/>
                      <a:pt x="5656521" y="586587"/>
                    </a:cubicBezTo>
                    <a:lnTo>
                      <a:pt x="5178055" y="575954"/>
                    </a:lnTo>
                    <a:cubicBezTo>
                      <a:pt x="5153246" y="572410"/>
                      <a:pt x="5128047" y="570957"/>
                      <a:pt x="5103628" y="565322"/>
                    </a:cubicBezTo>
                    <a:cubicBezTo>
                      <a:pt x="5022550" y="546612"/>
                      <a:pt x="5061923" y="541786"/>
                      <a:pt x="4986669" y="533424"/>
                    </a:cubicBezTo>
                    <a:cubicBezTo>
                      <a:pt x="4940741" y="528321"/>
                      <a:pt x="4894520" y="526335"/>
                      <a:pt x="4848446" y="522791"/>
                    </a:cubicBezTo>
                    <a:cubicBezTo>
                      <a:pt x="4837813" y="519247"/>
                      <a:pt x="4827756" y="512159"/>
                      <a:pt x="4816548" y="512159"/>
                    </a:cubicBezTo>
                    <a:cubicBezTo>
                      <a:pt x="4787685" y="512159"/>
                      <a:pt x="4691570" y="516496"/>
                      <a:pt x="4646428" y="533424"/>
                    </a:cubicBezTo>
                    <a:cubicBezTo>
                      <a:pt x="4631587" y="538989"/>
                      <a:pt x="4618691" y="548999"/>
                      <a:pt x="4603897" y="554689"/>
                    </a:cubicBezTo>
                    <a:cubicBezTo>
                      <a:pt x="4572515" y="566759"/>
                      <a:pt x="4540102" y="575954"/>
                      <a:pt x="4508204" y="586587"/>
                    </a:cubicBezTo>
                    <a:cubicBezTo>
                      <a:pt x="4462449" y="601839"/>
                      <a:pt x="4487172" y="594503"/>
                      <a:pt x="4433776" y="607852"/>
                    </a:cubicBezTo>
                    <a:cubicBezTo>
                      <a:pt x="4423144" y="614940"/>
                      <a:pt x="4411696" y="620936"/>
                      <a:pt x="4401879" y="629117"/>
                    </a:cubicBezTo>
                    <a:cubicBezTo>
                      <a:pt x="4316396" y="700353"/>
                      <a:pt x="4435653" y="665120"/>
                      <a:pt x="4199860" y="650382"/>
                    </a:cubicBezTo>
                    <a:cubicBezTo>
                      <a:pt x="4185683" y="646838"/>
                      <a:pt x="4171327" y="643949"/>
                      <a:pt x="4157330" y="639750"/>
                    </a:cubicBezTo>
                    <a:cubicBezTo>
                      <a:pt x="4135860" y="633309"/>
                      <a:pt x="4115280" y="623922"/>
                      <a:pt x="4093534" y="618485"/>
                    </a:cubicBezTo>
                    <a:cubicBezTo>
                      <a:pt x="4065181" y="611396"/>
                      <a:pt x="4035610" y="608073"/>
                      <a:pt x="4008474" y="597219"/>
                    </a:cubicBezTo>
                    <a:cubicBezTo>
                      <a:pt x="4001672" y="594498"/>
                      <a:pt x="3940084" y="568656"/>
                      <a:pt x="3923414" y="565322"/>
                    </a:cubicBezTo>
                    <a:cubicBezTo>
                      <a:pt x="3898839" y="560407"/>
                      <a:pt x="3873795" y="558233"/>
                      <a:pt x="3848986" y="554689"/>
                    </a:cubicBezTo>
                    <a:cubicBezTo>
                      <a:pt x="3827721" y="547601"/>
                      <a:pt x="3807599" y="533984"/>
                      <a:pt x="3785190" y="533424"/>
                    </a:cubicBezTo>
                    <a:lnTo>
                      <a:pt x="3423683" y="544057"/>
                    </a:lnTo>
                    <a:cubicBezTo>
                      <a:pt x="3410165" y="544716"/>
                      <a:pt x="3303220" y="561770"/>
                      <a:pt x="3285460" y="565322"/>
                    </a:cubicBezTo>
                    <a:cubicBezTo>
                      <a:pt x="3271131" y="568188"/>
                      <a:pt x="3257373" y="573732"/>
                      <a:pt x="3242930" y="575954"/>
                    </a:cubicBezTo>
                    <a:cubicBezTo>
                      <a:pt x="3211209" y="580834"/>
                      <a:pt x="3179135" y="583043"/>
                      <a:pt x="3147237" y="586587"/>
                    </a:cubicBezTo>
                    <a:cubicBezTo>
                      <a:pt x="3133060" y="590131"/>
                      <a:pt x="3118758" y="593205"/>
                      <a:pt x="3104707" y="597219"/>
                    </a:cubicBezTo>
                    <a:cubicBezTo>
                      <a:pt x="3093930" y="600298"/>
                      <a:pt x="3083919" y="606371"/>
                      <a:pt x="3072809" y="607852"/>
                    </a:cubicBezTo>
                    <a:cubicBezTo>
                      <a:pt x="2980145" y="620208"/>
                      <a:pt x="2765625" y="626293"/>
                      <a:pt x="2700669" y="629117"/>
                    </a:cubicBezTo>
                    <a:cubicBezTo>
                      <a:pt x="2655149" y="640498"/>
                      <a:pt x="2654484" y="641381"/>
                      <a:pt x="2604976" y="650382"/>
                    </a:cubicBezTo>
                    <a:cubicBezTo>
                      <a:pt x="2522644" y="665351"/>
                      <a:pt x="2565523" y="652902"/>
                      <a:pt x="2509283" y="671647"/>
                    </a:cubicBezTo>
                    <a:lnTo>
                      <a:pt x="2232837" y="650382"/>
                    </a:lnTo>
                    <a:cubicBezTo>
                      <a:pt x="2084034" y="645068"/>
                      <a:pt x="1935125" y="643294"/>
                      <a:pt x="1786269" y="639750"/>
                    </a:cubicBezTo>
                    <a:cubicBezTo>
                      <a:pt x="1708297" y="643294"/>
                      <a:pt x="1630233" y="645190"/>
                      <a:pt x="1552353" y="650382"/>
                    </a:cubicBezTo>
                    <a:cubicBezTo>
                      <a:pt x="1523842" y="652283"/>
                      <a:pt x="1494860" y="653497"/>
                      <a:pt x="1467293" y="661015"/>
                    </a:cubicBezTo>
                    <a:cubicBezTo>
                      <a:pt x="1454964" y="664377"/>
                      <a:pt x="1447141" y="677246"/>
                      <a:pt x="1435395" y="682280"/>
                    </a:cubicBezTo>
                    <a:cubicBezTo>
                      <a:pt x="1421964" y="688036"/>
                      <a:pt x="1406916" y="688898"/>
                      <a:pt x="1392865" y="692912"/>
                    </a:cubicBezTo>
                    <a:cubicBezTo>
                      <a:pt x="1296295" y="720503"/>
                      <a:pt x="1457079" y="682197"/>
                      <a:pt x="1297172" y="714178"/>
                    </a:cubicBezTo>
                    <a:cubicBezTo>
                      <a:pt x="1171849" y="739242"/>
                      <a:pt x="1369397" y="708415"/>
                      <a:pt x="1180214" y="735443"/>
                    </a:cubicBezTo>
                    <a:cubicBezTo>
                      <a:pt x="1093840" y="732121"/>
                      <a:pt x="877327" y="727329"/>
                      <a:pt x="765544" y="714178"/>
                    </a:cubicBezTo>
                    <a:cubicBezTo>
                      <a:pt x="756634" y="713130"/>
                      <a:pt x="702752" y="698730"/>
                      <a:pt x="691116" y="692912"/>
                    </a:cubicBezTo>
                    <a:cubicBezTo>
                      <a:pt x="608675" y="651691"/>
                      <a:pt x="707491" y="687737"/>
                      <a:pt x="627321" y="661015"/>
                    </a:cubicBezTo>
                    <a:cubicBezTo>
                      <a:pt x="616688" y="653927"/>
                      <a:pt x="607100" y="644940"/>
                      <a:pt x="595423" y="639750"/>
                    </a:cubicBezTo>
                    <a:cubicBezTo>
                      <a:pt x="551275" y="620129"/>
                      <a:pt x="523945" y="616948"/>
                      <a:pt x="478465" y="607852"/>
                    </a:cubicBezTo>
                    <a:cubicBezTo>
                      <a:pt x="457200" y="593675"/>
                      <a:pt x="435115" y="580657"/>
                      <a:pt x="414669" y="565322"/>
                    </a:cubicBezTo>
                    <a:cubicBezTo>
                      <a:pt x="400492" y="554689"/>
                      <a:pt x="387630" y="542030"/>
                      <a:pt x="372139" y="533424"/>
                    </a:cubicBezTo>
                    <a:cubicBezTo>
                      <a:pt x="355455" y="524155"/>
                      <a:pt x="336417" y="519911"/>
                      <a:pt x="318976" y="512159"/>
                    </a:cubicBezTo>
                    <a:cubicBezTo>
                      <a:pt x="304492" y="505722"/>
                      <a:pt x="290208" y="498758"/>
                      <a:pt x="276446" y="490894"/>
                    </a:cubicBezTo>
                    <a:cubicBezTo>
                      <a:pt x="265351" y="484554"/>
                      <a:pt x="255643" y="475969"/>
                      <a:pt x="244548" y="469629"/>
                    </a:cubicBezTo>
                    <a:cubicBezTo>
                      <a:pt x="230786" y="461765"/>
                      <a:pt x="215780" y="456228"/>
                      <a:pt x="202018" y="448364"/>
                    </a:cubicBezTo>
                    <a:cubicBezTo>
                      <a:pt x="190923" y="442024"/>
                      <a:pt x="181216" y="433438"/>
                      <a:pt x="170121" y="427098"/>
                    </a:cubicBezTo>
                    <a:cubicBezTo>
                      <a:pt x="137024" y="408185"/>
                      <a:pt x="123958" y="408122"/>
                      <a:pt x="95693" y="384568"/>
                    </a:cubicBezTo>
                    <a:cubicBezTo>
                      <a:pt x="84141" y="374942"/>
                      <a:pt x="75346" y="362297"/>
                      <a:pt x="63795" y="352671"/>
                    </a:cubicBezTo>
                    <a:cubicBezTo>
                      <a:pt x="-25014" y="278664"/>
                      <a:pt x="93177" y="392685"/>
                      <a:pt x="0" y="299508"/>
                    </a:cubicBezTo>
                    <a:cubicBezTo>
                      <a:pt x="11753" y="264248"/>
                      <a:pt x="142883" y="267610"/>
                      <a:pt x="164724" y="26761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4968098C-D9B1-4EF0-8257-05AB88E0AD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5415" y="4797581"/>
                <a:ext cx="4849247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D1CC0BA-82C6-4B18-85E6-0279F2FF65A4}"/>
                </a:ext>
              </a:extLst>
            </p:cNvPr>
            <p:cNvSpPr/>
            <p:nvPr/>
          </p:nvSpPr>
          <p:spPr>
            <a:xfrm>
              <a:off x="202018" y="1774105"/>
              <a:ext cx="5784112" cy="646331"/>
            </a:xfrm>
            <a:custGeom>
              <a:avLst/>
              <a:gdLst>
                <a:gd name="connsiteX0" fmla="*/ 212652 w 5784112"/>
                <a:gd name="connsiteY0" fmla="*/ 563525 h 935665"/>
                <a:gd name="connsiteX1" fmla="*/ 318977 w 5784112"/>
                <a:gd name="connsiteY1" fmla="*/ 574158 h 935665"/>
                <a:gd name="connsiteX2" fmla="*/ 691117 w 5784112"/>
                <a:gd name="connsiteY2" fmla="*/ 606055 h 935665"/>
                <a:gd name="connsiteX3" fmla="*/ 744279 w 5784112"/>
                <a:gd name="connsiteY3" fmla="*/ 659218 h 935665"/>
                <a:gd name="connsiteX4" fmla="*/ 797442 w 5784112"/>
                <a:gd name="connsiteY4" fmla="*/ 701748 h 935665"/>
                <a:gd name="connsiteX5" fmla="*/ 903768 w 5784112"/>
                <a:gd name="connsiteY5" fmla="*/ 733646 h 935665"/>
                <a:gd name="connsiteX6" fmla="*/ 978196 w 5784112"/>
                <a:gd name="connsiteY6" fmla="*/ 744279 h 935665"/>
                <a:gd name="connsiteX7" fmla="*/ 1010093 w 5784112"/>
                <a:gd name="connsiteY7" fmla="*/ 754911 h 935665"/>
                <a:gd name="connsiteX8" fmla="*/ 1297173 w 5784112"/>
                <a:gd name="connsiteY8" fmla="*/ 744279 h 935665"/>
                <a:gd name="connsiteX9" fmla="*/ 1679945 w 5784112"/>
                <a:gd name="connsiteY9" fmla="*/ 733646 h 935665"/>
                <a:gd name="connsiteX10" fmla="*/ 1743740 w 5784112"/>
                <a:gd name="connsiteY10" fmla="*/ 701748 h 935665"/>
                <a:gd name="connsiteX11" fmla="*/ 1775638 w 5784112"/>
                <a:gd name="connsiteY11" fmla="*/ 691116 h 935665"/>
                <a:gd name="connsiteX12" fmla="*/ 1828800 w 5784112"/>
                <a:gd name="connsiteY12" fmla="*/ 669851 h 935665"/>
                <a:gd name="connsiteX13" fmla="*/ 1860698 w 5784112"/>
                <a:gd name="connsiteY13" fmla="*/ 659218 h 935665"/>
                <a:gd name="connsiteX14" fmla="*/ 1892596 w 5784112"/>
                <a:gd name="connsiteY14" fmla="*/ 637953 h 935665"/>
                <a:gd name="connsiteX15" fmla="*/ 2041452 w 5784112"/>
                <a:gd name="connsiteY15" fmla="*/ 659218 h 935665"/>
                <a:gd name="connsiteX16" fmla="*/ 2137145 w 5784112"/>
                <a:gd name="connsiteY16" fmla="*/ 680483 h 935665"/>
                <a:gd name="connsiteX17" fmla="*/ 2190307 w 5784112"/>
                <a:gd name="connsiteY17" fmla="*/ 691116 h 935665"/>
                <a:gd name="connsiteX18" fmla="*/ 2243470 w 5784112"/>
                <a:gd name="connsiteY18" fmla="*/ 733646 h 935665"/>
                <a:gd name="connsiteX19" fmla="*/ 2275368 w 5784112"/>
                <a:gd name="connsiteY19" fmla="*/ 744279 h 935665"/>
                <a:gd name="connsiteX20" fmla="*/ 2307266 w 5784112"/>
                <a:gd name="connsiteY20" fmla="*/ 765544 h 935665"/>
                <a:gd name="connsiteX21" fmla="*/ 2392326 w 5784112"/>
                <a:gd name="connsiteY21" fmla="*/ 786809 h 935665"/>
                <a:gd name="connsiteX22" fmla="*/ 2434856 w 5784112"/>
                <a:gd name="connsiteY22" fmla="*/ 797441 h 935665"/>
                <a:gd name="connsiteX23" fmla="*/ 2477386 w 5784112"/>
                <a:gd name="connsiteY23" fmla="*/ 818707 h 935665"/>
                <a:gd name="connsiteX24" fmla="*/ 2519917 w 5784112"/>
                <a:gd name="connsiteY24" fmla="*/ 829339 h 935665"/>
                <a:gd name="connsiteX25" fmla="*/ 2551814 w 5784112"/>
                <a:gd name="connsiteY25" fmla="*/ 839972 h 935665"/>
                <a:gd name="connsiteX26" fmla="*/ 2775098 w 5784112"/>
                <a:gd name="connsiteY26" fmla="*/ 829339 h 935665"/>
                <a:gd name="connsiteX27" fmla="*/ 2860159 w 5784112"/>
                <a:gd name="connsiteY27" fmla="*/ 776176 h 935665"/>
                <a:gd name="connsiteX28" fmla="*/ 2955852 w 5784112"/>
                <a:gd name="connsiteY28" fmla="*/ 723014 h 935665"/>
                <a:gd name="connsiteX29" fmla="*/ 2998382 w 5784112"/>
                <a:gd name="connsiteY29" fmla="*/ 712381 h 935665"/>
                <a:gd name="connsiteX30" fmla="*/ 3030279 w 5784112"/>
                <a:gd name="connsiteY30" fmla="*/ 691116 h 935665"/>
                <a:gd name="connsiteX31" fmla="*/ 3062177 w 5784112"/>
                <a:gd name="connsiteY31" fmla="*/ 680483 h 935665"/>
                <a:gd name="connsiteX32" fmla="*/ 3094075 w 5784112"/>
                <a:gd name="connsiteY32" fmla="*/ 637953 h 935665"/>
                <a:gd name="connsiteX33" fmla="*/ 3125973 w 5784112"/>
                <a:gd name="connsiteY33" fmla="*/ 584790 h 935665"/>
                <a:gd name="connsiteX34" fmla="*/ 3253563 w 5784112"/>
                <a:gd name="connsiteY34" fmla="*/ 606055 h 935665"/>
                <a:gd name="connsiteX35" fmla="*/ 3285461 w 5784112"/>
                <a:gd name="connsiteY35" fmla="*/ 627320 h 935665"/>
                <a:gd name="connsiteX36" fmla="*/ 3370521 w 5784112"/>
                <a:gd name="connsiteY36" fmla="*/ 691116 h 935665"/>
                <a:gd name="connsiteX37" fmla="*/ 3402419 w 5784112"/>
                <a:gd name="connsiteY37" fmla="*/ 701748 h 935665"/>
                <a:gd name="connsiteX38" fmla="*/ 3476847 w 5784112"/>
                <a:gd name="connsiteY38" fmla="*/ 733646 h 935665"/>
                <a:gd name="connsiteX39" fmla="*/ 3508745 w 5784112"/>
                <a:gd name="connsiteY39" fmla="*/ 744279 h 935665"/>
                <a:gd name="connsiteX40" fmla="*/ 3604438 w 5784112"/>
                <a:gd name="connsiteY40" fmla="*/ 754911 h 935665"/>
                <a:gd name="connsiteX41" fmla="*/ 3657600 w 5784112"/>
                <a:gd name="connsiteY41" fmla="*/ 765544 h 935665"/>
                <a:gd name="connsiteX42" fmla="*/ 3721396 w 5784112"/>
                <a:gd name="connsiteY42" fmla="*/ 776176 h 935665"/>
                <a:gd name="connsiteX43" fmla="*/ 3753293 w 5784112"/>
                <a:gd name="connsiteY43" fmla="*/ 786809 h 935665"/>
                <a:gd name="connsiteX44" fmla="*/ 3774559 w 5784112"/>
                <a:gd name="connsiteY44" fmla="*/ 808074 h 935665"/>
                <a:gd name="connsiteX45" fmla="*/ 3838354 w 5784112"/>
                <a:gd name="connsiteY45" fmla="*/ 839972 h 935665"/>
                <a:gd name="connsiteX46" fmla="*/ 3859619 w 5784112"/>
                <a:gd name="connsiteY46" fmla="*/ 871869 h 935665"/>
                <a:gd name="connsiteX47" fmla="*/ 3923414 w 5784112"/>
                <a:gd name="connsiteY47" fmla="*/ 893134 h 935665"/>
                <a:gd name="connsiteX48" fmla="*/ 4008475 w 5784112"/>
                <a:gd name="connsiteY48" fmla="*/ 882502 h 935665"/>
                <a:gd name="connsiteX49" fmla="*/ 4040373 w 5784112"/>
                <a:gd name="connsiteY49" fmla="*/ 861237 h 935665"/>
                <a:gd name="connsiteX50" fmla="*/ 4072270 w 5784112"/>
                <a:gd name="connsiteY50" fmla="*/ 850604 h 935665"/>
                <a:gd name="connsiteX51" fmla="*/ 4136066 w 5784112"/>
                <a:gd name="connsiteY51" fmla="*/ 808074 h 935665"/>
                <a:gd name="connsiteX52" fmla="*/ 4178596 w 5784112"/>
                <a:gd name="connsiteY52" fmla="*/ 786809 h 935665"/>
                <a:gd name="connsiteX53" fmla="*/ 4221126 w 5784112"/>
                <a:gd name="connsiteY53" fmla="*/ 776176 h 935665"/>
                <a:gd name="connsiteX54" fmla="*/ 4253024 w 5784112"/>
                <a:gd name="connsiteY54" fmla="*/ 765544 h 935665"/>
                <a:gd name="connsiteX55" fmla="*/ 4284921 w 5784112"/>
                <a:gd name="connsiteY55" fmla="*/ 744279 h 935665"/>
                <a:gd name="connsiteX56" fmla="*/ 4338084 w 5784112"/>
                <a:gd name="connsiteY56" fmla="*/ 701748 h 935665"/>
                <a:gd name="connsiteX57" fmla="*/ 4508205 w 5784112"/>
                <a:gd name="connsiteY57" fmla="*/ 680483 h 935665"/>
                <a:gd name="connsiteX58" fmla="*/ 4603898 w 5784112"/>
                <a:gd name="connsiteY58" fmla="*/ 712381 h 935665"/>
                <a:gd name="connsiteX59" fmla="*/ 4667693 w 5784112"/>
                <a:gd name="connsiteY59" fmla="*/ 733646 h 935665"/>
                <a:gd name="connsiteX60" fmla="*/ 4699591 w 5784112"/>
                <a:gd name="connsiteY60" fmla="*/ 744279 h 935665"/>
                <a:gd name="connsiteX61" fmla="*/ 4763386 w 5784112"/>
                <a:gd name="connsiteY61" fmla="*/ 786809 h 935665"/>
                <a:gd name="connsiteX62" fmla="*/ 4795284 w 5784112"/>
                <a:gd name="connsiteY62" fmla="*/ 808074 h 935665"/>
                <a:gd name="connsiteX63" fmla="*/ 4859079 w 5784112"/>
                <a:gd name="connsiteY63" fmla="*/ 861237 h 935665"/>
                <a:gd name="connsiteX64" fmla="*/ 4880345 w 5784112"/>
                <a:gd name="connsiteY64" fmla="*/ 893134 h 935665"/>
                <a:gd name="connsiteX65" fmla="*/ 4944140 w 5784112"/>
                <a:gd name="connsiteY65" fmla="*/ 914400 h 935665"/>
                <a:gd name="connsiteX66" fmla="*/ 5039833 w 5784112"/>
                <a:gd name="connsiteY66" fmla="*/ 935665 h 935665"/>
                <a:gd name="connsiteX67" fmla="*/ 5167424 w 5784112"/>
                <a:gd name="connsiteY67" fmla="*/ 925032 h 935665"/>
                <a:gd name="connsiteX68" fmla="*/ 5199321 w 5784112"/>
                <a:gd name="connsiteY68" fmla="*/ 914400 h 935665"/>
                <a:gd name="connsiteX69" fmla="*/ 5252484 w 5784112"/>
                <a:gd name="connsiteY69" fmla="*/ 903767 h 935665"/>
                <a:gd name="connsiteX70" fmla="*/ 5316279 w 5784112"/>
                <a:gd name="connsiteY70" fmla="*/ 882502 h 935665"/>
                <a:gd name="connsiteX71" fmla="*/ 5369442 w 5784112"/>
                <a:gd name="connsiteY71" fmla="*/ 850604 h 935665"/>
                <a:gd name="connsiteX72" fmla="*/ 5465135 w 5784112"/>
                <a:gd name="connsiteY72" fmla="*/ 786809 h 935665"/>
                <a:gd name="connsiteX73" fmla="*/ 5497033 w 5784112"/>
                <a:gd name="connsiteY73" fmla="*/ 765544 h 935665"/>
                <a:gd name="connsiteX74" fmla="*/ 5582093 w 5784112"/>
                <a:gd name="connsiteY74" fmla="*/ 754911 h 935665"/>
                <a:gd name="connsiteX75" fmla="*/ 5603359 w 5784112"/>
                <a:gd name="connsiteY75" fmla="*/ 733646 h 935665"/>
                <a:gd name="connsiteX76" fmla="*/ 5624624 w 5784112"/>
                <a:gd name="connsiteY76" fmla="*/ 701748 h 935665"/>
                <a:gd name="connsiteX77" fmla="*/ 5656521 w 5784112"/>
                <a:gd name="connsiteY77" fmla="*/ 680483 h 935665"/>
                <a:gd name="connsiteX78" fmla="*/ 5677786 w 5784112"/>
                <a:gd name="connsiteY78" fmla="*/ 648586 h 935665"/>
                <a:gd name="connsiteX79" fmla="*/ 5709684 w 5784112"/>
                <a:gd name="connsiteY79" fmla="*/ 637953 h 935665"/>
                <a:gd name="connsiteX80" fmla="*/ 5741582 w 5784112"/>
                <a:gd name="connsiteY80" fmla="*/ 606055 h 935665"/>
                <a:gd name="connsiteX81" fmla="*/ 5752214 w 5784112"/>
                <a:gd name="connsiteY81" fmla="*/ 574158 h 935665"/>
                <a:gd name="connsiteX82" fmla="*/ 5773479 w 5784112"/>
                <a:gd name="connsiteY82" fmla="*/ 457200 h 935665"/>
                <a:gd name="connsiteX83" fmla="*/ 5784112 w 5784112"/>
                <a:gd name="connsiteY83" fmla="*/ 425302 h 935665"/>
                <a:gd name="connsiteX84" fmla="*/ 5762847 w 5784112"/>
                <a:gd name="connsiteY84" fmla="*/ 287079 h 935665"/>
                <a:gd name="connsiteX85" fmla="*/ 5752214 w 5784112"/>
                <a:gd name="connsiteY85" fmla="*/ 255181 h 935665"/>
                <a:gd name="connsiteX86" fmla="*/ 5688419 w 5784112"/>
                <a:gd name="connsiteY86" fmla="*/ 212651 h 935665"/>
                <a:gd name="connsiteX87" fmla="*/ 5603359 w 5784112"/>
                <a:gd name="connsiteY87" fmla="*/ 180753 h 935665"/>
                <a:gd name="connsiteX88" fmla="*/ 5571461 w 5784112"/>
                <a:gd name="connsiteY88" fmla="*/ 170120 h 935665"/>
                <a:gd name="connsiteX89" fmla="*/ 5528931 w 5784112"/>
                <a:gd name="connsiteY89" fmla="*/ 159488 h 935665"/>
                <a:gd name="connsiteX90" fmla="*/ 5507666 w 5784112"/>
                <a:gd name="connsiteY90" fmla="*/ 127590 h 935665"/>
                <a:gd name="connsiteX91" fmla="*/ 5380075 w 5784112"/>
                <a:gd name="connsiteY91" fmla="*/ 116958 h 935665"/>
                <a:gd name="connsiteX92" fmla="*/ 5284382 w 5784112"/>
                <a:gd name="connsiteY92" fmla="*/ 106325 h 935665"/>
                <a:gd name="connsiteX93" fmla="*/ 5241852 w 5784112"/>
                <a:gd name="connsiteY93" fmla="*/ 95693 h 935665"/>
                <a:gd name="connsiteX94" fmla="*/ 5188689 w 5784112"/>
                <a:gd name="connsiteY94" fmla="*/ 85060 h 935665"/>
                <a:gd name="connsiteX95" fmla="*/ 5156791 w 5784112"/>
                <a:gd name="connsiteY95" fmla="*/ 63795 h 935665"/>
                <a:gd name="connsiteX96" fmla="*/ 5029200 w 5784112"/>
                <a:gd name="connsiteY96" fmla="*/ 53162 h 935665"/>
                <a:gd name="connsiteX97" fmla="*/ 4848447 w 5784112"/>
                <a:gd name="connsiteY97" fmla="*/ 31897 h 935665"/>
                <a:gd name="connsiteX98" fmla="*/ 4731489 w 5784112"/>
                <a:gd name="connsiteY98" fmla="*/ 21265 h 935665"/>
                <a:gd name="connsiteX99" fmla="*/ 4625163 w 5784112"/>
                <a:gd name="connsiteY99" fmla="*/ 42530 h 935665"/>
                <a:gd name="connsiteX100" fmla="*/ 4572000 w 5784112"/>
                <a:gd name="connsiteY100" fmla="*/ 85060 h 935665"/>
                <a:gd name="connsiteX101" fmla="*/ 4497573 w 5784112"/>
                <a:gd name="connsiteY101" fmla="*/ 106325 h 935665"/>
                <a:gd name="connsiteX102" fmla="*/ 4199861 w 5784112"/>
                <a:gd name="connsiteY102" fmla="*/ 116958 h 935665"/>
                <a:gd name="connsiteX103" fmla="*/ 4093535 w 5784112"/>
                <a:gd name="connsiteY103" fmla="*/ 148855 h 935665"/>
                <a:gd name="connsiteX104" fmla="*/ 4029740 w 5784112"/>
                <a:gd name="connsiteY104" fmla="*/ 170120 h 935665"/>
                <a:gd name="connsiteX105" fmla="*/ 3923414 w 5784112"/>
                <a:gd name="connsiteY105" fmla="*/ 159488 h 935665"/>
                <a:gd name="connsiteX106" fmla="*/ 3838354 w 5784112"/>
                <a:gd name="connsiteY106" fmla="*/ 138223 h 935665"/>
                <a:gd name="connsiteX107" fmla="*/ 3700131 w 5784112"/>
                <a:gd name="connsiteY107" fmla="*/ 116958 h 935665"/>
                <a:gd name="connsiteX108" fmla="*/ 3604438 w 5784112"/>
                <a:gd name="connsiteY108" fmla="*/ 95693 h 935665"/>
                <a:gd name="connsiteX109" fmla="*/ 3423684 w 5784112"/>
                <a:gd name="connsiteY109" fmla="*/ 74427 h 935665"/>
                <a:gd name="connsiteX110" fmla="*/ 3253563 w 5784112"/>
                <a:gd name="connsiteY110" fmla="*/ 53162 h 935665"/>
                <a:gd name="connsiteX111" fmla="*/ 3221666 w 5784112"/>
                <a:gd name="connsiteY111" fmla="*/ 42530 h 935665"/>
                <a:gd name="connsiteX112" fmla="*/ 3157870 w 5784112"/>
                <a:gd name="connsiteY112" fmla="*/ 31897 h 935665"/>
                <a:gd name="connsiteX113" fmla="*/ 2998382 w 5784112"/>
                <a:gd name="connsiteY113" fmla="*/ 21265 h 935665"/>
                <a:gd name="connsiteX114" fmla="*/ 2700670 w 5784112"/>
                <a:gd name="connsiteY114" fmla="*/ 31897 h 935665"/>
                <a:gd name="connsiteX115" fmla="*/ 2636875 w 5784112"/>
                <a:gd name="connsiteY115" fmla="*/ 53162 h 935665"/>
                <a:gd name="connsiteX116" fmla="*/ 2562447 w 5784112"/>
                <a:gd name="connsiteY116" fmla="*/ 74427 h 935665"/>
                <a:gd name="connsiteX117" fmla="*/ 2328531 w 5784112"/>
                <a:gd name="connsiteY117" fmla="*/ 53162 h 935665"/>
                <a:gd name="connsiteX118" fmla="*/ 1743740 w 5784112"/>
                <a:gd name="connsiteY118" fmla="*/ 42530 h 935665"/>
                <a:gd name="connsiteX119" fmla="*/ 1605517 w 5784112"/>
                <a:gd name="connsiteY119" fmla="*/ 21265 h 935665"/>
                <a:gd name="connsiteX120" fmla="*/ 1371600 w 5784112"/>
                <a:gd name="connsiteY120" fmla="*/ 42530 h 935665"/>
                <a:gd name="connsiteX121" fmla="*/ 1233377 w 5784112"/>
                <a:gd name="connsiteY121" fmla="*/ 53162 h 935665"/>
                <a:gd name="connsiteX122" fmla="*/ 967563 w 5784112"/>
                <a:gd name="connsiteY122" fmla="*/ 42530 h 935665"/>
                <a:gd name="connsiteX123" fmla="*/ 935666 w 5784112"/>
                <a:gd name="connsiteY123" fmla="*/ 31897 h 935665"/>
                <a:gd name="connsiteX124" fmla="*/ 850605 w 5784112"/>
                <a:gd name="connsiteY124" fmla="*/ 10632 h 935665"/>
                <a:gd name="connsiteX125" fmla="*/ 765545 w 5784112"/>
                <a:gd name="connsiteY125" fmla="*/ 0 h 935665"/>
                <a:gd name="connsiteX126" fmla="*/ 648586 w 5784112"/>
                <a:gd name="connsiteY126" fmla="*/ 10632 h 935665"/>
                <a:gd name="connsiteX127" fmla="*/ 616689 w 5784112"/>
                <a:gd name="connsiteY127" fmla="*/ 31897 h 935665"/>
                <a:gd name="connsiteX128" fmla="*/ 510363 w 5784112"/>
                <a:gd name="connsiteY128" fmla="*/ 63795 h 935665"/>
                <a:gd name="connsiteX129" fmla="*/ 478466 w 5784112"/>
                <a:gd name="connsiteY129" fmla="*/ 85060 h 935665"/>
                <a:gd name="connsiteX130" fmla="*/ 446568 w 5784112"/>
                <a:gd name="connsiteY130" fmla="*/ 95693 h 935665"/>
                <a:gd name="connsiteX131" fmla="*/ 393405 w 5784112"/>
                <a:gd name="connsiteY131" fmla="*/ 116958 h 935665"/>
                <a:gd name="connsiteX132" fmla="*/ 361507 w 5784112"/>
                <a:gd name="connsiteY132" fmla="*/ 127590 h 935665"/>
                <a:gd name="connsiteX133" fmla="*/ 318977 w 5784112"/>
                <a:gd name="connsiteY133" fmla="*/ 138223 h 935665"/>
                <a:gd name="connsiteX134" fmla="*/ 276447 w 5784112"/>
                <a:gd name="connsiteY134" fmla="*/ 159488 h 935665"/>
                <a:gd name="connsiteX135" fmla="*/ 212652 w 5784112"/>
                <a:gd name="connsiteY135" fmla="*/ 180753 h 935665"/>
                <a:gd name="connsiteX136" fmla="*/ 159489 w 5784112"/>
                <a:gd name="connsiteY136" fmla="*/ 212651 h 935665"/>
                <a:gd name="connsiteX137" fmla="*/ 95693 w 5784112"/>
                <a:gd name="connsiteY137" fmla="*/ 255181 h 935665"/>
                <a:gd name="connsiteX138" fmla="*/ 63796 w 5784112"/>
                <a:gd name="connsiteY138" fmla="*/ 287079 h 935665"/>
                <a:gd name="connsiteX139" fmla="*/ 31898 w 5784112"/>
                <a:gd name="connsiteY139" fmla="*/ 297711 h 935665"/>
                <a:gd name="connsiteX140" fmla="*/ 21266 w 5784112"/>
                <a:gd name="connsiteY140" fmla="*/ 350874 h 935665"/>
                <a:gd name="connsiteX141" fmla="*/ 0 w 5784112"/>
                <a:gd name="connsiteY141" fmla="*/ 435934 h 935665"/>
                <a:gd name="connsiteX142" fmla="*/ 10633 w 5784112"/>
                <a:gd name="connsiteY142" fmla="*/ 489097 h 935665"/>
                <a:gd name="connsiteX143" fmla="*/ 42531 w 5784112"/>
                <a:gd name="connsiteY143" fmla="*/ 520995 h 935665"/>
                <a:gd name="connsiteX144" fmla="*/ 212652 w 5784112"/>
                <a:gd name="connsiteY144" fmla="*/ 563525 h 935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5784112" h="935665">
                  <a:moveTo>
                    <a:pt x="212652" y="563525"/>
                  </a:moveTo>
                  <a:cubicBezTo>
                    <a:pt x="258726" y="572386"/>
                    <a:pt x="283399" y="572464"/>
                    <a:pt x="318977" y="574158"/>
                  </a:cubicBezTo>
                  <a:cubicBezTo>
                    <a:pt x="681327" y="591413"/>
                    <a:pt x="563755" y="521148"/>
                    <a:pt x="691117" y="606055"/>
                  </a:cubicBezTo>
                  <a:cubicBezTo>
                    <a:pt x="727570" y="660735"/>
                    <a:pt x="693650" y="618715"/>
                    <a:pt x="744279" y="659218"/>
                  </a:cubicBezTo>
                  <a:cubicBezTo>
                    <a:pt x="771893" y="681309"/>
                    <a:pt x="760630" y="685387"/>
                    <a:pt x="797442" y="701748"/>
                  </a:cubicBezTo>
                  <a:cubicBezTo>
                    <a:pt x="816655" y="710287"/>
                    <a:pt x="877593" y="728887"/>
                    <a:pt x="903768" y="733646"/>
                  </a:cubicBezTo>
                  <a:cubicBezTo>
                    <a:pt x="928425" y="738129"/>
                    <a:pt x="953387" y="740735"/>
                    <a:pt x="978196" y="744279"/>
                  </a:cubicBezTo>
                  <a:cubicBezTo>
                    <a:pt x="988828" y="747823"/>
                    <a:pt x="998886" y="754911"/>
                    <a:pt x="1010093" y="754911"/>
                  </a:cubicBezTo>
                  <a:cubicBezTo>
                    <a:pt x="1105852" y="754911"/>
                    <a:pt x="1201462" y="747317"/>
                    <a:pt x="1297173" y="744279"/>
                  </a:cubicBezTo>
                  <a:lnTo>
                    <a:pt x="1679945" y="733646"/>
                  </a:lnTo>
                  <a:cubicBezTo>
                    <a:pt x="1760121" y="706922"/>
                    <a:pt x="1661291" y="742972"/>
                    <a:pt x="1743740" y="701748"/>
                  </a:cubicBezTo>
                  <a:cubicBezTo>
                    <a:pt x="1753765" y="696736"/>
                    <a:pt x="1765144" y="695051"/>
                    <a:pt x="1775638" y="691116"/>
                  </a:cubicBezTo>
                  <a:cubicBezTo>
                    <a:pt x="1793509" y="684415"/>
                    <a:pt x="1810929" y="676553"/>
                    <a:pt x="1828800" y="669851"/>
                  </a:cubicBezTo>
                  <a:cubicBezTo>
                    <a:pt x="1839294" y="665916"/>
                    <a:pt x="1850673" y="664230"/>
                    <a:pt x="1860698" y="659218"/>
                  </a:cubicBezTo>
                  <a:cubicBezTo>
                    <a:pt x="1872128" y="653503"/>
                    <a:pt x="1881963" y="645041"/>
                    <a:pt x="1892596" y="637953"/>
                  </a:cubicBezTo>
                  <a:lnTo>
                    <a:pt x="2041452" y="659218"/>
                  </a:lnTo>
                  <a:cubicBezTo>
                    <a:pt x="2096812" y="667959"/>
                    <a:pt x="2086891" y="669316"/>
                    <a:pt x="2137145" y="680483"/>
                  </a:cubicBezTo>
                  <a:cubicBezTo>
                    <a:pt x="2154786" y="684403"/>
                    <a:pt x="2172586" y="687572"/>
                    <a:pt x="2190307" y="691116"/>
                  </a:cubicBezTo>
                  <a:cubicBezTo>
                    <a:pt x="2210086" y="710894"/>
                    <a:pt x="2216646" y="720234"/>
                    <a:pt x="2243470" y="733646"/>
                  </a:cubicBezTo>
                  <a:cubicBezTo>
                    <a:pt x="2253495" y="738658"/>
                    <a:pt x="2265343" y="739267"/>
                    <a:pt x="2275368" y="744279"/>
                  </a:cubicBezTo>
                  <a:cubicBezTo>
                    <a:pt x="2286798" y="749994"/>
                    <a:pt x="2295836" y="759829"/>
                    <a:pt x="2307266" y="765544"/>
                  </a:cubicBezTo>
                  <a:cubicBezTo>
                    <a:pt x="2330063" y="776942"/>
                    <a:pt x="2370493" y="781957"/>
                    <a:pt x="2392326" y="786809"/>
                  </a:cubicBezTo>
                  <a:cubicBezTo>
                    <a:pt x="2406591" y="789979"/>
                    <a:pt x="2420679" y="793897"/>
                    <a:pt x="2434856" y="797441"/>
                  </a:cubicBezTo>
                  <a:cubicBezTo>
                    <a:pt x="2449033" y="804530"/>
                    <a:pt x="2462545" y="813142"/>
                    <a:pt x="2477386" y="818707"/>
                  </a:cubicBezTo>
                  <a:cubicBezTo>
                    <a:pt x="2491069" y="823838"/>
                    <a:pt x="2505866" y="825324"/>
                    <a:pt x="2519917" y="829339"/>
                  </a:cubicBezTo>
                  <a:cubicBezTo>
                    <a:pt x="2530693" y="832418"/>
                    <a:pt x="2541182" y="836428"/>
                    <a:pt x="2551814" y="839972"/>
                  </a:cubicBezTo>
                  <a:cubicBezTo>
                    <a:pt x="2626242" y="836428"/>
                    <a:pt x="2702131" y="844436"/>
                    <a:pt x="2775098" y="829339"/>
                  </a:cubicBezTo>
                  <a:cubicBezTo>
                    <a:pt x="2807841" y="822565"/>
                    <a:pt x="2831683" y="793700"/>
                    <a:pt x="2860159" y="776176"/>
                  </a:cubicBezTo>
                  <a:cubicBezTo>
                    <a:pt x="2881277" y="763180"/>
                    <a:pt x="2929839" y="732769"/>
                    <a:pt x="2955852" y="723014"/>
                  </a:cubicBezTo>
                  <a:cubicBezTo>
                    <a:pt x="2969535" y="717883"/>
                    <a:pt x="2984205" y="715925"/>
                    <a:pt x="2998382" y="712381"/>
                  </a:cubicBezTo>
                  <a:cubicBezTo>
                    <a:pt x="3009014" y="705293"/>
                    <a:pt x="3018850" y="696831"/>
                    <a:pt x="3030279" y="691116"/>
                  </a:cubicBezTo>
                  <a:cubicBezTo>
                    <a:pt x="3040304" y="686104"/>
                    <a:pt x="3053567" y="687658"/>
                    <a:pt x="3062177" y="680483"/>
                  </a:cubicBezTo>
                  <a:cubicBezTo>
                    <a:pt x="3075791" y="669138"/>
                    <a:pt x="3083442" y="652130"/>
                    <a:pt x="3094075" y="637953"/>
                  </a:cubicBezTo>
                  <a:cubicBezTo>
                    <a:pt x="3097750" y="626929"/>
                    <a:pt x="3105840" y="586803"/>
                    <a:pt x="3125973" y="584790"/>
                  </a:cubicBezTo>
                  <a:cubicBezTo>
                    <a:pt x="3161527" y="581235"/>
                    <a:pt x="3216045" y="596676"/>
                    <a:pt x="3253563" y="606055"/>
                  </a:cubicBezTo>
                  <a:cubicBezTo>
                    <a:pt x="3264196" y="613143"/>
                    <a:pt x="3275482" y="619337"/>
                    <a:pt x="3285461" y="627320"/>
                  </a:cubicBezTo>
                  <a:cubicBezTo>
                    <a:pt x="3321447" y="656109"/>
                    <a:pt x="3306926" y="669919"/>
                    <a:pt x="3370521" y="691116"/>
                  </a:cubicBezTo>
                  <a:lnTo>
                    <a:pt x="3402419" y="701748"/>
                  </a:lnTo>
                  <a:cubicBezTo>
                    <a:pt x="3438792" y="738123"/>
                    <a:pt x="3409654" y="716848"/>
                    <a:pt x="3476847" y="733646"/>
                  </a:cubicBezTo>
                  <a:cubicBezTo>
                    <a:pt x="3487720" y="736364"/>
                    <a:pt x="3497690" y="742436"/>
                    <a:pt x="3508745" y="744279"/>
                  </a:cubicBezTo>
                  <a:cubicBezTo>
                    <a:pt x="3540402" y="749555"/>
                    <a:pt x="3572667" y="750372"/>
                    <a:pt x="3604438" y="754911"/>
                  </a:cubicBezTo>
                  <a:cubicBezTo>
                    <a:pt x="3622328" y="757467"/>
                    <a:pt x="3639820" y="762311"/>
                    <a:pt x="3657600" y="765544"/>
                  </a:cubicBezTo>
                  <a:cubicBezTo>
                    <a:pt x="3678811" y="769401"/>
                    <a:pt x="3700131" y="772632"/>
                    <a:pt x="3721396" y="776176"/>
                  </a:cubicBezTo>
                  <a:cubicBezTo>
                    <a:pt x="3732028" y="779720"/>
                    <a:pt x="3743683" y="781043"/>
                    <a:pt x="3753293" y="786809"/>
                  </a:cubicBezTo>
                  <a:cubicBezTo>
                    <a:pt x="3761889" y="791967"/>
                    <a:pt x="3766731" y="801812"/>
                    <a:pt x="3774559" y="808074"/>
                  </a:cubicBezTo>
                  <a:cubicBezTo>
                    <a:pt x="3804005" y="831630"/>
                    <a:pt x="3804662" y="828741"/>
                    <a:pt x="3838354" y="839972"/>
                  </a:cubicBezTo>
                  <a:cubicBezTo>
                    <a:pt x="3845442" y="850604"/>
                    <a:pt x="3848783" y="865096"/>
                    <a:pt x="3859619" y="871869"/>
                  </a:cubicBezTo>
                  <a:cubicBezTo>
                    <a:pt x="3878627" y="883749"/>
                    <a:pt x="3923414" y="893134"/>
                    <a:pt x="3923414" y="893134"/>
                  </a:cubicBezTo>
                  <a:cubicBezTo>
                    <a:pt x="3951768" y="889590"/>
                    <a:pt x="3980907" y="890020"/>
                    <a:pt x="4008475" y="882502"/>
                  </a:cubicBezTo>
                  <a:cubicBezTo>
                    <a:pt x="4020804" y="879140"/>
                    <a:pt x="4028943" y="866952"/>
                    <a:pt x="4040373" y="861237"/>
                  </a:cubicBezTo>
                  <a:cubicBezTo>
                    <a:pt x="4050397" y="856225"/>
                    <a:pt x="4062473" y="856047"/>
                    <a:pt x="4072270" y="850604"/>
                  </a:cubicBezTo>
                  <a:cubicBezTo>
                    <a:pt x="4094611" y="838192"/>
                    <a:pt x="4113207" y="819504"/>
                    <a:pt x="4136066" y="808074"/>
                  </a:cubicBezTo>
                  <a:cubicBezTo>
                    <a:pt x="4150243" y="800986"/>
                    <a:pt x="4163755" y="792374"/>
                    <a:pt x="4178596" y="786809"/>
                  </a:cubicBezTo>
                  <a:cubicBezTo>
                    <a:pt x="4192279" y="781678"/>
                    <a:pt x="4207075" y="780190"/>
                    <a:pt x="4221126" y="776176"/>
                  </a:cubicBezTo>
                  <a:cubicBezTo>
                    <a:pt x="4231903" y="773097"/>
                    <a:pt x="4242391" y="769088"/>
                    <a:pt x="4253024" y="765544"/>
                  </a:cubicBezTo>
                  <a:cubicBezTo>
                    <a:pt x="4263656" y="758456"/>
                    <a:pt x="4275885" y="753315"/>
                    <a:pt x="4284921" y="744279"/>
                  </a:cubicBezTo>
                  <a:cubicBezTo>
                    <a:pt x="4318263" y="710936"/>
                    <a:pt x="4288923" y="709510"/>
                    <a:pt x="4338084" y="701748"/>
                  </a:cubicBezTo>
                  <a:cubicBezTo>
                    <a:pt x="4394533" y="692835"/>
                    <a:pt x="4508205" y="680483"/>
                    <a:pt x="4508205" y="680483"/>
                  </a:cubicBezTo>
                  <a:cubicBezTo>
                    <a:pt x="4585601" y="699833"/>
                    <a:pt x="4515812" y="680350"/>
                    <a:pt x="4603898" y="712381"/>
                  </a:cubicBezTo>
                  <a:cubicBezTo>
                    <a:pt x="4624964" y="720041"/>
                    <a:pt x="4646428" y="726558"/>
                    <a:pt x="4667693" y="733646"/>
                  </a:cubicBezTo>
                  <a:cubicBezTo>
                    <a:pt x="4678326" y="737190"/>
                    <a:pt x="4690266" y="738062"/>
                    <a:pt x="4699591" y="744279"/>
                  </a:cubicBezTo>
                  <a:lnTo>
                    <a:pt x="4763386" y="786809"/>
                  </a:lnTo>
                  <a:cubicBezTo>
                    <a:pt x="4774019" y="793897"/>
                    <a:pt x="4786248" y="799038"/>
                    <a:pt x="4795284" y="808074"/>
                  </a:cubicBezTo>
                  <a:cubicBezTo>
                    <a:pt x="4836218" y="849008"/>
                    <a:pt x="4814671" y="831631"/>
                    <a:pt x="4859079" y="861237"/>
                  </a:cubicBezTo>
                  <a:cubicBezTo>
                    <a:pt x="4866168" y="871869"/>
                    <a:pt x="4869509" y="886361"/>
                    <a:pt x="4880345" y="893134"/>
                  </a:cubicBezTo>
                  <a:cubicBezTo>
                    <a:pt x="4899353" y="905014"/>
                    <a:pt x="4922875" y="907312"/>
                    <a:pt x="4944140" y="914400"/>
                  </a:cubicBezTo>
                  <a:cubicBezTo>
                    <a:pt x="4996483" y="931848"/>
                    <a:pt x="4964997" y="923192"/>
                    <a:pt x="5039833" y="935665"/>
                  </a:cubicBezTo>
                  <a:cubicBezTo>
                    <a:pt x="5082363" y="932121"/>
                    <a:pt x="5125121" y="930672"/>
                    <a:pt x="5167424" y="925032"/>
                  </a:cubicBezTo>
                  <a:cubicBezTo>
                    <a:pt x="5178533" y="923551"/>
                    <a:pt x="5188448" y="917118"/>
                    <a:pt x="5199321" y="914400"/>
                  </a:cubicBezTo>
                  <a:cubicBezTo>
                    <a:pt x="5216853" y="910017"/>
                    <a:pt x="5235049" y="908522"/>
                    <a:pt x="5252484" y="903767"/>
                  </a:cubicBezTo>
                  <a:cubicBezTo>
                    <a:pt x="5274109" y="897869"/>
                    <a:pt x="5316279" y="882502"/>
                    <a:pt x="5316279" y="882502"/>
                  </a:cubicBezTo>
                  <a:cubicBezTo>
                    <a:pt x="5363989" y="834794"/>
                    <a:pt x="5307331" y="885110"/>
                    <a:pt x="5369442" y="850604"/>
                  </a:cubicBezTo>
                  <a:cubicBezTo>
                    <a:pt x="5369459" y="850595"/>
                    <a:pt x="5449178" y="797447"/>
                    <a:pt x="5465135" y="786809"/>
                  </a:cubicBezTo>
                  <a:cubicBezTo>
                    <a:pt x="5475768" y="779721"/>
                    <a:pt x="5484353" y="767129"/>
                    <a:pt x="5497033" y="765544"/>
                  </a:cubicBezTo>
                  <a:lnTo>
                    <a:pt x="5582093" y="754911"/>
                  </a:lnTo>
                  <a:cubicBezTo>
                    <a:pt x="5589182" y="747823"/>
                    <a:pt x="5597097" y="741474"/>
                    <a:pt x="5603359" y="733646"/>
                  </a:cubicBezTo>
                  <a:cubicBezTo>
                    <a:pt x="5611342" y="723667"/>
                    <a:pt x="5615588" y="710784"/>
                    <a:pt x="5624624" y="701748"/>
                  </a:cubicBezTo>
                  <a:cubicBezTo>
                    <a:pt x="5633660" y="692712"/>
                    <a:pt x="5645889" y="687571"/>
                    <a:pt x="5656521" y="680483"/>
                  </a:cubicBezTo>
                  <a:cubicBezTo>
                    <a:pt x="5663609" y="669851"/>
                    <a:pt x="5667808" y="656569"/>
                    <a:pt x="5677786" y="648586"/>
                  </a:cubicBezTo>
                  <a:cubicBezTo>
                    <a:pt x="5686538" y="641585"/>
                    <a:pt x="5700359" y="644170"/>
                    <a:pt x="5709684" y="637953"/>
                  </a:cubicBezTo>
                  <a:cubicBezTo>
                    <a:pt x="5722195" y="629612"/>
                    <a:pt x="5730949" y="616688"/>
                    <a:pt x="5741582" y="606055"/>
                  </a:cubicBezTo>
                  <a:cubicBezTo>
                    <a:pt x="5745126" y="595423"/>
                    <a:pt x="5749783" y="585099"/>
                    <a:pt x="5752214" y="574158"/>
                  </a:cubicBezTo>
                  <a:cubicBezTo>
                    <a:pt x="5771163" y="488887"/>
                    <a:pt x="5754139" y="534561"/>
                    <a:pt x="5773479" y="457200"/>
                  </a:cubicBezTo>
                  <a:cubicBezTo>
                    <a:pt x="5776197" y="446327"/>
                    <a:pt x="5780568" y="435935"/>
                    <a:pt x="5784112" y="425302"/>
                  </a:cubicBezTo>
                  <a:cubicBezTo>
                    <a:pt x="5775544" y="348189"/>
                    <a:pt x="5779588" y="345672"/>
                    <a:pt x="5762847" y="287079"/>
                  </a:cubicBezTo>
                  <a:cubicBezTo>
                    <a:pt x="5759768" y="276302"/>
                    <a:pt x="5760139" y="263106"/>
                    <a:pt x="5752214" y="255181"/>
                  </a:cubicBezTo>
                  <a:cubicBezTo>
                    <a:pt x="5734142" y="237109"/>
                    <a:pt x="5709684" y="226828"/>
                    <a:pt x="5688419" y="212651"/>
                  </a:cubicBezTo>
                  <a:cubicBezTo>
                    <a:pt x="5635911" y="177646"/>
                    <a:pt x="5676934" y="199148"/>
                    <a:pt x="5603359" y="180753"/>
                  </a:cubicBezTo>
                  <a:cubicBezTo>
                    <a:pt x="5592486" y="178035"/>
                    <a:pt x="5582238" y="173199"/>
                    <a:pt x="5571461" y="170120"/>
                  </a:cubicBezTo>
                  <a:cubicBezTo>
                    <a:pt x="5557410" y="166106"/>
                    <a:pt x="5543108" y="163032"/>
                    <a:pt x="5528931" y="159488"/>
                  </a:cubicBezTo>
                  <a:cubicBezTo>
                    <a:pt x="5521843" y="148855"/>
                    <a:pt x="5519953" y="131101"/>
                    <a:pt x="5507666" y="127590"/>
                  </a:cubicBezTo>
                  <a:cubicBezTo>
                    <a:pt x="5466630" y="115866"/>
                    <a:pt x="5422560" y="121004"/>
                    <a:pt x="5380075" y="116958"/>
                  </a:cubicBezTo>
                  <a:cubicBezTo>
                    <a:pt x="5348126" y="113915"/>
                    <a:pt x="5316280" y="109869"/>
                    <a:pt x="5284382" y="106325"/>
                  </a:cubicBezTo>
                  <a:cubicBezTo>
                    <a:pt x="5270205" y="102781"/>
                    <a:pt x="5256117" y="98863"/>
                    <a:pt x="5241852" y="95693"/>
                  </a:cubicBezTo>
                  <a:cubicBezTo>
                    <a:pt x="5224210" y="91773"/>
                    <a:pt x="5205610" y="91406"/>
                    <a:pt x="5188689" y="85060"/>
                  </a:cubicBezTo>
                  <a:cubicBezTo>
                    <a:pt x="5176724" y="80573"/>
                    <a:pt x="5169322" y="66301"/>
                    <a:pt x="5156791" y="63795"/>
                  </a:cubicBezTo>
                  <a:cubicBezTo>
                    <a:pt x="5114942" y="55425"/>
                    <a:pt x="5071730" y="56706"/>
                    <a:pt x="5029200" y="53162"/>
                  </a:cubicBezTo>
                  <a:cubicBezTo>
                    <a:pt x="4939982" y="30858"/>
                    <a:pt x="5007114" y="45119"/>
                    <a:pt x="4848447" y="31897"/>
                  </a:cubicBezTo>
                  <a:lnTo>
                    <a:pt x="4731489" y="21265"/>
                  </a:lnTo>
                  <a:cubicBezTo>
                    <a:pt x="4704056" y="25184"/>
                    <a:pt x="4654857" y="27683"/>
                    <a:pt x="4625163" y="42530"/>
                  </a:cubicBezTo>
                  <a:cubicBezTo>
                    <a:pt x="4497500" y="106362"/>
                    <a:pt x="4670886" y="25728"/>
                    <a:pt x="4572000" y="85060"/>
                  </a:cubicBezTo>
                  <a:cubicBezTo>
                    <a:pt x="4563228" y="90323"/>
                    <a:pt x="4502750" y="106001"/>
                    <a:pt x="4497573" y="106325"/>
                  </a:cubicBezTo>
                  <a:cubicBezTo>
                    <a:pt x="4398466" y="112519"/>
                    <a:pt x="4299098" y="113414"/>
                    <a:pt x="4199861" y="116958"/>
                  </a:cubicBezTo>
                  <a:cubicBezTo>
                    <a:pt x="4138155" y="158094"/>
                    <a:pt x="4198176" y="124707"/>
                    <a:pt x="4093535" y="148855"/>
                  </a:cubicBezTo>
                  <a:cubicBezTo>
                    <a:pt x="4071694" y="153895"/>
                    <a:pt x="4029740" y="170120"/>
                    <a:pt x="4029740" y="170120"/>
                  </a:cubicBezTo>
                  <a:cubicBezTo>
                    <a:pt x="3994298" y="166576"/>
                    <a:pt x="3958720" y="164195"/>
                    <a:pt x="3923414" y="159488"/>
                  </a:cubicBezTo>
                  <a:cubicBezTo>
                    <a:pt x="3839455" y="148293"/>
                    <a:pt x="3899680" y="153554"/>
                    <a:pt x="3838354" y="138223"/>
                  </a:cubicBezTo>
                  <a:cubicBezTo>
                    <a:pt x="3789637" y="126044"/>
                    <a:pt x="3751792" y="123415"/>
                    <a:pt x="3700131" y="116958"/>
                  </a:cubicBezTo>
                  <a:cubicBezTo>
                    <a:pt x="3666259" y="108490"/>
                    <a:pt x="3639541" y="101093"/>
                    <a:pt x="3604438" y="95693"/>
                  </a:cubicBezTo>
                  <a:cubicBezTo>
                    <a:pt x="3566439" y="89847"/>
                    <a:pt x="3459149" y="78368"/>
                    <a:pt x="3423684" y="74427"/>
                  </a:cubicBezTo>
                  <a:cubicBezTo>
                    <a:pt x="3318890" y="48230"/>
                    <a:pt x="3456641" y="80239"/>
                    <a:pt x="3253563" y="53162"/>
                  </a:cubicBezTo>
                  <a:cubicBezTo>
                    <a:pt x="3242454" y="51681"/>
                    <a:pt x="3232607" y="44961"/>
                    <a:pt x="3221666" y="42530"/>
                  </a:cubicBezTo>
                  <a:cubicBezTo>
                    <a:pt x="3200621" y="37853"/>
                    <a:pt x="3179332" y="33941"/>
                    <a:pt x="3157870" y="31897"/>
                  </a:cubicBezTo>
                  <a:cubicBezTo>
                    <a:pt x="3104829" y="26846"/>
                    <a:pt x="3051545" y="24809"/>
                    <a:pt x="2998382" y="21265"/>
                  </a:cubicBezTo>
                  <a:cubicBezTo>
                    <a:pt x="2899145" y="24809"/>
                    <a:pt x="2799586" y="23169"/>
                    <a:pt x="2700670" y="31897"/>
                  </a:cubicBezTo>
                  <a:cubicBezTo>
                    <a:pt x="2678341" y="33867"/>
                    <a:pt x="2658621" y="47725"/>
                    <a:pt x="2636875" y="53162"/>
                  </a:cubicBezTo>
                  <a:cubicBezTo>
                    <a:pt x="2583472" y="66513"/>
                    <a:pt x="2608208" y="59174"/>
                    <a:pt x="2562447" y="74427"/>
                  </a:cubicBezTo>
                  <a:cubicBezTo>
                    <a:pt x="2517445" y="69927"/>
                    <a:pt x="2367259" y="54318"/>
                    <a:pt x="2328531" y="53162"/>
                  </a:cubicBezTo>
                  <a:cubicBezTo>
                    <a:pt x="2133655" y="47345"/>
                    <a:pt x="1938670" y="46074"/>
                    <a:pt x="1743740" y="42530"/>
                  </a:cubicBezTo>
                  <a:cubicBezTo>
                    <a:pt x="1695563" y="30485"/>
                    <a:pt x="1659755" y="19515"/>
                    <a:pt x="1605517" y="21265"/>
                  </a:cubicBezTo>
                  <a:cubicBezTo>
                    <a:pt x="1527264" y="23789"/>
                    <a:pt x="1449608" y="35844"/>
                    <a:pt x="1371600" y="42530"/>
                  </a:cubicBezTo>
                  <a:lnTo>
                    <a:pt x="1233377" y="53162"/>
                  </a:lnTo>
                  <a:cubicBezTo>
                    <a:pt x="1144772" y="49618"/>
                    <a:pt x="1056013" y="48848"/>
                    <a:pt x="967563" y="42530"/>
                  </a:cubicBezTo>
                  <a:cubicBezTo>
                    <a:pt x="956384" y="41731"/>
                    <a:pt x="946479" y="34846"/>
                    <a:pt x="935666" y="31897"/>
                  </a:cubicBezTo>
                  <a:cubicBezTo>
                    <a:pt x="907470" y="24207"/>
                    <a:pt x="879606" y="14257"/>
                    <a:pt x="850605" y="10632"/>
                  </a:cubicBezTo>
                  <a:lnTo>
                    <a:pt x="765545" y="0"/>
                  </a:lnTo>
                  <a:cubicBezTo>
                    <a:pt x="726559" y="3544"/>
                    <a:pt x="686864" y="2430"/>
                    <a:pt x="648586" y="10632"/>
                  </a:cubicBezTo>
                  <a:cubicBezTo>
                    <a:pt x="636091" y="13309"/>
                    <a:pt x="628434" y="26863"/>
                    <a:pt x="616689" y="31897"/>
                  </a:cubicBezTo>
                  <a:cubicBezTo>
                    <a:pt x="575087" y="49727"/>
                    <a:pt x="553241" y="35209"/>
                    <a:pt x="510363" y="63795"/>
                  </a:cubicBezTo>
                  <a:cubicBezTo>
                    <a:pt x="499731" y="70883"/>
                    <a:pt x="489895" y="79345"/>
                    <a:pt x="478466" y="85060"/>
                  </a:cubicBezTo>
                  <a:cubicBezTo>
                    <a:pt x="468441" y="90072"/>
                    <a:pt x="457062" y="91758"/>
                    <a:pt x="446568" y="95693"/>
                  </a:cubicBezTo>
                  <a:cubicBezTo>
                    <a:pt x="428697" y="102395"/>
                    <a:pt x="411276" y="110257"/>
                    <a:pt x="393405" y="116958"/>
                  </a:cubicBezTo>
                  <a:cubicBezTo>
                    <a:pt x="382911" y="120893"/>
                    <a:pt x="372284" y="124511"/>
                    <a:pt x="361507" y="127590"/>
                  </a:cubicBezTo>
                  <a:cubicBezTo>
                    <a:pt x="347456" y="131604"/>
                    <a:pt x="332660" y="133092"/>
                    <a:pt x="318977" y="138223"/>
                  </a:cubicBezTo>
                  <a:cubicBezTo>
                    <a:pt x="304136" y="143788"/>
                    <a:pt x="291163" y="153601"/>
                    <a:pt x="276447" y="159488"/>
                  </a:cubicBezTo>
                  <a:cubicBezTo>
                    <a:pt x="255635" y="167813"/>
                    <a:pt x="212652" y="180753"/>
                    <a:pt x="212652" y="180753"/>
                  </a:cubicBezTo>
                  <a:cubicBezTo>
                    <a:pt x="164942" y="228461"/>
                    <a:pt x="221600" y="178145"/>
                    <a:pt x="159489" y="212651"/>
                  </a:cubicBezTo>
                  <a:cubicBezTo>
                    <a:pt x="137148" y="225063"/>
                    <a:pt x="116958" y="241004"/>
                    <a:pt x="95693" y="255181"/>
                  </a:cubicBezTo>
                  <a:cubicBezTo>
                    <a:pt x="83182" y="263522"/>
                    <a:pt x="76307" y="278738"/>
                    <a:pt x="63796" y="287079"/>
                  </a:cubicBezTo>
                  <a:cubicBezTo>
                    <a:pt x="54471" y="293296"/>
                    <a:pt x="42531" y="294167"/>
                    <a:pt x="31898" y="297711"/>
                  </a:cubicBezTo>
                  <a:cubicBezTo>
                    <a:pt x="28354" y="315432"/>
                    <a:pt x="25330" y="333265"/>
                    <a:pt x="21266" y="350874"/>
                  </a:cubicBezTo>
                  <a:cubicBezTo>
                    <a:pt x="14694" y="379352"/>
                    <a:pt x="0" y="435934"/>
                    <a:pt x="0" y="435934"/>
                  </a:cubicBezTo>
                  <a:cubicBezTo>
                    <a:pt x="3544" y="453655"/>
                    <a:pt x="2551" y="472933"/>
                    <a:pt x="10633" y="489097"/>
                  </a:cubicBezTo>
                  <a:cubicBezTo>
                    <a:pt x="17358" y="502546"/>
                    <a:pt x="27943" y="517348"/>
                    <a:pt x="42531" y="520995"/>
                  </a:cubicBezTo>
                  <a:cubicBezTo>
                    <a:pt x="86146" y="531899"/>
                    <a:pt x="166578" y="554664"/>
                    <a:pt x="212652" y="56352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1B4B7-2649-4DA4-B0C6-39997A2E9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5879" y="1483138"/>
            <a:ext cx="4133193" cy="81700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/>
              <a:t>p type silicon </a:t>
            </a:r>
          </a:p>
          <a:p>
            <a:pPr marL="0" indent="0" algn="ctr">
              <a:buNone/>
            </a:pPr>
            <a:r>
              <a:rPr lang="en-US" dirty="0"/>
              <a:t>N</a:t>
            </a:r>
            <a:r>
              <a:rPr lang="en-US" baseline="-25000" dirty="0"/>
              <a:t>A</a:t>
            </a:r>
            <a:r>
              <a:rPr lang="en-US" dirty="0"/>
              <a:t> = 10</a:t>
            </a:r>
            <a:r>
              <a:rPr lang="en-US" baseline="30000" dirty="0"/>
              <a:t>15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9B89445-002D-4720-9F8F-EFA93052BED9}"/>
              </a:ext>
            </a:extLst>
          </p:cNvPr>
          <p:cNvGrpSpPr/>
          <p:nvPr/>
        </p:nvGrpSpPr>
        <p:grpSpPr>
          <a:xfrm>
            <a:off x="5838017" y="1742953"/>
            <a:ext cx="5210253" cy="4951588"/>
            <a:chOff x="6779729" y="1772305"/>
            <a:chExt cx="5210253" cy="4951588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C73032A-F0B2-4E03-A97D-86251C6A4CCC}"/>
                </a:ext>
              </a:extLst>
            </p:cNvPr>
            <p:cNvSpPr/>
            <p:nvPr/>
          </p:nvSpPr>
          <p:spPr>
            <a:xfrm>
              <a:off x="6973126" y="2014533"/>
              <a:ext cx="4849247" cy="1317812"/>
            </a:xfrm>
            <a:prstGeom prst="rect">
              <a:avLst/>
            </a:prstGeom>
            <a:pattFill prst="narHorz">
              <a:fgClr>
                <a:srgbClr val="C2D1EC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FCECD1D-0A6D-4C9A-A9B5-CCA2357CE070}"/>
                </a:ext>
              </a:extLst>
            </p:cNvPr>
            <p:cNvSpPr/>
            <p:nvPr/>
          </p:nvSpPr>
          <p:spPr>
            <a:xfrm>
              <a:off x="6947338" y="5093096"/>
              <a:ext cx="4849247" cy="1333387"/>
            </a:xfrm>
            <a:prstGeom prst="rect">
              <a:avLst/>
            </a:prstGeom>
            <a:solidFill>
              <a:srgbClr val="C2D1E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CFAF6A3-8801-41C6-9D93-4836FBCBFDDD}"/>
                </a:ext>
              </a:extLst>
            </p:cNvPr>
            <p:cNvSpPr/>
            <p:nvPr/>
          </p:nvSpPr>
          <p:spPr>
            <a:xfrm>
              <a:off x="6779729" y="1772305"/>
              <a:ext cx="5210253" cy="646331"/>
            </a:xfrm>
            <a:custGeom>
              <a:avLst/>
              <a:gdLst>
                <a:gd name="connsiteX0" fmla="*/ 212652 w 5784112"/>
                <a:gd name="connsiteY0" fmla="*/ 563525 h 935665"/>
                <a:gd name="connsiteX1" fmla="*/ 318977 w 5784112"/>
                <a:gd name="connsiteY1" fmla="*/ 574158 h 935665"/>
                <a:gd name="connsiteX2" fmla="*/ 691117 w 5784112"/>
                <a:gd name="connsiteY2" fmla="*/ 606055 h 935665"/>
                <a:gd name="connsiteX3" fmla="*/ 744279 w 5784112"/>
                <a:gd name="connsiteY3" fmla="*/ 659218 h 935665"/>
                <a:gd name="connsiteX4" fmla="*/ 797442 w 5784112"/>
                <a:gd name="connsiteY4" fmla="*/ 701748 h 935665"/>
                <a:gd name="connsiteX5" fmla="*/ 903768 w 5784112"/>
                <a:gd name="connsiteY5" fmla="*/ 733646 h 935665"/>
                <a:gd name="connsiteX6" fmla="*/ 978196 w 5784112"/>
                <a:gd name="connsiteY6" fmla="*/ 744279 h 935665"/>
                <a:gd name="connsiteX7" fmla="*/ 1010093 w 5784112"/>
                <a:gd name="connsiteY7" fmla="*/ 754911 h 935665"/>
                <a:gd name="connsiteX8" fmla="*/ 1297173 w 5784112"/>
                <a:gd name="connsiteY8" fmla="*/ 744279 h 935665"/>
                <a:gd name="connsiteX9" fmla="*/ 1679945 w 5784112"/>
                <a:gd name="connsiteY9" fmla="*/ 733646 h 935665"/>
                <a:gd name="connsiteX10" fmla="*/ 1743740 w 5784112"/>
                <a:gd name="connsiteY10" fmla="*/ 701748 h 935665"/>
                <a:gd name="connsiteX11" fmla="*/ 1775638 w 5784112"/>
                <a:gd name="connsiteY11" fmla="*/ 691116 h 935665"/>
                <a:gd name="connsiteX12" fmla="*/ 1828800 w 5784112"/>
                <a:gd name="connsiteY12" fmla="*/ 669851 h 935665"/>
                <a:gd name="connsiteX13" fmla="*/ 1860698 w 5784112"/>
                <a:gd name="connsiteY13" fmla="*/ 659218 h 935665"/>
                <a:gd name="connsiteX14" fmla="*/ 1892596 w 5784112"/>
                <a:gd name="connsiteY14" fmla="*/ 637953 h 935665"/>
                <a:gd name="connsiteX15" fmla="*/ 2041452 w 5784112"/>
                <a:gd name="connsiteY15" fmla="*/ 659218 h 935665"/>
                <a:gd name="connsiteX16" fmla="*/ 2137145 w 5784112"/>
                <a:gd name="connsiteY16" fmla="*/ 680483 h 935665"/>
                <a:gd name="connsiteX17" fmla="*/ 2190307 w 5784112"/>
                <a:gd name="connsiteY17" fmla="*/ 691116 h 935665"/>
                <a:gd name="connsiteX18" fmla="*/ 2243470 w 5784112"/>
                <a:gd name="connsiteY18" fmla="*/ 733646 h 935665"/>
                <a:gd name="connsiteX19" fmla="*/ 2275368 w 5784112"/>
                <a:gd name="connsiteY19" fmla="*/ 744279 h 935665"/>
                <a:gd name="connsiteX20" fmla="*/ 2307266 w 5784112"/>
                <a:gd name="connsiteY20" fmla="*/ 765544 h 935665"/>
                <a:gd name="connsiteX21" fmla="*/ 2392326 w 5784112"/>
                <a:gd name="connsiteY21" fmla="*/ 786809 h 935665"/>
                <a:gd name="connsiteX22" fmla="*/ 2434856 w 5784112"/>
                <a:gd name="connsiteY22" fmla="*/ 797441 h 935665"/>
                <a:gd name="connsiteX23" fmla="*/ 2477386 w 5784112"/>
                <a:gd name="connsiteY23" fmla="*/ 818707 h 935665"/>
                <a:gd name="connsiteX24" fmla="*/ 2519917 w 5784112"/>
                <a:gd name="connsiteY24" fmla="*/ 829339 h 935665"/>
                <a:gd name="connsiteX25" fmla="*/ 2551814 w 5784112"/>
                <a:gd name="connsiteY25" fmla="*/ 839972 h 935665"/>
                <a:gd name="connsiteX26" fmla="*/ 2775098 w 5784112"/>
                <a:gd name="connsiteY26" fmla="*/ 829339 h 935665"/>
                <a:gd name="connsiteX27" fmla="*/ 2860159 w 5784112"/>
                <a:gd name="connsiteY27" fmla="*/ 776176 h 935665"/>
                <a:gd name="connsiteX28" fmla="*/ 2955852 w 5784112"/>
                <a:gd name="connsiteY28" fmla="*/ 723014 h 935665"/>
                <a:gd name="connsiteX29" fmla="*/ 2998382 w 5784112"/>
                <a:gd name="connsiteY29" fmla="*/ 712381 h 935665"/>
                <a:gd name="connsiteX30" fmla="*/ 3030279 w 5784112"/>
                <a:gd name="connsiteY30" fmla="*/ 691116 h 935665"/>
                <a:gd name="connsiteX31" fmla="*/ 3062177 w 5784112"/>
                <a:gd name="connsiteY31" fmla="*/ 680483 h 935665"/>
                <a:gd name="connsiteX32" fmla="*/ 3094075 w 5784112"/>
                <a:gd name="connsiteY32" fmla="*/ 637953 h 935665"/>
                <a:gd name="connsiteX33" fmla="*/ 3125973 w 5784112"/>
                <a:gd name="connsiteY33" fmla="*/ 584790 h 935665"/>
                <a:gd name="connsiteX34" fmla="*/ 3253563 w 5784112"/>
                <a:gd name="connsiteY34" fmla="*/ 606055 h 935665"/>
                <a:gd name="connsiteX35" fmla="*/ 3285461 w 5784112"/>
                <a:gd name="connsiteY35" fmla="*/ 627320 h 935665"/>
                <a:gd name="connsiteX36" fmla="*/ 3370521 w 5784112"/>
                <a:gd name="connsiteY36" fmla="*/ 691116 h 935665"/>
                <a:gd name="connsiteX37" fmla="*/ 3402419 w 5784112"/>
                <a:gd name="connsiteY37" fmla="*/ 701748 h 935665"/>
                <a:gd name="connsiteX38" fmla="*/ 3476847 w 5784112"/>
                <a:gd name="connsiteY38" fmla="*/ 733646 h 935665"/>
                <a:gd name="connsiteX39" fmla="*/ 3508745 w 5784112"/>
                <a:gd name="connsiteY39" fmla="*/ 744279 h 935665"/>
                <a:gd name="connsiteX40" fmla="*/ 3604438 w 5784112"/>
                <a:gd name="connsiteY40" fmla="*/ 754911 h 935665"/>
                <a:gd name="connsiteX41" fmla="*/ 3657600 w 5784112"/>
                <a:gd name="connsiteY41" fmla="*/ 765544 h 935665"/>
                <a:gd name="connsiteX42" fmla="*/ 3721396 w 5784112"/>
                <a:gd name="connsiteY42" fmla="*/ 776176 h 935665"/>
                <a:gd name="connsiteX43" fmla="*/ 3753293 w 5784112"/>
                <a:gd name="connsiteY43" fmla="*/ 786809 h 935665"/>
                <a:gd name="connsiteX44" fmla="*/ 3774559 w 5784112"/>
                <a:gd name="connsiteY44" fmla="*/ 808074 h 935665"/>
                <a:gd name="connsiteX45" fmla="*/ 3838354 w 5784112"/>
                <a:gd name="connsiteY45" fmla="*/ 839972 h 935665"/>
                <a:gd name="connsiteX46" fmla="*/ 3859619 w 5784112"/>
                <a:gd name="connsiteY46" fmla="*/ 871869 h 935665"/>
                <a:gd name="connsiteX47" fmla="*/ 3923414 w 5784112"/>
                <a:gd name="connsiteY47" fmla="*/ 893134 h 935665"/>
                <a:gd name="connsiteX48" fmla="*/ 4008475 w 5784112"/>
                <a:gd name="connsiteY48" fmla="*/ 882502 h 935665"/>
                <a:gd name="connsiteX49" fmla="*/ 4040373 w 5784112"/>
                <a:gd name="connsiteY49" fmla="*/ 861237 h 935665"/>
                <a:gd name="connsiteX50" fmla="*/ 4072270 w 5784112"/>
                <a:gd name="connsiteY50" fmla="*/ 850604 h 935665"/>
                <a:gd name="connsiteX51" fmla="*/ 4136066 w 5784112"/>
                <a:gd name="connsiteY51" fmla="*/ 808074 h 935665"/>
                <a:gd name="connsiteX52" fmla="*/ 4178596 w 5784112"/>
                <a:gd name="connsiteY52" fmla="*/ 786809 h 935665"/>
                <a:gd name="connsiteX53" fmla="*/ 4221126 w 5784112"/>
                <a:gd name="connsiteY53" fmla="*/ 776176 h 935665"/>
                <a:gd name="connsiteX54" fmla="*/ 4253024 w 5784112"/>
                <a:gd name="connsiteY54" fmla="*/ 765544 h 935665"/>
                <a:gd name="connsiteX55" fmla="*/ 4284921 w 5784112"/>
                <a:gd name="connsiteY55" fmla="*/ 744279 h 935665"/>
                <a:gd name="connsiteX56" fmla="*/ 4338084 w 5784112"/>
                <a:gd name="connsiteY56" fmla="*/ 701748 h 935665"/>
                <a:gd name="connsiteX57" fmla="*/ 4508205 w 5784112"/>
                <a:gd name="connsiteY57" fmla="*/ 680483 h 935665"/>
                <a:gd name="connsiteX58" fmla="*/ 4603898 w 5784112"/>
                <a:gd name="connsiteY58" fmla="*/ 712381 h 935665"/>
                <a:gd name="connsiteX59" fmla="*/ 4667693 w 5784112"/>
                <a:gd name="connsiteY59" fmla="*/ 733646 h 935665"/>
                <a:gd name="connsiteX60" fmla="*/ 4699591 w 5784112"/>
                <a:gd name="connsiteY60" fmla="*/ 744279 h 935665"/>
                <a:gd name="connsiteX61" fmla="*/ 4763386 w 5784112"/>
                <a:gd name="connsiteY61" fmla="*/ 786809 h 935665"/>
                <a:gd name="connsiteX62" fmla="*/ 4795284 w 5784112"/>
                <a:gd name="connsiteY62" fmla="*/ 808074 h 935665"/>
                <a:gd name="connsiteX63" fmla="*/ 4859079 w 5784112"/>
                <a:gd name="connsiteY63" fmla="*/ 861237 h 935665"/>
                <a:gd name="connsiteX64" fmla="*/ 4880345 w 5784112"/>
                <a:gd name="connsiteY64" fmla="*/ 893134 h 935665"/>
                <a:gd name="connsiteX65" fmla="*/ 4944140 w 5784112"/>
                <a:gd name="connsiteY65" fmla="*/ 914400 h 935665"/>
                <a:gd name="connsiteX66" fmla="*/ 5039833 w 5784112"/>
                <a:gd name="connsiteY66" fmla="*/ 935665 h 935665"/>
                <a:gd name="connsiteX67" fmla="*/ 5167424 w 5784112"/>
                <a:gd name="connsiteY67" fmla="*/ 925032 h 935665"/>
                <a:gd name="connsiteX68" fmla="*/ 5199321 w 5784112"/>
                <a:gd name="connsiteY68" fmla="*/ 914400 h 935665"/>
                <a:gd name="connsiteX69" fmla="*/ 5252484 w 5784112"/>
                <a:gd name="connsiteY69" fmla="*/ 903767 h 935665"/>
                <a:gd name="connsiteX70" fmla="*/ 5316279 w 5784112"/>
                <a:gd name="connsiteY70" fmla="*/ 882502 h 935665"/>
                <a:gd name="connsiteX71" fmla="*/ 5369442 w 5784112"/>
                <a:gd name="connsiteY71" fmla="*/ 850604 h 935665"/>
                <a:gd name="connsiteX72" fmla="*/ 5465135 w 5784112"/>
                <a:gd name="connsiteY72" fmla="*/ 786809 h 935665"/>
                <a:gd name="connsiteX73" fmla="*/ 5497033 w 5784112"/>
                <a:gd name="connsiteY73" fmla="*/ 765544 h 935665"/>
                <a:gd name="connsiteX74" fmla="*/ 5582093 w 5784112"/>
                <a:gd name="connsiteY74" fmla="*/ 754911 h 935665"/>
                <a:gd name="connsiteX75" fmla="*/ 5603359 w 5784112"/>
                <a:gd name="connsiteY75" fmla="*/ 733646 h 935665"/>
                <a:gd name="connsiteX76" fmla="*/ 5624624 w 5784112"/>
                <a:gd name="connsiteY76" fmla="*/ 701748 h 935665"/>
                <a:gd name="connsiteX77" fmla="*/ 5656521 w 5784112"/>
                <a:gd name="connsiteY77" fmla="*/ 680483 h 935665"/>
                <a:gd name="connsiteX78" fmla="*/ 5677786 w 5784112"/>
                <a:gd name="connsiteY78" fmla="*/ 648586 h 935665"/>
                <a:gd name="connsiteX79" fmla="*/ 5709684 w 5784112"/>
                <a:gd name="connsiteY79" fmla="*/ 637953 h 935665"/>
                <a:gd name="connsiteX80" fmla="*/ 5741582 w 5784112"/>
                <a:gd name="connsiteY80" fmla="*/ 606055 h 935665"/>
                <a:gd name="connsiteX81" fmla="*/ 5752214 w 5784112"/>
                <a:gd name="connsiteY81" fmla="*/ 574158 h 935665"/>
                <a:gd name="connsiteX82" fmla="*/ 5773479 w 5784112"/>
                <a:gd name="connsiteY82" fmla="*/ 457200 h 935665"/>
                <a:gd name="connsiteX83" fmla="*/ 5784112 w 5784112"/>
                <a:gd name="connsiteY83" fmla="*/ 425302 h 935665"/>
                <a:gd name="connsiteX84" fmla="*/ 5762847 w 5784112"/>
                <a:gd name="connsiteY84" fmla="*/ 287079 h 935665"/>
                <a:gd name="connsiteX85" fmla="*/ 5752214 w 5784112"/>
                <a:gd name="connsiteY85" fmla="*/ 255181 h 935665"/>
                <a:gd name="connsiteX86" fmla="*/ 5688419 w 5784112"/>
                <a:gd name="connsiteY86" fmla="*/ 212651 h 935665"/>
                <a:gd name="connsiteX87" fmla="*/ 5603359 w 5784112"/>
                <a:gd name="connsiteY87" fmla="*/ 180753 h 935665"/>
                <a:gd name="connsiteX88" fmla="*/ 5571461 w 5784112"/>
                <a:gd name="connsiteY88" fmla="*/ 170120 h 935665"/>
                <a:gd name="connsiteX89" fmla="*/ 5528931 w 5784112"/>
                <a:gd name="connsiteY89" fmla="*/ 159488 h 935665"/>
                <a:gd name="connsiteX90" fmla="*/ 5507666 w 5784112"/>
                <a:gd name="connsiteY90" fmla="*/ 127590 h 935665"/>
                <a:gd name="connsiteX91" fmla="*/ 5380075 w 5784112"/>
                <a:gd name="connsiteY91" fmla="*/ 116958 h 935665"/>
                <a:gd name="connsiteX92" fmla="*/ 5284382 w 5784112"/>
                <a:gd name="connsiteY92" fmla="*/ 106325 h 935665"/>
                <a:gd name="connsiteX93" fmla="*/ 5241852 w 5784112"/>
                <a:gd name="connsiteY93" fmla="*/ 95693 h 935665"/>
                <a:gd name="connsiteX94" fmla="*/ 5188689 w 5784112"/>
                <a:gd name="connsiteY94" fmla="*/ 85060 h 935665"/>
                <a:gd name="connsiteX95" fmla="*/ 5156791 w 5784112"/>
                <a:gd name="connsiteY95" fmla="*/ 63795 h 935665"/>
                <a:gd name="connsiteX96" fmla="*/ 5029200 w 5784112"/>
                <a:gd name="connsiteY96" fmla="*/ 53162 h 935665"/>
                <a:gd name="connsiteX97" fmla="*/ 4848447 w 5784112"/>
                <a:gd name="connsiteY97" fmla="*/ 31897 h 935665"/>
                <a:gd name="connsiteX98" fmla="*/ 4731489 w 5784112"/>
                <a:gd name="connsiteY98" fmla="*/ 21265 h 935665"/>
                <a:gd name="connsiteX99" fmla="*/ 4625163 w 5784112"/>
                <a:gd name="connsiteY99" fmla="*/ 42530 h 935665"/>
                <a:gd name="connsiteX100" fmla="*/ 4572000 w 5784112"/>
                <a:gd name="connsiteY100" fmla="*/ 85060 h 935665"/>
                <a:gd name="connsiteX101" fmla="*/ 4497573 w 5784112"/>
                <a:gd name="connsiteY101" fmla="*/ 106325 h 935665"/>
                <a:gd name="connsiteX102" fmla="*/ 4199861 w 5784112"/>
                <a:gd name="connsiteY102" fmla="*/ 116958 h 935665"/>
                <a:gd name="connsiteX103" fmla="*/ 4093535 w 5784112"/>
                <a:gd name="connsiteY103" fmla="*/ 148855 h 935665"/>
                <a:gd name="connsiteX104" fmla="*/ 4029740 w 5784112"/>
                <a:gd name="connsiteY104" fmla="*/ 170120 h 935665"/>
                <a:gd name="connsiteX105" fmla="*/ 3923414 w 5784112"/>
                <a:gd name="connsiteY105" fmla="*/ 159488 h 935665"/>
                <a:gd name="connsiteX106" fmla="*/ 3838354 w 5784112"/>
                <a:gd name="connsiteY106" fmla="*/ 138223 h 935665"/>
                <a:gd name="connsiteX107" fmla="*/ 3700131 w 5784112"/>
                <a:gd name="connsiteY107" fmla="*/ 116958 h 935665"/>
                <a:gd name="connsiteX108" fmla="*/ 3604438 w 5784112"/>
                <a:gd name="connsiteY108" fmla="*/ 95693 h 935665"/>
                <a:gd name="connsiteX109" fmla="*/ 3423684 w 5784112"/>
                <a:gd name="connsiteY109" fmla="*/ 74427 h 935665"/>
                <a:gd name="connsiteX110" fmla="*/ 3253563 w 5784112"/>
                <a:gd name="connsiteY110" fmla="*/ 53162 h 935665"/>
                <a:gd name="connsiteX111" fmla="*/ 3221666 w 5784112"/>
                <a:gd name="connsiteY111" fmla="*/ 42530 h 935665"/>
                <a:gd name="connsiteX112" fmla="*/ 3157870 w 5784112"/>
                <a:gd name="connsiteY112" fmla="*/ 31897 h 935665"/>
                <a:gd name="connsiteX113" fmla="*/ 2998382 w 5784112"/>
                <a:gd name="connsiteY113" fmla="*/ 21265 h 935665"/>
                <a:gd name="connsiteX114" fmla="*/ 2700670 w 5784112"/>
                <a:gd name="connsiteY114" fmla="*/ 31897 h 935665"/>
                <a:gd name="connsiteX115" fmla="*/ 2636875 w 5784112"/>
                <a:gd name="connsiteY115" fmla="*/ 53162 h 935665"/>
                <a:gd name="connsiteX116" fmla="*/ 2562447 w 5784112"/>
                <a:gd name="connsiteY116" fmla="*/ 74427 h 935665"/>
                <a:gd name="connsiteX117" fmla="*/ 2328531 w 5784112"/>
                <a:gd name="connsiteY117" fmla="*/ 53162 h 935665"/>
                <a:gd name="connsiteX118" fmla="*/ 1743740 w 5784112"/>
                <a:gd name="connsiteY118" fmla="*/ 42530 h 935665"/>
                <a:gd name="connsiteX119" fmla="*/ 1605517 w 5784112"/>
                <a:gd name="connsiteY119" fmla="*/ 21265 h 935665"/>
                <a:gd name="connsiteX120" fmla="*/ 1371600 w 5784112"/>
                <a:gd name="connsiteY120" fmla="*/ 42530 h 935665"/>
                <a:gd name="connsiteX121" fmla="*/ 1233377 w 5784112"/>
                <a:gd name="connsiteY121" fmla="*/ 53162 h 935665"/>
                <a:gd name="connsiteX122" fmla="*/ 967563 w 5784112"/>
                <a:gd name="connsiteY122" fmla="*/ 42530 h 935665"/>
                <a:gd name="connsiteX123" fmla="*/ 935666 w 5784112"/>
                <a:gd name="connsiteY123" fmla="*/ 31897 h 935665"/>
                <a:gd name="connsiteX124" fmla="*/ 850605 w 5784112"/>
                <a:gd name="connsiteY124" fmla="*/ 10632 h 935665"/>
                <a:gd name="connsiteX125" fmla="*/ 765545 w 5784112"/>
                <a:gd name="connsiteY125" fmla="*/ 0 h 935665"/>
                <a:gd name="connsiteX126" fmla="*/ 648586 w 5784112"/>
                <a:gd name="connsiteY126" fmla="*/ 10632 h 935665"/>
                <a:gd name="connsiteX127" fmla="*/ 616689 w 5784112"/>
                <a:gd name="connsiteY127" fmla="*/ 31897 h 935665"/>
                <a:gd name="connsiteX128" fmla="*/ 510363 w 5784112"/>
                <a:gd name="connsiteY128" fmla="*/ 63795 h 935665"/>
                <a:gd name="connsiteX129" fmla="*/ 478466 w 5784112"/>
                <a:gd name="connsiteY129" fmla="*/ 85060 h 935665"/>
                <a:gd name="connsiteX130" fmla="*/ 446568 w 5784112"/>
                <a:gd name="connsiteY130" fmla="*/ 95693 h 935665"/>
                <a:gd name="connsiteX131" fmla="*/ 393405 w 5784112"/>
                <a:gd name="connsiteY131" fmla="*/ 116958 h 935665"/>
                <a:gd name="connsiteX132" fmla="*/ 361507 w 5784112"/>
                <a:gd name="connsiteY132" fmla="*/ 127590 h 935665"/>
                <a:gd name="connsiteX133" fmla="*/ 318977 w 5784112"/>
                <a:gd name="connsiteY133" fmla="*/ 138223 h 935665"/>
                <a:gd name="connsiteX134" fmla="*/ 276447 w 5784112"/>
                <a:gd name="connsiteY134" fmla="*/ 159488 h 935665"/>
                <a:gd name="connsiteX135" fmla="*/ 212652 w 5784112"/>
                <a:gd name="connsiteY135" fmla="*/ 180753 h 935665"/>
                <a:gd name="connsiteX136" fmla="*/ 159489 w 5784112"/>
                <a:gd name="connsiteY136" fmla="*/ 212651 h 935665"/>
                <a:gd name="connsiteX137" fmla="*/ 95693 w 5784112"/>
                <a:gd name="connsiteY137" fmla="*/ 255181 h 935665"/>
                <a:gd name="connsiteX138" fmla="*/ 63796 w 5784112"/>
                <a:gd name="connsiteY138" fmla="*/ 287079 h 935665"/>
                <a:gd name="connsiteX139" fmla="*/ 31898 w 5784112"/>
                <a:gd name="connsiteY139" fmla="*/ 297711 h 935665"/>
                <a:gd name="connsiteX140" fmla="*/ 21266 w 5784112"/>
                <a:gd name="connsiteY140" fmla="*/ 350874 h 935665"/>
                <a:gd name="connsiteX141" fmla="*/ 0 w 5784112"/>
                <a:gd name="connsiteY141" fmla="*/ 435934 h 935665"/>
                <a:gd name="connsiteX142" fmla="*/ 10633 w 5784112"/>
                <a:gd name="connsiteY142" fmla="*/ 489097 h 935665"/>
                <a:gd name="connsiteX143" fmla="*/ 42531 w 5784112"/>
                <a:gd name="connsiteY143" fmla="*/ 520995 h 935665"/>
                <a:gd name="connsiteX144" fmla="*/ 212652 w 5784112"/>
                <a:gd name="connsiteY144" fmla="*/ 563525 h 935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5784112" h="935665">
                  <a:moveTo>
                    <a:pt x="212652" y="563525"/>
                  </a:moveTo>
                  <a:cubicBezTo>
                    <a:pt x="258726" y="572386"/>
                    <a:pt x="283399" y="572464"/>
                    <a:pt x="318977" y="574158"/>
                  </a:cubicBezTo>
                  <a:cubicBezTo>
                    <a:pt x="681327" y="591413"/>
                    <a:pt x="563755" y="521148"/>
                    <a:pt x="691117" y="606055"/>
                  </a:cubicBezTo>
                  <a:cubicBezTo>
                    <a:pt x="727570" y="660735"/>
                    <a:pt x="693650" y="618715"/>
                    <a:pt x="744279" y="659218"/>
                  </a:cubicBezTo>
                  <a:cubicBezTo>
                    <a:pt x="771893" y="681309"/>
                    <a:pt x="760630" y="685387"/>
                    <a:pt x="797442" y="701748"/>
                  </a:cubicBezTo>
                  <a:cubicBezTo>
                    <a:pt x="816655" y="710287"/>
                    <a:pt x="877593" y="728887"/>
                    <a:pt x="903768" y="733646"/>
                  </a:cubicBezTo>
                  <a:cubicBezTo>
                    <a:pt x="928425" y="738129"/>
                    <a:pt x="953387" y="740735"/>
                    <a:pt x="978196" y="744279"/>
                  </a:cubicBezTo>
                  <a:cubicBezTo>
                    <a:pt x="988828" y="747823"/>
                    <a:pt x="998886" y="754911"/>
                    <a:pt x="1010093" y="754911"/>
                  </a:cubicBezTo>
                  <a:cubicBezTo>
                    <a:pt x="1105852" y="754911"/>
                    <a:pt x="1201462" y="747317"/>
                    <a:pt x="1297173" y="744279"/>
                  </a:cubicBezTo>
                  <a:lnTo>
                    <a:pt x="1679945" y="733646"/>
                  </a:lnTo>
                  <a:cubicBezTo>
                    <a:pt x="1760121" y="706922"/>
                    <a:pt x="1661291" y="742972"/>
                    <a:pt x="1743740" y="701748"/>
                  </a:cubicBezTo>
                  <a:cubicBezTo>
                    <a:pt x="1753765" y="696736"/>
                    <a:pt x="1765144" y="695051"/>
                    <a:pt x="1775638" y="691116"/>
                  </a:cubicBezTo>
                  <a:cubicBezTo>
                    <a:pt x="1793509" y="684415"/>
                    <a:pt x="1810929" y="676553"/>
                    <a:pt x="1828800" y="669851"/>
                  </a:cubicBezTo>
                  <a:cubicBezTo>
                    <a:pt x="1839294" y="665916"/>
                    <a:pt x="1850673" y="664230"/>
                    <a:pt x="1860698" y="659218"/>
                  </a:cubicBezTo>
                  <a:cubicBezTo>
                    <a:pt x="1872128" y="653503"/>
                    <a:pt x="1881963" y="645041"/>
                    <a:pt x="1892596" y="637953"/>
                  </a:cubicBezTo>
                  <a:lnTo>
                    <a:pt x="2041452" y="659218"/>
                  </a:lnTo>
                  <a:cubicBezTo>
                    <a:pt x="2096812" y="667959"/>
                    <a:pt x="2086891" y="669316"/>
                    <a:pt x="2137145" y="680483"/>
                  </a:cubicBezTo>
                  <a:cubicBezTo>
                    <a:pt x="2154786" y="684403"/>
                    <a:pt x="2172586" y="687572"/>
                    <a:pt x="2190307" y="691116"/>
                  </a:cubicBezTo>
                  <a:cubicBezTo>
                    <a:pt x="2210086" y="710894"/>
                    <a:pt x="2216646" y="720234"/>
                    <a:pt x="2243470" y="733646"/>
                  </a:cubicBezTo>
                  <a:cubicBezTo>
                    <a:pt x="2253495" y="738658"/>
                    <a:pt x="2265343" y="739267"/>
                    <a:pt x="2275368" y="744279"/>
                  </a:cubicBezTo>
                  <a:cubicBezTo>
                    <a:pt x="2286798" y="749994"/>
                    <a:pt x="2295836" y="759829"/>
                    <a:pt x="2307266" y="765544"/>
                  </a:cubicBezTo>
                  <a:cubicBezTo>
                    <a:pt x="2330063" y="776942"/>
                    <a:pt x="2370493" y="781957"/>
                    <a:pt x="2392326" y="786809"/>
                  </a:cubicBezTo>
                  <a:cubicBezTo>
                    <a:pt x="2406591" y="789979"/>
                    <a:pt x="2420679" y="793897"/>
                    <a:pt x="2434856" y="797441"/>
                  </a:cubicBezTo>
                  <a:cubicBezTo>
                    <a:pt x="2449033" y="804530"/>
                    <a:pt x="2462545" y="813142"/>
                    <a:pt x="2477386" y="818707"/>
                  </a:cubicBezTo>
                  <a:cubicBezTo>
                    <a:pt x="2491069" y="823838"/>
                    <a:pt x="2505866" y="825324"/>
                    <a:pt x="2519917" y="829339"/>
                  </a:cubicBezTo>
                  <a:cubicBezTo>
                    <a:pt x="2530693" y="832418"/>
                    <a:pt x="2541182" y="836428"/>
                    <a:pt x="2551814" y="839972"/>
                  </a:cubicBezTo>
                  <a:cubicBezTo>
                    <a:pt x="2626242" y="836428"/>
                    <a:pt x="2702131" y="844436"/>
                    <a:pt x="2775098" y="829339"/>
                  </a:cubicBezTo>
                  <a:cubicBezTo>
                    <a:pt x="2807841" y="822565"/>
                    <a:pt x="2831683" y="793700"/>
                    <a:pt x="2860159" y="776176"/>
                  </a:cubicBezTo>
                  <a:cubicBezTo>
                    <a:pt x="2881277" y="763180"/>
                    <a:pt x="2929839" y="732769"/>
                    <a:pt x="2955852" y="723014"/>
                  </a:cubicBezTo>
                  <a:cubicBezTo>
                    <a:pt x="2969535" y="717883"/>
                    <a:pt x="2984205" y="715925"/>
                    <a:pt x="2998382" y="712381"/>
                  </a:cubicBezTo>
                  <a:cubicBezTo>
                    <a:pt x="3009014" y="705293"/>
                    <a:pt x="3018850" y="696831"/>
                    <a:pt x="3030279" y="691116"/>
                  </a:cubicBezTo>
                  <a:cubicBezTo>
                    <a:pt x="3040304" y="686104"/>
                    <a:pt x="3053567" y="687658"/>
                    <a:pt x="3062177" y="680483"/>
                  </a:cubicBezTo>
                  <a:cubicBezTo>
                    <a:pt x="3075791" y="669138"/>
                    <a:pt x="3083442" y="652130"/>
                    <a:pt x="3094075" y="637953"/>
                  </a:cubicBezTo>
                  <a:cubicBezTo>
                    <a:pt x="3097750" y="626929"/>
                    <a:pt x="3105840" y="586803"/>
                    <a:pt x="3125973" y="584790"/>
                  </a:cubicBezTo>
                  <a:cubicBezTo>
                    <a:pt x="3161527" y="581235"/>
                    <a:pt x="3216045" y="596676"/>
                    <a:pt x="3253563" y="606055"/>
                  </a:cubicBezTo>
                  <a:cubicBezTo>
                    <a:pt x="3264196" y="613143"/>
                    <a:pt x="3275482" y="619337"/>
                    <a:pt x="3285461" y="627320"/>
                  </a:cubicBezTo>
                  <a:cubicBezTo>
                    <a:pt x="3321447" y="656109"/>
                    <a:pt x="3306926" y="669919"/>
                    <a:pt x="3370521" y="691116"/>
                  </a:cubicBezTo>
                  <a:lnTo>
                    <a:pt x="3402419" y="701748"/>
                  </a:lnTo>
                  <a:cubicBezTo>
                    <a:pt x="3438792" y="738123"/>
                    <a:pt x="3409654" y="716848"/>
                    <a:pt x="3476847" y="733646"/>
                  </a:cubicBezTo>
                  <a:cubicBezTo>
                    <a:pt x="3487720" y="736364"/>
                    <a:pt x="3497690" y="742436"/>
                    <a:pt x="3508745" y="744279"/>
                  </a:cubicBezTo>
                  <a:cubicBezTo>
                    <a:pt x="3540402" y="749555"/>
                    <a:pt x="3572667" y="750372"/>
                    <a:pt x="3604438" y="754911"/>
                  </a:cubicBezTo>
                  <a:cubicBezTo>
                    <a:pt x="3622328" y="757467"/>
                    <a:pt x="3639820" y="762311"/>
                    <a:pt x="3657600" y="765544"/>
                  </a:cubicBezTo>
                  <a:cubicBezTo>
                    <a:pt x="3678811" y="769401"/>
                    <a:pt x="3700131" y="772632"/>
                    <a:pt x="3721396" y="776176"/>
                  </a:cubicBezTo>
                  <a:cubicBezTo>
                    <a:pt x="3732028" y="779720"/>
                    <a:pt x="3743683" y="781043"/>
                    <a:pt x="3753293" y="786809"/>
                  </a:cubicBezTo>
                  <a:cubicBezTo>
                    <a:pt x="3761889" y="791967"/>
                    <a:pt x="3766731" y="801812"/>
                    <a:pt x="3774559" y="808074"/>
                  </a:cubicBezTo>
                  <a:cubicBezTo>
                    <a:pt x="3804005" y="831630"/>
                    <a:pt x="3804662" y="828741"/>
                    <a:pt x="3838354" y="839972"/>
                  </a:cubicBezTo>
                  <a:cubicBezTo>
                    <a:pt x="3845442" y="850604"/>
                    <a:pt x="3848783" y="865096"/>
                    <a:pt x="3859619" y="871869"/>
                  </a:cubicBezTo>
                  <a:cubicBezTo>
                    <a:pt x="3878627" y="883749"/>
                    <a:pt x="3923414" y="893134"/>
                    <a:pt x="3923414" y="893134"/>
                  </a:cubicBezTo>
                  <a:cubicBezTo>
                    <a:pt x="3951768" y="889590"/>
                    <a:pt x="3980907" y="890020"/>
                    <a:pt x="4008475" y="882502"/>
                  </a:cubicBezTo>
                  <a:cubicBezTo>
                    <a:pt x="4020804" y="879140"/>
                    <a:pt x="4028943" y="866952"/>
                    <a:pt x="4040373" y="861237"/>
                  </a:cubicBezTo>
                  <a:cubicBezTo>
                    <a:pt x="4050397" y="856225"/>
                    <a:pt x="4062473" y="856047"/>
                    <a:pt x="4072270" y="850604"/>
                  </a:cubicBezTo>
                  <a:cubicBezTo>
                    <a:pt x="4094611" y="838192"/>
                    <a:pt x="4113207" y="819504"/>
                    <a:pt x="4136066" y="808074"/>
                  </a:cubicBezTo>
                  <a:cubicBezTo>
                    <a:pt x="4150243" y="800986"/>
                    <a:pt x="4163755" y="792374"/>
                    <a:pt x="4178596" y="786809"/>
                  </a:cubicBezTo>
                  <a:cubicBezTo>
                    <a:pt x="4192279" y="781678"/>
                    <a:pt x="4207075" y="780190"/>
                    <a:pt x="4221126" y="776176"/>
                  </a:cubicBezTo>
                  <a:cubicBezTo>
                    <a:pt x="4231903" y="773097"/>
                    <a:pt x="4242391" y="769088"/>
                    <a:pt x="4253024" y="765544"/>
                  </a:cubicBezTo>
                  <a:cubicBezTo>
                    <a:pt x="4263656" y="758456"/>
                    <a:pt x="4275885" y="753315"/>
                    <a:pt x="4284921" y="744279"/>
                  </a:cubicBezTo>
                  <a:cubicBezTo>
                    <a:pt x="4318263" y="710936"/>
                    <a:pt x="4288923" y="709510"/>
                    <a:pt x="4338084" y="701748"/>
                  </a:cubicBezTo>
                  <a:cubicBezTo>
                    <a:pt x="4394533" y="692835"/>
                    <a:pt x="4508205" y="680483"/>
                    <a:pt x="4508205" y="680483"/>
                  </a:cubicBezTo>
                  <a:cubicBezTo>
                    <a:pt x="4585601" y="699833"/>
                    <a:pt x="4515812" y="680350"/>
                    <a:pt x="4603898" y="712381"/>
                  </a:cubicBezTo>
                  <a:cubicBezTo>
                    <a:pt x="4624964" y="720041"/>
                    <a:pt x="4646428" y="726558"/>
                    <a:pt x="4667693" y="733646"/>
                  </a:cubicBezTo>
                  <a:cubicBezTo>
                    <a:pt x="4678326" y="737190"/>
                    <a:pt x="4690266" y="738062"/>
                    <a:pt x="4699591" y="744279"/>
                  </a:cubicBezTo>
                  <a:lnTo>
                    <a:pt x="4763386" y="786809"/>
                  </a:lnTo>
                  <a:cubicBezTo>
                    <a:pt x="4774019" y="793897"/>
                    <a:pt x="4786248" y="799038"/>
                    <a:pt x="4795284" y="808074"/>
                  </a:cubicBezTo>
                  <a:cubicBezTo>
                    <a:pt x="4836218" y="849008"/>
                    <a:pt x="4814671" y="831631"/>
                    <a:pt x="4859079" y="861237"/>
                  </a:cubicBezTo>
                  <a:cubicBezTo>
                    <a:pt x="4866168" y="871869"/>
                    <a:pt x="4869509" y="886361"/>
                    <a:pt x="4880345" y="893134"/>
                  </a:cubicBezTo>
                  <a:cubicBezTo>
                    <a:pt x="4899353" y="905014"/>
                    <a:pt x="4922875" y="907312"/>
                    <a:pt x="4944140" y="914400"/>
                  </a:cubicBezTo>
                  <a:cubicBezTo>
                    <a:pt x="4996483" y="931848"/>
                    <a:pt x="4964997" y="923192"/>
                    <a:pt x="5039833" y="935665"/>
                  </a:cubicBezTo>
                  <a:cubicBezTo>
                    <a:pt x="5082363" y="932121"/>
                    <a:pt x="5125121" y="930672"/>
                    <a:pt x="5167424" y="925032"/>
                  </a:cubicBezTo>
                  <a:cubicBezTo>
                    <a:pt x="5178533" y="923551"/>
                    <a:pt x="5188448" y="917118"/>
                    <a:pt x="5199321" y="914400"/>
                  </a:cubicBezTo>
                  <a:cubicBezTo>
                    <a:pt x="5216853" y="910017"/>
                    <a:pt x="5235049" y="908522"/>
                    <a:pt x="5252484" y="903767"/>
                  </a:cubicBezTo>
                  <a:cubicBezTo>
                    <a:pt x="5274109" y="897869"/>
                    <a:pt x="5316279" y="882502"/>
                    <a:pt x="5316279" y="882502"/>
                  </a:cubicBezTo>
                  <a:cubicBezTo>
                    <a:pt x="5363989" y="834794"/>
                    <a:pt x="5307331" y="885110"/>
                    <a:pt x="5369442" y="850604"/>
                  </a:cubicBezTo>
                  <a:cubicBezTo>
                    <a:pt x="5369459" y="850595"/>
                    <a:pt x="5449178" y="797447"/>
                    <a:pt x="5465135" y="786809"/>
                  </a:cubicBezTo>
                  <a:cubicBezTo>
                    <a:pt x="5475768" y="779721"/>
                    <a:pt x="5484353" y="767129"/>
                    <a:pt x="5497033" y="765544"/>
                  </a:cubicBezTo>
                  <a:lnTo>
                    <a:pt x="5582093" y="754911"/>
                  </a:lnTo>
                  <a:cubicBezTo>
                    <a:pt x="5589182" y="747823"/>
                    <a:pt x="5597097" y="741474"/>
                    <a:pt x="5603359" y="733646"/>
                  </a:cubicBezTo>
                  <a:cubicBezTo>
                    <a:pt x="5611342" y="723667"/>
                    <a:pt x="5615588" y="710784"/>
                    <a:pt x="5624624" y="701748"/>
                  </a:cubicBezTo>
                  <a:cubicBezTo>
                    <a:pt x="5633660" y="692712"/>
                    <a:pt x="5645889" y="687571"/>
                    <a:pt x="5656521" y="680483"/>
                  </a:cubicBezTo>
                  <a:cubicBezTo>
                    <a:pt x="5663609" y="669851"/>
                    <a:pt x="5667808" y="656569"/>
                    <a:pt x="5677786" y="648586"/>
                  </a:cubicBezTo>
                  <a:cubicBezTo>
                    <a:pt x="5686538" y="641585"/>
                    <a:pt x="5700359" y="644170"/>
                    <a:pt x="5709684" y="637953"/>
                  </a:cubicBezTo>
                  <a:cubicBezTo>
                    <a:pt x="5722195" y="629612"/>
                    <a:pt x="5730949" y="616688"/>
                    <a:pt x="5741582" y="606055"/>
                  </a:cubicBezTo>
                  <a:cubicBezTo>
                    <a:pt x="5745126" y="595423"/>
                    <a:pt x="5749783" y="585099"/>
                    <a:pt x="5752214" y="574158"/>
                  </a:cubicBezTo>
                  <a:cubicBezTo>
                    <a:pt x="5771163" y="488887"/>
                    <a:pt x="5754139" y="534561"/>
                    <a:pt x="5773479" y="457200"/>
                  </a:cubicBezTo>
                  <a:cubicBezTo>
                    <a:pt x="5776197" y="446327"/>
                    <a:pt x="5780568" y="435935"/>
                    <a:pt x="5784112" y="425302"/>
                  </a:cubicBezTo>
                  <a:cubicBezTo>
                    <a:pt x="5775544" y="348189"/>
                    <a:pt x="5779588" y="345672"/>
                    <a:pt x="5762847" y="287079"/>
                  </a:cubicBezTo>
                  <a:cubicBezTo>
                    <a:pt x="5759768" y="276302"/>
                    <a:pt x="5760139" y="263106"/>
                    <a:pt x="5752214" y="255181"/>
                  </a:cubicBezTo>
                  <a:cubicBezTo>
                    <a:pt x="5734142" y="237109"/>
                    <a:pt x="5709684" y="226828"/>
                    <a:pt x="5688419" y="212651"/>
                  </a:cubicBezTo>
                  <a:cubicBezTo>
                    <a:pt x="5635911" y="177646"/>
                    <a:pt x="5676934" y="199148"/>
                    <a:pt x="5603359" y="180753"/>
                  </a:cubicBezTo>
                  <a:cubicBezTo>
                    <a:pt x="5592486" y="178035"/>
                    <a:pt x="5582238" y="173199"/>
                    <a:pt x="5571461" y="170120"/>
                  </a:cubicBezTo>
                  <a:cubicBezTo>
                    <a:pt x="5557410" y="166106"/>
                    <a:pt x="5543108" y="163032"/>
                    <a:pt x="5528931" y="159488"/>
                  </a:cubicBezTo>
                  <a:cubicBezTo>
                    <a:pt x="5521843" y="148855"/>
                    <a:pt x="5519953" y="131101"/>
                    <a:pt x="5507666" y="127590"/>
                  </a:cubicBezTo>
                  <a:cubicBezTo>
                    <a:pt x="5466630" y="115866"/>
                    <a:pt x="5422560" y="121004"/>
                    <a:pt x="5380075" y="116958"/>
                  </a:cubicBezTo>
                  <a:cubicBezTo>
                    <a:pt x="5348126" y="113915"/>
                    <a:pt x="5316280" y="109869"/>
                    <a:pt x="5284382" y="106325"/>
                  </a:cubicBezTo>
                  <a:cubicBezTo>
                    <a:pt x="5270205" y="102781"/>
                    <a:pt x="5256117" y="98863"/>
                    <a:pt x="5241852" y="95693"/>
                  </a:cubicBezTo>
                  <a:cubicBezTo>
                    <a:pt x="5224210" y="91773"/>
                    <a:pt x="5205610" y="91406"/>
                    <a:pt x="5188689" y="85060"/>
                  </a:cubicBezTo>
                  <a:cubicBezTo>
                    <a:pt x="5176724" y="80573"/>
                    <a:pt x="5169322" y="66301"/>
                    <a:pt x="5156791" y="63795"/>
                  </a:cubicBezTo>
                  <a:cubicBezTo>
                    <a:pt x="5114942" y="55425"/>
                    <a:pt x="5071730" y="56706"/>
                    <a:pt x="5029200" y="53162"/>
                  </a:cubicBezTo>
                  <a:cubicBezTo>
                    <a:pt x="4939982" y="30858"/>
                    <a:pt x="5007114" y="45119"/>
                    <a:pt x="4848447" y="31897"/>
                  </a:cubicBezTo>
                  <a:lnTo>
                    <a:pt x="4731489" y="21265"/>
                  </a:lnTo>
                  <a:cubicBezTo>
                    <a:pt x="4704056" y="25184"/>
                    <a:pt x="4654857" y="27683"/>
                    <a:pt x="4625163" y="42530"/>
                  </a:cubicBezTo>
                  <a:cubicBezTo>
                    <a:pt x="4497500" y="106362"/>
                    <a:pt x="4670886" y="25728"/>
                    <a:pt x="4572000" y="85060"/>
                  </a:cubicBezTo>
                  <a:cubicBezTo>
                    <a:pt x="4563228" y="90323"/>
                    <a:pt x="4502750" y="106001"/>
                    <a:pt x="4497573" y="106325"/>
                  </a:cubicBezTo>
                  <a:cubicBezTo>
                    <a:pt x="4398466" y="112519"/>
                    <a:pt x="4299098" y="113414"/>
                    <a:pt x="4199861" y="116958"/>
                  </a:cubicBezTo>
                  <a:cubicBezTo>
                    <a:pt x="4138155" y="158094"/>
                    <a:pt x="4198176" y="124707"/>
                    <a:pt x="4093535" y="148855"/>
                  </a:cubicBezTo>
                  <a:cubicBezTo>
                    <a:pt x="4071694" y="153895"/>
                    <a:pt x="4029740" y="170120"/>
                    <a:pt x="4029740" y="170120"/>
                  </a:cubicBezTo>
                  <a:cubicBezTo>
                    <a:pt x="3994298" y="166576"/>
                    <a:pt x="3958720" y="164195"/>
                    <a:pt x="3923414" y="159488"/>
                  </a:cubicBezTo>
                  <a:cubicBezTo>
                    <a:pt x="3839455" y="148293"/>
                    <a:pt x="3899680" y="153554"/>
                    <a:pt x="3838354" y="138223"/>
                  </a:cubicBezTo>
                  <a:cubicBezTo>
                    <a:pt x="3789637" y="126044"/>
                    <a:pt x="3751792" y="123415"/>
                    <a:pt x="3700131" y="116958"/>
                  </a:cubicBezTo>
                  <a:cubicBezTo>
                    <a:pt x="3666259" y="108490"/>
                    <a:pt x="3639541" y="101093"/>
                    <a:pt x="3604438" y="95693"/>
                  </a:cubicBezTo>
                  <a:cubicBezTo>
                    <a:pt x="3566439" y="89847"/>
                    <a:pt x="3459149" y="78368"/>
                    <a:pt x="3423684" y="74427"/>
                  </a:cubicBezTo>
                  <a:cubicBezTo>
                    <a:pt x="3318890" y="48230"/>
                    <a:pt x="3456641" y="80239"/>
                    <a:pt x="3253563" y="53162"/>
                  </a:cubicBezTo>
                  <a:cubicBezTo>
                    <a:pt x="3242454" y="51681"/>
                    <a:pt x="3232607" y="44961"/>
                    <a:pt x="3221666" y="42530"/>
                  </a:cubicBezTo>
                  <a:cubicBezTo>
                    <a:pt x="3200621" y="37853"/>
                    <a:pt x="3179332" y="33941"/>
                    <a:pt x="3157870" y="31897"/>
                  </a:cubicBezTo>
                  <a:cubicBezTo>
                    <a:pt x="3104829" y="26846"/>
                    <a:pt x="3051545" y="24809"/>
                    <a:pt x="2998382" y="21265"/>
                  </a:cubicBezTo>
                  <a:cubicBezTo>
                    <a:pt x="2899145" y="24809"/>
                    <a:pt x="2799586" y="23169"/>
                    <a:pt x="2700670" y="31897"/>
                  </a:cubicBezTo>
                  <a:cubicBezTo>
                    <a:pt x="2678341" y="33867"/>
                    <a:pt x="2658621" y="47725"/>
                    <a:pt x="2636875" y="53162"/>
                  </a:cubicBezTo>
                  <a:cubicBezTo>
                    <a:pt x="2583472" y="66513"/>
                    <a:pt x="2608208" y="59174"/>
                    <a:pt x="2562447" y="74427"/>
                  </a:cubicBezTo>
                  <a:cubicBezTo>
                    <a:pt x="2517445" y="69927"/>
                    <a:pt x="2367259" y="54318"/>
                    <a:pt x="2328531" y="53162"/>
                  </a:cubicBezTo>
                  <a:cubicBezTo>
                    <a:pt x="2133655" y="47345"/>
                    <a:pt x="1938670" y="46074"/>
                    <a:pt x="1743740" y="42530"/>
                  </a:cubicBezTo>
                  <a:cubicBezTo>
                    <a:pt x="1695563" y="30485"/>
                    <a:pt x="1659755" y="19515"/>
                    <a:pt x="1605517" y="21265"/>
                  </a:cubicBezTo>
                  <a:cubicBezTo>
                    <a:pt x="1527264" y="23789"/>
                    <a:pt x="1449608" y="35844"/>
                    <a:pt x="1371600" y="42530"/>
                  </a:cubicBezTo>
                  <a:lnTo>
                    <a:pt x="1233377" y="53162"/>
                  </a:lnTo>
                  <a:cubicBezTo>
                    <a:pt x="1144772" y="49618"/>
                    <a:pt x="1056013" y="48848"/>
                    <a:pt x="967563" y="42530"/>
                  </a:cubicBezTo>
                  <a:cubicBezTo>
                    <a:pt x="956384" y="41731"/>
                    <a:pt x="946479" y="34846"/>
                    <a:pt x="935666" y="31897"/>
                  </a:cubicBezTo>
                  <a:cubicBezTo>
                    <a:pt x="907470" y="24207"/>
                    <a:pt x="879606" y="14257"/>
                    <a:pt x="850605" y="10632"/>
                  </a:cubicBezTo>
                  <a:lnTo>
                    <a:pt x="765545" y="0"/>
                  </a:lnTo>
                  <a:cubicBezTo>
                    <a:pt x="726559" y="3544"/>
                    <a:pt x="686864" y="2430"/>
                    <a:pt x="648586" y="10632"/>
                  </a:cubicBezTo>
                  <a:cubicBezTo>
                    <a:pt x="636091" y="13309"/>
                    <a:pt x="628434" y="26863"/>
                    <a:pt x="616689" y="31897"/>
                  </a:cubicBezTo>
                  <a:cubicBezTo>
                    <a:pt x="575087" y="49727"/>
                    <a:pt x="553241" y="35209"/>
                    <a:pt x="510363" y="63795"/>
                  </a:cubicBezTo>
                  <a:cubicBezTo>
                    <a:pt x="499731" y="70883"/>
                    <a:pt x="489895" y="79345"/>
                    <a:pt x="478466" y="85060"/>
                  </a:cubicBezTo>
                  <a:cubicBezTo>
                    <a:pt x="468441" y="90072"/>
                    <a:pt x="457062" y="91758"/>
                    <a:pt x="446568" y="95693"/>
                  </a:cubicBezTo>
                  <a:cubicBezTo>
                    <a:pt x="428697" y="102395"/>
                    <a:pt x="411276" y="110257"/>
                    <a:pt x="393405" y="116958"/>
                  </a:cubicBezTo>
                  <a:cubicBezTo>
                    <a:pt x="382911" y="120893"/>
                    <a:pt x="372284" y="124511"/>
                    <a:pt x="361507" y="127590"/>
                  </a:cubicBezTo>
                  <a:cubicBezTo>
                    <a:pt x="347456" y="131604"/>
                    <a:pt x="332660" y="133092"/>
                    <a:pt x="318977" y="138223"/>
                  </a:cubicBezTo>
                  <a:cubicBezTo>
                    <a:pt x="304136" y="143788"/>
                    <a:pt x="291163" y="153601"/>
                    <a:pt x="276447" y="159488"/>
                  </a:cubicBezTo>
                  <a:cubicBezTo>
                    <a:pt x="255635" y="167813"/>
                    <a:pt x="212652" y="180753"/>
                    <a:pt x="212652" y="180753"/>
                  </a:cubicBezTo>
                  <a:cubicBezTo>
                    <a:pt x="164942" y="228461"/>
                    <a:pt x="221600" y="178145"/>
                    <a:pt x="159489" y="212651"/>
                  </a:cubicBezTo>
                  <a:cubicBezTo>
                    <a:pt x="137148" y="225063"/>
                    <a:pt x="116958" y="241004"/>
                    <a:pt x="95693" y="255181"/>
                  </a:cubicBezTo>
                  <a:cubicBezTo>
                    <a:pt x="83182" y="263522"/>
                    <a:pt x="76307" y="278738"/>
                    <a:pt x="63796" y="287079"/>
                  </a:cubicBezTo>
                  <a:cubicBezTo>
                    <a:pt x="54471" y="293296"/>
                    <a:pt x="42531" y="294167"/>
                    <a:pt x="31898" y="297711"/>
                  </a:cubicBezTo>
                  <a:cubicBezTo>
                    <a:pt x="28354" y="315432"/>
                    <a:pt x="25330" y="333265"/>
                    <a:pt x="21266" y="350874"/>
                  </a:cubicBezTo>
                  <a:cubicBezTo>
                    <a:pt x="14694" y="379352"/>
                    <a:pt x="0" y="435934"/>
                    <a:pt x="0" y="435934"/>
                  </a:cubicBezTo>
                  <a:cubicBezTo>
                    <a:pt x="3544" y="453655"/>
                    <a:pt x="2551" y="472933"/>
                    <a:pt x="10633" y="489097"/>
                  </a:cubicBezTo>
                  <a:cubicBezTo>
                    <a:pt x="17358" y="502546"/>
                    <a:pt x="27943" y="517348"/>
                    <a:pt x="42531" y="520995"/>
                  </a:cubicBezTo>
                  <a:cubicBezTo>
                    <a:pt x="86146" y="531899"/>
                    <a:pt x="166578" y="554664"/>
                    <a:pt x="212652" y="56352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EE1996-95C2-4672-BD04-E19B43C14A7E}"/>
                </a:ext>
              </a:extLst>
            </p:cNvPr>
            <p:cNvSpPr/>
            <p:nvPr/>
          </p:nvSpPr>
          <p:spPr>
            <a:xfrm>
              <a:off x="6779729" y="5988450"/>
              <a:ext cx="5042643" cy="735443"/>
            </a:xfrm>
            <a:custGeom>
              <a:avLst/>
              <a:gdLst>
                <a:gd name="connsiteX0" fmla="*/ 138223 w 6113721"/>
                <a:gd name="connsiteY0" fmla="*/ 267610 h 735443"/>
                <a:gd name="connsiteX1" fmla="*/ 223283 w 6113721"/>
                <a:gd name="connsiteY1" fmla="*/ 246345 h 735443"/>
                <a:gd name="connsiteX2" fmla="*/ 265814 w 6113721"/>
                <a:gd name="connsiteY2" fmla="*/ 203815 h 735443"/>
                <a:gd name="connsiteX3" fmla="*/ 297711 w 6113721"/>
                <a:gd name="connsiteY3" fmla="*/ 182550 h 735443"/>
                <a:gd name="connsiteX4" fmla="*/ 361507 w 6113721"/>
                <a:gd name="connsiteY4" fmla="*/ 129387 h 735443"/>
                <a:gd name="connsiteX5" fmla="*/ 414669 w 6113721"/>
                <a:gd name="connsiteY5" fmla="*/ 65591 h 735443"/>
                <a:gd name="connsiteX6" fmla="*/ 446567 w 6113721"/>
                <a:gd name="connsiteY6" fmla="*/ 54959 h 735443"/>
                <a:gd name="connsiteX7" fmla="*/ 467832 w 6113721"/>
                <a:gd name="connsiteY7" fmla="*/ 23061 h 735443"/>
                <a:gd name="connsiteX8" fmla="*/ 584790 w 6113721"/>
                <a:gd name="connsiteY8" fmla="*/ 12429 h 735443"/>
                <a:gd name="connsiteX9" fmla="*/ 616688 w 6113721"/>
                <a:gd name="connsiteY9" fmla="*/ 33694 h 735443"/>
                <a:gd name="connsiteX10" fmla="*/ 659218 w 6113721"/>
                <a:gd name="connsiteY10" fmla="*/ 54959 h 735443"/>
                <a:gd name="connsiteX11" fmla="*/ 733646 w 6113721"/>
                <a:gd name="connsiteY11" fmla="*/ 118754 h 735443"/>
                <a:gd name="connsiteX12" fmla="*/ 776176 w 6113721"/>
                <a:gd name="connsiteY12" fmla="*/ 129387 h 735443"/>
                <a:gd name="connsiteX13" fmla="*/ 850604 w 6113721"/>
                <a:gd name="connsiteY13" fmla="*/ 171917 h 735443"/>
                <a:gd name="connsiteX14" fmla="*/ 882502 w 6113721"/>
                <a:gd name="connsiteY14" fmla="*/ 182550 h 735443"/>
                <a:gd name="connsiteX15" fmla="*/ 967562 w 6113721"/>
                <a:gd name="connsiteY15" fmla="*/ 203815 h 735443"/>
                <a:gd name="connsiteX16" fmla="*/ 1052623 w 6113721"/>
                <a:gd name="connsiteY16" fmla="*/ 225080 h 735443"/>
                <a:gd name="connsiteX17" fmla="*/ 1339702 w 6113721"/>
                <a:gd name="connsiteY17" fmla="*/ 203815 h 735443"/>
                <a:gd name="connsiteX18" fmla="*/ 1403497 w 6113721"/>
                <a:gd name="connsiteY18" fmla="*/ 171917 h 735443"/>
                <a:gd name="connsiteX19" fmla="*/ 1488558 w 6113721"/>
                <a:gd name="connsiteY19" fmla="*/ 150652 h 735443"/>
                <a:gd name="connsiteX20" fmla="*/ 1531088 w 6113721"/>
                <a:gd name="connsiteY20" fmla="*/ 140019 h 735443"/>
                <a:gd name="connsiteX21" fmla="*/ 1573618 w 6113721"/>
                <a:gd name="connsiteY21" fmla="*/ 129387 h 735443"/>
                <a:gd name="connsiteX22" fmla="*/ 1616148 w 6113721"/>
                <a:gd name="connsiteY22" fmla="*/ 97489 h 735443"/>
                <a:gd name="connsiteX23" fmla="*/ 1690576 w 6113721"/>
                <a:gd name="connsiteY23" fmla="*/ 86857 h 735443"/>
                <a:gd name="connsiteX24" fmla="*/ 1775637 w 6113721"/>
                <a:gd name="connsiteY24" fmla="*/ 65591 h 735443"/>
                <a:gd name="connsiteX25" fmla="*/ 1913860 w 6113721"/>
                <a:gd name="connsiteY25" fmla="*/ 86857 h 735443"/>
                <a:gd name="connsiteX26" fmla="*/ 1988288 w 6113721"/>
                <a:gd name="connsiteY26" fmla="*/ 129387 h 735443"/>
                <a:gd name="connsiteX27" fmla="*/ 2020186 w 6113721"/>
                <a:gd name="connsiteY27" fmla="*/ 140019 h 735443"/>
                <a:gd name="connsiteX28" fmla="*/ 2094614 w 6113721"/>
                <a:gd name="connsiteY28" fmla="*/ 182550 h 735443"/>
                <a:gd name="connsiteX29" fmla="*/ 2158409 w 6113721"/>
                <a:gd name="connsiteY29" fmla="*/ 225080 h 735443"/>
                <a:gd name="connsiteX30" fmla="*/ 2254102 w 6113721"/>
                <a:gd name="connsiteY30" fmla="*/ 267610 h 735443"/>
                <a:gd name="connsiteX31" fmla="*/ 2296632 w 6113721"/>
                <a:gd name="connsiteY31" fmla="*/ 288875 h 735443"/>
                <a:gd name="connsiteX32" fmla="*/ 2402958 w 6113721"/>
                <a:gd name="connsiteY32" fmla="*/ 320773 h 735443"/>
                <a:gd name="connsiteX33" fmla="*/ 2583711 w 6113721"/>
                <a:gd name="connsiteY33" fmla="*/ 299508 h 735443"/>
                <a:gd name="connsiteX34" fmla="*/ 2668772 w 6113721"/>
                <a:gd name="connsiteY34" fmla="*/ 278243 h 735443"/>
                <a:gd name="connsiteX35" fmla="*/ 2700669 w 6113721"/>
                <a:gd name="connsiteY35" fmla="*/ 246345 h 735443"/>
                <a:gd name="connsiteX36" fmla="*/ 2806995 w 6113721"/>
                <a:gd name="connsiteY36" fmla="*/ 193182 h 735443"/>
                <a:gd name="connsiteX37" fmla="*/ 2892055 w 6113721"/>
                <a:gd name="connsiteY37" fmla="*/ 182550 h 735443"/>
                <a:gd name="connsiteX38" fmla="*/ 2966483 w 6113721"/>
                <a:gd name="connsiteY38" fmla="*/ 150652 h 735443"/>
                <a:gd name="connsiteX39" fmla="*/ 3040911 w 6113721"/>
                <a:gd name="connsiteY39" fmla="*/ 129387 h 735443"/>
                <a:gd name="connsiteX40" fmla="*/ 3115339 w 6113721"/>
                <a:gd name="connsiteY40" fmla="*/ 108122 h 735443"/>
                <a:gd name="connsiteX41" fmla="*/ 3242930 w 6113721"/>
                <a:gd name="connsiteY41" fmla="*/ 86857 h 735443"/>
                <a:gd name="connsiteX42" fmla="*/ 3413051 w 6113721"/>
                <a:gd name="connsiteY42" fmla="*/ 65591 h 735443"/>
                <a:gd name="connsiteX43" fmla="*/ 3530009 w 6113721"/>
                <a:gd name="connsiteY43" fmla="*/ 86857 h 735443"/>
                <a:gd name="connsiteX44" fmla="*/ 3646967 w 6113721"/>
                <a:gd name="connsiteY44" fmla="*/ 150652 h 735443"/>
                <a:gd name="connsiteX45" fmla="*/ 3785190 w 6113721"/>
                <a:gd name="connsiteY45" fmla="*/ 182550 h 735443"/>
                <a:gd name="connsiteX46" fmla="*/ 3891516 w 6113721"/>
                <a:gd name="connsiteY46" fmla="*/ 171917 h 735443"/>
                <a:gd name="connsiteX47" fmla="*/ 3944679 w 6113721"/>
                <a:gd name="connsiteY47" fmla="*/ 140019 h 735443"/>
                <a:gd name="connsiteX48" fmla="*/ 3976576 w 6113721"/>
                <a:gd name="connsiteY48" fmla="*/ 129387 h 735443"/>
                <a:gd name="connsiteX49" fmla="*/ 4019107 w 6113721"/>
                <a:gd name="connsiteY49" fmla="*/ 118754 h 735443"/>
                <a:gd name="connsiteX50" fmla="*/ 4082902 w 6113721"/>
                <a:gd name="connsiteY50" fmla="*/ 97489 h 735443"/>
                <a:gd name="connsiteX51" fmla="*/ 4231758 w 6113721"/>
                <a:gd name="connsiteY51" fmla="*/ 118754 h 735443"/>
                <a:gd name="connsiteX52" fmla="*/ 4284921 w 6113721"/>
                <a:gd name="connsiteY52" fmla="*/ 129387 h 735443"/>
                <a:gd name="connsiteX53" fmla="*/ 4316818 w 6113721"/>
                <a:gd name="connsiteY53" fmla="*/ 140019 h 735443"/>
                <a:gd name="connsiteX54" fmla="*/ 4465674 w 6113721"/>
                <a:gd name="connsiteY54" fmla="*/ 161285 h 735443"/>
                <a:gd name="connsiteX55" fmla="*/ 4497572 w 6113721"/>
                <a:gd name="connsiteY55" fmla="*/ 182550 h 735443"/>
                <a:gd name="connsiteX56" fmla="*/ 4688958 w 6113721"/>
                <a:gd name="connsiteY56" fmla="*/ 225080 h 735443"/>
                <a:gd name="connsiteX57" fmla="*/ 4752753 w 6113721"/>
                <a:gd name="connsiteY57" fmla="*/ 246345 h 735443"/>
                <a:gd name="connsiteX58" fmla="*/ 4784651 w 6113721"/>
                <a:gd name="connsiteY58" fmla="*/ 267610 h 735443"/>
                <a:gd name="connsiteX59" fmla="*/ 4837814 w 6113721"/>
                <a:gd name="connsiteY59" fmla="*/ 320773 h 735443"/>
                <a:gd name="connsiteX60" fmla="*/ 4869711 w 6113721"/>
                <a:gd name="connsiteY60" fmla="*/ 331405 h 735443"/>
                <a:gd name="connsiteX61" fmla="*/ 4933507 w 6113721"/>
                <a:gd name="connsiteY61" fmla="*/ 363303 h 735443"/>
                <a:gd name="connsiteX62" fmla="*/ 5007934 w 6113721"/>
                <a:gd name="connsiteY62" fmla="*/ 395201 h 735443"/>
                <a:gd name="connsiteX63" fmla="*/ 5061097 w 6113721"/>
                <a:gd name="connsiteY63" fmla="*/ 384568 h 735443"/>
                <a:gd name="connsiteX64" fmla="*/ 5124893 w 6113721"/>
                <a:gd name="connsiteY64" fmla="*/ 363303 h 735443"/>
                <a:gd name="connsiteX65" fmla="*/ 5156790 w 6113721"/>
                <a:gd name="connsiteY65" fmla="*/ 331405 h 735443"/>
                <a:gd name="connsiteX66" fmla="*/ 5348176 w 6113721"/>
                <a:gd name="connsiteY66" fmla="*/ 299508 h 735443"/>
                <a:gd name="connsiteX67" fmla="*/ 5518297 w 6113721"/>
                <a:gd name="connsiteY67" fmla="*/ 299508 h 735443"/>
                <a:gd name="connsiteX68" fmla="*/ 5571460 w 6113721"/>
                <a:gd name="connsiteY68" fmla="*/ 320773 h 735443"/>
                <a:gd name="connsiteX69" fmla="*/ 5656521 w 6113721"/>
                <a:gd name="connsiteY69" fmla="*/ 342038 h 735443"/>
                <a:gd name="connsiteX70" fmla="*/ 5688418 w 6113721"/>
                <a:gd name="connsiteY70" fmla="*/ 352671 h 735443"/>
                <a:gd name="connsiteX71" fmla="*/ 5826641 w 6113721"/>
                <a:gd name="connsiteY71" fmla="*/ 342038 h 735443"/>
                <a:gd name="connsiteX72" fmla="*/ 5847907 w 6113721"/>
                <a:gd name="connsiteY72" fmla="*/ 320773 h 735443"/>
                <a:gd name="connsiteX73" fmla="*/ 5879804 w 6113721"/>
                <a:gd name="connsiteY73" fmla="*/ 310140 h 735443"/>
                <a:gd name="connsiteX74" fmla="*/ 5911702 w 6113721"/>
                <a:gd name="connsiteY74" fmla="*/ 288875 h 735443"/>
                <a:gd name="connsiteX75" fmla="*/ 5964865 w 6113721"/>
                <a:gd name="connsiteY75" fmla="*/ 299508 h 735443"/>
                <a:gd name="connsiteX76" fmla="*/ 6018028 w 6113721"/>
                <a:gd name="connsiteY76" fmla="*/ 352671 h 735443"/>
                <a:gd name="connsiteX77" fmla="*/ 6049925 w 6113721"/>
                <a:gd name="connsiteY77" fmla="*/ 373936 h 735443"/>
                <a:gd name="connsiteX78" fmla="*/ 6092455 w 6113721"/>
                <a:gd name="connsiteY78" fmla="*/ 437731 h 735443"/>
                <a:gd name="connsiteX79" fmla="*/ 6113721 w 6113721"/>
                <a:gd name="connsiteY79" fmla="*/ 501526 h 735443"/>
                <a:gd name="connsiteX80" fmla="*/ 6103088 w 6113721"/>
                <a:gd name="connsiteY80" fmla="*/ 544057 h 735443"/>
                <a:gd name="connsiteX81" fmla="*/ 6028660 w 6113721"/>
                <a:gd name="connsiteY81" fmla="*/ 575954 h 735443"/>
                <a:gd name="connsiteX82" fmla="*/ 5911702 w 6113721"/>
                <a:gd name="connsiteY82" fmla="*/ 607852 h 735443"/>
                <a:gd name="connsiteX83" fmla="*/ 5869172 w 6113721"/>
                <a:gd name="connsiteY83" fmla="*/ 597219 h 735443"/>
                <a:gd name="connsiteX84" fmla="*/ 5656521 w 6113721"/>
                <a:gd name="connsiteY84" fmla="*/ 586587 h 735443"/>
                <a:gd name="connsiteX85" fmla="*/ 5178055 w 6113721"/>
                <a:gd name="connsiteY85" fmla="*/ 575954 h 735443"/>
                <a:gd name="connsiteX86" fmla="*/ 5103628 w 6113721"/>
                <a:gd name="connsiteY86" fmla="*/ 565322 h 735443"/>
                <a:gd name="connsiteX87" fmla="*/ 4986669 w 6113721"/>
                <a:gd name="connsiteY87" fmla="*/ 533424 h 735443"/>
                <a:gd name="connsiteX88" fmla="*/ 4848446 w 6113721"/>
                <a:gd name="connsiteY88" fmla="*/ 522791 h 735443"/>
                <a:gd name="connsiteX89" fmla="*/ 4816548 w 6113721"/>
                <a:gd name="connsiteY89" fmla="*/ 512159 h 735443"/>
                <a:gd name="connsiteX90" fmla="*/ 4646428 w 6113721"/>
                <a:gd name="connsiteY90" fmla="*/ 533424 h 735443"/>
                <a:gd name="connsiteX91" fmla="*/ 4603897 w 6113721"/>
                <a:gd name="connsiteY91" fmla="*/ 554689 h 735443"/>
                <a:gd name="connsiteX92" fmla="*/ 4508204 w 6113721"/>
                <a:gd name="connsiteY92" fmla="*/ 586587 h 735443"/>
                <a:gd name="connsiteX93" fmla="*/ 4433776 w 6113721"/>
                <a:gd name="connsiteY93" fmla="*/ 607852 h 735443"/>
                <a:gd name="connsiteX94" fmla="*/ 4401879 w 6113721"/>
                <a:gd name="connsiteY94" fmla="*/ 629117 h 735443"/>
                <a:gd name="connsiteX95" fmla="*/ 4199860 w 6113721"/>
                <a:gd name="connsiteY95" fmla="*/ 650382 h 735443"/>
                <a:gd name="connsiteX96" fmla="*/ 4157330 w 6113721"/>
                <a:gd name="connsiteY96" fmla="*/ 639750 h 735443"/>
                <a:gd name="connsiteX97" fmla="*/ 4093534 w 6113721"/>
                <a:gd name="connsiteY97" fmla="*/ 618485 h 735443"/>
                <a:gd name="connsiteX98" fmla="*/ 4008474 w 6113721"/>
                <a:gd name="connsiteY98" fmla="*/ 597219 h 735443"/>
                <a:gd name="connsiteX99" fmla="*/ 3923414 w 6113721"/>
                <a:gd name="connsiteY99" fmla="*/ 565322 h 735443"/>
                <a:gd name="connsiteX100" fmla="*/ 3848986 w 6113721"/>
                <a:gd name="connsiteY100" fmla="*/ 554689 h 735443"/>
                <a:gd name="connsiteX101" fmla="*/ 3785190 w 6113721"/>
                <a:gd name="connsiteY101" fmla="*/ 533424 h 735443"/>
                <a:gd name="connsiteX102" fmla="*/ 3423683 w 6113721"/>
                <a:gd name="connsiteY102" fmla="*/ 544057 h 735443"/>
                <a:gd name="connsiteX103" fmla="*/ 3285460 w 6113721"/>
                <a:gd name="connsiteY103" fmla="*/ 565322 h 735443"/>
                <a:gd name="connsiteX104" fmla="*/ 3242930 w 6113721"/>
                <a:gd name="connsiteY104" fmla="*/ 575954 h 735443"/>
                <a:gd name="connsiteX105" fmla="*/ 3147237 w 6113721"/>
                <a:gd name="connsiteY105" fmla="*/ 586587 h 735443"/>
                <a:gd name="connsiteX106" fmla="*/ 3104707 w 6113721"/>
                <a:gd name="connsiteY106" fmla="*/ 597219 h 735443"/>
                <a:gd name="connsiteX107" fmla="*/ 3072809 w 6113721"/>
                <a:gd name="connsiteY107" fmla="*/ 607852 h 735443"/>
                <a:gd name="connsiteX108" fmla="*/ 2700669 w 6113721"/>
                <a:gd name="connsiteY108" fmla="*/ 629117 h 735443"/>
                <a:gd name="connsiteX109" fmla="*/ 2604976 w 6113721"/>
                <a:gd name="connsiteY109" fmla="*/ 650382 h 735443"/>
                <a:gd name="connsiteX110" fmla="*/ 2509283 w 6113721"/>
                <a:gd name="connsiteY110" fmla="*/ 671647 h 735443"/>
                <a:gd name="connsiteX111" fmla="*/ 2232837 w 6113721"/>
                <a:gd name="connsiteY111" fmla="*/ 650382 h 735443"/>
                <a:gd name="connsiteX112" fmla="*/ 1786269 w 6113721"/>
                <a:gd name="connsiteY112" fmla="*/ 639750 h 735443"/>
                <a:gd name="connsiteX113" fmla="*/ 1552353 w 6113721"/>
                <a:gd name="connsiteY113" fmla="*/ 650382 h 735443"/>
                <a:gd name="connsiteX114" fmla="*/ 1467293 w 6113721"/>
                <a:gd name="connsiteY114" fmla="*/ 661015 h 735443"/>
                <a:gd name="connsiteX115" fmla="*/ 1435395 w 6113721"/>
                <a:gd name="connsiteY115" fmla="*/ 682280 h 735443"/>
                <a:gd name="connsiteX116" fmla="*/ 1392865 w 6113721"/>
                <a:gd name="connsiteY116" fmla="*/ 692912 h 735443"/>
                <a:gd name="connsiteX117" fmla="*/ 1297172 w 6113721"/>
                <a:gd name="connsiteY117" fmla="*/ 714178 h 735443"/>
                <a:gd name="connsiteX118" fmla="*/ 1180214 w 6113721"/>
                <a:gd name="connsiteY118" fmla="*/ 735443 h 735443"/>
                <a:gd name="connsiteX119" fmla="*/ 765544 w 6113721"/>
                <a:gd name="connsiteY119" fmla="*/ 714178 h 735443"/>
                <a:gd name="connsiteX120" fmla="*/ 691116 w 6113721"/>
                <a:gd name="connsiteY120" fmla="*/ 692912 h 735443"/>
                <a:gd name="connsiteX121" fmla="*/ 627321 w 6113721"/>
                <a:gd name="connsiteY121" fmla="*/ 661015 h 735443"/>
                <a:gd name="connsiteX122" fmla="*/ 595423 w 6113721"/>
                <a:gd name="connsiteY122" fmla="*/ 639750 h 735443"/>
                <a:gd name="connsiteX123" fmla="*/ 478465 w 6113721"/>
                <a:gd name="connsiteY123" fmla="*/ 607852 h 735443"/>
                <a:gd name="connsiteX124" fmla="*/ 414669 w 6113721"/>
                <a:gd name="connsiteY124" fmla="*/ 565322 h 735443"/>
                <a:gd name="connsiteX125" fmla="*/ 372139 w 6113721"/>
                <a:gd name="connsiteY125" fmla="*/ 533424 h 735443"/>
                <a:gd name="connsiteX126" fmla="*/ 318976 w 6113721"/>
                <a:gd name="connsiteY126" fmla="*/ 512159 h 735443"/>
                <a:gd name="connsiteX127" fmla="*/ 276446 w 6113721"/>
                <a:gd name="connsiteY127" fmla="*/ 490894 h 735443"/>
                <a:gd name="connsiteX128" fmla="*/ 244548 w 6113721"/>
                <a:gd name="connsiteY128" fmla="*/ 469629 h 735443"/>
                <a:gd name="connsiteX129" fmla="*/ 202018 w 6113721"/>
                <a:gd name="connsiteY129" fmla="*/ 448364 h 735443"/>
                <a:gd name="connsiteX130" fmla="*/ 170121 w 6113721"/>
                <a:gd name="connsiteY130" fmla="*/ 427098 h 735443"/>
                <a:gd name="connsiteX131" fmla="*/ 95693 w 6113721"/>
                <a:gd name="connsiteY131" fmla="*/ 384568 h 735443"/>
                <a:gd name="connsiteX132" fmla="*/ 63795 w 6113721"/>
                <a:gd name="connsiteY132" fmla="*/ 352671 h 735443"/>
                <a:gd name="connsiteX133" fmla="*/ 0 w 6113721"/>
                <a:gd name="connsiteY133" fmla="*/ 299508 h 735443"/>
                <a:gd name="connsiteX134" fmla="*/ 21265 w 6113721"/>
                <a:gd name="connsiteY134" fmla="*/ 267610 h 735443"/>
                <a:gd name="connsiteX0" fmla="*/ 138223 w 6113721"/>
                <a:gd name="connsiteY0" fmla="*/ 267610 h 735443"/>
                <a:gd name="connsiteX1" fmla="*/ 223283 w 6113721"/>
                <a:gd name="connsiteY1" fmla="*/ 246345 h 735443"/>
                <a:gd name="connsiteX2" fmla="*/ 265814 w 6113721"/>
                <a:gd name="connsiteY2" fmla="*/ 203815 h 735443"/>
                <a:gd name="connsiteX3" fmla="*/ 297711 w 6113721"/>
                <a:gd name="connsiteY3" fmla="*/ 182550 h 735443"/>
                <a:gd name="connsiteX4" fmla="*/ 361507 w 6113721"/>
                <a:gd name="connsiteY4" fmla="*/ 129387 h 735443"/>
                <a:gd name="connsiteX5" fmla="*/ 414669 w 6113721"/>
                <a:gd name="connsiteY5" fmla="*/ 65591 h 735443"/>
                <a:gd name="connsiteX6" fmla="*/ 446567 w 6113721"/>
                <a:gd name="connsiteY6" fmla="*/ 54959 h 735443"/>
                <a:gd name="connsiteX7" fmla="*/ 467832 w 6113721"/>
                <a:gd name="connsiteY7" fmla="*/ 23061 h 735443"/>
                <a:gd name="connsiteX8" fmla="*/ 584790 w 6113721"/>
                <a:gd name="connsiteY8" fmla="*/ 12429 h 735443"/>
                <a:gd name="connsiteX9" fmla="*/ 616688 w 6113721"/>
                <a:gd name="connsiteY9" fmla="*/ 33694 h 735443"/>
                <a:gd name="connsiteX10" fmla="*/ 659218 w 6113721"/>
                <a:gd name="connsiteY10" fmla="*/ 54959 h 735443"/>
                <a:gd name="connsiteX11" fmla="*/ 733646 w 6113721"/>
                <a:gd name="connsiteY11" fmla="*/ 118754 h 735443"/>
                <a:gd name="connsiteX12" fmla="*/ 776176 w 6113721"/>
                <a:gd name="connsiteY12" fmla="*/ 129387 h 735443"/>
                <a:gd name="connsiteX13" fmla="*/ 850604 w 6113721"/>
                <a:gd name="connsiteY13" fmla="*/ 171917 h 735443"/>
                <a:gd name="connsiteX14" fmla="*/ 882502 w 6113721"/>
                <a:gd name="connsiteY14" fmla="*/ 182550 h 735443"/>
                <a:gd name="connsiteX15" fmla="*/ 967562 w 6113721"/>
                <a:gd name="connsiteY15" fmla="*/ 203815 h 735443"/>
                <a:gd name="connsiteX16" fmla="*/ 1052623 w 6113721"/>
                <a:gd name="connsiteY16" fmla="*/ 225080 h 735443"/>
                <a:gd name="connsiteX17" fmla="*/ 1339702 w 6113721"/>
                <a:gd name="connsiteY17" fmla="*/ 203815 h 735443"/>
                <a:gd name="connsiteX18" fmla="*/ 1403497 w 6113721"/>
                <a:gd name="connsiteY18" fmla="*/ 171917 h 735443"/>
                <a:gd name="connsiteX19" fmla="*/ 1488558 w 6113721"/>
                <a:gd name="connsiteY19" fmla="*/ 150652 h 735443"/>
                <a:gd name="connsiteX20" fmla="*/ 1531088 w 6113721"/>
                <a:gd name="connsiteY20" fmla="*/ 140019 h 735443"/>
                <a:gd name="connsiteX21" fmla="*/ 1573618 w 6113721"/>
                <a:gd name="connsiteY21" fmla="*/ 129387 h 735443"/>
                <a:gd name="connsiteX22" fmla="*/ 1616148 w 6113721"/>
                <a:gd name="connsiteY22" fmla="*/ 97489 h 735443"/>
                <a:gd name="connsiteX23" fmla="*/ 1690576 w 6113721"/>
                <a:gd name="connsiteY23" fmla="*/ 86857 h 735443"/>
                <a:gd name="connsiteX24" fmla="*/ 1775637 w 6113721"/>
                <a:gd name="connsiteY24" fmla="*/ 65591 h 735443"/>
                <a:gd name="connsiteX25" fmla="*/ 1913860 w 6113721"/>
                <a:gd name="connsiteY25" fmla="*/ 86857 h 735443"/>
                <a:gd name="connsiteX26" fmla="*/ 1988288 w 6113721"/>
                <a:gd name="connsiteY26" fmla="*/ 129387 h 735443"/>
                <a:gd name="connsiteX27" fmla="*/ 2020186 w 6113721"/>
                <a:gd name="connsiteY27" fmla="*/ 140019 h 735443"/>
                <a:gd name="connsiteX28" fmla="*/ 2094614 w 6113721"/>
                <a:gd name="connsiteY28" fmla="*/ 182550 h 735443"/>
                <a:gd name="connsiteX29" fmla="*/ 2158409 w 6113721"/>
                <a:gd name="connsiteY29" fmla="*/ 225080 h 735443"/>
                <a:gd name="connsiteX30" fmla="*/ 2254102 w 6113721"/>
                <a:gd name="connsiteY30" fmla="*/ 267610 h 735443"/>
                <a:gd name="connsiteX31" fmla="*/ 2296632 w 6113721"/>
                <a:gd name="connsiteY31" fmla="*/ 288875 h 735443"/>
                <a:gd name="connsiteX32" fmla="*/ 2402958 w 6113721"/>
                <a:gd name="connsiteY32" fmla="*/ 320773 h 735443"/>
                <a:gd name="connsiteX33" fmla="*/ 2583711 w 6113721"/>
                <a:gd name="connsiteY33" fmla="*/ 299508 h 735443"/>
                <a:gd name="connsiteX34" fmla="*/ 2668772 w 6113721"/>
                <a:gd name="connsiteY34" fmla="*/ 278243 h 735443"/>
                <a:gd name="connsiteX35" fmla="*/ 2700669 w 6113721"/>
                <a:gd name="connsiteY35" fmla="*/ 246345 h 735443"/>
                <a:gd name="connsiteX36" fmla="*/ 2806995 w 6113721"/>
                <a:gd name="connsiteY36" fmla="*/ 193182 h 735443"/>
                <a:gd name="connsiteX37" fmla="*/ 2892055 w 6113721"/>
                <a:gd name="connsiteY37" fmla="*/ 182550 h 735443"/>
                <a:gd name="connsiteX38" fmla="*/ 2966483 w 6113721"/>
                <a:gd name="connsiteY38" fmla="*/ 150652 h 735443"/>
                <a:gd name="connsiteX39" fmla="*/ 3040911 w 6113721"/>
                <a:gd name="connsiteY39" fmla="*/ 129387 h 735443"/>
                <a:gd name="connsiteX40" fmla="*/ 3115339 w 6113721"/>
                <a:gd name="connsiteY40" fmla="*/ 108122 h 735443"/>
                <a:gd name="connsiteX41" fmla="*/ 3242930 w 6113721"/>
                <a:gd name="connsiteY41" fmla="*/ 86857 h 735443"/>
                <a:gd name="connsiteX42" fmla="*/ 3413051 w 6113721"/>
                <a:gd name="connsiteY42" fmla="*/ 65591 h 735443"/>
                <a:gd name="connsiteX43" fmla="*/ 3530009 w 6113721"/>
                <a:gd name="connsiteY43" fmla="*/ 86857 h 735443"/>
                <a:gd name="connsiteX44" fmla="*/ 3646967 w 6113721"/>
                <a:gd name="connsiteY44" fmla="*/ 150652 h 735443"/>
                <a:gd name="connsiteX45" fmla="*/ 3785190 w 6113721"/>
                <a:gd name="connsiteY45" fmla="*/ 182550 h 735443"/>
                <a:gd name="connsiteX46" fmla="*/ 3891516 w 6113721"/>
                <a:gd name="connsiteY46" fmla="*/ 171917 h 735443"/>
                <a:gd name="connsiteX47" fmla="*/ 3944679 w 6113721"/>
                <a:gd name="connsiteY47" fmla="*/ 140019 h 735443"/>
                <a:gd name="connsiteX48" fmla="*/ 3976576 w 6113721"/>
                <a:gd name="connsiteY48" fmla="*/ 129387 h 735443"/>
                <a:gd name="connsiteX49" fmla="*/ 4019107 w 6113721"/>
                <a:gd name="connsiteY49" fmla="*/ 118754 h 735443"/>
                <a:gd name="connsiteX50" fmla="*/ 4082902 w 6113721"/>
                <a:gd name="connsiteY50" fmla="*/ 97489 h 735443"/>
                <a:gd name="connsiteX51" fmla="*/ 4231758 w 6113721"/>
                <a:gd name="connsiteY51" fmla="*/ 118754 h 735443"/>
                <a:gd name="connsiteX52" fmla="*/ 4284921 w 6113721"/>
                <a:gd name="connsiteY52" fmla="*/ 129387 h 735443"/>
                <a:gd name="connsiteX53" fmla="*/ 4316818 w 6113721"/>
                <a:gd name="connsiteY53" fmla="*/ 140019 h 735443"/>
                <a:gd name="connsiteX54" fmla="*/ 4465674 w 6113721"/>
                <a:gd name="connsiteY54" fmla="*/ 161285 h 735443"/>
                <a:gd name="connsiteX55" fmla="*/ 4497572 w 6113721"/>
                <a:gd name="connsiteY55" fmla="*/ 182550 h 735443"/>
                <a:gd name="connsiteX56" fmla="*/ 4688958 w 6113721"/>
                <a:gd name="connsiteY56" fmla="*/ 225080 h 735443"/>
                <a:gd name="connsiteX57" fmla="*/ 4752753 w 6113721"/>
                <a:gd name="connsiteY57" fmla="*/ 246345 h 735443"/>
                <a:gd name="connsiteX58" fmla="*/ 4784651 w 6113721"/>
                <a:gd name="connsiteY58" fmla="*/ 267610 h 735443"/>
                <a:gd name="connsiteX59" fmla="*/ 4837814 w 6113721"/>
                <a:gd name="connsiteY59" fmla="*/ 320773 h 735443"/>
                <a:gd name="connsiteX60" fmla="*/ 4869711 w 6113721"/>
                <a:gd name="connsiteY60" fmla="*/ 331405 h 735443"/>
                <a:gd name="connsiteX61" fmla="*/ 4933507 w 6113721"/>
                <a:gd name="connsiteY61" fmla="*/ 363303 h 735443"/>
                <a:gd name="connsiteX62" fmla="*/ 5007934 w 6113721"/>
                <a:gd name="connsiteY62" fmla="*/ 395201 h 735443"/>
                <a:gd name="connsiteX63" fmla="*/ 5061097 w 6113721"/>
                <a:gd name="connsiteY63" fmla="*/ 384568 h 735443"/>
                <a:gd name="connsiteX64" fmla="*/ 5124893 w 6113721"/>
                <a:gd name="connsiteY64" fmla="*/ 363303 h 735443"/>
                <a:gd name="connsiteX65" fmla="*/ 5156790 w 6113721"/>
                <a:gd name="connsiteY65" fmla="*/ 331405 h 735443"/>
                <a:gd name="connsiteX66" fmla="*/ 5348176 w 6113721"/>
                <a:gd name="connsiteY66" fmla="*/ 299508 h 735443"/>
                <a:gd name="connsiteX67" fmla="*/ 5518297 w 6113721"/>
                <a:gd name="connsiteY67" fmla="*/ 299508 h 735443"/>
                <a:gd name="connsiteX68" fmla="*/ 5571460 w 6113721"/>
                <a:gd name="connsiteY68" fmla="*/ 320773 h 735443"/>
                <a:gd name="connsiteX69" fmla="*/ 5656521 w 6113721"/>
                <a:gd name="connsiteY69" fmla="*/ 342038 h 735443"/>
                <a:gd name="connsiteX70" fmla="*/ 5688418 w 6113721"/>
                <a:gd name="connsiteY70" fmla="*/ 352671 h 735443"/>
                <a:gd name="connsiteX71" fmla="*/ 5826641 w 6113721"/>
                <a:gd name="connsiteY71" fmla="*/ 342038 h 735443"/>
                <a:gd name="connsiteX72" fmla="*/ 5847907 w 6113721"/>
                <a:gd name="connsiteY72" fmla="*/ 320773 h 735443"/>
                <a:gd name="connsiteX73" fmla="*/ 5879804 w 6113721"/>
                <a:gd name="connsiteY73" fmla="*/ 310140 h 735443"/>
                <a:gd name="connsiteX74" fmla="*/ 5911702 w 6113721"/>
                <a:gd name="connsiteY74" fmla="*/ 288875 h 735443"/>
                <a:gd name="connsiteX75" fmla="*/ 5964865 w 6113721"/>
                <a:gd name="connsiteY75" fmla="*/ 299508 h 735443"/>
                <a:gd name="connsiteX76" fmla="*/ 6018028 w 6113721"/>
                <a:gd name="connsiteY76" fmla="*/ 352671 h 735443"/>
                <a:gd name="connsiteX77" fmla="*/ 6049925 w 6113721"/>
                <a:gd name="connsiteY77" fmla="*/ 373936 h 735443"/>
                <a:gd name="connsiteX78" fmla="*/ 6092455 w 6113721"/>
                <a:gd name="connsiteY78" fmla="*/ 437731 h 735443"/>
                <a:gd name="connsiteX79" fmla="*/ 6113721 w 6113721"/>
                <a:gd name="connsiteY79" fmla="*/ 501526 h 735443"/>
                <a:gd name="connsiteX80" fmla="*/ 6103088 w 6113721"/>
                <a:gd name="connsiteY80" fmla="*/ 544057 h 735443"/>
                <a:gd name="connsiteX81" fmla="*/ 6028660 w 6113721"/>
                <a:gd name="connsiteY81" fmla="*/ 575954 h 735443"/>
                <a:gd name="connsiteX82" fmla="*/ 5911702 w 6113721"/>
                <a:gd name="connsiteY82" fmla="*/ 607852 h 735443"/>
                <a:gd name="connsiteX83" fmla="*/ 5869172 w 6113721"/>
                <a:gd name="connsiteY83" fmla="*/ 597219 h 735443"/>
                <a:gd name="connsiteX84" fmla="*/ 5656521 w 6113721"/>
                <a:gd name="connsiteY84" fmla="*/ 586587 h 735443"/>
                <a:gd name="connsiteX85" fmla="*/ 5178055 w 6113721"/>
                <a:gd name="connsiteY85" fmla="*/ 575954 h 735443"/>
                <a:gd name="connsiteX86" fmla="*/ 5103628 w 6113721"/>
                <a:gd name="connsiteY86" fmla="*/ 565322 h 735443"/>
                <a:gd name="connsiteX87" fmla="*/ 4986669 w 6113721"/>
                <a:gd name="connsiteY87" fmla="*/ 533424 h 735443"/>
                <a:gd name="connsiteX88" fmla="*/ 4848446 w 6113721"/>
                <a:gd name="connsiteY88" fmla="*/ 522791 h 735443"/>
                <a:gd name="connsiteX89" fmla="*/ 4816548 w 6113721"/>
                <a:gd name="connsiteY89" fmla="*/ 512159 h 735443"/>
                <a:gd name="connsiteX90" fmla="*/ 4646428 w 6113721"/>
                <a:gd name="connsiteY90" fmla="*/ 533424 h 735443"/>
                <a:gd name="connsiteX91" fmla="*/ 4603897 w 6113721"/>
                <a:gd name="connsiteY91" fmla="*/ 554689 h 735443"/>
                <a:gd name="connsiteX92" fmla="*/ 4508204 w 6113721"/>
                <a:gd name="connsiteY92" fmla="*/ 586587 h 735443"/>
                <a:gd name="connsiteX93" fmla="*/ 4433776 w 6113721"/>
                <a:gd name="connsiteY93" fmla="*/ 607852 h 735443"/>
                <a:gd name="connsiteX94" fmla="*/ 4401879 w 6113721"/>
                <a:gd name="connsiteY94" fmla="*/ 629117 h 735443"/>
                <a:gd name="connsiteX95" fmla="*/ 4199860 w 6113721"/>
                <a:gd name="connsiteY95" fmla="*/ 650382 h 735443"/>
                <a:gd name="connsiteX96" fmla="*/ 4157330 w 6113721"/>
                <a:gd name="connsiteY96" fmla="*/ 639750 h 735443"/>
                <a:gd name="connsiteX97" fmla="*/ 4093534 w 6113721"/>
                <a:gd name="connsiteY97" fmla="*/ 618485 h 735443"/>
                <a:gd name="connsiteX98" fmla="*/ 4008474 w 6113721"/>
                <a:gd name="connsiteY98" fmla="*/ 597219 h 735443"/>
                <a:gd name="connsiteX99" fmla="*/ 3923414 w 6113721"/>
                <a:gd name="connsiteY99" fmla="*/ 565322 h 735443"/>
                <a:gd name="connsiteX100" fmla="*/ 3848986 w 6113721"/>
                <a:gd name="connsiteY100" fmla="*/ 554689 h 735443"/>
                <a:gd name="connsiteX101" fmla="*/ 3785190 w 6113721"/>
                <a:gd name="connsiteY101" fmla="*/ 533424 h 735443"/>
                <a:gd name="connsiteX102" fmla="*/ 3423683 w 6113721"/>
                <a:gd name="connsiteY102" fmla="*/ 544057 h 735443"/>
                <a:gd name="connsiteX103" fmla="*/ 3285460 w 6113721"/>
                <a:gd name="connsiteY103" fmla="*/ 565322 h 735443"/>
                <a:gd name="connsiteX104" fmla="*/ 3242930 w 6113721"/>
                <a:gd name="connsiteY104" fmla="*/ 575954 h 735443"/>
                <a:gd name="connsiteX105" fmla="*/ 3147237 w 6113721"/>
                <a:gd name="connsiteY105" fmla="*/ 586587 h 735443"/>
                <a:gd name="connsiteX106" fmla="*/ 3104707 w 6113721"/>
                <a:gd name="connsiteY106" fmla="*/ 597219 h 735443"/>
                <a:gd name="connsiteX107" fmla="*/ 3072809 w 6113721"/>
                <a:gd name="connsiteY107" fmla="*/ 607852 h 735443"/>
                <a:gd name="connsiteX108" fmla="*/ 2700669 w 6113721"/>
                <a:gd name="connsiteY108" fmla="*/ 629117 h 735443"/>
                <a:gd name="connsiteX109" fmla="*/ 2604976 w 6113721"/>
                <a:gd name="connsiteY109" fmla="*/ 650382 h 735443"/>
                <a:gd name="connsiteX110" fmla="*/ 2509283 w 6113721"/>
                <a:gd name="connsiteY110" fmla="*/ 671647 h 735443"/>
                <a:gd name="connsiteX111" fmla="*/ 2232837 w 6113721"/>
                <a:gd name="connsiteY111" fmla="*/ 650382 h 735443"/>
                <a:gd name="connsiteX112" fmla="*/ 1786269 w 6113721"/>
                <a:gd name="connsiteY112" fmla="*/ 639750 h 735443"/>
                <a:gd name="connsiteX113" fmla="*/ 1552353 w 6113721"/>
                <a:gd name="connsiteY113" fmla="*/ 650382 h 735443"/>
                <a:gd name="connsiteX114" fmla="*/ 1467293 w 6113721"/>
                <a:gd name="connsiteY114" fmla="*/ 661015 h 735443"/>
                <a:gd name="connsiteX115" fmla="*/ 1435395 w 6113721"/>
                <a:gd name="connsiteY115" fmla="*/ 682280 h 735443"/>
                <a:gd name="connsiteX116" fmla="*/ 1392865 w 6113721"/>
                <a:gd name="connsiteY116" fmla="*/ 692912 h 735443"/>
                <a:gd name="connsiteX117" fmla="*/ 1297172 w 6113721"/>
                <a:gd name="connsiteY117" fmla="*/ 714178 h 735443"/>
                <a:gd name="connsiteX118" fmla="*/ 1180214 w 6113721"/>
                <a:gd name="connsiteY118" fmla="*/ 735443 h 735443"/>
                <a:gd name="connsiteX119" fmla="*/ 765544 w 6113721"/>
                <a:gd name="connsiteY119" fmla="*/ 714178 h 735443"/>
                <a:gd name="connsiteX120" fmla="*/ 691116 w 6113721"/>
                <a:gd name="connsiteY120" fmla="*/ 692912 h 735443"/>
                <a:gd name="connsiteX121" fmla="*/ 627321 w 6113721"/>
                <a:gd name="connsiteY121" fmla="*/ 661015 h 735443"/>
                <a:gd name="connsiteX122" fmla="*/ 595423 w 6113721"/>
                <a:gd name="connsiteY122" fmla="*/ 639750 h 735443"/>
                <a:gd name="connsiteX123" fmla="*/ 478465 w 6113721"/>
                <a:gd name="connsiteY123" fmla="*/ 607852 h 735443"/>
                <a:gd name="connsiteX124" fmla="*/ 414669 w 6113721"/>
                <a:gd name="connsiteY124" fmla="*/ 565322 h 735443"/>
                <a:gd name="connsiteX125" fmla="*/ 372139 w 6113721"/>
                <a:gd name="connsiteY125" fmla="*/ 533424 h 735443"/>
                <a:gd name="connsiteX126" fmla="*/ 318976 w 6113721"/>
                <a:gd name="connsiteY126" fmla="*/ 512159 h 735443"/>
                <a:gd name="connsiteX127" fmla="*/ 276446 w 6113721"/>
                <a:gd name="connsiteY127" fmla="*/ 490894 h 735443"/>
                <a:gd name="connsiteX128" fmla="*/ 244548 w 6113721"/>
                <a:gd name="connsiteY128" fmla="*/ 469629 h 735443"/>
                <a:gd name="connsiteX129" fmla="*/ 202018 w 6113721"/>
                <a:gd name="connsiteY129" fmla="*/ 448364 h 735443"/>
                <a:gd name="connsiteX130" fmla="*/ 170121 w 6113721"/>
                <a:gd name="connsiteY130" fmla="*/ 427098 h 735443"/>
                <a:gd name="connsiteX131" fmla="*/ 95693 w 6113721"/>
                <a:gd name="connsiteY131" fmla="*/ 384568 h 735443"/>
                <a:gd name="connsiteX132" fmla="*/ 63795 w 6113721"/>
                <a:gd name="connsiteY132" fmla="*/ 352671 h 735443"/>
                <a:gd name="connsiteX133" fmla="*/ 0 w 6113721"/>
                <a:gd name="connsiteY133" fmla="*/ 299508 h 735443"/>
                <a:gd name="connsiteX134" fmla="*/ 150474 w 6113721"/>
                <a:gd name="connsiteY134" fmla="*/ 267610 h 735443"/>
                <a:gd name="connsiteX0" fmla="*/ 138223 w 6113721"/>
                <a:gd name="connsiteY0" fmla="*/ 267610 h 735443"/>
                <a:gd name="connsiteX1" fmla="*/ 223283 w 6113721"/>
                <a:gd name="connsiteY1" fmla="*/ 246345 h 735443"/>
                <a:gd name="connsiteX2" fmla="*/ 265814 w 6113721"/>
                <a:gd name="connsiteY2" fmla="*/ 203815 h 735443"/>
                <a:gd name="connsiteX3" fmla="*/ 297711 w 6113721"/>
                <a:gd name="connsiteY3" fmla="*/ 182550 h 735443"/>
                <a:gd name="connsiteX4" fmla="*/ 361507 w 6113721"/>
                <a:gd name="connsiteY4" fmla="*/ 129387 h 735443"/>
                <a:gd name="connsiteX5" fmla="*/ 414669 w 6113721"/>
                <a:gd name="connsiteY5" fmla="*/ 65591 h 735443"/>
                <a:gd name="connsiteX6" fmla="*/ 446567 w 6113721"/>
                <a:gd name="connsiteY6" fmla="*/ 54959 h 735443"/>
                <a:gd name="connsiteX7" fmla="*/ 467832 w 6113721"/>
                <a:gd name="connsiteY7" fmla="*/ 23061 h 735443"/>
                <a:gd name="connsiteX8" fmla="*/ 584790 w 6113721"/>
                <a:gd name="connsiteY8" fmla="*/ 12429 h 735443"/>
                <a:gd name="connsiteX9" fmla="*/ 616688 w 6113721"/>
                <a:gd name="connsiteY9" fmla="*/ 33694 h 735443"/>
                <a:gd name="connsiteX10" fmla="*/ 659218 w 6113721"/>
                <a:gd name="connsiteY10" fmla="*/ 54959 h 735443"/>
                <a:gd name="connsiteX11" fmla="*/ 733646 w 6113721"/>
                <a:gd name="connsiteY11" fmla="*/ 118754 h 735443"/>
                <a:gd name="connsiteX12" fmla="*/ 776176 w 6113721"/>
                <a:gd name="connsiteY12" fmla="*/ 129387 h 735443"/>
                <a:gd name="connsiteX13" fmla="*/ 850604 w 6113721"/>
                <a:gd name="connsiteY13" fmla="*/ 171917 h 735443"/>
                <a:gd name="connsiteX14" fmla="*/ 882502 w 6113721"/>
                <a:gd name="connsiteY14" fmla="*/ 182550 h 735443"/>
                <a:gd name="connsiteX15" fmla="*/ 967562 w 6113721"/>
                <a:gd name="connsiteY15" fmla="*/ 203815 h 735443"/>
                <a:gd name="connsiteX16" fmla="*/ 1052623 w 6113721"/>
                <a:gd name="connsiteY16" fmla="*/ 225080 h 735443"/>
                <a:gd name="connsiteX17" fmla="*/ 1339702 w 6113721"/>
                <a:gd name="connsiteY17" fmla="*/ 203815 h 735443"/>
                <a:gd name="connsiteX18" fmla="*/ 1403497 w 6113721"/>
                <a:gd name="connsiteY18" fmla="*/ 171917 h 735443"/>
                <a:gd name="connsiteX19" fmla="*/ 1488558 w 6113721"/>
                <a:gd name="connsiteY19" fmla="*/ 150652 h 735443"/>
                <a:gd name="connsiteX20" fmla="*/ 1531088 w 6113721"/>
                <a:gd name="connsiteY20" fmla="*/ 140019 h 735443"/>
                <a:gd name="connsiteX21" fmla="*/ 1573618 w 6113721"/>
                <a:gd name="connsiteY21" fmla="*/ 129387 h 735443"/>
                <a:gd name="connsiteX22" fmla="*/ 1616148 w 6113721"/>
                <a:gd name="connsiteY22" fmla="*/ 97489 h 735443"/>
                <a:gd name="connsiteX23" fmla="*/ 1690576 w 6113721"/>
                <a:gd name="connsiteY23" fmla="*/ 86857 h 735443"/>
                <a:gd name="connsiteX24" fmla="*/ 1775637 w 6113721"/>
                <a:gd name="connsiteY24" fmla="*/ 65591 h 735443"/>
                <a:gd name="connsiteX25" fmla="*/ 1913860 w 6113721"/>
                <a:gd name="connsiteY25" fmla="*/ 86857 h 735443"/>
                <a:gd name="connsiteX26" fmla="*/ 1988288 w 6113721"/>
                <a:gd name="connsiteY26" fmla="*/ 129387 h 735443"/>
                <a:gd name="connsiteX27" fmla="*/ 2020186 w 6113721"/>
                <a:gd name="connsiteY27" fmla="*/ 140019 h 735443"/>
                <a:gd name="connsiteX28" fmla="*/ 2094614 w 6113721"/>
                <a:gd name="connsiteY28" fmla="*/ 182550 h 735443"/>
                <a:gd name="connsiteX29" fmla="*/ 2158409 w 6113721"/>
                <a:gd name="connsiteY29" fmla="*/ 225080 h 735443"/>
                <a:gd name="connsiteX30" fmla="*/ 2254102 w 6113721"/>
                <a:gd name="connsiteY30" fmla="*/ 267610 h 735443"/>
                <a:gd name="connsiteX31" fmla="*/ 2296632 w 6113721"/>
                <a:gd name="connsiteY31" fmla="*/ 288875 h 735443"/>
                <a:gd name="connsiteX32" fmla="*/ 2402958 w 6113721"/>
                <a:gd name="connsiteY32" fmla="*/ 320773 h 735443"/>
                <a:gd name="connsiteX33" fmla="*/ 2583711 w 6113721"/>
                <a:gd name="connsiteY33" fmla="*/ 299508 h 735443"/>
                <a:gd name="connsiteX34" fmla="*/ 2668772 w 6113721"/>
                <a:gd name="connsiteY34" fmla="*/ 278243 h 735443"/>
                <a:gd name="connsiteX35" fmla="*/ 2700669 w 6113721"/>
                <a:gd name="connsiteY35" fmla="*/ 246345 h 735443"/>
                <a:gd name="connsiteX36" fmla="*/ 2806995 w 6113721"/>
                <a:gd name="connsiteY36" fmla="*/ 193182 h 735443"/>
                <a:gd name="connsiteX37" fmla="*/ 2892055 w 6113721"/>
                <a:gd name="connsiteY37" fmla="*/ 182550 h 735443"/>
                <a:gd name="connsiteX38" fmla="*/ 2966483 w 6113721"/>
                <a:gd name="connsiteY38" fmla="*/ 150652 h 735443"/>
                <a:gd name="connsiteX39" fmla="*/ 3040911 w 6113721"/>
                <a:gd name="connsiteY39" fmla="*/ 129387 h 735443"/>
                <a:gd name="connsiteX40" fmla="*/ 3115339 w 6113721"/>
                <a:gd name="connsiteY40" fmla="*/ 108122 h 735443"/>
                <a:gd name="connsiteX41" fmla="*/ 3242930 w 6113721"/>
                <a:gd name="connsiteY41" fmla="*/ 86857 h 735443"/>
                <a:gd name="connsiteX42" fmla="*/ 3413051 w 6113721"/>
                <a:gd name="connsiteY42" fmla="*/ 65591 h 735443"/>
                <a:gd name="connsiteX43" fmla="*/ 3530009 w 6113721"/>
                <a:gd name="connsiteY43" fmla="*/ 86857 h 735443"/>
                <a:gd name="connsiteX44" fmla="*/ 3646967 w 6113721"/>
                <a:gd name="connsiteY44" fmla="*/ 150652 h 735443"/>
                <a:gd name="connsiteX45" fmla="*/ 3785190 w 6113721"/>
                <a:gd name="connsiteY45" fmla="*/ 182550 h 735443"/>
                <a:gd name="connsiteX46" fmla="*/ 3891516 w 6113721"/>
                <a:gd name="connsiteY46" fmla="*/ 171917 h 735443"/>
                <a:gd name="connsiteX47" fmla="*/ 3944679 w 6113721"/>
                <a:gd name="connsiteY47" fmla="*/ 140019 h 735443"/>
                <a:gd name="connsiteX48" fmla="*/ 3976576 w 6113721"/>
                <a:gd name="connsiteY48" fmla="*/ 129387 h 735443"/>
                <a:gd name="connsiteX49" fmla="*/ 4019107 w 6113721"/>
                <a:gd name="connsiteY49" fmla="*/ 118754 h 735443"/>
                <a:gd name="connsiteX50" fmla="*/ 4082902 w 6113721"/>
                <a:gd name="connsiteY50" fmla="*/ 97489 h 735443"/>
                <a:gd name="connsiteX51" fmla="*/ 4231758 w 6113721"/>
                <a:gd name="connsiteY51" fmla="*/ 118754 h 735443"/>
                <a:gd name="connsiteX52" fmla="*/ 4284921 w 6113721"/>
                <a:gd name="connsiteY52" fmla="*/ 129387 h 735443"/>
                <a:gd name="connsiteX53" fmla="*/ 4316818 w 6113721"/>
                <a:gd name="connsiteY53" fmla="*/ 140019 h 735443"/>
                <a:gd name="connsiteX54" fmla="*/ 4465674 w 6113721"/>
                <a:gd name="connsiteY54" fmla="*/ 161285 h 735443"/>
                <a:gd name="connsiteX55" fmla="*/ 4497572 w 6113721"/>
                <a:gd name="connsiteY55" fmla="*/ 182550 h 735443"/>
                <a:gd name="connsiteX56" fmla="*/ 4688958 w 6113721"/>
                <a:gd name="connsiteY56" fmla="*/ 225080 h 735443"/>
                <a:gd name="connsiteX57" fmla="*/ 4752753 w 6113721"/>
                <a:gd name="connsiteY57" fmla="*/ 246345 h 735443"/>
                <a:gd name="connsiteX58" fmla="*/ 4784651 w 6113721"/>
                <a:gd name="connsiteY58" fmla="*/ 267610 h 735443"/>
                <a:gd name="connsiteX59" fmla="*/ 4837814 w 6113721"/>
                <a:gd name="connsiteY59" fmla="*/ 320773 h 735443"/>
                <a:gd name="connsiteX60" fmla="*/ 4869711 w 6113721"/>
                <a:gd name="connsiteY60" fmla="*/ 331405 h 735443"/>
                <a:gd name="connsiteX61" fmla="*/ 4933507 w 6113721"/>
                <a:gd name="connsiteY61" fmla="*/ 363303 h 735443"/>
                <a:gd name="connsiteX62" fmla="*/ 5007934 w 6113721"/>
                <a:gd name="connsiteY62" fmla="*/ 395201 h 735443"/>
                <a:gd name="connsiteX63" fmla="*/ 5061097 w 6113721"/>
                <a:gd name="connsiteY63" fmla="*/ 384568 h 735443"/>
                <a:gd name="connsiteX64" fmla="*/ 5124893 w 6113721"/>
                <a:gd name="connsiteY64" fmla="*/ 363303 h 735443"/>
                <a:gd name="connsiteX65" fmla="*/ 5156790 w 6113721"/>
                <a:gd name="connsiteY65" fmla="*/ 331405 h 735443"/>
                <a:gd name="connsiteX66" fmla="*/ 5348176 w 6113721"/>
                <a:gd name="connsiteY66" fmla="*/ 299508 h 735443"/>
                <a:gd name="connsiteX67" fmla="*/ 5518297 w 6113721"/>
                <a:gd name="connsiteY67" fmla="*/ 299508 h 735443"/>
                <a:gd name="connsiteX68" fmla="*/ 5571460 w 6113721"/>
                <a:gd name="connsiteY68" fmla="*/ 320773 h 735443"/>
                <a:gd name="connsiteX69" fmla="*/ 5656521 w 6113721"/>
                <a:gd name="connsiteY69" fmla="*/ 342038 h 735443"/>
                <a:gd name="connsiteX70" fmla="*/ 5688418 w 6113721"/>
                <a:gd name="connsiteY70" fmla="*/ 352671 h 735443"/>
                <a:gd name="connsiteX71" fmla="*/ 5826641 w 6113721"/>
                <a:gd name="connsiteY71" fmla="*/ 342038 h 735443"/>
                <a:gd name="connsiteX72" fmla="*/ 5847907 w 6113721"/>
                <a:gd name="connsiteY72" fmla="*/ 320773 h 735443"/>
                <a:gd name="connsiteX73" fmla="*/ 5879804 w 6113721"/>
                <a:gd name="connsiteY73" fmla="*/ 310140 h 735443"/>
                <a:gd name="connsiteX74" fmla="*/ 5911702 w 6113721"/>
                <a:gd name="connsiteY74" fmla="*/ 288875 h 735443"/>
                <a:gd name="connsiteX75" fmla="*/ 5964865 w 6113721"/>
                <a:gd name="connsiteY75" fmla="*/ 299508 h 735443"/>
                <a:gd name="connsiteX76" fmla="*/ 6018028 w 6113721"/>
                <a:gd name="connsiteY76" fmla="*/ 352671 h 735443"/>
                <a:gd name="connsiteX77" fmla="*/ 6049925 w 6113721"/>
                <a:gd name="connsiteY77" fmla="*/ 373936 h 735443"/>
                <a:gd name="connsiteX78" fmla="*/ 6092455 w 6113721"/>
                <a:gd name="connsiteY78" fmla="*/ 437731 h 735443"/>
                <a:gd name="connsiteX79" fmla="*/ 6113721 w 6113721"/>
                <a:gd name="connsiteY79" fmla="*/ 501526 h 735443"/>
                <a:gd name="connsiteX80" fmla="*/ 6103088 w 6113721"/>
                <a:gd name="connsiteY80" fmla="*/ 544057 h 735443"/>
                <a:gd name="connsiteX81" fmla="*/ 6028660 w 6113721"/>
                <a:gd name="connsiteY81" fmla="*/ 575954 h 735443"/>
                <a:gd name="connsiteX82" fmla="*/ 5911702 w 6113721"/>
                <a:gd name="connsiteY82" fmla="*/ 607852 h 735443"/>
                <a:gd name="connsiteX83" fmla="*/ 5869172 w 6113721"/>
                <a:gd name="connsiteY83" fmla="*/ 597219 h 735443"/>
                <a:gd name="connsiteX84" fmla="*/ 5656521 w 6113721"/>
                <a:gd name="connsiteY84" fmla="*/ 586587 h 735443"/>
                <a:gd name="connsiteX85" fmla="*/ 5178055 w 6113721"/>
                <a:gd name="connsiteY85" fmla="*/ 575954 h 735443"/>
                <a:gd name="connsiteX86" fmla="*/ 5103628 w 6113721"/>
                <a:gd name="connsiteY86" fmla="*/ 565322 h 735443"/>
                <a:gd name="connsiteX87" fmla="*/ 4986669 w 6113721"/>
                <a:gd name="connsiteY87" fmla="*/ 533424 h 735443"/>
                <a:gd name="connsiteX88" fmla="*/ 4848446 w 6113721"/>
                <a:gd name="connsiteY88" fmla="*/ 522791 h 735443"/>
                <a:gd name="connsiteX89" fmla="*/ 4816548 w 6113721"/>
                <a:gd name="connsiteY89" fmla="*/ 512159 h 735443"/>
                <a:gd name="connsiteX90" fmla="*/ 4646428 w 6113721"/>
                <a:gd name="connsiteY90" fmla="*/ 533424 h 735443"/>
                <a:gd name="connsiteX91" fmla="*/ 4603897 w 6113721"/>
                <a:gd name="connsiteY91" fmla="*/ 554689 h 735443"/>
                <a:gd name="connsiteX92" fmla="*/ 4508204 w 6113721"/>
                <a:gd name="connsiteY92" fmla="*/ 586587 h 735443"/>
                <a:gd name="connsiteX93" fmla="*/ 4433776 w 6113721"/>
                <a:gd name="connsiteY93" fmla="*/ 607852 h 735443"/>
                <a:gd name="connsiteX94" fmla="*/ 4401879 w 6113721"/>
                <a:gd name="connsiteY94" fmla="*/ 629117 h 735443"/>
                <a:gd name="connsiteX95" fmla="*/ 4199860 w 6113721"/>
                <a:gd name="connsiteY95" fmla="*/ 650382 h 735443"/>
                <a:gd name="connsiteX96" fmla="*/ 4157330 w 6113721"/>
                <a:gd name="connsiteY96" fmla="*/ 639750 h 735443"/>
                <a:gd name="connsiteX97" fmla="*/ 4093534 w 6113721"/>
                <a:gd name="connsiteY97" fmla="*/ 618485 h 735443"/>
                <a:gd name="connsiteX98" fmla="*/ 4008474 w 6113721"/>
                <a:gd name="connsiteY98" fmla="*/ 597219 h 735443"/>
                <a:gd name="connsiteX99" fmla="*/ 3923414 w 6113721"/>
                <a:gd name="connsiteY99" fmla="*/ 565322 h 735443"/>
                <a:gd name="connsiteX100" fmla="*/ 3848986 w 6113721"/>
                <a:gd name="connsiteY100" fmla="*/ 554689 h 735443"/>
                <a:gd name="connsiteX101" fmla="*/ 3785190 w 6113721"/>
                <a:gd name="connsiteY101" fmla="*/ 533424 h 735443"/>
                <a:gd name="connsiteX102" fmla="*/ 3423683 w 6113721"/>
                <a:gd name="connsiteY102" fmla="*/ 544057 h 735443"/>
                <a:gd name="connsiteX103" fmla="*/ 3285460 w 6113721"/>
                <a:gd name="connsiteY103" fmla="*/ 565322 h 735443"/>
                <a:gd name="connsiteX104" fmla="*/ 3242930 w 6113721"/>
                <a:gd name="connsiteY104" fmla="*/ 575954 h 735443"/>
                <a:gd name="connsiteX105" fmla="*/ 3147237 w 6113721"/>
                <a:gd name="connsiteY105" fmla="*/ 586587 h 735443"/>
                <a:gd name="connsiteX106" fmla="*/ 3104707 w 6113721"/>
                <a:gd name="connsiteY106" fmla="*/ 597219 h 735443"/>
                <a:gd name="connsiteX107" fmla="*/ 3072809 w 6113721"/>
                <a:gd name="connsiteY107" fmla="*/ 607852 h 735443"/>
                <a:gd name="connsiteX108" fmla="*/ 2700669 w 6113721"/>
                <a:gd name="connsiteY108" fmla="*/ 629117 h 735443"/>
                <a:gd name="connsiteX109" fmla="*/ 2604976 w 6113721"/>
                <a:gd name="connsiteY109" fmla="*/ 650382 h 735443"/>
                <a:gd name="connsiteX110" fmla="*/ 2509283 w 6113721"/>
                <a:gd name="connsiteY110" fmla="*/ 671647 h 735443"/>
                <a:gd name="connsiteX111" fmla="*/ 2232837 w 6113721"/>
                <a:gd name="connsiteY111" fmla="*/ 650382 h 735443"/>
                <a:gd name="connsiteX112" fmla="*/ 1786269 w 6113721"/>
                <a:gd name="connsiteY112" fmla="*/ 639750 h 735443"/>
                <a:gd name="connsiteX113" fmla="*/ 1552353 w 6113721"/>
                <a:gd name="connsiteY113" fmla="*/ 650382 h 735443"/>
                <a:gd name="connsiteX114" fmla="*/ 1467293 w 6113721"/>
                <a:gd name="connsiteY114" fmla="*/ 661015 h 735443"/>
                <a:gd name="connsiteX115" fmla="*/ 1435395 w 6113721"/>
                <a:gd name="connsiteY115" fmla="*/ 682280 h 735443"/>
                <a:gd name="connsiteX116" fmla="*/ 1392865 w 6113721"/>
                <a:gd name="connsiteY116" fmla="*/ 692912 h 735443"/>
                <a:gd name="connsiteX117" fmla="*/ 1297172 w 6113721"/>
                <a:gd name="connsiteY117" fmla="*/ 714178 h 735443"/>
                <a:gd name="connsiteX118" fmla="*/ 1180214 w 6113721"/>
                <a:gd name="connsiteY118" fmla="*/ 735443 h 735443"/>
                <a:gd name="connsiteX119" fmla="*/ 765544 w 6113721"/>
                <a:gd name="connsiteY119" fmla="*/ 714178 h 735443"/>
                <a:gd name="connsiteX120" fmla="*/ 691116 w 6113721"/>
                <a:gd name="connsiteY120" fmla="*/ 692912 h 735443"/>
                <a:gd name="connsiteX121" fmla="*/ 627321 w 6113721"/>
                <a:gd name="connsiteY121" fmla="*/ 661015 h 735443"/>
                <a:gd name="connsiteX122" fmla="*/ 595423 w 6113721"/>
                <a:gd name="connsiteY122" fmla="*/ 639750 h 735443"/>
                <a:gd name="connsiteX123" fmla="*/ 478465 w 6113721"/>
                <a:gd name="connsiteY123" fmla="*/ 607852 h 735443"/>
                <a:gd name="connsiteX124" fmla="*/ 414669 w 6113721"/>
                <a:gd name="connsiteY124" fmla="*/ 565322 h 735443"/>
                <a:gd name="connsiteX125" fmla="*/ 372139 w 6113721"/>
                <a:gd name="connsiteY125" fmla="*/ 533424 h 735443"/>
                <a:gd name="connsiteX126" fmla="*/ 318976 w 6113721"/>
                <a:gd name="connsiteY126" fmla="*/ 512159 h 735443"/>
                <a:gd name="connsiteX127" fmla="*/ 276446 w 6113721"/>
                <a:gd name="connsiteY127" fmla="*/ 490894 h 735443"/>
                <a:gd name="connsiteX128" fmla="*/ 244548 w 6113721"/>
                <a:gd name="connsiteY128" fmla="*/ 469629 h 735443"/>
                <a:gd name="connsiteX129" fmla="*/ 202018 w 6113721"/>
                <a:gd name="connsiteY129" fmla="*/ 448364 h 735443"/>
                <a:gd name="connsiteX130" fmla="*/ 170121 w 6113721"/>
                <a:gd name="connsiteY130" fmla="*/ 427098 h 735443"/>
                <a:gd name="connsiteX131" fmla="*/ 95693 w 6113721"/>
                <a:gd name="connsiteY131" fmla="*/ 384568 h 735443"/>
                <a:gd name="connsiteX132" fmla="*/ 63795 w 6113721"/>
                <a:gd name="connsiteY132" fmla="*/ 352671 h 735443"/>
                <a:gd name="connsiteX133" fmla="*/ 0 w 6113721"/>
                <a:gd name="connsiteY133" fmla="*/ 299508 h 735443"/>
                <a:gd name="connsiteX134" fmla="*/ 150474 w 6113721"/>
                <a:gd name="connsiteY134" fmla="*/ 267610 h 735443"/>
                <a:gd name="connsiteX0" fmla="*/ 138223 w 6113721"/>
                <a:gd name="connsiteY0" fmla="*/ 267610 h 735443"/>
                <a:gd name="connsiteX1" fmla="*/ 223283 w 6113721"/>
                <a:gd name="connsiteY1" fmla="*/ 246345 h 735443"/>
                <a:gd name="connsiteX2" fmla="*/ 265814 w 6113721"/>
                <a:gd name="connsiteY2" fmla="*/ 203815 h 735443"/>
                <a:gd name="connsiteX3" fmla="*/ 297711 w 6113721"/>
                <a:gd name="connsiteY3" fmla="*/ 182550 h 735443"/>
                <a:gd name="connsiteX4" fmla="*/ 361507 w 6113721"/>
                <a:gd name="connsiteY4" fmla="*/ 129387 h 735443"/>
                <a:gd name="connsiteX5" fmla="*/ 414669 w 6113721"/>
                <a:gd name="connsiteY5" fmla="*/ 65591 h 735443"/>
                <a:gd name="connsiteX6" fmla="*/ 446567 w 6113721"/>
                <a:gd name="connsiteY6" fmla="*/ 54959 h 735443"/>
                <a:gd name="connsiteX7" fmla="*/ 467832 w 6113721"/>
                <a:gd name="connsiteY7" fmla="*/ 23061 h 735443"/>
                <a:gd name="connsiteX8" fmla="*/ 584790 w 6113721"/>
                <a:gd name="connsiteY8" fmla="*/ 12429 h 735443"/>
                <a:gd name="connsiteX9" fmla="*/ 616688 w 6113721"/>
                <a:gd name="connsiteY9" fmla="*/ 33694 h 735443"/>
                <a:gd name="connsiteX10" fmla="*/ 659218 w 6113721"/>
                <a:gd name="connsiteY10" fmla="*/ 54959 h 735443"/>
                <a:gd name="connsiteX11" fmla="*/ 733646 w 6113721"/>
                <a:gd name="connsiteY11" fmla="*/ 118754 h 735443"/>
                <a:gd name="connsiteX12" fmla="*/ 776176 w 6113721"/>
                <a:gd name="connsiteY12" fmla="*/ 129387 h 735443"/>
                <a:gd name="connsiteX13" fmla="*/ 850604 w 6113721"/>
                <a:gd name="connsiteY13" fmla="*/ 171917 h 735443"/>
                <a:gd name="connsiteX14" fmla="*/ 882502 w 6113721"/>
                <a:gd name="connsiteY14" fmla="*/ 182550 h 735443"/>
                <a:gd name="connsiteX15" fmla="*/ 967562 w 6113721"/>
                <a:gd name="connsiteY15" fmla="*/ 203815 h 735443"/>
                <a:gd name="connsiteX16" fmla="*/ 1052623 w 6113721"/>
                <a:gd name="connsiteY16" fmla="*/ 225080 h 735443"/>
                <a:gd name="connsiteX17" fmla="*/ 1339702 w 6113721"/>
                <a:gd name="connsiteY17" fmla="*/ 203815 h 735443"/>
                <a:gd name="connsiteX18" fmla="*/ 1403497 w 6113721"/>
                <a:gd name="connsiteY18" fmla="*/ 171917 h 735443"/>
                <a:gd name="connsiteX19" fmla="*/ 1488558 w 6113721"/>
                <a:gd name="connsiteY19" fmla="*/ 150652 h 735443"/>
                <a:gd name="connsiteX20" fmla="*/ 1531088 w 6113721"/>
                <a:gd name="connsiteY20" fmla="*/ 140019 h 735443"/>
                <a:gd name="connsiteX21" fmla="*/ 1573618 w 6113721"/>
                <a:gd name="connsiteY21" fmla="*/ 129387 h 735443"/>
                <a:gd name="connsiteX22" fmla="*/ 1616148 w 6113721"/>
                <a:gd name="connsiteY22" fmla="*/ 97489 h 735443"/>
                <a:gd name="connsiteX23" fmla="*/ 1690576 w 6113721"/>
                <a:gd name="connsiteY23" fmla="*/ 86857 h 735443"/>
                <a:gd name="connsiteX24" fmla="*/ 1775637 w 6113721"/>
                <a:gd name="connsiteY24" fmla="*/ 65591 h 735443"/>
                <a:gd name="connsiteX25" fmla="*/ 1913860 w 6113721"/>
                <a:gd name="connsiteY25" fmla="*/ 86857 h 735443"/>
                <a:gd name="connsiteX26" fmla="*/ 1988288 w 6113721"/>
                <a:gd name="connsiteY26" fmla="*/ 129387 h 735443"/>
                <a:gd name="connsiteX27" fmla="*/ 2020186 w 6113721"/>
                <a:gd name="connsiteY27" fmla="*/ 140019 h 735443"/>
                <a:gd name="connsiteX28" fmla="*/ 2094614 w 6113721"/>
                <a:gd name="connsiteY28" fmla="*/ 182550 h 735443"/>
                <a:gd name="connsiteX29" fmla="*/ 2158409 w 6113721"/>
                <a:gd name="connsiteY29" fmla="*/ 225080 h 735443"/>
                <a:gd name="connsiteX30" fmla="*/ 2254102 w 6113721"/>
                <a:gd name="connsiteY30" fmla="*/ 267610 h 735443"/>
                <a:gd name="connsiteX31" fmla="*/ 2296632 w 6113721"/>
                <a:gd name="connsiteY31" fmla="*/ 288875 h 735443"/>
                <a:gd name="connsiteX32" fmla="*/ 2402958 w 6113721"/>
                <a:gd name="connsiteY32" fmla="*/ 320773 h 735443"/>
                <a:gd name="connsiteX33" fmla="*/ 2583711 w 6113721"/>
                <a:gd name="connsiteY33" fmla="*/ 299508 h 735443"/>
                <a:gd name="connsiteX34" fmla="*/ 2668772 w 6113721"/>
                <a:gd name="connsiteY34" fmla="*/ 278243 h 735443"/>
                <a:gd name="connsiteX35" fmla="*/ 2700669 w 6113721"/>
                <a:gd name="connsiteY35" fmla="*/ 246345 h 735443"/>
                <a:gd name="connsiteX36" fmla="*/ 2806995 w 6113721"/>
                <a:gd name="connsiteY36" fmla="*/ 193182 h 735443"/>
                <a:gd name="connsiteX37" fmla="*/ 2892055 w 6113721"/>
                <a:gd name="connsiteY37" fmla="*/ 182550 h 735443"/>
                <a:gd name="connsiteX38" fmla="*/ 2966483 w 6113721"/>
                <a:gd name="connsiteY38" fmla="*/ 150652 h 735443"/>
                <a:gd name="connsiteX39" fmla="*/ 3040911 w 6113721"/>
                <a:gd name="connsiteY39" fmla="*/ 129387 h 735443"/>
                <a:gd name="connsiteX40" fmla="*/ 3115339 w 6113721"/>
                <a:gd name="connsiteY40" fmla="*/ 108122 h 735443"/>
                <a:gd name="connsiteX41" fmla="*/ 3242930 w 6113721"/>
                <a:gd name="connsiteY41" fmla="*/ 86857 h 735443"/>
                <a:gd name="connsiteX42" fmla="*/ 3413051 w 6113721"/>
                <a:gd name="connsiteY42" fmla="*/ 65591 h 735443"/>
                <a:gd name="connsiteX43" fmla="*/ 3530009 w 6113721"/>
                <a:gd name="connsiteY43" fmla="*/ 86857 h 735443"/>
                <a:gd name="connsiteX44" fmla="*/ 3646967 w 6113721"/>
                <a:gd name="connsiteY44" fmla="*/ 150652 h 735443"/>
                <a:gd name="connsiteX45" fmla="*/ 3785190 w 6113721"/>
                <a:gd name="connsiteY45" fmla="*/ 182550 h 735443"/>
                <a:gd name="connsiteX46" fmla="*/ 3891516 w 6113721"/>
                <a:gd name="connsiteY46" fmla="*/ 171917 h 735443"/>
                <a:gd name="connsiteX47" fmla="*/ 3944679 w 6113721"/>
                <a:gd name="connsiteY47" fmla="*/ 140019 h 735443"/>
                <a:gd name="connsiteX48" fmla="*/ 3976576 w 6113721"/>
                <a:gd name="connsiteY48" fmla="*/ 129387 h 735443"/>
                <a:gd name="connsiteX49" fmla="*/ 4019107 w 6113721"/>
                <a:gd name="connsiteY49" fmla="*/ 118754 h 735443"/>
                <a:gd name="connsiteX50" fmla="*/ 4082902 w 6113721"/>
                <a:gd name="connsiteY50" fmla="*/ 97489 h 735443"/>
                <a:gd name="connsiteX51" fmla="*/ 4231758 w 6113721"/>
                <a:gd name="connsiteY51" fmla="*/ 118754 h 735443"/>
                <a:gd name="connsiteX52" fmla="*/ 4284921 w 6113721"/>
                <a:gd name="connsiteY52" fmla="*/ 129387 h 735443"/>
                <a:gd name="connsiteX53" fmla="*/ 4316818 w 6113721"/>
                <a:gd name="connsiteY53" fmla="*/ 140019 h 735443"/>
                <a:gd name="connsiteX54" fmla="*/ 4465674 w 6113721"/>
                <a:gd name="connsiteY54" fmla="*/ 161285 h 735443"/>
                <a:gd name="connsiteX55" fmla="*/ 4497572 w 6113721"/>
                <a:gd name="connsiteY55" fmla="*/ 182550 h 735443"/>
                <a:gd name="connsiteX56" fmla="*/ 4688958 w 6113721"/>
                <a:gd name="connsiteY56" fmla="*/ 225080 h 735443"/>
                <a:gd name="connsiteX57" fmla="*/ 4752753 w 6113721"/>
                <a:gd name="connsiteY57" fmla="*/ 246345 h 735443"/>
                <a:gd name="connsiteX58" fmla="*/ 4784651 w 6113721"/>
                <a:gd name="connsiteY58" fmla="*/ 267610 h 735443"/>
                <a:gd name="connsiteX59" fmla="*/ 4837814 w 6113721"/>
                <a:gd name="connsiteY59" fmla="*/ 320773 h 735443"/>
                <a:gd name="connsiteX60" fmla="*/ 4869711 w 6113721"/>
                <a:gd name="connsiteY60" fmla="*/ 331405 h 735443"/>
                <a:gd name="connsiteX61" fmla="*/ 4933507 w 6113721"/>
                <a:gd name="connsiteY61" fmla="*/ 363303 h 735443"/>
                <a:gd name="connsiteX62" fmla="*/ 5007934 w 6113721"/>
                <a:gd name="connsiteY62" fmla="*/ 395201 h 735443"/>
                <a:gd name="connsiteX63" fmla="*/ 5061097 w 6113721"/>
                <a:gd name="connsiteY63" fmla="*/ 384568 h 735443"/>
                <a:gd name="connsiteX64" fmla="*/ 5124893 w 6113721"/>
                <a:gd name="connsiteY64" fmla="*/ 363303 h 735443"/>
                <a:gd name="connsiteX65" fmla="*/ 5156790 w 6113721"/>
                <a:gd name="connsiteY65" fmla="*/ 331405 h 735443"/>
                <a:gd name="connsiteX66" fmla="*/ 5348176 w 6113721"/>
                <a:gd name="connsiteY66" fmla="*/ 299508 h 735443"/>
                <a:gd name="connsiteX67" fmla="*/ 5518297 w 6113721"/>
                <a:gd name="connsiteY67" fmla="*/ 299508 h 735443"/>
                <a:gd name="connsiteX68" fmla="*/ 5571460 w 6113721"/>
                <a:gd name="connsiteY68" fmla="*/ 320773 h 735443"/>
                <a:gd name="connsiteX69" fmla="*/ 5656521 w 6113721"/>
                <a:gd name="connsiteY69" fmla="*/ 342038 h 735443"/>
                <a:gd name="connsiteX70" fmla="*/ 5688418 w 6113721"/>
                <a:gd name="connsiteY70" fmla="*/ 352671 h 735443"/>
                <a:gd name="connsiteX71" fmla="*/ 5826641 w 6113721"/>
                <a:gd name="connsiteY71" fmla="*/ 342038 h 735443"/>
                <a:gd name="connsiteX72" fmla="*/ 5847907 w 6113721"/>
                <a:gd name="connsiteY72" fmla="*/ 320773 h 735443"/>
                <a:gd name="connsiteX73" fmla="*/ 5879804 w 6113721"/>
                <a:gd name="connsiteY73" fmla="*/ 310140 h 735443"/>
                <a:gd name="connsiteX74" fmla="*/ 5911702 w 6113721"/>
                <a:gd name="connsiteY74" fmla="*/ 288875 h 735443"/>
                <a:gd name="connsiteX75" fmla="*/ 5964865 w 6113721"/>
                <a:gd name="connsiteY75" fmla="*/ 299508 h 735443"/>
                <a:gd name="connsiteX76" fmla="*/ 6018028 w 6113721"/>
                <a:gd name="connsiteY76" fmla="*/ 352671 h 735443"/>
                <a:gd name="connsiteX77" fmla="*/ 6049925 w 6113721"/>
                <a:gd name="connsiteY77" fmla="*/ 373936 h 735443"/>
                <a:gd name="connsiteX78" fmla="*/ 6092455 w 6113721"/>
                <a:gd name="connsiteY78" fmla="*/ 437731 h 735443"/>
                <a:gd name="connsiteX79" fmla="*/ 6113721 w 6113721"/>
                <a:gd name="connsiteY79" fmla="*/ 501526 h 735443"/>
                <a:gd name="connsiteX80" fmla="*/ 6103088 w 6113721"/>
                <a:gd name="connsiteY80" fmla="*/ 544057 h 735443"/>
                <a:gd name="connsiteX81" fmla="*/ 6028660 w 6113721"/>
                <a:gd name="connsiteY81" fmla="*/ 575954 h 735443"/>
                <a:gd name="connsiteX82" fmla="*/ 5911702 w 6113721"/>
                <a:gd name="connsiteY82" fmla="*/ 607852 h 735443"/>
                <a:gd name="connsiteX83" fmla="*/ 5869172 w 6113721"/>
                <a:gd name="connsiteY83" fmla="*/ 597219 h 735443"/>
                <a:gd name="connsiteX84" fmla="*/ 5656521 w 6113721"/>
                <a:gd name="connsiteY84" fmla="*/ 586587 h 735443"/>
                <a:gd name="connsiteX85" fmla="*/ 5178055 w 6113721"/>
                <a:gd name="connsiteY85" fmla="*/ 575954 h 735443"/>
                <a:gd name="connsiteX86" fmla="*/ 5103628 w 6113721"/>
                <a:gd name="connsiteY86" fmla="*/ 565322 h 735443"/>
                <a:gd name="connsiteX87" fmla="*/ 4986669 w 6113721"/>
                <a:gd name="connsiteY87" fmla="*/ 533424 h 735443"/>
                <a:gd name="connsiteX88" fmla="*/ 4848446 w 6113721"/>
                <a:gd name="connsiteY88" fmla="*/ 522791 h 735443"/>
                <a:gd name="connsiteX89" fmla="*/ 4816548 w 6113721"/>
                <a:gd name="connsiteY89" fmla="*/ 512159 h 735443"/>
                <a:gd name="connsiteX90" fmla="*/ 4646428 w 6113721"/>
                <a:gd name="connsiteY90" fmla="*/ 533424 h 735443"/>
                <a:gd name="connsiteX91" fmla="*/ 4603897 w 6113721"/>
                <a:gd name="connsiteY91" fmla="*/ 554689 h 735443"/>
                <a:gd name="connsiteX92" fmla="*/ 4508204 w 6113721"/>
                <a:gd name="connsiteY92" fmla="*/ 586587 h 735443"/>
                <a:gd name="connsiteX93" fmla="*/ 4433776 w 6113721"/>
                <a:gd name="connsiteY93" fmla="*/ 607852 h 735443"/>
                <a:gd name="connsiteX94" fmla="*/ 4401879 w 6113721"/>
                <a:gd name="connsiteY94" fmla="*/ 629117 h 735443"/>
                <a:gd name="connsiteX95" fmla="*/ 4199860 w 6113721"/>
                <a:gd name="connsiteY95" fmla="*/ 650382 h 735443"/>
                <a:gd name="connsiteX96" fmla="*/ 4157330 w 6113721"/>
                <a:gd name="connsiteY96" fmla="*/ 639750 h 735443"/>
                <a:gd name="connsiteX97" fmla="*/ 4093534 w 6113721"/>
                <a:gd name="connsiteY97" fmla="*/ 618485 h 735443"/>
                <a:gd name="connsiteX98" fmla="*/ 4008474 w 6113721"/>
                <a:gd name="connsiteY98" fmla="*/ 597219 h 735443"/>
                <a:gd name="connsiteX99" fmla="*/ 3923414 w 6113721"/>
                <a:gd name="connsiteY99" fmla="*/ 565322 h 735443"/>
                <a:gd name="connsiteX100" fmla="*/ 3848986 w 6113721"/>
                <a:gd name="connsiteY100" fmla="*/ 554689 h 735443"/>
                <a:gd name="connsiteX101" fmla="*/ 3785190 w 6113721"/>
                <a:gd name="connsiteY101" fmla="*/ 533424 h 735443"/>
                <a:gd name="connsiteX102" fmla="*/ 3423683 w 6113721"/>
                <a:gd name="connsiteY102" fmla="*/ 544057 h 735443"/>
                <a:gd name="connsiteX103" fmla="*/ 3285460 w 6113721"/>
                <a:gd name="connsiteY103" fmla="*/ 565322 h 735443"/>
                <a:gd name="connsiteX104" fmla="*/ 3242930 w 6113721"/>
                <a:gd name="connsiteY104" fmla="*/ 575954 h 735443"/>
                <a:gd name="connsiteX105" fmla="*/ 3147237 w 6113721"/>
                <a:gd name="connsiteY105" fmla="*/ 586587 h 735443"/>
                <a:gd name="connsiteX106" fmla="*/ 3104707 w 6113721"/>
                <a:gd name="connsiteY106" fmla="*/ 597219 h 735443"/>
                <a:gd name="connsiteX107" fmla="*/ 3072809 w 6113721"/>
                <a:gd name="connsiteY107" fmla="*/ 607852 h 735443"/>
                <a:gd name="connsiteX108" fmla="*/ 2700669 w 6113721"/>
                <a:gd name="connsiteY108" fmla="*/ 629117 h 735443"/>
                <a:gd name="connsiteX109" fmla="*/ 2604976 w 6113721"/>
                <a:gd name="connsiteY109" fmla="*/ 650382 h 735443"/>
                <a:gd name="connsiteX110" fmla="*/ 2509283 w 6113721"/>
                <a:gd name="connsiteY110" fmla="*/ 671647 h 735443"/>
                <a:gd name="connsiteX111" fmla="*/ 2232837 w 6113721"/>
                <a:gd name="connsiteY111" fmla="*/ 650382 h 735443"/>
                <a:gd name="connsiteX112" fmla="*/ 1786269 w 6113721"/>
                <a:gd name="connsiteY112" fmla="*/ 639750 h 735443"/>
                <a:gd name="connsiteX113" fmla="*/ 1552353 w 6113721"/>
                <a:gd name="connsiteY113" fmla="*/ 650382 h 735443"/>
                <a:gd name="connsiteX114" fmla="*/ 1467293 w 6113721"/>
                <a:gd name="connsiteY114" fmla="*/ 661015 h 735443"/>
                <a:gd name="connsiteX115" fmla="*/ 1435395 w 6113721"/>
                <a:gd name="connsiteY115" fmla="*/ 682280 h 735443"/>
                <a:gd name="connsiteX116" fmla="*/ 1392865 w 6113721"/>
                <a:gd name="connsiteY116" fmla="*/ 692912 h 735443"/>
                <a:gd name="connsiteX117" fmla="*/ 1297172 w 6113721"/>
                <a:gd name="connsiteY117" fmla="*/ 714178 h 735443"/>
                <a:gd name="connsiteX118" fmla="*/ 1180214 w 6113721"/>
                <a:gd name="connsiteY118" fmla="*/ 735443 h 735443"/>
                <a:gd name="connsiteX119" fmla="*/ 765544 w 6113721"/>
                <a:gd name="connsiteY119" fmla="*/ 714178 h 735443"/>
                <a:gd name="connsiteX120" fmla="*/ 691116 w 6113721"/>
                <a:gd name="connsiteY120" fmla="*/ 692912 h 735443"/>
                <a:gd name="connsiteX121" fmla="*/ 627321 w 6113721"/>
                <a:gd name="connsiteY121" fmla="*/ 661015 h 735443"/>
                <a:gd name="connsiteX122" fmla="*/ 595423 w 6113721"/>
                <a:gd name="connsiteY122" fmla="*/ 639750 h 735443"/>
                <a:gd name="connsiteX123" fmla="*/ 478465 w 6113721"/>
                <a:gd name="connsiteY123" fmla="*/ 607852 h 735443"/>
                <a:gd name="connsiteX124" fmla="*/ 414669 w 6113721"/>
                <a:gd name="connsiteY124" fmla="*/ 565322 h 735443"/>
                <a:gd name="connsiteX125" fmla="*/ 372139 w 6113721"/>
                <a:gd name="connsiteY125" fmla="*/ 533424 h 735443"/>
                <a:gd name="connsiteX126" fmla="*/ 318976 w 6113721"/>
                <a:gd name="connsiteY126" fmla="*/ 512159 h 735443"/>
                <a:gd name="connsiteX127" fmla="*/ 276446 w 6113721"/>
                <a:gd name="connsiteY127" fmla="*/ 490894 h 735443"/>
                <a:gd name="connsiteX128" fmla="*/ 244548 w 6113721"/>
                <a:gd name="connsiteY128" fmla="*/ 469629 h 735443"/>
                <a:gd name="connsiteX129" fmla="*/ 202018 w 6113721"/>
                <a:gd name="connsiteY129" fmla="*/ 448364 h 735443"/>
                <a:gd name="connsiteX130" fmla="*/ 170121 w 6113721"/>
                <a:gd name="connsiteY130" fmla="*/ 427098 h 735443"/>
                <a:gd name="connsiteX131" fmla="*/ 95693 w 6113721"/>
                <a:gd name="connsiteY131" fmla="*/ 384568 h 735443"/>
                <a:gd name="connsiteX132" fmla="*/ 63795 w 6113721"/>
                <a:gd name="connsiteY132" fmla="*/ 352671 h 735443"/>
                <a:gd name="connsiteX133" fmla="*/ 0 w 6113721"/>
                <a:gd name="connsiteY133" fmla="*/ 299508 h 735443"/>
                <a:gd name="connsiteX134" fmla="*/ 88722 w 6113721"/>
                <a:gd name="connsiteY134" fmla="*/ 277110 h 735443"/>
                <a:gd name="connsiteX0" fmla="*/ 138223 w 6113721"/>
                <a:gd name="connsiteY0" fmla="*/ 267610 h 735443"/>
                <a:gd name="connsiteX1" fmla="*/ 223283 w 6113721"/>
                <a:gd name="connsiteY1" fmla="*/ 246345 h 735443"/>
                <a:gd name="connsiteX2" fmla="*/ 265814 w 6113721"/>
                <a:gd name="connsiteY2" fmla="*/ 203815 h 735443"/>
                <a:gd name="connsiteX3" fmla="*/ 297711 w 6113721"/>
                <a:gd name="connsiteY3" fmla="*/ 182550 h 735443"/>
                <a:gd name="connsiteX4" fmla="*/ 361507 w 6113721"/>
                <a:gd name="connsiteY4" fmla="*/ 129387 h 735443"/>
                <a:gd name="connsiteX5" fmla="*/ 414669 w 6113721"/>
                <a:gd name="connsiteY5" fmla="*/ 65591 h 735443"/>
                <a:gd name="connsiteX6" fmla="*/ 446567 w 6113721"/>
                <a:gd name="connsiteY6" fmla="*/ 54959 h 735443"/>
                <a:gd name="connsiteX7" fmla="*/ 467832 w 6113721"/>
                <a:gd name="connsiteY7" fmla="*/ 23061 h 735443"/>
                <a:gd name="connsiteX8" fmla="*/ 584790 w 6113721"/>
                <a:gd name="connsiteY8" fmla="*/ 12429 h 735443"/>
                <a:gd name="connsiteX9" fmla="*/ 616688 w 6113721"/>
                <a:gd name="connsiteY9" fmla="*/ 33694 h 735443"/>
                <a:gd name="connsiteX10" fmla="*/ 659218 w 6113721"/>
                <a:gd name="connsiteY10" fmla="*/ 54959 h 735443"/>
                <a:gd name="connsiteX11" fmla="*/ 733646 w 6113721"/>
                <a:gd name="connsiteY11" fmla="*/ 118754 h 735443"/>
                <a:gd name="connsiteX12" fmla="*/ 776176 w 6113721"/>
                <a:gd name="connsiteY12" fmla="*/ 129387 h 735443"/>
                <a:gd name="connsiteX13" fmla="*/ 850604 w 6113721"/>
                <a:gd name="connsiteY13" fmla="*/ 171917 h 735443"/>
                <a:gd name="connsiteX14" fmla="*/ 882502 w 6113721"/>
                <a:gd name="connsiteY14" fmla="*/ 182550 h 735443"/>
                <a:gd name="connsiteX15" fmla="*/ 967562 w 6113721"/>
                <a:gd name="connsiteY15" fmla="*/ 203815 h 735443"/>
                <a:gd name="connsiteX16" fmla="*/ 1052623 w 6113721"/>
                <a:gd name="connsiteY16" fmla="*/ 225080 h 735443"/>
                <a:gd name="connsiteX17" fmla="*/ 1339702 w 6113721"/>
                <a:gd name="connsiteY17" fmla="*/ 203815 h 735443"/>
                <a:gd name="connsiteX18" fmla="*/ 1403497 w 6113721"/>
                <a:gd name="connsiteY18" fmla="*/ 171917 h 735443"/>
                <a:gd name="connsiteX19" fmla="*/ 1488558 w 6113721"/>
                <a:gd name="connsiteY19" fmla="*/ 150652 h 735443"/>
                <a:gd name="connsiteX20" fmla="*/ 1531088 w 6113721"/>
                <a:gd name="connsiteY20" fmla="*/ 140019 h 735443"/>
                <a:gd name="connsiteX21" fmla="*/ 1573618 w 6113721"/>
                <a:gd name="connsiteY21" fmla="*/ 129387 h 735443"/>
                <a:gd name="connsiteX22" fmla="*/ 1616148 w 6113721"/>
                <a:gd name="connsiteY22" fmla="*/ 97489 h 735443"/>
                <a:gd name="connsiteX23" fmla="*/ 1690576 w 6113721"/>
                <a:gd name="connsiteY23" fmla="*/ 86857 h 735443"/>
                <a:gd name="connsiteX24" fmla="*/ 1775637 w 6113721"/>
                <a:gd name="connsiteY24" fmla="*/ 65591 h 735443"/>
                <a:gd name="connsiteX25" fmla="*/ 1913860 w 6113721"/>
                <a:gd name="connsiteY25" fmla="*/ 86857 h 735443"/>
                <a:gd name="connsiteX26" fmla="*/ 1988288 w 6113721"/>
                <a:gd name="connsiteY26" fmla="*/ 129387 h 735443"/>
                <a:gd name="connsiteX27" fmla="*/ 2020186 w 6113721"/>
                <a:gd name="connsiteY27" fmla="*/ 140019 h 735443"/>
                <a:gd name="connsiteX28" fmla="*/ 2094614 w 6113721"/>
                <a:gd name="connsiteY28" fmla="*/ 182550 h 735443"/>
                <a:gd name="connsiteX29" fmla="*/ 2158409 w 6113721"/>
                <a:gd name="connsiteY29" fmla="*/ 225080 h 735443"/>
                <a:gd name="connsiteX30" fmla="*/ 2254102 w 6113721"/>
                <a:gd name="connsiteY30" fmla="*/ 267610 h 735443"/>
                <a:gd name="connsiteX31" fmla="*/ 2296632 w 6113721"/>
                <a:gd name="connsiteY31" fmla="*/ 288875 h 735443"/>
                <a:gd name="connsiteX32" fmla="*/ 2402958 w 6113721"/>
                <a:gd name="connsiteY32" fmla="*/ 320773 h 735443"/>
                <a:gd name="connsiteX33" fmla="*/ 2583711 w 6113721"/>
                <a:gd name="connsiteY33" fmla="*/ 299508 h 735443"/>
                <a:gd name="connsiteX34" fmla="*/ 2668772 w 6113721"/>
                <a:gd name="connsiteY34" fmla="*/ 278243 h 735443"/>
                <a:gd name="connsiteX35" fmla="*/ 2700669 w 6113721"/>
                <a:gd name="connsiteY35" fmla="*/ 246345 h 735443"/>
                <a:gd name="connsiteX36" fmla="*/ 2806995 w 6113721"/>
                <a:gd name="connsiteY36" fmla="*/ 193182 h 735443"/>
                <a:gd name="connsiteX37" fmla="*/ 2892055 w 6113721"/>
                <a:gd name="connsiteY37" fmla="*/ 182550 h 735443"/>
                <a:gd name="connsiteX38" fmla="*/ 2966483 w 6113721"/>
                <a:gd name="connsiteY38" fmla="*/ 150652 h 735443"/>
                <a:gd name="connsiteX39" fmla="*/ 3040911 w 6113721"/>
                <a:gd name="connsiteY39" fmla="*/ 129387 h 735443"/>
                <a:gd name="connsiteX40" fmla="*/ 3115339 w 6113721"/>
                <a:gd name="connsiteY40" fmla="*/ 108122 h 735443"/>
                <a:gd name="connsiteX41" fmla="*/ 3242930 w 6113721"/>
                <a:gd name="connsiteY41" fmla="*/ 86857 h 735443"/>
                <a:gd name="connsiteX42" fmla="*/ 3413051 w 6113721"/>
                <a:gd name="connsiteY42" fmla="*/ 65591 h 735443"/>
                <a:gd name="connsiteX43" fmla="*/ 3530009 w 6113721"/>
                <a:gd name="connsiteY43" fmla="*/ 86857 h 735443"/>
                <a:gd name="connsiteX44" fmla="*/ 3646967 w 6113721"/>
                <a:gd name="connsiteY44" fmla="*/ 150652 h 735443"/>
                <a:gd name="connsiteX45" fmla="*/ 3785190 w 6113721"/>
                <a:gd name="connsiteY45" fmla="*/ 182550 h 735443"/>
                <a:gd name="connsiteX46" fmla="*/ 3891516 w 6113721"/>
                <a:gd name="connsiteY46" fmla="*/ 171917 h 735443"/>
                <a:gd name="connsiteX47" fmla="*/ 3944679 w 6113721"/>
                <a:gd name="connsiteY47" fmla="*/ 140019 h 735443"/>
                <a:gd name="connsiteX48" fmla="*/ 3976576 w 6113721"/>
                <a:gd name="connsiteY48" fmla="*/ 129387 h 735443"/>
                <a:gd name="connsiteX49" fmla="*/ 4019107 w 6113721"/>
                <a:gd name="connsiteY49" fmla="*/ 118754 h 735443"/>
                <a:gd name="connsiteX50" fmla="*/ 4082902 w 6113721"/>
                <a:gd name="connsiteY50" fmla="*/ 97489 h 735443"/>
                <a:gd name="connsiteX51" fmla="*/ 4231758 w 6113721"/>
                <a:gd name="connsiteY51" fmla="*/ 118754 h 735443"/>
                <a:gd name="connsiteX52" fmla="*/ 4284921 w 6113721"/>
                <a:gd name="connsiteY52" fmla="*/ 129387 h 735443"/>
                <a:gd name="connsiteX53" fmla="*/ 4316818 w 6113721"/>
                <a:gd name="connsiteY53" fmla="*/ 140019 h 735443"/>
                <a:gd name="connsiteX54" fmla="*/ 4465674 w 6113721"/>
                <a:gd name="connsiteY54" fmla="*/ 161285 h 735443"/>
                <a:gd name="connsiteX55" fmla="*/ 4497572 w 6113721"/>
                <a:gd name="connsiteY55" fmla="*/ 182550 h 735443"/>
                <a:gd name="connsiteX56" fmla="*/ 4688958 w 6113721"/>
                <a:gd name="connsiteY56" fmla="*/ 225080 h 735443"/>
                <a:gd name="connsiteX57" fmla="*/ 4752753 w 6113721"/>
                <a:gd name="connsiteY57" fmla="*/ 246345 h 735443"/>
                <a:gd name="connsiteX58" fmla="*/ 4784651 w 6113721"/>
                <a:gd name="connsiteY58" fmla="*/ 267610 h 735443"/>
                <a:gd name="connsiteX59" fmla="*/ 4837814 w 6113721"/>
                <a:gd name="connsiteY59" fmla="*/ 320773 h 735443"/>
                <a:gd name="connsiteX60" fmla="*/ 4869711 w 6113721"/>
                <a:gd name="connsiteY60" fmla="*/ 331405 h 735443"/>
                <a:gd name="connsiteX61" fmla="*/ 4933507 w 6113721"/>
                <a:gd name="connsiteY61" fmla="*/ 363303 h 735443"/>
                <a:gd name="connsiteX62" fmla="*/ 5007934 w 6113721"/>
                <a:gd name="connsiteY62" fmla="*/ 395201 h 735443"/>
                <a:gd name="connsiteX63" fmla="*/ 5061097 w 6113721"/>
                <a:gd name="connsiteY63" fmla="*/ 384568 h 735443"/>
                <a:gd name="connsiteX64" fmla="*/ 5124893 w 6113721"/>
                <a:gd name="connsiteY64" fmla="*/ 363303 h 735443"/>
                <a:gd name="connsiteX65" fmla="*/ 5156790 w 6113721"/>
                <a:gd name="connsiteY65" fmla="*/ 331405 h 735443"/>
                <a:gd name="connsiteX66" fmla="*/ 5348176 w 6113721"/>
                <a:gd name="connsiteY66" fmla="*/ 299508 h 735443"/>
                <a:gd name="connsiteX67" fmla="*/ 5518297 w 6113721"/>
                <a:gd name="connsiteY67" fmla="*/ 299508 h 735443"/>
                <a:gd name="connsiteX68" fmla="*/ 5571460 w 6113721"/>
                <a:gd name="connsiteY68" fmla="*/ 320773 h 735443"/>
                <a:gd name="connsiteX69" fmla="*/ 5656521 w 6113721"/>
                <a:gd name="connsiteY69" fmla="*/ 342038 h 735443"/>
                <a:gd name="connsiteX70" fmla="*/ 5688418 w 6113721"/>
                <a:gd name="connsiteY70" fmla="*/ 352671 h 735443"/>
                <a:gd name="connsiteX71" fmla="*/ 5826641 w 6113721"/>
                <a:gd name="connsiteY71" fmla="*/ 342038 h 735443"/>
                <a:gd name="connsiteX72" fmla="*/ 5847907 w 6113721"/>
                <a:gd name="connsiteY72" fmla="*/ 320773 h 735443"/>
                <a:gd name="connsiteX73" fmla="*/ 5879804 w 6113721"/>
                <a:gd name="connsiteY73" fmla="*/ 310140 h 735443"/>
                <a:gd name="connsiteX74" fmla="*/ 5911702 w 6113721"/>
                <a:gd name="connsiteY74" fmla="*/ 288875 h 735443"/>
                <a:gd name="connsiteX75" fmla="*/ 5964865 w 6113721"/>
                <a:gd name="connsiteY75" fmla="*/ 299508 h 735443"/>
                <a:gd name="connsiteX76" fmla="*/ 6018028 w 6113721"/>
                <a:gd name="connsiteY76" fmla="*/ 352671 h 735443"/>
                <a:gd name="connsiteX77" fmla="*/ 6049925 w 6113721"/>
                <a:gd name="connsiteY77" fmla="*/ 373936 h 735443"/>
                <a:gd name="connsiteX78" fmla="*/ 6092455 w 6113721"/>
                <a:gd name="connsiteY78" fmla="*/ 437731 h 735443"/>
                <a:gd name="connsiteX79" fmla="*/ 6113721 w 6113721"/>
                <a:gd name="connsiteY79" fmla="*/ 501526 h 735443"/>
                <a:gd name="connsiteX80" fmla="*/ 6103088 w 6113721"/>
                <a:gd name="connsiteY80" fmla="*/ 544057 h 735443"/>
                <a:gd name="connsiteX81" fmla="*/ 6028660 w 6113721"/>
                <a:gd name="connsiteY81" fmla="*/ 575954 h 735443"/>
                <a:gd name="connsiteX82" fmla="*/ 5911702 w 6113721"/>
                <a:gd name="connsiteY82" fmla="*/ 607852 h 735443"/>
                <a:gd name="connsiteX83" fmla="*/ 5869172 w 6113721"/>
                <a:gd name="connsiteY83" fmla="*/ 597219 h 735443"/>
                <a:gd name="connsiteX84" fmla="*/ 5656521 w 6113721"/>
                <a:gd name="connsiteY84" fmla="*/ 586587 h 735443"/>
                <a:gd name="connsiteX85" fmla="*/ 5178055 w 6113721"/>
                <a:gd name="connsiteY85" fmla="*/ 575954 h 735443"/>
                <a:gd name="connsiteX86" fmla="*/ 5103628 w 6113721"/>
                <a:gd name="connsiteY86" fmla="*/ 565322 h 735443"/>
                <a:gd name="connsiteX87" fmla="*/ 4986669 w 6113721"/>
                <a:gd name="connsiteY87" fmla="*/ 533424 h 735443"/>
                <a:gd name="connsiteX88" fmla="*/ 4848446 w 6113721"/>
                <a:gd name="connsiteY88" fmla="*/ 522791 h 735443"/>
                <a:gd name="connsiteX89" fmla="*/ 4816548 w 6113721"/>
                <a:gd name="connsiteY89" fmla="*/ 512159 h 735443"/>
                <a:gd name="connsiteX90" fmla="*/ 4646428 w 6113721"/>
                <a:gd name="connsiteY90" fmla="*/ 533424 h 735443"/>
                <a:gd name="connsiteX91" fmla="*/ 4603897 w 6113721"/>
                <a:gd name="connsiteY91" fmla="*/ 554689 h 735443"/>
                <a:gd name="connsiteX92" fmla="*/ 4508204 w 6113721"/>
                <a:gd name="connsiteY92" fmla="*/ 586587 h 735443"/>
                <a:gd name="connsiteX93" fmla="*/ 4433776 w 6113721"/>
                <a:gd name="connsiteY93" fmla="*/ 607852 h 735443"/>
                <a:gd name="connsiteX94" fmla="*/ 4401879 w 6113721"/>
                <a:gd name="connsiteY94" fmla="*/ 629117 h 735443"/>
                <a:gd name="connsiteX95" fmla="*/ 4199860 w 6113721"/>
                <a:gd name="connsiteY95" fmla="*/ 650382 h 735443"/>
                <a:gd name="connsiteX96" fmla="*/ 4157330 w 6113721"/>
                <a:gd name="connsiteY96" fmla="*/ 639750 h 735443"/>
                <a:gd name="connsiteX97" fmla="*/ 4093534 w 6113721"/>
                <a:gd name="connsiteY97" fmla="*/ 618485 h 735443"/>
                <a:gd name="connsiteX98" fmla="*/ 4008474 w 6113721"/>
                <a:gd name="connsiteY98" fmla="*/ 597219 h 735443"/>
                <a:gd name="connsiteX99" fmla="*/ 3923414 w 6113721"/>
                <a:gd name="connsiteY99" fmla="*/ 565322 h 735443"/>
                <a:gd name="connsiteX100" fmla="*/ 3848986 w 6113721"/>
                <a:gd name="connsiteY100" fmla="*/ 554689 h 735443"/>
                <a:gd name="connsiteX101" fmla="*/ 3785190 w 6113721"/>
                <a:gd name="connsiteY101" fmla="*/ 533424 h 735443"/>
                <a:gd name="connsiteX102" fmla="*/ 3423683 w 6113721"/>
                <a:gd name="connsiteY102" fmla="*/ 544057 h 735443"/>
                <a:gd name="connsiteX103" fmla="*/ 3285460 w 6113721"/>
                <a:gd name="connsiteY103" fmla="*/ 565322 h 735443"/>
                <a:gd name="connsiteX104" fmla="*/ 3242930 w 6113721"/>
                <a:gd name="connsiteY104" fmla="*/ 575954 h 735443"/>
                <a:gd name="connsiteX105" fmla="*/ 3147237 w 6113721"/>
                <a:gd name="connsiteY105" fmla="*/ 586587 h 735443"/>
                <a:gd name="connsiteX106" fmla="*/ 3104707 w 6113721"/>
                <a:gd name="connsiteY106" fmla="*/ 597219 h 735443"/>
                <a:gd name="connsiteX107" fmla="*/ 3072809 w 6113721"/>
                <a:gd name="connsiteY107" fmla="*/ 607852 h 735443"/>
                <a:gd name="connsiteX108" fmla="*/ 2700669 w 6113721"/>
                <a:gd name="connsiteY108" fmla="*/ 629117 h 735443"/>
                <a:gd name="connsiteX109" fmla="*/ 2604976 w 6113721"/>
                <a:gd name="connsiteY109" fmla="*/ 650382 h 735443"/>
                <a:gd name="connsiteX110" fmla="*/ 2509283 w 6113721"/>
                <a:gd name="connsiteY110" fmla="*/ 671647 h 735443"/>
                <a:gd name="connsiteX111" fmla="*/ 2232837 w 6113721"/>
                <a:gd name="connsiteY111" fmla="*/ 650382 h 735443"/>
                <a:gd name="connsiteX112" fmla="*/ 1786269 w 6113721"/>
                <a:gd name="connsiteY112" fmla="*/ 639750 h 735443"/>
                <a:gd name="connsiteX113" fmla="*/ 1552353 w 6113721"/>
                <a:gd name="connsiteY113" fmla="*/ 650382 h 735443"/>
                <a:gd name="connsiteX114" fmla="*/ 1467293 w 6113721"/>
                <a:gd name="connsiteY114" fmla="*/ 661015 h 735443"/>
                <a:gd name="connsiteX115" fmla="*/ 1435395 w 6113721"/>
                <a:gd name="connsiteY115" fmla="*/ 682280 h 735443"/>
                <a:gd name="connsiteX116" fmla="*/ 1392865 w 6113721"/>
                <a:gd name="connsiteY116" fmla="*/ 692912 h 735443"/>
                <a:gd name="connsiteX117" fmla="*/ 1297172 w 6113721"/>
                <a:gd name="connsiteY117" fmla="*/ 714178 h 735443"/>
                <a:gd name="connsiteX118" fmla="*/ 1180214 w 6113721"/>
                <a:gd name="connsiteY118" fmla="*/ 735443 h 735443"/>
                <a:gd name="connsiteX119" fmla="*/ 765544 w 6113721"/>
                <a:gd name="connsiteY119" fmla="*/ 714178 h 735443"/>
                <a:gd name="connsiteX120" fmla="*/ 691116 w 6113721"/>
                <a:gd name="connsiteY120" fmla="*/ 692912 h 735443"/>
                <a:gd name="connsiteX121" fmla="*/ 627321 w 6113721"/>
                <a:gd name="connsiteY121" fmla="*/ 661015 h 735443"/>
                <a:gd name="connsiteX122" fmla="*/ 595423 w 6113721"/>
                <a:gd name="connsiteY122" fmla="*/ 639750 h 735443"/>
                <a:gd name="connsiteX123" fmla="*/ 478465 w 6113721"/>
                <a:gd name="connsiteY123" fmla="*/ 607852 h 735443"/>
                <a:gd name="connsiteX124" fmla="*/ 414669 w 6113721"/>
                <a:gd name="connsiteY124" fmla="*/ 565322 h 735443"/>
                <a:gd name="connsiteX125" fmla="*/ 372139 w 6113721"/>
                <a:gd name="connsiteY125" fmla="*/ 533424 h 735443"/>
                <a:gd name="connsiteX126" fmla="*/ 318976 w 6113721"/>
                <a:gd name="connsiteY126" fmla="*/ 512159 h 735443"/>
                <a:gd name="connsiteX127" fmla="*/ 276446 w 6113721"/>
                <a:gd name="connsiteY127" fmla="*/ 490894 h 735443"/>
                <a:gd name="connsiteX128" fmla="*/ 244548 w 6113721"/>
                <a:gd name="connsiteY128" fmla="*/ 469629 h 735443"/>
                <a:gd name="connsiteX129" fmla="*/ 202018 w 6113721"/>
                <a:gd name="connsiteY129" fmla="*/ 448364 h 735443"/>
                <a:gd name="connsiteX130" fmla="*/ 170121 w 6113721"/>
                <a:gd name="connsiteY130" fmla="*/ 427098 h 735443"/>
                <a:gd name="connsiteX131" fmla="*/ 95693 w 6113721"/>
                <a:gd name="connsiteY131" fmla="*/ 384568 h 735443"/>
                <a:gd name="connsiteX132" fmla="*/ 63795 w 6113721"/>
                <a:gd name="connsiteY132" fmla="*/ 352671 h 735443"/>
                <a:gd name="connsiteX133" fmla="*/ 0 w 6113721"/>
                <a:gd name="connsiteY133" fmla="*/ 299508 h 735443"/>
                <a:gd name="connsiteX134" fmla="*/ 164724 w 6113721"/>
                <a:gd name="connsiteY134" fmla="*/ 267610 h 735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</a:cxnLst>
              <a:rect l="l" t="t" r="r" b="b"/>
              <a:pathLst>
                <a:path w="6113721" h="735443">
                  <a:moveTo>
                    <a:pt x="138223" y="267610"/>
                  </a:moveTo>
                  <a:cubicBezTo>
                    <a:pt x="166576" y="260522"/>
                    <a:pt x="197142" y="259415"/>
                    <a:pt x="223283" y="246345"/>
                  </a:cubicBezTo>
                  <a:cubicBezTo>
                    <a:pt x="241215" y="237379"/>
                    <a:pt x="250592" y="216863"/>
                    <a:pt x="265814" y="203815"/>
                  </a:cubicBezTo>
                  <a:cubicBezTo>
                    <a:pt x="275516" y="195499"/>
                    <a:pt x="287894" y="190731"/>
                    <a:pt x="297711" y="182550"/>
                  </a:cubicBezTo>
                  <a:cubicBezTo>
                    <a:pt x="379573" y="114331"/>
                    <a:pt x="282316" y="182180"/>
                    <a:pt x="361507" y="129387"/>
                  </a:cubicBezTo>
                  <a:cubicBezTo>
                    <a:pt x="377197" y="105851"/>
                    <a:pt x="390110" y="81963"/>
                    <a:pt x="414669" y="65591"/>
                  </a:cubicBezTo>
                  <a:cubicBezTo>
                    <a:pt x="423994" y="59374"/>
                    <a:pt x="435934" y="58503"/>
                    <a:pt x="446567" y="54959"/>
                  </a:cubicBezTo>
                  <a:cubicBezTo>
                    <a:pt x="453655" y="44326"/>
                    <a:pt x="458796" y="32097"/>
                    <a:pt x="467832" y="23061"/>
                  </a:cubicBezTo>
                  <a:cubicBezTo>
                    <a:pt x="507009" y="-16116"/>
                    <a:pt x="523936" y="4822"/>
                    <a:pt x="584790" y="12429"/>
                  </a:cubicBezTo>
                  <a:cubicBezTo>
                    <a:pt x="595423" y="19517"/>
                    <a:pt x="605593" y="27354"/>
                    <a:pt x="616688" y="33694"/>
                  </a:cubicBezTo>
                  <a:cubicBezTo>
                    <a:pt x="630450" y="41558"/>
                    <a:pt x="646320" y="45746"/>
                    <a:pt x="659218" y="54959"/>
                  </a:cubicBezTo>
                  <a:cubicBezTo>
                    <a:pt x="708874" y="90428"/>
                    <a:pt x="672926" y="88394"/>
                    <a:pt x="733646" y="118754"/>
                  </a:cubicBezTo>
                  <a:cubicBezTo>
                    <a:pt x="746716" y="125289"/>
                    <a:pt x="762493" y="124256"/>
                    <a:pt x="776176" y="129387"/>
                  </a:cubicBezTo>
                  <a:cubicBezTo>
                    <a:pt x="850746" y="157351"/>
                    <a:pt x="788904" y="141066"/>
                    <a:pt x="850604" y="171917"/>
                  </a:cubicBezTo>
                  <a:cubicBezTo>
                    <a:pt x="860629" y="176929"/>
                    <a:pt x="871689" y="179601"/>
                    <a:pt x="882502" y="182550"/>
                  </a:cubicBezTo>
                  <a:cubicBezTo>
                    <a:pt x="910698" y="190240"/>
                    <a:pt x="938904" y="198084"/>
                    <a:pt x="967562" y="203815"/>
                  </a:cubicBezTo>
                  <a:cubicBezTo>
                    <a:pt x="1031715" y="216645"/>
                    <a:pt x="1003581" y="208732"/>
                    <a:pt x="1052623" y="225080"/>
                  </a:cubicBezTo>
                  <a:cubicBezTo>
                    <a:pt x="1085489" y="222889"/>
                    <a:pt x="1294548" y="209836"/>
                    <a:pt x="1339702" y="203815"/>
                  </a:cubicBezTo>
                  <a:cubicBezTo>
                    <a:pt x="1393067" y="196700"/>
                    <a:pt x="1351621" y="190781"/>
                    <a:pt x="1403497" y="171917"/>
                  </a:cubicBezTo>
                  <a:cubicBezTo>
                    <a:pt x="1430964" y="161929"/>
                    <a:pt x="1460204" y="157740"/>
                    <a:pt x="1488558" y="150652"/>
                  </a:cubicBezTo>
                  <a:lnTo>
                    <a:pt x="1531088" y="140019"/>
                  </a:lnTo>
                  <a:lnTo>
                    <a:pt x="1573618" y="129387"/>
                  </a:lnTo>
                  <a:cubicBezTo>
                    <a:pt x="1587795" y="118754"/>
                    <a:pt x="1599494" y="103545"/>
                    <a:pt x="1616148" y="97489"/>
                  </a:cubicBezTo>
                  <a:cubicBezTo>
                    <a:pt x="1639700" y="88925"/>
                    <a:pt x="1665856" y="90977"/>
                    <a:pt x="1690576" y="86857"/>
                  </a:cubicBezTo>
                  <a:cubicBezTo>
                    <a:pt x="1741896" y="78304"/>
                    <a:pt x="1734553" y="79286"/>
                    <a:pt x="1775637" y="65591"/>
                  </a:cubicBezTo>
                  <a:cubicBezTo>
                    <a:pt x="1809221" y="69323"/>
                    <a:pt x="1875087" y="72317"/>
                    <a:pt x="1913860" y="86857"/>
                  </a:cubicBezTo>
                  <a:cubicBezTo>
                    <a:pt x="1988431" y="114821"/>
                    <a:pt x="1926585" y="98536"/>
                    <a:pt x="1988288" y="129387"/>
                  </a:cubicBezTo>
                  <a:cubicBezTo>
                    <a:pt x="1998313" y="134399"/>
                    <a:pt x="2009553" y="136475"/>
                    <a:pt x="2020186" y="140019"/>
                  </a:cubicBezTo>
                  <a:cubicBezTo>
                    <a:pt x="2130484" y="213556"/>
                    <a:pt x="1959765" y="101641"/>
                    <a:pt x="2094614" y="182550"/>
                  </a:cubicBezTo>
                  <a:cubicBezTo>
                    <a:pt x="2116529" y="195699"/>
                    <a:pt x="2135550" y="213650"/>
                    <a:pt x="2158409" y="225080"/>
                  </a:cubicBezTo>
                  <a:cubicBezTo>
                    <a:pt x="2263106" y="277428"/>
                    <a:pt x="2131920" y="213307"/>
                    <a:pt x="2254102" y="267610"/>
                  </a:cubicBezTo>
                  <a:cubicBezTo>
                    <a:pt x="2268586" y="274047"/>
                    <a:pt x="2281916" y="282989"/>
                    <a:pt x="2296632" y="288875"/>
                  </a:cubicBezTo>
                  <a:cubicBezTo>
                    <a:pt x="2339772" y="306131"/>
                    <a:pt x="2361185" y="310329"/>
                    <a:pt x="2402958" y="320773"/>
                  </a:cubicBezTo>
                  <a:cubicBezTo>
                    <a:pt x="2463209" y="313685"/>
                    <a:pt x="2523806" y="309093"/>
                    <a:pt x="2583711" y="299508"/>
                  </a:cubicBezTo>
                  <a:cubicBezTo>
                    <a:pt x="2612570" y="294891"/>
                    <a:pt x="2668772" y="278243"/>
                    <a:pt x="2668772" y="278243"/>
                  </a:cubicBezTo>
                  <a:cubicBezTo>
                    <a:pt x="2679404" y="267610"/>
                    <a:pt x="2688800" y="255577"/>
                    <a:pt x="2700669" y="246345"/>
                  </a:cubicBezTo>
                  <a:cubicBezTo>
                    <a:pt x="2746754" y="210501"/>
                    <a:pt x="2756749" y="201556"/>
                    <a:pt x="2806995" y="193182"/>
                  </a:cubicBezTo>
                  <a:cubicBezTo>
                    <a:pt x="2835180" y="188484"/>
                    <a:pt x="2863702" y="186094"/>
                    <a:pt x="2892055" y="182550"/>
                  </a:cubicBezTo>
                  <a:cubicBezTo>
                    <a:pt x="2966862" y="157614"/>
                    <a:pt x="2874512" y="190069"/>
                    <a:pt x="2966483" y="150652"/>
                  </a:cubicBezTo>
                  <a:cubicBezTo>
                    <a:pt x="2991982" y="139724"/>
                    <a:pt x="3013925" y="137097"/>
                    <a:pt x="3040911" y="129387"/>
                  </a:cubicBezTo>
                  <a:cubicBezTo>
                    <a:pt x="3082803" y="117418"/>
                    <a:pt x="3066980" y="117189"/>
                    <a:pt x="3115339" y="108122"/>
                  </a:cubicBezTo>
                  <a:cubicBezTo>
                    <a:pt x="3157718" y="100176"/>
                    <a:pt x="3200077" y="91619"/>
                    <a:pt x="3242930" y="86857"/>
                  </a:cubicBezTo>
                  <a:cubicBezTo>
                    <a:pt x="3363531" y="73456"/>
                    <a:pt x="3306852" y="80763"/>
                    <a:pt x="3413051" y="65591"/>
                  </a:cubicBezTo>
                  <a:cubicBezTo>
                    <a:pt x="3442376" y="69257"/>
                    <a:pt x="3497227" y="70466"/>
                    <a:pt x="3530009" y="86857"/>
                  </a:cubicBezTo>
                  <a:cubicBezTo>
                    <a:pt x="3588233" y="115969"/>
                    <a:pt x="3550602" y="126561"/>
                    <a:pt x="3646967" y="150652"/>
                  </a:cubicBezTo>
                  <a:cubicBezTo>
                    <a:pt x="3749560" y="176300"/>
                    <a:pt x="3703369" y="166185"/>
                    <a:pt x="3785190" y="182550"/>
                  </a:cubicBezTo>
                  <a:cubicBezTo>
                    <a:pt x="3820632" y="179006"/>
                    <a:pt x="3857100" y="181095"/>
                    <a:pt x="3891516" y="171917"/>
                  </a:cubicBezTo>
                  <a:cubicBezTo>
                    <a:pt x="3911484" y="166592"/>
                    <a:pt x="3926195" y="149261"/>
                    <a:pt x="3944679" y="140019"/>
                  </a:cubicBezTo>
                  <a:cubicBezTo>
                    <a:pt x="3954703" y="135007"/>
                    <a:pt x="3965800" y="132466"/>
                    <a:pt x="3976576" y="129387"/>
                  </a:cubicBezTo>
                  <a:cubicBezTo>
                    <a:pt x="3990627" y="125372"/>
                    <a:pt x="4005110" y="122953"/>
                    <a:pt x="4019107" y="118754"/>
                  </a:cubicBezTo>
                  <a:cubicBezTo>
                    <a:pt x="4040577" y="112313"/>
                    <a:pt x="4082902" y="97489"/>
                    <a:pt x="4082902" y="97489"/>
                  </a:cubicBezTo>
                  <a:lnTo>
                    <a:pt x="4231758" y="118754"/>
                  </a:lnTo>
                  <a:cubicBezTo>
                    <a:pt x="4249609" y="121573"/>
                    <a:pt x="4267389" y="125004"/>
                    <a:pt x="4284921" y="129387"/>
                  </a:cubicBezTo>
                  <a:cubicBezTo>
                    <a:pt x="4295794" y="132105"/>
                    <a:pt x="4305781" y="138071"/>
                    <a:pt x="4316818" y="140019"/>
                  </a:cubicBezTo>
                  <a:cubicBezTo>
                    <a:pt x="4366178" y="148730"/>
                    <a:pt x="4465674" y="161285"/>
                    <a:pt x="4465674" y="161285"/>
                  </a:cubicBezTo>
                  <a:cubicBezTo>
                    <a:pt x="4476307" y="168373"/>
                    <a:pt x="4485563" y="178183"/>
                    <a:pt x="4497572" y="182550"/>
                  </a:cubicBezTo>
                  <a:cubicBezTo>
                    <a:pt x="4647497" y="237068"/>
                    <a:pt x="4517120" y="167801"/>
                    <a:pt x="4688958" y="225080"/>
                  </a:cubicBezTo>
                  <a:cubicBezTo>
                    <a:pt x="4710223" y="232168"/>
                    <a:pt x="4734102" y="233911"/>
                    <a:pt x="4752753" y="246345"/>
                  </a:cubicBezTo>
                  <a:cubicBezTo>
                    <a:pt x="4763386" y="253433"/>
                    <a:pt x="4775034" y="259195"/>
                    <a:pt x="4784651" y="267610"/>
                  </a:cubicBezTo>
                  <a:cubicBezTo>
                    <a:pt x="4803512" y="284113"/>
                    <a:pt x="4814039" y="312848"/>
                    <a:pt x="4837814" y="320773"/>
                  </a:cubicBezTo>
                  <a:lnTo>
                    <a:pt x="4869711" y="331405"/>
                  </a:lnTo>
                  <a:cubicBezTo>
                    <a:pt x="4931011" y="372273"/>
                    <a:pt x="4871877" y="336891"/>
                    <a:pt x="4933507" y="363303"/>
                  </a:cubicBezTo>
                  <a:cubicBezTo>
                    <a:pt x="5025495" y="402726"/>
                    <a:pt x="4933117" y="370260"/>
                    <a:pt x="5007934" y="395201"/>
                  </a:cubicBezTo>
                  <a:cubicBezTo>
                    <a:pt x="5025655" y="391657"/>
                    <a:pt x="5043662" y="389323"/>
                    <a:pt x="5061097" y="384568"/>
                  </a:cubicBezTo>
                  <a:cubicBezTo>
                    <a:pt x="5082723" y="378670"/>
                    <a:pt x="5124893" y="363303"/>
                    <a:pt x="5124893" y="363303"/>
                  </a:cubicBezTo>
                  <a:cubicBezTo>
                    <a:pt x="5135525" y="352670"/>
                    <a:pt x="5143646" y="338707"/>
                    <a:pt x="5156790" y="331405"/>
                  </a:cubicBezTo>
                  <a:cubicBezTo>
                    <a:pt x="5211998" y="300734"/>
                    <a:pt x="5291684" y="304215"/>
                    <a:pt x="5348176" y="299508"/>
                  </a:cubicBezTo>
                  <a:cubicBezTo>
                    <a:pt x="5424196" y="284303"/>
                    <a:pt x="5416980" y="280511"/>
                    <a:pt x="5518297" y="299508"/>
                  </a:cubicBezTo>
                  <a:cubicBezTo>
                    <a:pt x="5537056" y="303025"/>
                    <a:pt x="5553218" y="315160"/>
                    <a:pt x="5571460" y="320773"/>
                  </a:cubicBezTo>
                  <a:cubicBezTo>
                    <a:pt x="5599394" y="329368"/>
                    <a:pt x="5628795" y="332795"/>
                    <a:pt x="5656521" y="342038"/>
                  </a:cubicBezTo>
                  <a:lnTo>
                    <a:pt x="5688418" y="352671"/>
                  </a:lnTo>
                  <a:cubicBezTo>
                    <a:pt x="5734492" y="349127"/>
                    <a:pt x="5781328" y="351101"/>
                    <a:pt x="5826641" y="342038"/>
                  </a:cubicBezTo>
                  <a:cubicBezTo>
                    <a:pt x="5836471" y="340072"/>
                    <a:pt x="5839311" y="325931"/>
                    <a:pt x="5847907" y="320773"/>
                  </a:cubicBezTo>
                  <a:cubicBezTo>
                    <a:pt x="5857517" y="315007"/>
                    <a:pt x="5869780" y="315152"/>
                    <a:pt x="5879804" y="310140"/>
                  </a:cubicBezTo>
                  <a:cubicBezTo>
                    <a:pt x="5891234" y="304425"/>
                    <a:pt x="5901069" y="295963"/>
                    <a:pt x="5911702" y="288875"/>
                  </a:cubicBezTo>
                  <a:cubicBezTo>
                    <a:pt x="5929423" y="292419"/>
                    <a:pt x="5947944" y="293162"/>
                    <a:pt x="5964865" y="299508"/>
                  </a:cubicBezTo>
                  <a:cubicBezTo>
                    <a:pt x="6010228" y="316519"/>
                    <a:pt x="5986840" y="321483"/>
                    <a:pt x="6018028" y="352671"/>
                  </a:cubicBezTo>
                  <a:cubicBezTo>
                    <a:pt x="6027064" y="361707"/>
                    <a:pt x="6039293" y="366848"/>
                    <a:pt x="6049925" y="373936"/>
                  </a:cubicBezTo>
                  <a:cubicBezTo>
                    <a:pt x="6085103" y="479463"/>
                    <a:pt x="6026083" y="318261"/>
                    <a:pt x="6092455" y="437731"/>
                  </a:cubicBezTo>
                  <a:cubicBezTo>
                    <a:pt x="6103341" y="457326"/>
                    <a:pt x="6113721" y="501526"/>
                    <a:pt x="6113721" y="501526"/>
                  </a:cubicBezTo>
                  <a:cubicBezTo>
                    <a:pt x="6110177" y="515703"/>
                    <a:pt x="6111194" y="531898"/>
                    <a:pt x="6103088" y="544057"/>
                  </a:cubicBezTo>
                  <a:cubicBezTo>
                    <a:pt x="6088402" y="566085"/>
                    <a:pt x="6050001" y="570619"/>
                    <a:pt x="6028660" y="575954"/>
                  </a:cubicBezTo>
                  <a:cubicBezTo>
                    <a:pt x="5981183" y="607605"/>
                    <a:pt x="5991115" y="607852"/>
                    <a:pt x="5911702" y="607852"/>
                  </a:cubicBezTo>
                  <a:cubicBezTo>
                    <a:pt x="5897089" y="607852"/>
                    <a:pt x="5883735" y="598433"/>
                    <a:pt x="5869172" y="597219"/>
                  </a:cubicBezTo>
                  <a:cubicBezTo>
                    <a:pt x="5798445" y="591325"/>
                    <a:pt x="5727460" y="588770"/>
                    <a:pt x="5656521" y="586587"/>
                  </a:cubicBezTo>
                  <a:lnTo>
                    <a:pt x="5178055" y="575954"/>
                  </a:lnTo>
                  <a:cubicBezTo>
                    <a:pt x="5153246" y="572410"/>
                    <a:pt x="5128047" y="570957"/>
                    <a:pt x="5103628" y="565322"/>
                  </a:cubicBezTo>
                  <a:cubicBezTo>
                    <a:pt x="5022550" y="546612"/>
                    <a:pt x="5061923" y="541786"/>
                    <a:pt x="4986669" y="533424"/>
                  </a:cubicBezTo>
                  <a:cubicBezTo>
                    <a:pt x="4940741" y="528321"/>
                    <a:pt x="4894520" y="526335"/>
                    <a:pt x="4848446" y="522791"/>
                  </a:cubicBezTo>
                  <a:cubicBezTo>
                    <a:pt x="4837813" y="519247"/>
                    <a:pt x="4827756" y="512159"/>
                    <a:pt x="4816548" y="512159"/>
                  </a:cubicBezTo>
                  <a:cubicBezTo>
                    <a:pt x="4787685" y="512159"/>
                    <a:pt x="4691570" y="516496"/>
                    <a:pt x="4646428" y="533424"/>
                  </a:cubicBezTo>
                  <a:cubicBezTo>
                    <a:pt x="4631587" y="538989"/>
                    <a:pt x="4618691" y="548999"/>
                    <a:pt x="4603897" y="554689"/>
                  </a:cubicBezTo>
                  <a:cubicBezTo>
                    <a:pt x="4572515" y="566759"/>
                    <a:pt x="4540102" y="575954"/>
                    <a:pt x="4508204" y="586587"/>
                  </a:cubicBezTo>
                  <a:cubicBezTo>
                    <a:pt x="4462449" y="601839"/>
                    <a:pt x="4487172" y="594503"/>
                    <a:pt x="4433776" y="607852"/>
                  </a:cubicBezTo>
                  <a:cubicBezTo>
                    <a:pt x="4423144" y="614940"/>
                    <a:pt x="4411696" y="620936"/>
                    <a:pt x="4401879" y="629117"/>
                  </a:cubicBezTo>
                  <a:cubicBezTo>
                    <a:pt x="4316396" y="700353"/>
                    <a:pt x="4435653" y="665120"/>
                    <a:pt x="4199860" y="650382"/>
                  </a:cubicBezTo>
                  <a:cubicBezTo>
                    <a:pt x="4185683" y="646838"/>
                    <a:pt x="4171327" y="643949"/>
                    <a:pt x="4157330" y="639750"/>
                  </a:cubicBezTo>
                  <a:cubicBezTo>
                    <a:pt x="4135860" y="633309"/>
                    <a:pt x="4115280" y="623922"/>
                    <a:pt x="4093534" y="618485"/>
                  </a:cubicBezTo>
                  <a:cubicBezTo>
                    <a:pt x="4065181" y="611396"/>
                    <a:pt x="4035610" y="608073"/>
                    <a:pt x="4008474" y="597219"/>
                  </a:cubicBezTo>
                  <a:cubicBezTo>
                    <a:pt x="4001672" y="594498"/>
                    <a:pt x="3940084" y="568656"/>
                    <a:pt x="3923414" y="565322"/>
                  </a:cubicBezTo>
                  <a:cubicBezTo>
                    <a:pt x="3898839" y="560407"/>
                    <a:pt x="3873795" y="558233"/>
                    <a:pt x="3848986" y="554689"/>
                  </a:cubicBezTo>
                  <a:cubicBezTo>
                    <a:pt x="3827721" y="547601"/>
                    <a:pt x="3807599" y="533984"/>
                    <a:pt x="3785190" y="533424"/>
                  </a:cubicBezTo>
                  <a:lnTo>
                    <a:pt x="3423683" y="544057"/>
                  </a:lnTo>
                  <a:cubicBezTo>
                    <a:pt x="3410165" y="544716"/>
                    <a:pt x="3303220" y="561770"/>
                    <a:pt x="3285460" y="565322"/>
                  </a:cubicBezTo>
                  <a:cubicBezTo>
                    <a:pt x="3271131" y="568188"/>
                    <a:pt x="3257373" y="573732"/>
                    <a:pt x="3242930" y="575954"/>
                  </a:cubicBezTo>
                  <a:cubicBezTo>
                    <a:pt x="3211209" y="580834"/>
                    <a:pt x="3179135" y="583043"/>
                    <a:pt x="3147237" y="586587"/>
                  </a:cubicBezTo>
                  <a:cubicBezTo>
                    <a:pt x="3133060" y="590131"/>
                    <a:pt x="3118758" y="593205"/>
                    <a:pt x="3104707" y="597219"/>
                  </a:cubicBezTo>
                  <a:cubicBezTo>
                    <a:pt x="3093930" y="600298"/>
                    <a:pt x="3083919" y="606371"/>
                    <a:pt x="3072809" y="607852"/>
                  </a:cubicBezTo>
                  <a:cubicBezTo>
                    <a:pt x="2980145" y="620208"/>
                    <a:pt x="2765625" y="626293"/>
                    <a:pt x="2700669" y="629117"/>
                  </a:cubicBezTo>
                  <a:cubicBezTo>
                    <a:pt x="2655149" y="640498"/>
                    <a:pt x="2654484" y="641381"/>
                    <a:pt x="2604976" y="650382"/>
                  </a:cubicBezTo>
                  <a:cubicBezTo>
                    <a:pt x="2522644" y="665351"/>
                    <a:pt x="2565523" y="652902"/>
                    <a:pt x="2509283" y="671647"/>
                  </a:cubicBezTo>
                  <a:lnTo>
                    <a:pt x="2232837" y="650382"/>
                  </a:lnTo>
                  <a:cubicBezTo>
                    <a:pt x="2084034" y="645068"/>
                    <a:pt x="1935125" y="643294"/>
                    <a:pt x="1786269" y="639750"/>
                  </a:cubicBezTo>
                  <a:cubicBezTo>
                    <a:pt x="1708297" y="643294"/>
                    <a:pt x="1630233" y="645190"/>
                    <a:pt x="1552353" y="650382"/>
                  </a:cubicBezTo>
                  <a:cubicBezTo>
                    <a:pt x="1523842" y="652283"/>
                    <a:pt x="1494860" y="653497"/>
                    <a:pt x="1467293" y="661015"/>
                  </a:cubicBezTo>
                  <a:cubicBezTo>
                    <a:pt x="1454964" y="664377"/>
                    <a:pt x="1447141" y="677246"/>
                    <a:pt x="1435395" y="682280"/>
                  </a:cubicBezTo>
                  <a:cubicBezTo>
                    <a:pt x="1421964" y="688036"/>
                    <a:pt x="1406916" y="688898"/>
                    <a:pt x="1392865" y="692912"/>
                  </a:cubicBezTo>
                  <a:cubicBezTo>
                    <a:pt x="1296295" y="720503"/>
                    <a:pt x="1457079" y="682197"/>
                    <a:pt x="1297172" y="714178"/>
                  </a:cubicBezTo>
                  <a:cubicBezTo>
                    <a:pt x="1171849" y="739242"/>
                    <a:pt x="1369397" y="708415"/>
                    <a:pt x="1180214" y="735443"/>
                  </a:cubicBezTo>
                  <a:cubicBezTo>
                    <a:pt x="1093840" y="732121"/>
                    <a:pt x="877327" y="727329"/>
                    <a:pt x="765544" y="714178"/>
                  </a:cubicBezTo>
                  <a:cubicBezTo>
                    <a:pt x="756634" y="713130"/>
                    <a:pt x="702752" y="698730"/>
                    <a:pt x="691116" y="692912"/>
                  </a:cubicBezTo>
                  <a:cubicBezTo>
                    <a:pt x="608675" y="651691"/>
                    <a:pt x="707491" y="687737"/>
                    <a:pt x="627321" y="661015"/>
                  </a:cubicBezTo>
                  <a:cubicBezTo>
                    <a:pt x="616688" y="653927"/>
                    <a:pt x="607100" y="644940"/>
                    <a:pt x="595423" y="639750"/>
                  </a:cubicBezTo>
                  <a:cubicBezTo>
                    <a:pt x="551275" y="620129"/>
                    <a:pt x="523945" y="616948"/>
                    <a:pt x="478465" y="607852"/>
                  </a:cubicBezTo>
                  <a:cubicBezTo>
                    <a:pt x="457200" y="593675"/>
                    <a:pt x="435115" y="580657"/>
                    <a:pt x="414669" y="565322"/>
                  </a:cubicBezTo>
                  <a:cubicBezTo>
                    <a:pt x="400492" y="554689"/>
                    <a:pt x="387630" y="542030"/>
                    <a:pt x="372139" y="533424"/>
                  </a:cubicBezTo>
                  <a:cubicBezTo>
                    <a:pt x="355455" y="524155"/>
                    <a:pt x="336417" y="519911"/>
                    <a:pt x="318976" y="512159"/>
                  </a:cubicBezTo>
                  <a:cubicBezTo>
                    <a:pt x="304492" y="505722"/>
                    <a:pt x="290208" y="498758"/>
                    <a:pt x="276446" y="490894"/>
                  </a:cubicBezTo>
                  <a:cubicBezTo>
                    <a:pt x="265351" y="484554"/>
                    <a:pt x="255643" y="475969"/>
                    <a:pt x="244548" y="469629"/>
                  </a:cubicBezTo>
                  <a:cubicBezTo>
                    <a:pt x="230786" y="461765"/>
                    <a:pt x="215780" y="456228"/>
                    <a:pt x="202018" y="448364"/>
                  </a:cubicBezTo>
                  <a:cubicBezTo>
                    <a:pt x="190923" y="442024"/>
                    <a:pt x="181216" y="433438"/>
                    <a:pt x="170121" y="427098"/>
                  </a:cubicBezTo>
                  <a:cubicBezTo>
                    <a:pt x="137024" y="408185"/>
                    <a:pt x="123958" y="408122"/>
                    <a:pt x="95693" y="384568"/>
                  </a:cubicBezTo>
                  <a:cubicBezTo>
                    <a:pt x="84141" y="374942"/>
                    <a:pt x="75346" y="362297"/>
                    <a:pt x="63795" y="352671"/>
                  </a:cubicBezTo>
                  <a:cubicBezTo>
                    <a:pt x="-25014" y="278664"/>
                    <a:pt x="93177" y="392685"/>
                    <a:pt x="0" y="299508"/>
                  </a:cubicBezTo>
                  <a:cubicBezTo>
                    <a:pt x="11753" y="264248"/>
                    <a:pt x="142883" y="267610"/>
                    <a:pt x="164724" y="26761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A23030E-FF0A-46B8-8E77-4D520F7C4B64}"/>
                </a:ext>
              </a:extLst>
            </p:cNvPr>
            <p:cNvCxnSpPr>
              <a:cxnSpLocks/>
            </p:cNvCxnSpPr>
            <p:nvPr/>
          </p:nvCxnSpPr>
          <p:spPr>
            <a:xfrm>
              <a:off x="6973126" y="3534540"/>
              <a:ext cx="4849247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C982B1D2-CB7A-42FB-9A08-F43FCD780A02}"/>
              </a:ext>
            </a:extLst>
          </p:cNvPr>
          <p:cNvSpPr txBox="1">
            <a:spLocks/>
          </p:cNvSpPr>
          <p:nvPr/>
        </p:nvSpPr>
        <p:spPr>
          <a:xfrm>
            <a:off x="6523259" y="1504230"/>
            <a:ext cx="4133193" cy="8170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type silicon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</a:t>
            </a:r>
            <a:r>
              <a:rPr lang="en-US" baseline="-25000" dirty="0"/>
              <a:t>D</a:t>
            </a:r>
            <a:r>
              <a:rPr lang="en-US" dirty="0"/>
              <a:t> = 10</a:t>
            </a:r>
            <a:r>
              <a:rPr lang="en-US" baseline="30000" dirty="0"/>
              <a:t>16</a:t>
            </a:r>
          </a:p>
        </p:txBody>
      </p:sp>
      <p:sp>
        <p:nvSpPr>
          <p:cNvPr id="23" name="Arrow: Left 22">
            <a:extLst>
              <a:ext uri="{FF2B5EF4-FFF2-40B4-BE49-F238E27FC236}">
                <a16:creationId xmlns:a16="http://schemas.microsoft.com/office/drawing/2014/main" id="{4C772AE6-169B-4E11-A4E3-9C528D9BA647}"/>
              </a:ext>
            </a:extLst>
          </p:cNvPr>
          <p:cNvSpPr/>
          <p:nvPr/>
        </p:nvSpPr>
        <p:spPr>
          <a:xfrm>
            <a:off x="5644736" y="3641216"/>
            <a:ext cx="738235" cy="308348"/>
          </a:xfrm>
          <a:prstGeom prst="lef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143B5479-B15B-4AD9-9644-28F371DDEE8E}"/>
              </a:ext>
            </a:extLst>
          </p:cNvPr>
          <p:cNvSpPr txBox="1">
            <a:spLocks/>
          </p:cNvSpPr>
          <p:nvPr/>
        </p:nvSpPr>
        <p:spPr>
          <a:xfrm>
            <a:off x="5021393" y="3924565"/>
            <a:ext cx="1972112" cy="3083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>
                <a:solidFill>
                  <a:srgbClr val="0070C0"/>
                </a:solidFill>
              </a:rPr>
              <a:t>electron diffusion</a:t>
            </a:r>
            <a:endParaRPr lang="en-US" sz="1800" baseline="30000" dirty="0">
              <a:solidFill>
                <a:srgbClr val="0070C0"/>
              </a:solidFill>
            </a:endParaRPr>
          </a:p>
        </p:txBody>
      </p:sp>
      <p:sp>
        <p:nvSpPr>
          <p:cNvPr id="26" name="Arrow: Left 25">
            <a:extLst>
              <a:ext uri="{FF2B5EF4-FFF2-40B4-BE49-F238E27FC236}">
                <a16:creationId xmlns:a16="http://schemas.microsoft.com/office/drawing/2014/main" id="{745AB0D5-6C5C-4527-9A58-F45F6B25A998}"/>
              </a:ext>
            </a:extLst>
          </p:cNvPr>
          <p:cNvSpPr/>
          <p:nvPr/>
        </p:nvSpPr>
        <p:spPr>
          <a:xfrm flipH="1">
            <a:off x="5644736" y="4302725"/>
            <a:ext cx="738235" cy="308348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DF78095E-60BB-41E1-92B6-4F809C7F7C2D}"/>
              </a:ext>
            </a:extLst>
          </p:cNvPr>
          <p:cNvSpPr txBox="1">
            <a:spLocks/>
          </p:cNvSpPr>
          <p:nvPr/>
        </p:nvSpPr>
        <p:spPr>
          <a:xfrm>
            <a:off x="5027797" y="4631619"/>
            <a:ext cx="1972112" cy="474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>
                <a:solidFill>
                  <a:srgbClr val="7030A0"/>
                </a:solidFill>
              </a:rPr>
              <a:t>Hole diffusion</a:t>
            </a:r>
            <a:endParaRPr lang="en-US" sz="1800" baseline="30000" dirty="0">
              <a:solidFill>
                <a:srgbClr val="7030A0"/>
              </a:solidFill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1D5C1554-0DFF-4B4B-BC32-35129D522417}"/>
              </a:ext>
            </a:extLst>
          </p:cNvPr>
          <p:cNvSpPr txBox="1">
            <a:spLocks/>
          </p:cNvSpPr>
          <p:nvPr/>
        </p:nvSpPr>
        <p:spPr>
          <a:xfrm>
            <a:off x="7745585" y="3593818"/>
            <a:ext cx="1972112" cy="4745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>
                <a:solidFill>
                  <a:srgbClr val="00B0F0"/>
                </a:solidFill>
              </a:rPr>
              <a:t>current from electron diffusion</a:t>
            </a:r>
            <a:endParaRPr lang="en-US" sz="1800" baseline="30000" dirty="0">
              <a:solidFill>
                <a:srgbClr val="00B0F0"/>
              </a:solidFill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50151D9-C9FA-411B-9773-A256DA3957DB}"/>
              </a:ext>
            </a:extLst>
          </p:cNvPr>
          <p:cNvSpPr txBox="1">
            <a:spLocks/>
          </p:cNvSpPr>
          <p:nvPr/>
        </p:nvSpPr>
        <p:spPr>
          <a:xfrm>
            <a:off x="7745585" y="4263838"/>
            <a:ext cx="1972112" cy="4745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>
                <a:solidFill>
                  <a:srgbClr val="A568D2"/>
                </a:solidFill>
              </a:rPr>
              <a:t>current from hole diffusion</a:t>
            </a:r>
            <a:endParaRPr lang="en-US" sz="1800" baseline="30000" dirty="0">
              <a:solidFill>
                <a:srgbClr val="A568D2"/>
              </a:solidFill>
            </a:endParaRPr>
          </a:p>
        </p:txBody>
      </p:sp>
      <p:sp>
        <p:nvSpPr>
          <p:cNvPr id="30" name="Arrow: Left 29">
            <a:extLst>
              <a:ext uri="{FF2B5EF4-FFF2-40B4-BE49-F238E27FC236}">
                <a16:creationId xmlns:a16="http://schemas.microsoft.com/office/drawing/2014/main" id="{2F383500-3A0C-4355-BCD6-3574A0C336A6}"/>
              </a:ext>
            </a:extLst>
          </p:cNvPr>
          <p:cNvSpPr/>
          <p:nvPr/>
        </p:nvSpPr>
        <p:spPr>
          <a:xfrm flipH="1">
            <a:off x="7342591" y="3707384"/>
            <a:ext cx="402994" cy="144835"/>
          </a:xfrm>
          <a:prstGeom prst="leftArrow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Arrow: Left 30">
            <a:extLst>
              <a:ext uri="{FF2B5EF4-FFF2-40B4-BE49-F238E27FC236}">
                <a16:creationId xmlns:a16="http://schemas.microsoft.com/office/drawing/2014/main" id="{C00FAB89-5B5F-4476-9D4C-27859531AEA4}"/>
              </a:ext>
            </a:extLst>
          </p:cNvPr>
          <p:cNvSpPr/>
          <p:nvPr/>
        </p:nvSpPr>
        <p:spPr>
          <a:xfrm flipH="1">
            <a:off x="7342591" y="4398815"/>
            <a:ext cx="402994" cy="144835"/>
          </a:xfrm>
          <a:prstGeom prst="leftArrow">
            <a:avLst/>
          </a:prstGeom>
          <a:noFill/>
          <a:ln>
            <a:solidFill>
              <a:srgbClr val="A568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4845FCB-E95E-49B2-B940-22AC296F94DF}"/>
              </a:ext>
            </a:extLst>
          </p:cNvPr>
          <p:cNvCxnSpPr/>
          <p:nvPr/>
        </p:nvCxnSpPr>
        <p:spPr>
          <a:xfrm flipV="1">
            <a:off x="202131" y="3609474"/>
            <a:ext cx="0" cy="6352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0C512294-CA8D-47DC-9503-8019C72C6177}"/>
              </a:ext>
            </a:extLst>
          </p:cNvPr>
          <p:cNvSpPr txBox="1">
            <a:spLocks/>
          </p:cNvSpPr>
          <p:nvPr/>
        </p:nvSpPr>
        <p:spPr>
          <a:xfrm>
            <a:off x="0" y="3763577"/>
            <a:ext cx="1479884" cy="5195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err="1"/>
              <a:t>E</a:t>
            </a:r>
            <a:r>
              <a:rPr lang="en-US" sz="2750" baseline="-25000" dirty="0" err="1"/>
              <a:t>electron</a:t>
            </a:r>
            <a:endParaRPr lang="en-US" sz="2750" baseline="-25000" dirty="0"/>
          </a:p>
        </p:txBody>
      </p:sp>
    </p:spTree>
    <p:extLst>
      <p:ext uri="{BB962C8B-B14F-4D97-AF65-F5344CB8AC3E}">
        <p14:creationId xmlns:p14="http://schemas.microsoft.com/office/powerpoint/2010/main" val="35960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29" grpId="0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3378A-C24F-4A7C-85A1-80CD947B7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 – hole cancellation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5DEA5E2-ABDB-4A17-A343-80A3BB18B334}"/>
              </a:ext>
            </a:extLst>
          </p:cNvPr>
          <p:cNvSpPr txBox="1">
            <a:spLocks/>
          </p:cNvSpPr>
          <p:nvPr/>
        </p:nvSpPr>
        <p:spPr>
          <a:xfrm>
            <a:off x="838200" y="3039231"/>
            <a:ext cx="10515600" cy="1346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Near the junction, electrons are diffusing into an area with many excess holes and holes are diffusing into an area with many excess electrons, resulting in much electron-hole cancellation.</a:t>
            </a:r>
          </a:p>
          <a:p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1F98709-2CC1-45FB-8FD9-E1BDA9F37A3E}"/>
              </a:ext>
            </a:extLst>
          </p:cNvPr>
          <p:cNvSpPr txBox="1">
            <a:spLocks/>
          </p:cNvSpPr>
          <p:nvPr/>
        </p:nvSpPr>
        <p:spPr>
          <a:xfrm>
            <a:off x="838200" y="1798906"/>
            <a:ext cx="10515600" cy="1346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Electrons in the conduction band can fall into the holes in the valence band, resulting in electron-hole cancellation.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20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22950</TotalTime>
  <Words>1184</Words>
  <Application>Microsoft Office PowerPoint</Application>
  <PresentationFormat>Widescreen</PresentationFormat>
  <Paragraphs>454</Paragraphs>
  <Slides>27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Analog Electronics Technology</vt:lpstr>
      <vt:lpstr>Analog Electronics Technology</vt:lpstr>
      <vt:lpstr>What you should learn today</vt:lpstr>
      <vt:lpstr>Diffusion</vt:lpstr>
      <vt:lpstr>Typical Carrier Concentrations</vt:lpstr>
      <vt:lpstr>Diodes</vt:lpstr>
      <vt:lpstr>Diffusion</vt:lpstr>
      <vt:lpstr>Diodes</vt:lpstr>
      <vt:lpstr>Electron – hole cancellation</vt:lpstr>
      <vt:lpstr>Crystal Representation of Doping</vt:lpstr>
      <vt:lpstr>Crystal Representation of Doping</vt:lpstr>
      <vt:lpstr>Space charge region</vt:lpstr>
      <vt:lpstr>Crystal Representation of Doping</vt:lpstr>
      <vt:lpstr>Space charge region for a step junction</vt:lpstr>
      <vt:lpstr>Drift Current</vt:lpstr>
      <vt:lpstr>Built-in voltage</vt:lpstr>
      <vt:lpstr>Diodes</vt:lpstr>
      <vt:lpstr>Energy Band Diagram for PN Junction</vt:lpstr>
      <vt:lpstr>Energy Band Diagram for PN Junction</vt:lpstr>
      <vt:lpstr>Revisiting Diffusion Current</vt:lpstr>
      <vt:lpstr>Revisiting Diffusion Current</vt:lpstr>
      <vt:lpstr>Energy Band Diagram for Forward Biased Diode</vt:lpstr>
      <vt:lpstr>Energy Band Diagram for Reverse Biased Diode</vt:lpstr>
      <vt:lpstr>Typical Carrier Concentrations</vt:lpstr>
      <vt:lpstr>Reverse Bias vs. Forward Bias</vt:lpstr>
      <vt:lpstr>What we studied today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312</cp:revision>
  <dcterms:created xsi:type="dcterms:W3CDTF">2018-11-17T00:51:02Z</dcterms:created>
  <dcterms:modified xsi:type="dcterms:W3CDTF">2025-08-30T02:37:17Z</dcterms:modified>
</cp:coreProperties>
</file>