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1" r:id="rId3"/>
    <p:sldId id="461" r:id="rId4"/>
    <p:sldId id="463" r:id="rId5"/>
    <p:sldId id="464" r:id="rId6"/>
    <p:sldId id="465" r:id="rId7"/>
    <p:sldId id="468" r:id="rId8"/>
    <p:sldId id="469" r:id="rId9"/>
    <p:sldId id="470" r:id="rId10"/>
    <p:sldId id="466" r:id="rId11"/>
    <p:sldId id="471" r:id="rId12"/>
    <p:sldId id="467" r:id="rId13"/>
    <p:sldId id="457" r:id="rId14"/>
    <p:sldId id="45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009A46"/>
    <a:srgbClr val="75C4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_A_S\Documents\China%20Courses\Electric%20Circuits%202\Periodic%20Func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Sheet1!$H$8:$H$103</c:f>
              <c:numCache>
                <c:formatCode>General</c:formatCode>
                <c:ptCount val="96"/>
                <c:pt idx="0">
                  <c:v>0</c:v>
                </c:pt>
                <c:pt idx="1">
                  <c:v>0</c:v>
                </c:pt>
                <c:pt idx="2">
                  <c:v>0.54344943582427407</c:v>
                </c:pt>
                <c:pt idx="3">
                  <c:v>1.1406227634233899</c:v>
                </c:pt>
                <c:pt idx="4">
                  <c:v>1.7087683705085766</c:v>
                </c:pt>
                <c:pt idx="5">
                  <c:v>2.2389262614623657</c:v>
                </c:pt>
                <c:pt idx="6">
                  <c:v>2.722735529643443</c:v>
                </c:pt>
                <c:pt idx="7">
                  <c:v>3.1525662138789459</c:v>
                </c:pt>
                <c:pt idx="8">
                  <c:v>3.5216396275100745</c:v>
                </c:pt>
                <c:pt idx="9">
                  <c:v>3.8241352623300973</c:v>
                </c:pt>
                <c:pt idx="10">
                  <c:v>4.0552825814757671</c:v>
                </c:pt>
                <c:pt idx="11">
                  <c:v>4.2114362536434431</c:v>
                </c:pt>
                <c:pt idx="12">
                  <c:v>4.2901336421413578</c:v>
                </c:pt>
                <c:pt idx="13">
                  <c:v>4.2901336421413578</c:v>
                </c:pt>
                <c:pt idx="14">
                  <c:v>4.2114362536434431</c:v>
                </c:pt>
                <c:pt idx="15">
                  <c:v>4.0552825814757671</c:v>
                </c:pt>
                <c:pt idx="16">
                  <c:v>3.8241352623300973</c:v>
                </c:pt>
                <c:pt idx="17">
                  <c:v>3.5216396275100745</c:v>
                </c:pt>
                <c:pt idx="18">
                  <c:v>3.152566213878945</c:v>
                </c:pt>
                <c:pt idx="19">
                  <c:v>2.7227355296434412</c:v>
                </c:pt>
                <c:pt idx="20">
                  <c:v>2.238926261462364</c:v>
                </c:pt>
                <c:pt idx="21">
                  <c:v>1.7087683705085743</c:v>
                </c:pt>
                <c:pt idx="22">
                  <c:v>1.1406227634233865</c:v>
                </c:pt>
                <c:pt idx="23">
                  <c:v>0.54344943582426986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0.5434494358242572</c:v>
                </c:pt>
                <c:pt idx="53">
                  <c:v>1.1406227634233705</c:v>
                </c:pt>
                <c:pt idx="54">
                  <c:v>1.7087683705085588</c:v>
                </c:pt>
                <c:pt idx="55">
                  <c:v>2.2389262614623471</c:v>
                </c:pt>
                <c:pt idx="56">
                  <c:v>2.7227355296434235</c:v>
                </c:pt>
                <c:pt idx="57">
                  <c:v>3.1525662138789299</c:v>
                </c:pt>
                <c:pt idx="58">
                  <c:v>3.5216396275100594</c:v>
                </c:pt>
                <c:pt idx="59">
                  <c:v>3.8241352623300831</c:v>
                </c:pt>
                <c:pt idx="60">
                  <c:v>4.0552825814757565</c:v>
                </c:pt>
                <c:pt idx="61">
                  <c:v>4.211436253643436</c:v>
                </c:pt>
                <c:pt idx="62">
                  <c:v>4.2901336421413552</c:v>
                </c:pt>
                <c:pt idx="63">
                  <c:v>4.2901336421413605</c:v>
                </c:pt>
                <c:pt idx="64">
                  <c:v>4.2114362536434511</c:v>
                </c:pt>
                <c:pt idx="65">
                  <c:v>4.0552825814757822</c:v>
                </c:pt>
                <c:pt idx="66">
                  <c:v>3.8241352623301186</c:v>
                </c:pt>
                <c:pt idx="67">
                  <c:v>3.5216396275101038</c:v>
                </c:pt>
                <c:pt idx="68">
                  <c:v>3.1525662138789823</c:v>
                </c:pt>
                <c:pt idx="69">
                  <c:v>2.7227355296434812</c:v>
                </c:pt>
                <c:pt idx="70">
                  <c:v>2.2389262614624101</c:v>
                </c:pt>
                <c:pt idx="71">
                  <c:v>1.7087683705086276</c:v>
                </c:pt>
                <c:pt idx="72">
                  <c:v>1.1406227634234476</c:v>
                </c:pt>
                <c:pt idx="73">
                  <c:v>0.5434494358243378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7D5-4448-AAEE-D60905A50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Sheet1!$D$8:$D$103</c:f>
              <c:numCache>
                <c:formatCode>General</c:formatCode>
                <c:ptCount val="96"/>
                <c:pt idx="0">
                  <c:v>0</c:v>
                </c:pt>
                <c:pt idx="1">
                  <c:v>0.62666616782152129</c:v>
                </c:pt>
                <c:pt idx="2">
                  <c:v>1.243449435824274</c:v>
                </c:pt>
                <c:pt idx="3">
                  <c:v>1.8406227634233898</c:v>
                </c:pt>
                <c:pt idx="4">
                  <c:v>2.4087683705085765</c:v>
                </c:pt>
                <c:pt idx="5">
                  <c:v>2.9389262614623659</c:v>
                </c:pt>
                <c:pt idx="6">
                  <c:v>3.4227355296434432</c:v>
                </c:pt>
                <c:pt idx="7">
                  <c:v>3.8525662138789456</c:v>
                </c:pt>
                <c:pt idx="8">
                  <c:v>4.2216396275100747</c:v>
                </c:pt>
                <c:pt idx="9">
                  <c:v>4.5241352623300974</c:v>
                </c:pt>
                <c:pt idx="10">
                  <c:v>4.7552825814757673</c:v>
                </c:pt>
                <c:pt idx="11">
                  <c:v>4.9114362536434433</c:v>
                </c:pt>
                <c:pt idx="12">
                  <c:v>4.990133642141358</c:v>
                </c:pt>
                <c:pt idx="13">
                  <c:v>4.990133642141358</c:v>
                </c:pt>
                <c:pt idx="14">
                  <c:v>4.9114362536434433</c:v>
                </c:pt>
                <c:pt idx="15">
                  <c:v>4.7552825814757673</c:v>
                </c:pt>
                <c:pt idx="16">
                  <c:v>4.5241352623300974</c:v>
                </c:pt>
                <c:pt idx="17">
                  <c:v>4.2216396275100747</c:v>
                </c:pt>
                <c:pt idx="18">
                  <c:v>3.8525662138789447</c:v>
                </c:pt>
                <c:pt idx="19">
                  <c:v>3.422735529643441</c:v>
                </c:pt>
                <c:pt idx="20">
                  <c:v>2.9389262614623641</c:v>
                </c:pt>
                <c:pt idx="21">
                  <c:v>2.4087683705085743</c:v>
                </c:pt>
                <c:pt idx="22">
                  <c:v>1.8406227634233865</c:v>
                </c:pt>
                <c:pt idx="23">
                  <c:v>1.2434494358242698</c:v>
                </c:pt>
                <c:pt idx="24">
                  <c:v>0.62666616782151596</c:v>
                </c:pt>
                <c:pt idx="25">
                  <c:v>-6.0487639202966292E-15</c:v>
                </c:pt>
                <c:pt idx="26">
                  <c:v>-0.62666616782152584</c:v>
                </c:pt>
                <c:pt idx="27">
                  <c:v>-1.2434494358242794</c:v>
                </c:pt>
                <c:pt idx="28">
                  <c:v>-1.8406227634233958</c:v>
                </c:pt>
                <c:pt idx="29">
                  <c:v>-2.4087683705085827</c:v>
                </c:pt>
                <c:pt idx="30">
                  <c:v>-2.9389262614623721</c:v>
                </c:pt>
                <c:pt idx="31">
                  <c:v>-3.4227355296434498</c:v>
                </c:pt>
                <c:pt idx="32">
                  <c:v>-3.8525662138789523</c:v>
                </c:pt>
                <c:pt idx="33">
                  <c:v>-4.2216396275100809</c:v>
                </c:pt>
                <c:pt idx="34">
                  <c:v>-4.5241352623301019</c:v>
                </c:pt>
                <c:pt idx="35">
                  <c:v>-4.7552825814757718</c:v>
                </c:pt>
                <c:pt idx="36">
                  <c:v>-4.911436253643445</c:v>
                </c:pt>
                <c:pt idx="37">
                  <c:v>-4.990133642141358</c:v>
                </c:pt>
                <c:pt idx="38">
                  <c:v>-4.9901336421413571</c:v>
                </c:pt>
                <c:pt idx="39">
                  <c:v>-4.9114362536434415</c:v>
                </c:pt>
                <c:pt idx="40">
                  <c:v>-4.7552825814757638</c:v>
                </c:pt>
                <c:pt idx="41">
                  <c:v>-4.5241352623300939</c:v>
                </c:pt>
                <c:pt idx="42">
                  <c:v>-4.2216396275100729</c:v>
                </c:pt>
                <c:pt idx="43">
                  <c:v>-3.8525662138789452</c:v>
                </c:pt>
                <c:pt idx="44">
                  <c:v>-3.4227355296434414</c:v>
                </c:pt>
                <c:pt idx="45">
                  <c:v>-2.9389262614623668</c:v>
                </c:pt>
                <c:pt idx="46">
                  <c:v>-2.4087683705085805</c:v>
                </c:pt>
                <c:pt idx="47">
                  <c:v>-1.8406227634233936</c:v>
                </c:pt>
                <c:pt idx="48">
                  <c:v>-1.2434494358242811</c:v>
                </c:pt>
                <c:pt idx="49">
                  <c:v>-0.62666616782153217</c:v>
                </c:pt>
                <c:pt idx="50">
                  <c:v>-1.4547824750410498E-14</c:v>
                </c:pt>
                <c:pt idx="51">
                  <c:v>0.62666616782150775</c:v>
                </c:pt>
                <c:pt idx="52">
                  <c:v>1.2434494358242572</c:v>
                </c:pt>
                <c:pt idx="53">
                  <c:v>1.8406227634233705</c:v>
                </c:pt>
                <c:pt idx="54">
                  <c:v>2.4087683705085587</c:v>
                </c:pt>
                <c:pt idx="55">
                  <c:v>2.9389262614623468</c:v>
                </c:pt>
                <c:pt idx="56">
                  <c:v>3.4227355296434236</c:v>
                </c:pt>
                <c:pt idx="57">
                  <c:v>3.8525662138789296</c:v>
                </c:pt>
                <c:pt idx="58">
                  <c:v>4.2216396275100596</c:v>
                </c:pt>
                <c:pt idx="59">
                  <c:v>4.5241352623300832</c:v>
                </c:pt>
                <c:pt idx="60">
                  <c:v>4.7552825814757567</c:v>
                </c:pt>
                <c:pt idx="61">
                  <c:v>4.9114362536434362</c:v>
                </c:pt>
                <c:pt idx="62">
                  <c:v>4.9901336421413554</c:v>
                </c:pt>
                <c:pt idx="63">
                  <c:v>4.9901336421413607</c:v>
                </c:pt>
                <c:pt idx="64">
                  <c:v>4.9114362536434513</c:v>
                </c:pt>
                <c:pt idx="65">
                  <c:v>4.7552825814757824</c:v>
                </c:pt>
                <c:pt idx="66">
                  <c:v>4.5241352623301188</c:v>
                </c:pt>
                <c:pt idx="67">
                  <c:v>4.221639627510104</c:v>
                </c:pt>
                <c:pt idx="68">
                  <c:v>3.8525662138789825</c:v>
                </c:pt>
                <c:pt idx="69">
                  <c:v>3.4227355296434809</c:v>
                </c:pt>
                <c:pt idx="70">
                  <c:v>2.9389262614624103</c:v>
                </c:pt>
                <c:pt idx="71">
                  <c:v>2.4087683705086276</c:v>
                </c:pt>
                <c:pt idx="72">
                  <c:v>1.8406227634234475</c:v>
                </c:pt>
                <c:pt idx="73">
                  <c:v>1.2434494358243378</c:v>
                </c:pt>
                <c:pt idx="74">
                  <c:v>0.62666616782159001</c:v>
                </c:pt>
                <c:pt idx="75">
                  <c:v>7.2891996258372949E-14</c:v>
                </c:pt>
                <c:pt idx="76">
                  <c:v>-0.62666616782145412</c:v>
                </c:pt>
                <c:pt idx="77">
                  <c:v>-1.243449435824205</c:v>
                </c:pt>
                <c:pt idx="78">
                  <c:v>-1.8406227634233203</c:v>
                </c:pt>
                <c:pt idx="79">
                  <c:v>-2.4087683705085077</c:v>
                </c:pt>
                <c:pt idx="80">
                  <c:v>-2.9389262614622997</c:v>
                </c:pt>
                <c:pt idx="81">
                  <c:v>-3.422735529643381</c:v>
                </c:pt>
                <c:pt idx="82">
                  <c:v>-3.8525662138788954</c:v>
                </c:pt>
                <c:pt idx="83">
                  <c:v>-4.2216396275100303</c:v>
                </c:pt>
                <c:pt idx="84">
                  <c:v>-4.524135262330061</c:v>
                </c:pt>
                <c:pt idx="85">
                  <c:v>-4.7552825814757398</c:v>
                </c:pt>
                <c:pt idx="86">
                  <c:v>-4.9114362536434255</c:v>
                </c:pt>
                <c:pt idx="87">
                  <c:v>-4.9901336421413518</c:v>
                </c:pt>
                <c:pt idx="88">
                  <c:v>-4.9901336421413642</c:v>
                </c:pt>
                <c:pt idx="89">
                  <c:v>-4.911436253643461</c:v>
                </c:pt>
                <c:pt idx="90">
                  <c:v>-4.7552825814757984</c:v>
                </c:pt>
                <c:pt idx="91">
                  <c:v>-4.5241352623301418</c:v>
                </c:pt>
                <c:pt idx="92">
                  <c:v>-4.2216396275101324</c:v>
                </c:pt>
                <c:pt idx="93">
                  <c:v>-3.8525662138790167</c:v>
                </c:pt>
                <c:pt idx="94">
                  <c:v>-3.4227355296435267</c:v>
                </c:pt>
                <c:pt idx="95">
                  <c:v>-2.9389262614624609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865-45A9-B8F6-6BBCF7D68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Sheet1!$H$8:$H$103</c:f>
              <c:numCache>
                <c:formatCode>General</c:formatCode>
                <c:ptCount val="96"/>
                <c:pt idx="0">
                  <c:v>0</c:v>
                </c:pt>
                <c:pt idx="1">
                  <c:v>0</c:v>
                </c:pt>
                <c:pt idx="2">
                  <c:v>0.54344943582427407</c:v>
                </c:pt>
                <c:pt idx="3">
                  <c:v>1.1406227634233899</c:v>
                </c:pt>
                <c:pt idx="4">
                  <c:v>1.7087683705085766</c:v>
                </c:pt>
                <c:pt idx="5">
                  <c:v>2.2389262614623657</c:v>
                </c:pt>
                <c:pt idx="6">
                  <c:v>2.722735529643443</c:v>
                </c:pt>
                <c:pt idx="7">
                  <c:v>3.1525662138789459</c:v>
                </c:pt>
                <c:pt idx="8">
                  <c:v>3.5216396275100745</c:v>
                </c:pt>
                <c:pt idx="9">
                  <c:v>3.8241352623300973</c:v>
                </c:pt>
                <c:pt idx="10">
                  <c:v>4.0552825814757671</c:v>
                </c:pt>
                <c:pt idx="11">
                  <c:v>4.2114362536434431</c:v>
                </c:pt>
                <c:pt idx="12">
                  <c:v>4.2901336421413578</c:v>
                </c:pt>
                <c:pt idx="13">
                  <c:v>4.2901336421413578</c:v>
                </c:pt>
                <c:pt idx="14">
                  <c:v>4.2114362536434431</c:v>
                </c:pt>
                <c:pt idx="15">
                  <c:v>4.0552825814757671</c:v>
                </c:pt>
                <c:pt idx="16">
                  <c:v>3.8241352623300973</c:v>
                </c:pt>
                <c:pt idx="17">
                  <c:v>3.5216396275100745</c:v>
                </c:pt>
                <c:pt idx="18">
                  <c:v>3.152566213878945</c:v>
                </c:pt>
                <c:pt idx="19">
                  <c:v>2.7227355296434412</c:v>
                </c:pt>
                <c:pt idx="20">
                  <c:v>2.238926261462364</c:v>
                </c:pt>
                <c:pt idx="21">
                  <c:v>1.7087683705085743</c:v>
                </c:pt>
                <c:pt idx="22">
                  <c:v>1.1406227634233865</c:v>
                </c:pt>
                <c:pt idx="23">
                  <c:v>0.54344943582426986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0.5434494358242572</c:v>
                </c:pt>
                <c:pt idx="53">
                  <c:v>1.1406227634233705</c:v>
                </c:pt>
                <c:pt idx="54">
                  <c:v>1.7087683705085588</c:v>
                </c:pt>
                <c:pt idx="55">
                  <c:v>2.2389262614623471</c:v>
                </c:pt>
                <c:pt idx="56">
                  <c:v>2.7227355296434235</c:v>
                </c:pt>
                <c:pt idx="57">
                  <c:v>3.1525662138789299</c:v>
                </c:pt>
                <c:pt idx="58">
                  <c:v>3.5216396275100594</c:v>
                </c:pt>
                <c:pt idx="59">
                  <c:v>3.8241352623300831</c:v>
                </c:pt>
                <c:pt idx="60">
                  <c:v>4.0552825814757565</c:v>
                </c:pt>
                <c:pt idx="61">
                  <c:v>4.211436253643436</c:v>
                </c:pt>
                <c:pt idx="62">
                  <c:v>4.2901336421413552</c:v>
                </c:pt>
                <c:pt idx="63">
                  <c:v>4.2901336421413605</c:v>
                </c:pt>
                <c:pt idx="64">
                  <c:v>4.2114362536434511</c:v>
                </c:pt>
                <c:pt idx="65">
                  <c:v>4.0552825814757822</c:v>
                </c:pt>
                <c:pt idx="66">
                  <c:v>3.8241352623301186</c:v>
                </c:pt>
                <c:pt idx="67">
                  <c:v>3.5216396275101038</c:v>
                </c:pt>
                <c:pt idx="68">
                  <c:v>3.1525662138789823</c:v>
                </c:pt>
                <c:pt idx="69">
                  <c:v>2.7227355296434812</c:v>
                </c:pt>
                <c:pt idx="70">
                  <c:v>2.2389262614624101</c:v>
                </c:pt>
                <c:pt idx="71">
                  <c:v>1.7087683705086276</c:v>
                </c:pt>
                <c:pt idx="72">
                  <c:v>1.1406227634234476</c:v>
                </c:pt>
                <c:pt idx="73">
                  <c:v>0.5434494358243378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7D5-4448-AAEE-D60905A50F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Sheet1!$D$8:$D$103</c:f>
              <c:numCache>
                <c:formatCode>General</c:formatCode>
                <c:ptCount val="96"/>
                <c:pt idx="0">
                  <c:v>0</c:v>
                </c:pt>
                <c:pt idx="1">
                  <c:v>0.62666616782152129</c:v>
                </c:pt>
                <c:pt idx="2">
                  <c:v>1.243449435824274</c:v>
                </c:pt>
                <c:pt idx="3">
                  <c:v>1.8406227634233898</c:v>
                </c:pt>
                <c:pt idx="4">
                  <c:v>2.4087683705085765</c:v>
                </c:pt>
                <c:pt idx="5">
                  <c:v>2.9389262614623659</c:v>
                </c:pt>
                <c:pt idx="6">
                  <c:v>3.4227355296434432</c:v>
                </c:pt>
                <c:pt idx="7">
                  <c:v>3.8525662138789456</c:v>
                </c:pt>
                <c:pt idx="8">
                  <c:v>4.2216396275100747</c:v>
                </c:pt>
                <c:pt idx="9">
                  <c:v>4.5241352623300974</c:v>
                </c:pt>
                <c:pt idx="10">
                  <c:v>4.7552825814757673</c:v>
                </c:pt>
                <c:pt idx="11">
                  <c:v>4.9114362536434433</c:v>
                </c:pt>
                <c:pt idx="12">
                  <c:v>4.990133642141358</c:v>
                </c:pt>
                <c:pt idx="13">
                  <c:v>4.990133642141358</c:v>
                </c:pt>
                <c:pt idx="14">
                  <c:v>4.9114362536434433</c:v>
                </c:pt>
                <c:pt idx="15">
                  <c:v>4.7552825814757673</c:v>
                </c:pt>
                <c:pt idx="16">
                  <c:v>4.5241352623300974</c:v>
                </c:pt>
                <c:pt idx="17">
                  <c:v>4.2216396275100747</c:v>
                </c:pt>
                <c:pt idx="18">
                  <c:v>3.8525662138789447</c:v>
                </c:pt>
                <c:pt idx="19">
                  <c:v>3.422735529643441</c:v>
                </c:pt>
                <c:pt idx="20">
                  <c:v>2.9389262614623641</c:v>
                </c:pt>
                <c:pt idx="21">
                  <c:v>2.4087683705085743</c:v>
                </c:pt>
                <c:pt idx="22">
                  <c:v>1.8406227634233865</c:v>
                </c:pt>
                <c:pt idx="23">
                  <c:v>1.2434494358242698</c:v>
                </c:pt>
                <c:pt idx="24">
                  <c:v>0.62666616782151596</c:v>
                </c:pt>
                <c:pt idx="25">
                  <c:v>-6.0487639202966292E-15</c:v>
                </c:pt>
                <c:pt idx="26">
                  <c:v>-0.62666616782152584</c:v>
                </c:pt>
                <c:pt idx="27">
                  <c:v>-1.2434494358242794</c:v>
                </c:pt>
                <c:pt idx="28">
                  <c:v>-1.8406227634233958</c:v>
                </c:pt>
                <c:pt idx="29">
                  <c:v>-2.4087683705085827</c:v>
                </c:pt>
                <c:pt idx="30">
                  <c:v>-2.9389262614623721</c:v>
                </c:pt>
                <c:pt idx="31">
                  <c:v>-3.4227355296434498</c:v>
                </c:pt>
                <c:pt idx="32">
                  <c:v>-3.8525662138789523</c:v>
                </c:pt>
                <c:pt idx="33">
                  <c:v>-4.2216396275100809</c:v>
                </c:pt>
                <c:pt idx="34">
                  <c:v>-4.5241352623301019</c:v>
                </c:pt>
                <c:pt idx="35">
                  <c:v>-4.7552825814757718</c:v>
                </c:pt>
                <c:pt idx="36">
                  <c:v>-4.911436253643445</c:v>
                </c:pt>
                <c:pt idx="37">
                  <c:v>-4.990133642141358</c:v>
                </c:pt>
                <c:pt idx="38">
                  <c:v>-4.9901336421413571</c:v>
                </c:pt>
                <c:pt idx="39">
                  <c:v>-4.9114362536434415</c:v>
                </c:pt>
                <c:pt idx="40">
                  <c:v>-4.7552825814757638</c:v>
                </c:pt>
                <c:pt idx="41">
                  <c:v>-4.5241352623300939</c:v>
                </c:pt>
                <c:pt idx="42">
                  <c:v>-4.2216396275100729</c:v>
                </c:pt>
                <c:pt idx="43">
                  <c:v>-3.8525662138789452</c:v>
                </c:pt>
                <c:pt idx="44">
                  <c:v>-3.4227355296434414</c:v>
                </c:pt>
                <c:pt idx="45">
                  <c:v>-2.9389262614623668</c:v>
                </c:pt>
                <c:pt idx="46">
                  <c:v>-2.4087683705085805</c:v>
                </c:pt>
                <c:pt idx="47">
                  <c:v>-1.8406227634233936</c:v>
                </c:pt>
                <c:pt idx="48">
                  <c:v>-1.2434494358242811</c:v>
                </c:pt>
                <c:pt idx="49">
                  <c:v>-0.62666616782153217</c:v>
                </c:pt>
                <c:pt idx="50">
                  <c:v>-1.4547824750410498E-14</c:v>
                </c:pt>
                <c:pt idx="51">
                  <c:v>0.62666616782150775</c:v>
                </c:pt>
                <c:pt idx="52">
                  <c:v>1.2434494358242572</c:v>
                </c:pt>
                <c:pt idx="53">
                  <c:v>1.8406227634233705</c:v>
                </c:pt>
                <c:pt idx="54">
                  <c:v>2.4087683705085587</c:v>
                </c:pt>
                <c:pt idx="55">
                  <c:v>2.9389262614623468</c:v>
                </c:pt>
                <c:pt idx="56">
                  <c:v>3.4227355296434236</c:v>
                </c:pt>
                <c:pt idx="57">
                  <c:v>3.8525662138789296</c:v>
                </c:pt>
                <c:pt idx="58">
                  <c:v>4.2216396275100596</c:v>
                </c:pt>
                <c:pt idx="59">
                  <c:v>4.5241352623300832</c:v>
                </c:pt>
                <c:pt idx="60">
                  <c:v>4.7552825814757567</c:v>
                </c:pt>
                <c:pt idx="61">
                  <c:v>4.9114362536434362</c:v>
                </c:pt>
                <c:pt idx="62">
                  <c:v>4.9901336421413554</c:v>
                </c:pt>
                <c:pt idx="63">
                  <c:v>4.9901336421413607</c:v>
                </c:pt>
                <c:pt idx="64">
                  <c:v>4.9114362536434513</c:v>
                </c:pt>
                <c:pt idx="65">
                  <c:v>4.7552825814757824</c:v>
                </c:pt>
                <c:pt idx="66">
                  <c:v>4.5241352623301188</c:v>
                </c:pt>
                <c:pt idx="67">
                  <c:v>4.221639627510104</c:v>
                </c:pt>
                <c:pt idx="68">
                  <c:v>3.8525662138789825</c:v>
                </c:pt>
                <c:pt idx="69">
                  <c:v>3.4227355296434809</c:v>
                </c:pt>
                <c:pt idx="70">
                  <c:v>2.9389262614624103</c:v>
                </c:pt>
                <c:pt idx="71">
                  <c:v>2.4087683705086276</c:v>
                </c:pt>
                <c:pt idx="72">
                  <c:v>1.8406227634234475</c:v>
                </c:pt>
                <c:pt idx="73">
                  <c:v>1.2434494358243378</c:v>
                </c:pt>
                <c:pt idx="74">
                  <c:v>0.62666616782159001</c:v>
                </c:pt>
                <c:pt idx="75">
                  <c:v>7.2891996258372949E-14</c:v>
                </c:pt>
                <c:pt idx="76">
                  <c:v>-0.62666616782145412</c:v>
                </c:pt>
                <c:pt idx="77">
                  <c:v>-1.243449435824205</c:v>
                </c:pt>
                <c:pt idx="78">
                  <c:v>-1.8406227634233203</c:v>
                </c:pt>
                <c:pt idx="79">
                  <c:v>-2.4087683705085077</c:v>
                </c:pt>
                <c:pt idx="80">
                  <c:v>-2.9389262614622997</c:v>
                </c:pt>
                <c:pt idx="81">
                  <c:v>-3.422735529643381</c:v>
                </c:pt>
                <c:pt idx="82">
                  <c:v>-3.8525662138788954</c:v>
                </c:pt>
                <c:pt idx="83">
                  <c:v>-4.2216396275100303</c:v>
                </c:pt>
                <c:pt idx="84">
                  <c:v>-4.524135262330061</c:v>
                </c:pt>
                <c:pt idx="85">
                  <c:v>-4.7552825814757398</c:v>
                </c:pt>
                <c:pt idx="86">
                  <c:v>-4.9114362536434255</c:v>
                </c:pt>
                <c:pt idx="87">
                  <c:v>-4.9901336421413518</c:v>
                </c:pt>
                <c:pt idx="88">
                  <c:v>-4.9901336421413642</c:v>
                </c:pt>
                <c:pt idx="89">
                  <c:v>-4.911436253643461</c:v>
                </c:pt>
                <c:pt idx="90">
                  <c:v>-4.7552825814757984</c:v>
                </c:pt>
                <c:pt idx="91">
                  <c:v>-4.5241352623301418</c:v>
                </c:pt>
                <c:pt idx="92">
                  <c:v>-4.2216396275101324</c:v>
                </c:pt>
                <c:pt idx="93">
                  <c:v>-3.8525662138790167</c:v>
                </c:pt>
                <c:pt idx="94">
                  <c:v>-3.4227355296435267</c:v>
                </c:pt>
                <c:pt idx="95">
                  <c:v>-2.9389262614624609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865-45A9-B8F6-6BBCF7D68B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Input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Sheet1!$C$6:$C$234</c:f>
              <c:numCache>
                <c:formatCode>General</c:formatCode>
                <c:ptCount val="229"/>
                <c:pt idx="0">
                  <c:v>0</c:v>
                </c:pt>
                <c:pt idx="1">
                  <c:v>0.37674311717588027</c:v>
                </c:pt>
                <c:pt idx="2">
                  <c:v>0.75199940138582555</c:v>
                </c:pt>
                <c:pt idx="3">
                  <c:v>1.1242878875143478</c:v>
                </c:pt>
                <c:pt idx="4">
                  <c:v>1.4921393229891287</c:v>
                </c:pt>
                <c:pt idx="5">
                  <c:v>1.8541019662496843</c:v>
                </c:pt>
                <c:pt idx="6">
                  <c:v>2.2087473161080675</c:v>
                </c:pt>
                <c:pt idx="7">
                  <c:v>2.554675749390436</c:v>
                </c:pt>
                <c:pt idx="8">
                  <c:v>2.8905220446102922</c:v>
                </c:pt>
                <c:pt idx="9">
                  <c:v>3.2149607698739793</c:v>
                </c:pt>
                <c:pt idx="10">
                  <c:v>3.5267115137548384</c:v>
                </c:pt>
                <c:pt idx="11">
                  <c:v>3.8245439384921376</c:v>
                </c:pt>
                <c:pt idx="12">
                  <c:v>4.1072826355721315</c:v>
                </c:pt>
                <c:pt idx="13">
                  <c:v>4.3738117645284689</c:v>
                </c:pt>
                <c:pt idx="14">
                  <c:v>4.623079456654736</c:v>
                </c:pt>
                <c:pt idx="15">
                  <c:v>4.8541019662496856</c:v>
                </c:pt>
                <c:pt idx="16">
                  <c:v>5.06596755301209</c:v>
                </c:pt>
                <c:pt idx="17">
                  <c:v>5.2578400802631826</c:v>
                </c:pt>
                <c:pt idx="18">
                  <c:v>5.4289623147961175</c:v>
                </c:pt>
                <c:pt idx="19">
                  <c:v>5.578658915329509</c:v>
                </c:pt>
                <c:pt idx="20">
                  <c:v>5.7063390977709219</c:v>
                </c:pt>
                <c:pt idx="21">
                  <c:v>5.8114989667717873</c:v>
                </c:pt>
                <c:pt idx="22">
                  <c:v>5.8937235043721321</c:v>
                </c:pt>
                <c:pt idx="23">
                  <c:v>5.952688207886867</c:v>
                </c:pt>
                <c:pt idx="24">
                  <c:v>5.9881603705696289</c:v>
                </c:pt>
                <c:pt idx="25">
                  <c:v>6</c:v>
                </c:pt>
                <c:pt idx="26">
                  <c:v>5.9881603705696289</c:v>
                </c:pt>
                <c:pt idx="27">
                  <c:v>5.952688207886867</c:v>
                </c:pt>
                <c:pt idx="28">
                  <c:v>5.8937235043721312</c:v>
                </c:pt>
                <c:pt idx="29">
                  <c:v>5.8114989667717856</c:v>
                </c:pt>
                <c:pt idx="30">
                  <c:v>5.7063390977709201</c:v>
                </c:pt>
                <c:pt idx="31">
                  <c:v>5.5786589153295072</c:v>
                </c:pt>
                <c:pt idx="32">
                  <c:v>5.4289623147961148</c:v>
                </c:pt>
                <c:pt idx="33">
                  <c:v>5.2578400802631782</c:v>
                </c:pt>
                <c:pt idx="34">
                  <c:v>5.0659675530120865</c:v>
                </c:pt>
                <c:pt idx="35">
                  <c:v>4.854101966249682</c:v>
                </c:pt>
                <c:pt idx="36">
                  <c:v>4.6230794566547324</c:v>
                </c:pt>
                <c:pt idx="37">
                  <c:v>4.3738117645284653</c:v>
                </c:pt>
                <c:pt idx="38">
                  <c:v>4.1072826355721261</c:v>
                </c:pt>
                <c:pt idx="39">
                  <c:v>3.8245439384921331</c:v>
                </c:pt>
                <c:pt idx="40">
                  <c:v>3.5267115137548348</c:v>
                </c:pt>
                <c:pt idx="41">
                  <c:v>3.2149607698739753</c:v>
                </c:pt>
                <c:pt idx="42">
                  <c:v>2.8905220446102891</c:v>
                </c:pt>
                <c:pt idx="43">
                  <c:v>2.5546757493904351</c:v>
                </c:pt>
                <c:pt idx="44">
                  <c:v>2.2087473161080666</c:v>
                </c:pt>
                <c:pt idx="45">
                  <c:v>1.8541019662496852</c:v>
                </c:pt>
                <c:pt idx="46">
                  <c:v>1.4921393229891313</c:v>
                </c:pt>
                <c:pt idx="47">
                  <c:v>1.12428788751435</c:v>
                </c:pt>
                <c:pt idx="48">
                  <c:v>0.75199940138582988</c:v>
                </c:pt>
                <c:pt idx="49">
                  <c:v>0.37674311717588682</c:v>
                </c:pt>
                <c:pt idx="50">
                  <c:v>6.0641595911459234E-15</c:v>
                </c:pt>
                <c:pt idx="51">
                  <c:v>-0.37674311717587206</c:v>
                </c:pt>
                <c:pt idx="52">
                  <c:v>-0.75199940138581522</c:v>
                </c:pt>
                <c:pt idx="53">
                  <c:v>-1.1242878875143354</c:v>
                </c:pt>
                <c:pt idx="54">
                  <c:v>-1.4921393229891147</c:v>
                </c:pt>
                <c:pt idx="55">
                  <c:v>-1.8541019662496687</c:v>
                </c:pt>
                <c:pt idx="56">
                  <c:v>-2.2087473161080551</c:v>
                </c:pt>
                <c:pt idx="57">
                  <c:v>-2.5546757493904217</c:v>
                </c:pt>
                <c:pt idx="58">
                  <c:v>-2.8905220446102762</c:v>
                </c:pt>
                <c:pt idx="59">
                  <c:v>-3.2149607698739624</c:v>
                </c:pt>
                <c:pt idx="60">
                  <c:v>-3.5267115137548206</c:v>
                </c:pt>
                <c:pt idx="61">
                  <c:v>-3.8245439384921198</c:v>
                </c:pt>
                <c:pt idx="62">
                  <c:v>-4.1072826355721164</c:v>
                </c:pt>
                <c:pt idx="63">
                  <c:v>-4.3738117645284529</c:v>
                </c:pt>
                <c:pt idx="64">
                  <c:v>-4.6230794566547191</c:v>
                </c:pt>
                <c:pt idx="65">
                  <c:v>-4.8541019662496678</c:v>
                </c:pt>
                <c:pt idx="66">
                  <c:v>-5.065967553012074</c:v>
                </c:pt>
                <c:pt idx="67">
                  <c:v>-5.2578400802631684</c:v>
                </c:pt>
                <c:pt idx="68">
                  <c:v>-5.428962314796105</c:v>
                </c:pt>
                <c:pt idx="69">
                  <c:v>-5.5786589153294965</c:v>
                </c:pt>
                <c:pt idx="70">
                  <c:v>-5.7063390977709112</c:v>
                </c:pt>
                <c:pt idx="71">
                  <c:v>-5.8114989667717776</c:v>
                </c:pt>
                <c:pt idx="72">
                  <c:v>-5.893723504372125</c:v>
                </c:pt>
                <c:pt idx="73">
                  <c:v>-5.9526882078868617</c:v>
                </c:pt>
                <c:pt idx="74">
                  <c:v>-5.9881603705696271</c:v>
                </c:pt>
                <c:pt idx="75">
                  <c:v>-6</c:v>
                </c:pt>
                <c:pt idx="76">
                  <c:v>-5.9881603705696325</c:v>
                </c:pt>
                <c:pt idx="77">
                  <c:v>-5.9526882078868733</c:v>
                </c:pt>
                <c:pt idx="78">
                  <c:v>-5.8937235043721401</c:v>
                </c:pt>
                <c:pt idx="79">
                  <c:v>-5.8114989667717989</c:v>
                </c:pt>
                <c:pt idx="80">
                  <c:v>-5.7063390977709361</c:v>
                </c:pt>
                <c:pt idx="81">
                  <c:v>-5.5786589153295276</c:v>
                </c:pt>
                <c:pt idx="82">
                  <c:v>-5.4289623147961397</c:v>
                </c:pt>
                <c:pt idx="83">
                  <c:v>-5.2578400802632057</c:v>
                </c:pt>
                <c:pt idx="84">
                  <c:v>-5.0659675530121184</c:v>
                </c:pt>
                <c:pt idx="85">
                  <c:v>-4.8541019662497167</c:v>
                </c:pt>
                <c:pt idx="86">
                  <c:v>-4.6230794566547715</c:v>
                </c:pt>
                <c:pt idx="87">
                  <c:v>-4.3738117645285097</c:v>
                </c:pt>
                <c:pt idx="88">
                  <c:v>-4.1072826355721759</c:v>
                </c:pt>
                <c:pt idx="89">
                  <c:v>-3.8245439384921829</c:v>
                </c:pt>
                <c:pt idx="90">
                  <c:v>-3.5267115137548872</c:v>
                </c:pt>
                <c:pt idx="91">
                  <c:v>-3.2149607698740317</c:v>
                </c:pt>
                <c:pt idx="92">
                  <c:v>-2.8905220446103481</c:v>
                </c:pt>
                <c:pt idx="93">
                  <c:v>-2.5546757493904959</c:v>
                </c:pt>
                <c:pt idx="94">
                  <c:v>-2.2087473161081266</c:v>
                </c:pt>
                <c:pt idx="95">
                  <c:v>-1.8541019662497467</c:v>
                </c:pt>
                <c:pt idx="96">
                  <c:v>-1.4921393229891939</c:v>
                </c:pt>
                <c:pt idx="97">
                  <c:v>-1.1242878875144162</c:v>
                </c:pt>
                <c:pt idx="98">
                  <c:v>-0.7519994013858966</c:v>
                </c:pt>
                <c:pt idx="99">
                  <c:v>-0.37674311717595399</c:v>
                </c:pt>
                <c:pt idx="100">
                  <c:v>-7.6077165400700864E-14</c:v>
                </c:pt>
                <c:pt idx="101">
                  <c:v>0.37674311717580222</c:v>
                </c:pt>
                <c:pt idx="102">
                  <c:v>0.75199940138575094</c:v>
                </c:pt>
                <c:pt idx="103">
                  <c:v>1.1242878875142668</c:v>
                </c:pt>
                <c:pt idx="104">
                  <c:v>1.4921393229890518</c:v>
                </c:pt>
                <c:pt idx="105">
                  <c:v>1.8541019662496021</c:v>
                </c:pt>
                <c:pt idx="106">
                  <c:v>2.2087473161079898</c:v>
                </c:pt>
                <c:pt idx="107">
                  <c:v>2.5546757493903631</c:v>
                </c:pt>
                <c:pt idx="108">
                  <c:v>2.8905220446102149</c:v>
                </c:pt>
                <c:pt idx="109">
                  <c:v>3.2149607698739082</c:v>
                </c:pt>
                <c:pt idx="110">
                  <c:v>3.5267115137547642</c:v>
                </c:pt>
                <c:pt idx="111">
                  <c:v>3.8245439384920701</c:v>
                </c:pt>
                <c:pt idx="112">
                  <c:v>4.1072826355720622</c:v>
                </c:pt>
                <c:pt idx="113">
                  <c:v>4.3738117645284049</c:v>
                </c:pt>
                <c:pt idx="114">
                  <c:v>4.6230794566546782</c:v>
                </c:pt>
                <c:pt idx="115">
                  <c:v>4.8541019662496279</c:v>
                </c:pt>
                <c:pt idx="116">
                  <c:v>5.0659675530120403</c:v>
                </c:pt>
                <c:pt idx="117">
                  <c:v>5.257840080263132</c:v>
                </c:pt>
                <c:pt idx="118">
                  <c:v>5.4289623147960748</c:v>
                </c:pt>
                <c:pt idx="119">
                  <c:v>5.5786589153294734</c:v>
                </c:pt>
                <c:pt idx="120">
                  <c:v>5.7063390977708899</c:v>
                </c:pt>
                <c:pt idx="121">
                  <c:v>5.8114989667717616</c:v>
                </c:pt>
                <c:pt idx="122">
                  <c:v>5.8937235043721117</c:v>
                </c:pt>
                <c:pt idx="123">
                  <c:v>5.9526882078868537</c:v>
                </c:pt>
                <c:pt idx="124">
                  <c:v>5.9881603705696227</c:v>
                </c:pt>
                <c:pt idx="125">
                  <c:v>6</c:v>
                </c:pt>
                <c:pt idx="126">
                  <c:v>5.988160370569636</c:v>
                </c:pt>
                <c:pt idx="127">
                  <c:v>5.9526882078868812</c:v>
                </c:pt>
                <c:pt idx="128">
                  <c:v>5.8937235043721534</c:v>
                </c:pt>
                <c:pt idx="129">
                  <c:v>5.8114989667718131</c:v>
                </c:pt>
                <c:pt idx="130">
                  <c:v>5.7063390977709583</c:v>
                </c:pt>
                <c:pt idx="131">
                  <c:v>5.5786589153295498</c:v>
                </c:pt>
                <c:pt idx="132">
                  <c:v>5.4289623147961699</c:v>
                </c:pt>
                <c:pt idx="133">
                  <c:v>5.2578400802632368</c:v>
                </c:pt>
                <c:pt idx="134">
                  <c:v>5.0659675530121531</c:v>
                </c:pt>
                <c:pt idx="135">
                  <c:v>4.8541019662497549</c:v>
                </c:pt>
                <c:pt idx="136">
                  <c:v>4.6230794566548123</c:v>
                </c:pt>
                <c:pt idx="137">
                  <c:v>4.3738117645285541</c:v>
                </c:pt>
                <c:pt idx="138">
                  <c:v>4.1072826355722238</c:v>
                </c:pt>
                <c:pt idx="139">
                  <c:v>3.8245439384922371</c:v>
                </c:pt>
                <c:pt idx="140">
                  <c:v>3.5267115137549441</c:v>
                </c:pt>
                <c:pt idx="141">
                  <c:v>3.2149607698740912</c:v>
                </c:pt>
                <c:pt idx="142">
                  <c:v>2.8905220446104094</c:v>
                </c:pt>
                <c:pt idx="143">
                  <c:v>2.554675749390559</c:v>
                </c:pt>
                <c:pt idx="144">
                  <c:v>2.2087473161081963</c:v>
                </c:pt>
                <c:pt idx="145">
                  <c:v>1.8541019662498184</c:v>
                </c:pt>
                <c:pt idx="146">
                  <c:v>1.4921393229892568</c:v>
                </c:pt>
                <c:pt idx="147">
                  <c:v>1.1242878875144902</c:v>
                </c:pt>
                <c:pt idx="148">
                  <c:v>0.751999401385961</c:v>
                </c:pt>
                <c:pt idx="149">
                  <c:v>0.37674311717602921</c:v>
                </c:pt>
                <c:pt idx="150">
                  <c:v>1.4076110069205505E-13</c:v>
                </c:pt>
                <c:pt idx="151">
                  <c:v>-0.37674311717573761</c:v>
                </c:pt>
                <c:pt idx="152">
                  <c:v>-0.75199940138568144</c:v>
                </c:pt>
                <c:pt idx="153">
                  <c:v>-1.1242878875142033</c:v>
                </c:pt>
                <c:pt idx="154">
                  <c:v>-1.4921393229889841</c:v>
                </c:pt>
                <c:pt idx="155">
                  <c:v>-1.8541019662495404</c:v>
                </c:pt>
                <c:pt idx="156">
                  <c:v>-2.2087473161079352</c:v>
                </c:pt>
                <c:pt idx="157">
                  <c:v>-2.5546757493902952</c:v>
                </c:pt>
                <c:pt idx="158">
                  <c:v>-2.8905220446101625</c:v>
                </c:pt>
                <c:pt idx="159">
                  <c:v>-3.2149607698738447</c:v>
                </c:pt>
                <c:pt idx="160">
                  <c:v>-3.5267115137547163</c:v>
                </c:pt>
                <c:pt idx="161">
                  <c:v>-3.8245439384920199</c:v>
                </c:pt>
                <c:pt idx="162">
                  <c:v>-4.1072826355720187</c:v>
                </c:pt>
                <c:pt idx="163">
                  <c:v>-4.3738117645283676</c:v>
                </c:pt>
                <c:pt idx="164">
                  <c:v>-4.6230794566546471</c:v>
                </c:pt>
                <c:pt idx="165">
                  <c:v>-4.8541019662496012</c:v>
                </c:pt>
                <c:pt idx="166">
                  <c:v>-5.065967553012019</c:v>
                </c:pt>
                <c:pt idx="167">
                  <c:v>-5.2578400802631213</c:v>
                </c:pt>
                <c:pt idx="168">
                  <c:v>-5.4289623147960633</c:v>
                </c:pt>
                <c:pt idx="169">
                  <c:v>-5.578658915329469</c:v>
                </c:pt>
                <c:pt idx="170">
                  <c:v>-5.7063390977708881</c:v>
                </c:pt>
                <c:pt idx="171">
                  <c:v>-5.8114989667717589</c:v>
                </c:pt>
                <c:pt idx="172">
                  <c:v>-5.8937235043721152</c:v>
                </c:pt>
                <c:pt idx="173">
                  <c:v>-5.9526882078868555</c:v>
                </c:pt>
                <c:pt idx="174">
                  <c:v>-5.9881603705696236</c:v>
                </c:pt>
                <c:pt idx="175">
                  <c:v>-6</c:v>
                </c:pt>
                <c:pt idx="176">
                  <c:v>-5.9881603705696342</c:v>
                </c:pt>
                <c:pt idx="177">
                  <c:v>-5.9526882078868759</c:v>
                </c:pt>
                <c:pt idx="178">
                  <c:v>-5.8937235043721437</c:v>
                </c:pt>
                <c:pt idx="179">
                  <c:v>-5.8114989667718024</c:v>
                </c:pt>
                <c:pt idx="180">
                  <c:v>-5.7063390977709387</c:v>
                </c:pt>
                <c:pt idx="181">
                  <c:v>-5.5786589153295258</c:v>
                </c:pt>
                <c:pt idx="182">
                  <c:v>-5.4289623147961379</c:v>
                </c:pt>
                <c:pt idx="183">
                  <c:v>-5.2578400802632013</c:v>
                </c:pt>
                <c:pt idx="184">
                  <c:v>-5.0659675530121078</c:v>
                </c:pt>
                <c:pt idx="185">
                  <c:v>-4.8541019662496989</c:v>
                </c:pt>
                <c:pt idx="186">
                  <c:v>-4.623079456654752</c:v>
                </c:pt>
                <c:pt idx="187">
                  <c:v>-4.3738117645284813</c:v>
                </c:pt>
                <c:pt idx="188">
                  <c:v>-4.1072826355721386</c:v>
                </c:pt>
                <c:pt idx="189">
                  <c:v>-3.8245439384921474</c:v>
                </c:pt>
                <c:pt idx="190">
                  <c:v>-3.526711513754841</c:v>
                </c:pt>
                <c:pt idx="191">
                  <c:v>-3.2149607698739748</c:v>
                </c:pt>
                <c:pt idx="192">
                  <c:v>-2.8905220446102886</c:v>
                </c:pt>
                <c:pt idx="193">
                  <c:v>-2.5546757493904249</c:v>
                </c:pt>
                <c:pt idx="194">
                  <c:v>-2.2087473161080484</c:v>
                </c:pt>
                <c:pt idx="195">
                  <c:v>-1.8541019662496669</c:v>
                </c:pt>
                <c:pt idx="196">
                  <c:v>-1.4921393229891027</c:v>
                </c:pt>
                <c:pt idx="197">
                  <c:v>-1.124287887514313</c:v>
                </c:pt>
                <c:pt idx="198">
                  <c:v>-0.75199940138578181</c:v>
                </c:pt>
                <c:pt idx="199">
                  <c:v>-0.37674311717583853</c:v>
                </c:pt>
                <c:pt idx="200">
                  <c:v>5.0350348890226826E-14</c:v>
                </c:pt>
                <c:pt idx="201">
                  <c:v>0.376743117175939</c:v>
                </c:pt>
                <c:pt idx="202">
                  <c:v>0.75199940138588173</c:v>
                </c:pt>
                <c:pt idx="203">
                  <c:v>1.124287887514412</c:v>
                </c:pt>
                <c:pt idx="204">
                  <c:v>1.4921393229892002</c:v>
                </c:pt>
                <c:pt idx="205">
                  <c:v>1.8541019662497527</c:v>
                </c:pt>
                <c:pt idx="206">
                  <c:v>2.2087473161081421</c:v>
                </c:pt>
                <c:pt idx="207">
                  <c:v>2.5546757493905066</c:v>
                </c:pt>
                <c:pt idx="208">
                  <c:v>2.890522044610377</c:v>
                </c:pt>
                <c:pt idx="209">
                  <c:v>3.214960769874069</c:v>
                </c:pt>
                <c:pt idx="210">
                  <c:v>3.5267115137549228</c:v>
                </c:pt>
                <c:pt idx="211">
                  <c:v>3.8245439384922166</c:v>
                </c:pt>
                <c:pt idx="212">
                  <c:v>4.1072826355722123</c:v>
                </c:pt>
                <c:pt idx="213">
                  <c:v>4.3738117645285577</c:v>
                </c:pt>
                <c:pt idx="214">
                  <c:v>4.6230794566548159</c:v>
                </c:pt>
                <c:pt idx="215">
                  <c:v>4.8541019662497638</c:v>
                </c:pt>
                <c:pt idx="216">
                  <c:v>5.065967553012162</c:v>
                </c:pt>
                <c:pt idx="217">
                  <c:v>5.2578400802632448</c:v>
                </c:pt>
                <c:pt idx="218">
                  <c:v>5.4289623147961814</c:v>
                </c:pt>
                <c:pt idx="219">
                  <c:v>5.5786589153295667</c:v>
                </c:pt>
                <c:pt idx="220">
                  <c:v>5.7063390977709698</c:v>
                </c:pt>
                <c:pt idx="221">
                  <c:v>5.8114989667718273</c:v>
                </c:pt>
                <c:pt idx="222">
                  <c:v>5.8937235043721623</c:v>
                </c:pt>
                <c:pt idx="223">
                  <c:v>5.9526882078868875</c:v>
                </c:pt>
                <c:pt idx="224">
                  <c:v>5.9881603705696405</c:v>
                </c:pt>
                <c:pt idx="225">
                  <c:v>6</c:v>
                </c:pt>
                <c:pt idx="226">
                  <c:v>5.9881603705696174</c:v>
                </c:pt>
                <c:pt idx="227">
                  <c:v>5.9526882078868422</c:v>
                </c:pt>
                <c:pt idx="228">
                  <c:v>5.8937235043720957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994-4ADB-A92C-56607602558B}"/>
            </c:ext>
          </c:extLst>
        </c:ser>
        <c:ser>
          <c:idx val="1"/>
          <c:order val="1"/>
          <c:tx>
            <c:v>Output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Sheet1!$B$6:$B$234</c:f>
              <c:numCache>
                <c:formatCode>General</c:formatCode>
                <c:ptCount val="229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  <c:pt idx="61">
                  <c:v>3.0499999999999972</c:v>
                </c:pt>
                <c:pt idx="62">
                  <c:v>3.099999999999997</c:v>
                </c:pt>
                <c:pt idx="63">
                  <c:v>3.1499999999999968</c:v>
                </c:pt>
                <c:pt idx="64">
                  <c:v>3.1999999999999966</c:v>
                </c:pt>
                <c:pt idx="65">
                  <c:v>3.2499999999999964</c:v>
                </c:pt>
                <c:pt idx="66">
                  <c:v>3.2999999999999963</c:v>
                </c:pt>
                <c:pt idx="67">
                  <c:v>3.3499999999999961</c:v>
                </c:pt>
                <c:pt idx="68">
                  <c:v>3.3999999999999959</c:v>
                </c:pt>
                <c:pt idx="69">
                  <c:v>3.4499999999999957</c:v>
                </c:pt>
                <c:pt idx="70">
                  <c:v>3.4999999999999956</c:v>
                </c:pt>
                <c:pt idx="71">
                  <c:v>3.5499999999999954</c:v>
                </c:pt>
                <c:pt idx="72">
                  <c:v>3.5999999999999952</c:v>
                </c:pt>
                <c:pt idx="73">
                  <c:v>3.649999999999995</c:v>
                </c:pt>
                <c:pt idx="74">
                  <c:v>3.6999999999999948</c:v>
                </c:pt>
                <c:pt idx="75">
                  <c:v>3.7499999999999947</c:v>
                </c:pt>
                <c:pt idx="76">
                  <c:v>3.7999999999999945</c:v>
                </c:pt>
                <c:pt idx="77">
                  <c:v>3.8499999999999943</c:v>
                </c:pt>
                <c:pt idx="78">
                  <c:v>3.8999999999999941</c:v>
                </c:pt>
                <c:pt idx="79">
                  <c:v>3.949999999999994</c:v>
                </c:pt>
                <c:pt idx="80">
                  <c:v>3.9999999999999938</c:v>
                </c:pt>
                <c:pt idx="81">
                  <c:v>4.0499999999999936</c:v>
                </c:pt>
                <c:pt idx="82">
                  <c:v>4.0999999999999934</c:v>
                </c:pt>
                <c:pt idx="83">
                  <c:v>4.1499999999999932</c:v>
                </c:pt>
                <c:pt idx="84">
                  <c:v>4.1999999999999931</c:v>
                </c:pt>
                <c:pt idx="85">
                  <c:v>4.2499999999999929</c:v>
                </c:pt>
                <c:pt idx="86">
                  <c:v>4.2999999999999927</c:v>
                </c:pt>
                <c:pt idx="87">
                  <c:v>4.3499999999999925</c:v>
                </c:pt>
                <c:pt idx="88">
                  <c:v>4.3999999999999924</c:v>
                </c:pt>
                <c:pt idx="89">
                  <c:v>4.4499999999999922</c:v>
                </c:pt>
                <c:pt idx="90">
                  <c:v>4.499999999999992</c:v>
                </c:pt>
                <c:pt idx="91">
                  <c:v>4.5499999999999918</c:v>
                </c:pt>
                <c:pt idx="92">
                  <c:v>4.5999999999999917</c:v>
                </c:pt>
                <c:pt idx="93">
                  <c:v>4.6499999999999915</c:v>
                </c:pt>
                <c:pt idx="94">
                  <c:v>4.6999999999999913</c:v>
                </c:pt>
                <c:pt idx="95">
                  <c:v>4.7499999999999911</c:v>
                </c:pt>
                <c:pt idx="96">
                  <c:v>4.7999999999999909</c:v>
                </c:pt>
                <c:pt idx="97">
                  <c:v>4.8499999999999908</c:v>
                </c:pt>
                <c:pt idx="98">
                  <c:v>4.8999999999999906</c:v>
                </c:pt>
                <c:pt idx="99">
                  <c:v>4.9499999999999904</c:v>
                </c:pt>
                <c:pt idx="100">
                  <c:v>4.9999999999999902</c:v>
                </c:pt>
                <c:pt idx="101">
                  <c:v>5.0499999999999901</c:v>
                </c:pt>
                <c:pt idx="102">
                  <c:v>5.0999999999999899</c:v>
                </c:pt>
                <c:pt idx="103">
                  <c:v>5.1499999999999897</c:v>
                </c:pt>
                <c:pt idx="104">
                  <c:v>5.1999999999999895</c:v>
                </c:pt>
                <c:pt idx="105">
                  <c:v>5.2499999999999893</c:v>
                </c:pt>
                <c:pt idx="106">
                  <c:v>5.2999999999999892</c:v>
                </c:pt>
                <c:pt idx="107">
                  <c:v>5.349999999999989</c:v>
                </c:pt>
                <c:pt idx="108">
                  <c:v>5.3999999999999888</c:v>
                </c:pt>
                <c:pt idx="109">
                  <c:v>5.4499999999999886</c:v>
                </c:pt>
                <c:pt idx="110">
                  <c:v>5.4999999999999885</c:v>
                </c:pt>
                <c:pt idx="111">
                  <c:v>5.5499999999999883</c:v>
                </c:pt>
                <c:pt idx="112">
                  <c:v>5.5999999999999881</c:v>
                </c:pt>
                <c:pt idx="113">
                  <c:v>5.6499999999999879</c:v>
                </c:pt>
                <c:pt idx="114">
                  <c:v>5.6999999999999877</c:v>
                </c:pt>
                <c:pt idx="115">
                  <c:v>5.7499999999999876</c:v>
                </c:pt>
                <c:pt idx="116">
                  <c:v>5.7999999999999874</c:v>
                </c:pt>
                <c:pt idx="117">
                  <c:v>5.8499999999999872</c:v>
                </c:pt>
                <c:pt idx="118">
                  <c:v>5.899999999999987</c:v>
                </c:pt>
                <c:pt idx="119">
                  <c:v>5.9499999999999869</c:v>
                </c:pt>
                <c:pt idx="120">
                  <c:v>5.9999999999999867</c:v>
                </c:pt>
                <c:pt idx="121">
                  <c:v>6.0499999999999865</c:v>
                </c:pt>
                <c:pt idx="122">
                  <c:v>6.0999999999999863</c:v>
                </c:pt>
                <c:pt idx="123">
                  <c:v>6.1499999999999861</c:v>
                </c:pt>
                <c:pt idx="124">
                  <c:v>6.199999999999986</c:v>
                </c:pt>
                <c:pt idx="125">
                  <c:v>6.2499999999999858</c:v>
                </c:pt>
                <c:pt idx="126">
                  <c:v>6.2999999999999856</c:v>
                </c:pt>
                <c:pt idx="127">
                  <c:v>6.3499999999999854</c:v>
                </c:pt>
                <c:pt idx="128">
                  <c:v>6.3999999999999853</c:v>
                </c:pt>
                <c:pt idx="129">
                  <c:v>6.4499999999999851</c:v>
                </c:pt>
                <c:pt idx="130">
                  <c:v>6.4999999999999849</c:v>
                </c:pt>
                <c:pt idx="131">
                  <c:v>6.5499999999999847</c:v>
                </c:pt>
                <c:pt idx="132">
                  <c:v>6.5999999999999845</c:v>
                </c:pt>
                <c:pt idx="133">
                  <c:v>6.6499999999999844</c:v>
                </c:pt>
                <c:pt idx="134">
                  <c:v>6.6999999999999842</c:v>
                </c:pt>
                <c:pt idx="135">
                  <c:v>6.749999999999984</c:v>
                </c:pt>
                <c:pt idx="136">
                  <c:v>6.7999999999999838</c:v>
                </c:pt>
                <c:pt idx="137">
                  <c:v>6.8499999999999837</c:v>
                </c:pt>
                <c:pt idx="138">
                  <c:v>6.8999999999999835</c:v>
                </c:pt>
                <c:pt idx="139">
                  <c:v>6.9499999999999833</c:v>
                </c:pt>
                <c:pt idx="140">
                  <c:v>6.9999999999999831</c:v>
                </c:pt>
                <c:pt idx="141">
                  <c:v>7.0499999999999829</c:v>
                </c:pt>
                <c:pt idx="142">
                  <c:v>7.0999999999999828</c:v>
                </c:pt>
                <c:pt idx="143">
                  <c:v>7.1499999999999826</c:v>
                </c:pt>
                <c:pt idx="144">
                  <c:v>7.1999999999999824</c:v>
                </c:pt>
                <c:pt idx="145">
                  <c:v>7.2499999999999822</c:v>
                </c:pt>
                <c:pt idx="146">
                  <c:v>7.2999999999999821</c:v>
                </c:pt>
                <c:pt idx="147">
                  <c:v>7.3499999999999819</c:v>
                </c:pt>
                <c:pt idx="148">
                  <c:v>7.3999999999999817</c:v>
                </c:pt>
                <c:pt idx="149">
                  <c:v>7.4499999999999815</c:v>
                </c:pt>
                <c:pt idx="150">
                  <c:v>7.4999999999999813</c:v>
                </c:pt>
                <c:pt idx="151">
                  <c:v>7.5499999999999812</c:v>
                </c:pt>
                <c:pt idx="152">
                  <c:v>7.599999999999981</c:v>
                </c:pt>
                <c:pt idx="153">
                  <c:v>7.6499999999999808</c:v>
                </c:pt>
                <c:pt idx="154">
                  <c:v>7.6999999999999806</c:v>
                </c:pt>
                <c:pt idx="155">
                  <c:v>7.7499999999999805</c:v>
                </c:pt>
                <c:pt idx="156">
                  <c:v>7.7999999999999803</c:v>
                </c:pt>
                <c:pt idx="157">
                  <c:v>7.8499999999999801</c:v>
                </c:pt>
                <c:pt idx="158">
                  <c:v>7.8999999999999799</c:v>
                </c:pt>
                <c:pt idx="159">
                  <c:v>7.9499999999999797</c:v>
                </c:pt>
                <c:pt idx="160">
                  <c:v>7.9999999999999796</c:v>
                </c:pt>
                <c:pt idx="161">
                  <c:v>8.0499999999999794</c:v>
                </c:pt>
                <c:pt idx="162">
                  <c:v>8.0999999999999801</c:v>
                </c:pt>
                <c:pt idx="163">
                  <c:v>8.1499999999999808</c:v>
                </c:pt>
                <c:pt idx="164">
                  <c:v>8.1999999999999815</c:v>
                </c:pt>
                <c:pt idx="165">
                  <c:v>8.2499999999999822</c:v>
                </c:pt>
                <c:pt idx="166">
                  <c:v>8.2999999999999829</c:v>
                </c:pt>
                <c:pt idx="167">
                  <c:v>8.3499999999999837</c:v>
                </c:pt>
                <c:pt idx="168">
                  <c:v>8.3999999999999844</c:v>
                </c:pt>
                <c:pt idx="169">
                  <c:v>8.4499999999999851</c:v>
                </c:pt>
                <c:pt idx="170">
                  <c:v>8.4999999999999858</c:v>
                </c:pt>
                <c:pt idx="171">
                  <c:v>8.5499999999999865</c:v>
                </c:pt>
                <c:pt idx="172">
                  <c:v>8.5999999999999872</c:v>
                </c:pt>
                <c:pt idx="173">
                  <c:v>8.6499999999999879</c:v>
                </c:pt>
                <c:pt idx="174">
                  <c:v>8.6999999999999886</c:v>
                </c:pt>
                <c:pt idx="175">
                  <c:v>8.7499999999999893</c:v>
                </c:pt>
                <c:pt idx="176">
                  <c:v>8.7999999999999901</c:v>
                </c:pt>
                <c:pt idx="177">
                  <c:v>8.8499999999999908</c:v>
                </c:pt>
                <c:pt idx="178">
                  <c:v>8.8999999999999915</c:v>
                </c:pt>
                <c:pt idx="179">
                  <c:v>8.9499999999999922</c:v>
                </c:pt>
                <c:pt idx="180">
                  <c:v>8.9999999999999929</c:v>
                </c:pt>
                <c:pt idx="181">
                  <c:v>9.0499999999999936</c:v>
                </c:pt>
                <c:pt idx="182">
                  <c:v>9.0999999999999943</c:v>
                </c:pt>
                <c:pt idx="183">
                  <c:v>9.149999999999995</c:v>
                </c:pt>
                <c:pt idx="184">
                  <c:v>9.1999999999999957</c:v>
                </c:pt>
                <c:pt idx="185">
                  <c:v>9.2499999999999964</c:v>
                </c:pt>
                <c:pt idx="186">
                  <c:v>9.2999999999999972</c:v>
                </c:pt>
                <c:pt idx="187">
                  <c:v>9.3499999999999979</c:v>
                </c:pt>
                <c:pt idx="188">
                  <c:v>9.3999999999999986</c:v>
                </c:pt>
                <c:pt idx="189">
                  <c:v>9.4499999999999993</c:v>
                </c:pt>
                <c:pt idx="190">
                  <c:v>9.5</c:v>
                </c:pt>
                <c:pt idx="191">
                  <c:v>9.5500000000000007</c:v>
                </c:pt>
                <c:pt idx="192">
                  <c:v>9.6000000000000014</c:v>
                </c:pt>
                <c:pt idx="193">
                  <c:v>9.6500000000000021</c:v>
                </c:pt>
                <c:pt idx="194">
                  <c:v>9.7000000000000028</c:v>
                </c:pt>
                <c:pt idx="195">
                  <c:v>9.7500000000000036</c:v>
                </c:pt>
                <c:pt idx="196">
                  <c:v>9.8000000000000043</c:v>
                </c:pt>
                <c:pt idx="197">
                  <c:v>9.850000000000005</c:v>
                </c:pt>
                <c:pt idx="198">
                  <c:v>9.9000000000000057</c:v>
                </c:pt>
                <c:pt idx="199">
                  <c:v>9.9500000000000064</c:v>
                </c:pt>
                <c:pt idx="200">
                  <c:v>10.000000000000007</c:v>
                </c:pt>
                <c:pt idx="201">
                  <c:v>10.050000000000008</c:v>
                </c:pt>
                <c:pt idx="202">
                  <c:v>10.100000000000009</c:v>
                </c:pt>
                <c:pt idx="203">
                  <c:v>10.150000000000009</c:v>
                </c:pt>
                <c:pt idx="204">
                  <c:v>10.20000000000001</c:v>
                </c:pt>
                <c:pt idx="205">
                  <c:v>10.250000000000011</c:v>
                </c:pt>
                <c:pt idx="206">
                  <c:v>10.300000000000011</c:v>
                </c:pt>
                <c:pt idx="207">
                  <c:v>10.350000000000012</c:v>
                </c:pt>
                <c:pt idx="208">
                  <c:v>10.400000000000013</c:v>
                </c:pt>
                <c:pt idx="209">
                  <c:v>10.450000000000014</c:v>
                </c:pt>
                <c:pt idx="210">
                  <c:v>10.500000000000014</c:v>
                </c:pt>
                <c:pt idx="211">
                  <c:v>10.550000000000015</c:v>
                </c:pt>
                <c:pt idx="212">
                  <c:v>10.600000000000016</c:v>
                </c:pt>
                <c:pt idx="213">
                  <c:v>10.650000000000016</c:v>
                </c:pt>
                <c:pt idx="214">
                  <c:v>10.700000000000017</c:v>
                </c:pt>
                <c:pt idx="215">
                  <c:v>10.750000000000018</c:v>
                </c:pt>
                <c:pt idx="216">
                  <c:v>10.800000000000018</c:v>
                </c:pt>
                <c:pt idx="217">
                  <c:v>10.850000000000019</c:v>
                </c:pt>
                <c:pt idx="218">
                  <c:v>10.90000000000002</c:v>
                </c:pt>
                <c:pt idx="219">
                  <c:v>10.950000000000021</c:v>
                </c:pt>
                <c:pt idx="220">
                  <c:v>11.000000000000021</c:v>
                </c:pt>
                <c:pt idx="221">
                  <c:v>11.050000000000022</c:v>
                </c:pt>
                <c:pt idx="222">
                  <c:v>11.100000000000023</c:v>
                </c:pt>
                <c:pt idx="223">
                  <c:v>11.150000000000023</c:v>
                </c:pt>
                <c:pt idx="224">
                  <c:v>11.200000000000024</c:v>
                </c:pt>
                <c:pt idx="225">
                  <c:v>11.250000000000025</c:v>
                </c:pt>
                <c:pt idx="226">
                  <c:v>11.300000000000026</c:v>
                </c:pt>
                <c:pt idx="227">
                  <c:v>11.350000000000026</c:v>
                </c:pt>
                <c:pt idx="228">
                  <c:v>11.400000000000027</c:v>
                </c:pt>
              </c:numCache>
            </c:numRef>
          </c:xVal>
          <c:yVal>
            <c:numRef>
              <c:f>Sheet1!$D$6:$D$234</c:f>
              <c:numCache>
                <c:formatCode>General</c:formatCode>
                <c:ptCount val="22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5.1999401385815269E-2</c:v>
                </c:pt>
                <c:pt idx="53">
                  <c:v>0.42428788751433544</c:v>
                </c:pt>
                <c:pt idx="54">
                  <c:v>0.79213932298911471</c:v>
                </c:pt>
                <c:pt idx="55">
                  <c:v>1.1541019662496688</c:v>
                </c:pt>
                <c:pt idx="56">
                  <c:v>1.5087473161080551</c:v>
                </c:pt>
                <c:pt idx="57">
                  <c:v>1.8546757493904218</c:v>
                </c:pt>
                <c:pt idx="58">
                  <c:v>2.190522044610276</c:v>
                </c:pt>
                <c:pt idx="59">
                  <c:v>2.5149607698739622</c:v>
                </c:pt>
                <c:pt idx="60">
                  <c:v>2.8267115137548204</c:v>
                </c:pt>
                <c:pt idx="61">
                  <c:v>3.1245439384921196</c:v>
                </c:pt>
                <c:pt idx="62">
                  <c:v>3.4072826355721162</c:v>
                </c:pt>
                <c:pt idx="63">
                  <c:v>3.6738117645284527</c:v>
                </c:pt>
                <c:pt idx="64">
                  <c:v>3.9230794566547189</c:v>
                </c:pt>
                <c:pt idx="65">
                  <c:v>4.1541019662496677</c:v>
                </c:pt>
                <c:pt idx="66">
                  <c:v>4.3659675530120738</c:v>
                </c:pt>
                <c:pt idx="67">
                  <c:v>4.5578400802631682</c:v>
                </c:pt>
                <c:pt idx="68">
                  <c:v>4.7289623147961048</c:v>
                </c:pt>
                <c:pt idx="69">
                  <c:v>4.8786589153294964</c:v>
                </c:pt>
                <c:pt idx="70">
                  <c:v>5.006339097770911</c:v>
                </c:pt>
                <c:pt idx="71">
                  <c:v>5.1114989667717774</c:v>
                </c:pt>
                <c:pt idx="72">
                  <c:v>5.1937235043721248</c:v>
                </c:pt>
                <c:pt idx="73">
                  <c:v>5.2526882078868615</c:v>
                </c:pt>
                <c:pt idx="74">
                  <c:v>5.288160370569627</c:v>
                </c:pt>
                <c:pt idx="75">
                  <c:v>5.3</c:v>
                </c:pt>
                <c:pt idx="76">
                  <c:v>5.2881603705696323</c:v>
                </c:pt>
                <c:pt idx="77">
                  <c:v>5.2526882078868731</c:v>
                </c:pt>
                <c:pt idx="78">
                  <c:v>5.1937235043721399</c:v>
                </c:pt>
                <c:pt idx="79">
                  <c:v>5.1114989667717987</c:v>
                </c:pt>
                <c:pt idx="80">
                  <c:v>5.0063390977709359</c:v>
                </c:pt>
                <c:pt idx="81">
                  <c:v>4.8786589153295274</c:v>
                </c:pt>
                <c:pt idx="82">
                  <c:v>4.7289623147961395</c:v>
                </c:pt>
                <c:pt idx="83">
                  <c:v>4.5578400802632055</c:v>
                </c:pt>
                <c:pt idx="84">
                  <c:v>4.3659675530121183</c:v>
                </c:pt>
                <c:pt idx="85">
                  <c:v>4.1541019662497165</c:v>
                </c:pt>
                <c:pt idx="86">
                  <c:v>3.9230794566547713</c:v>
                </c:pt>
                <c:pt idx="87">
                  <c:v>3.6738117645285095</c:v>
                </c:pt>
                <c:pt idx="88">
                  <c:v>3.4072826355721757</c:v>
                </c:pt>
                <c:pt idx="89">
                  <c:v>3.1245439384921827</c:v>
                </c:pt>
                <c:pt idx="90">
                  <c:v>2.8267115137548871</c:v>
                </c:pt>
                <c:pt idx="91">
                  <c:v>2.5149607698740315</c:v>
                </c:pt>
                <c:pt idx="92">
                  <c:v>2.1905220446103479</c:v>
                </c:pt>
                <c:pt idx="93">
                  <c:v>1.854675749390496</c:v>
                </c:pt>
                <c:pt idx="94">
                  <c:v>1.5087473161081266</c:v>
                </c:pt>
                <c:pt idx="95">
                  <c:v>1.1541019662497467</c:v>
                </c:pt>
                <c:pt idx="96">
                  <c:v>0.79213932298919398</c:v>
                </c:pt>
                <c:pt idx="97">
                  <c:v>0.42428788751441626</c:v>
                </c:pt>
                <c:pt idx="98">
                  <c:v>5.1999401385896649E-2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5.1999401385681487E-2</c:v>
                </c:pt>
                <c:pt idx="153">
                  <c:v>0.42428788751420332</c:v>
                </c:pt>
                <c:pt idx="154">
                  <c:v>0.79213932298898415</c:v>
                </c:pt>
                <c:pt idx="155">
                  <c:v>1.1541019662495404</c:v>
                </c:pt>
                <c:pt idx="156">
                  <c:v>1.5087473161079352</c:v>
                </c:pt>
                <c:pt idx="157">
                  <c:v>1.8546757493902952</c:v>
                </c:pt>
                <c:pt idx="158">
                  <c:v>2.1905220446101623</c:v>
                </c:pt>
                <c:pt idx="159">
                  <c:v>2.514960769873845</c:v>
                </c:pt>
                <c:pt idx="160">
                  <c:v>2.8267115137547165</c:v>
                </c:pt>
                <c:pt idx="161">
                  <c:v>3.1245439384920202</c:v>
                </c:pt>
                <c:pt idx="162">
                  <c:v>3.4072826355720185</c:v>
                </c:pt>
                <c:pt idx="163">
                  <c:v>3.6738117645283674</c:v>
                </c:pt>
                <c:pt idx="164">
                  <c:v>3.923079456654647</c:v>
                </c:pt>
                <c:pt idx="165">
                  <c:v>4.154101966249601</c:v>
                </c:pt>
                <c:pt idx="166">
                  <c:v>4.3659675530120188</c:v>
                </c:pt>
                <c:pt idx="167">
                  <c:v>4.5578400802631212</c:v>
                </c:pt>
                <c:pt idx="168">
                  <c:v>4.7289623147960631</c:v>
                </c:pt>
                <c:pt idx="169">
                  <c:v>4.8786589153294688</c:v>
                </c:pt>
                <c:pt idx="170">
                  <c:v>5.0063390977708879</c:v>
                </c:pt>
                <c:pt idx="171">
                  <c:v>5.1114989667717587</c:v>
                </c:pt>
                <c:pt idx="172">
                  <c:v>5.1937235043721151</c:v>
                </c:pt>
                <c:pt idx="173">
                  <c:v>5.2526882078868553</c:v>
                </c:pt>
                <c:pt idx="174">
                  <c:v>5.2881603705696234</c:v>
                </c:pt>
                <c:pt idx="175">
                  <c:v>5.3</c:v>
                </c:pt>
                <c:pt idx="176">
                  <c:v>5.2881603705696341</c:v>
                </c:pt>
                <c:pt idx="177">
                  <c:v>5.2526882078868757</c:v>
                </c:pt>
                <c:pt idx="178">
                  <c:v>5.1937235043721435</c:v>
                </c:pt>
                <c:pt idx="179">
                  <c:v>5.1114989667718023</c:v>
                </c:pt>
                <c:pt idx="180">
                  <c:v>5.0063390977709386</c:v>
                </c:pt>
                <c:pt idx="181">
                  <c:v>4.8786589153295257</c:v>
                </c:pt>
                <c:pt idx="182">
                  <c:v>4.7289623147961377</c:v>
                </c:pt>
                <c:pt idx="183">
                  <c:v>4.5578400802632011</c:v>
                </c:pt>
                <c:pt idx="184">
                  <c:v>4.3659675530121076</c:v>
                </c:pt>
                <c:pt idx="185">
                  <c:v>4.1541019662496987</c:v>
                </c:pt>
                <c:pt idx="186">
                  <c:v>3.9230794566547518</c:v>
                </c:pt>
                <c:pt idx="187">
                  <c:v>3.6738117645284811</c:v>
                </c:pt>
                <c:pt idx="188">
                  <c:v>3.4072826355721384</c:v>
                </c:pt>
                <c:pt idx="189">
                  <c:v>3.1245439384921472</c:v>
                </c:pt>
                <c:pt idx="190">
                  <c:v>2.8267115137548409</c:v>
                </c:pt>
                <c:pt idx="191">
                  <c:v>2.5149607698739747</c:v>
                </c:pt>
                <c:pt idx="192">
                  <c:v>2.1905220446102884</c:v>
                </c:pt>
                <c:pt idx="193">
                  <c:v>1.8546757493904249</c:v>
                </c:pt>
                <c:pt idx="194">
                  <c:v>1.5087473161080485</c:v>
                </c:pt>
                <c:pt idx="195">
                  <c:v>1.154101966249667</c:v>
                </c:pt>
                <c:pt idx="196">
                  <c:v>0.79213932298910272</c:v>
                </c:pt>
                <c:pt idx="197">
                  <c:v>0.42428788751431301</c:v>
                </c:pt>
                <c:pt idx="198">
                  <c:v>5.1999401385781852E-2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994-4ADB-A92C-5660760255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5011792"/>
        <c:axId val="2075009296"/>
      </c:scatterChart>
      <c:valAx>
        <c:axId val="2075011792"/>
        <c:scaling>
          <c:orientation val="minMax"/>
          <c:max val="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09296"/>
        <c:crosses val="autoZero"/>
        <c:crossBetween val="midCat"/>
      </c:valAx>
      <c:valAx>
        <c:axId val="207500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50117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Output</c:v>
          </c:tx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Sheet1!$I$8:$I$103</c:f>
              <c:numCache>
                <c:formatCode>General</c:formatCode>
                <c:ptCount val="96"/>
                <c:pt idx="0">
                  <c:v>0</c:v>
                </c:pt>
                <c:pt idx="1">
                  <c:v>0</c:v>
                </c:pt>
                <c:pt idx="2">
                  <c:v>0.54344943582427407</c:v>
                </c:pt>
                <c:pt idx="3">
                  <c:v>1.1406227634233899</c:v>
                </c:pt>
                <c:pt idx="4">
                  <c:v>1.7087683705085766</c:v>
                </c:pt>
                <c:pt idx="5">
                  <c:v>2.2389262614623657</c:v>
                </c:pt>
                <c:pt idx="6">
                  <c:v>2.722735529643443</c:v>
                </c:pt>
                <c:pt idx="7">
                  <c:v>3.1525662138789459</c:v>
                </c:pt>
                <c:pt idx="8">
                  <c:v>3.5216396275100745</c:v>
                </c:pt>
                <c:pt idx="9">
                  <c:v>3.8241352623300973</c:v>
                </c:pt>
                <c:pt idx="10">
                  <c:v>4.0552825814757671</c:v>
                </c:pt>
                <c:pt idx="11">
                  <c:v>4.2114362536434431</c:v>
                </c:pt>
                <c:pt idx="12">
                  <c:v>4.2901336421413578</c:v>
                </c:pt>
                <c:pt idx="13">
                  <c:v>4.2901336421413578</c:v>
                </c:pt>
                <c:pt idx="14">
                  <c:v>4.2114362536434431</c:v>
                </c:pt>
                <c:pt idx="15">
                  <c:v>4.0552825814757671</c:v>
                </c:pt>
                <c:pt idx="16">
                  <c:v>3.8241352623300973</c:v>
                </c:pt>
                <c:pt idx="17">
                  <c:v>3.5216396275100745</c:v>
                </c:pt>
                <c:pt idx="18">
                  <c:v>3.152566213878945</c:v>
                </c:pt>
                <c:pt idx="19">
                  <c:v>2.7227355296434412</c:v>
                </c:pt>
                <c:pt idx="20">
                  <c:v>2.238926261462364</c:v>
                </c:pt>
                <c:pt idx="21">
                  <c:v>1.7087683705085743</c:v>
                </c:pt>
                <c:pt idx="22">
                  <c:v>1.1406227634233865</c:v>
                </c:pt>
                <c:pt idx="23">
                  <c:v>0.54344943582426986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0.5434494358242794</c:v>
                </c:pt>
                <c:pt idx="28">
                  <c:v>1.1406227634233959</c:v>
                </c:pt>
                <c:pt idx="29">
                  <c:v>1.7087683705085828</c:v>
                </c:pt>
                <c:pt idx="30">
                  <c:v>2.2389262614623719</c:v>
                </c:pt>
                <c:pt idx="31">
                  <c:v>2.7227355296434501</c:v>
                </c:pt>
                <c:pt idx="32">
                  <c:v>3.1525662138789521</c:v>
                </c:pt>
                <c:pt idx="33">
                  <c:v>3.5216396275100808</c:v>
                </c:pt>
                <c:pt idx="34">
                  <c:v>3.8241352623301017</c:v>
                </c:pt>
                <c:pt idx="35">
                  <c:v>4.0552825814757716</c:v>
                </c:pt>
                <c:pt idx="36">
                  <c:v>4.2114362536434449</c:v>
                </c:pt>
                <c:pt idx="37">
                  <c:v>4.2901336421413578</c:v>
                </c:pt>
                <c:pt idx="38">
                  <c:v>4.290133642141357</c:v>
                </c:pt>
                <c:pt idx="39">
                  <c:v>4.2114362536434413</c:v>
                </c:pt>
                <c:pt idx="40">
                  <c:v>4.0552825814757636</c:v>
                </c:pt>
                <c:pt idx="41">
                  <c:v>3.8241352623300937</c:v>
                </c:pt>
                <c:pt idx="42">
                  <c:v>3.5216396275100728</c:v>
                </c:pt>
                <c:pt idx="43">
                  <c:v>3.152566213878945</c:v>
                </c:pt>
                <c:pt idx="44">
                  <c:v>2.7227355296434412</c:v>
                </c:pt>
                <c:pt idx="45">
                  <c:v>2.2389262614623666</c:v>
                </c:pt>
                <c:pt idx="46">
                  <c:v>1.7087683705085805</c:v>
                </c:pt>
                <c:pt idx="47">
                  <c:v>1.1406227634233936</c:v>
                </c:pt>
                <c:pt idx="48">
                  <c:v>0.54344943582428118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0.5434494358242572</c:v>
                </c:pt>
                <c:pt idx="53">
                  <c:v>1.1406227634233705</c:v>
                </c:pt>
                <c:pt idx="54">
                  <c:v>1.7087683705085588</c:v>
                </c:pt>
                <c:pt idx="55">
                  <c:v>2.2389262614623471</c:v>
                </c:pt>
                <c:pt idx="56">
                  <c:v>2.7227355296434235</c:v>
                </c:pt>
                <c:pt idx="57">
                  <c:v>3.1525662138789299</c:v>
                </c:pt>
                <c:pt idx="58">
                  <c:v>3.5216396275100594</c:v>
                </c:pt>
                <c:pt idx="59">
                  <c:v>3.8241352623300831</c:v>
                </c:pt>
                <c:pt idx="60">
                  <c:v>4.0552825814757565</c:v>
                </c:pt>
                <c:pt idx="61">
                  <c:v>4.211436253643436</c:v>
                </c:pt>
                <c:pt idx="62">
                  <c:v>4.2901336421413552</c:v>
                </c:pt>
                <c:pt idx="63">
                  <c:v>4.2901336421413605</c:v>
                </c:pt>
                <c:pt idx="64">
                  <c:v>4.2114362536434511</c:v>
                </c:pt>
                <c:pt idx="65">
                  <c:v>4.0552825814757822</c:v>
                </c:pt>
                <c:pt idx="66">
                  <c:v>3.8241352623301186</c:v>
                </c:pt>
                <c:pt idx="67">
                  <c:v>3.5216396275101038</c:v>
                </c:pt>
                <c:pt idx="68">
                  <c:v>3.1525662138789823</c:v>
                </c:pt>
                <c:pt idx="69">
                  <c:v>2.7227355296434812</c:v>
                </c:pt>
                <c:pt idx="70">
                  <c:v>2.2389262614624101</c:v>
                </c:pt>
                <c:pt idx="71">
                  <c:v>1.7087683705086276</c:v>
                </c:pt>
                <c:pt idx="72">
                  <c:v>1.1406227634234476</c:v>
                </c:pt>
                <c:pt idx="73">
                  <c:v>0.5434494358243378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0.54344943582420502</c:v>
                </c:pt>
                <c:pt idx="78">
                  <c:v>1.1406227634233204</c:v>
                </c:pt>
                <c:pt idx="79">
                  <c:v>1.7087683705085077</c:v>
                </c:pt>
                <c:pt idx="80">
                  <c:v>2.2389262614623</c:v>
                </c:pt>
                <c:pt idx="81">
                  <c:v>2.7227355296433808</c:v>
                </c:pt>
                <c:pt idx="82">
                  <c:v>3.1525662138788952</c:v>
                </c:pt>
                <c:pt idx="83">
                  <c:v>3.5216396275100301</c:v>
                </c:pt>
                <c:pt idx="84">
                  <c:v>3.8241352623300608</c:v>
                </c:pt>
                <c:pt idx="85">
                  <c:v>4.0552825814757396</c:v>
                </c:pt>
                <c:pt idx="86">
                  <c:v>4.2114362536434253</c:v>
                </c:pt>
                <c:pt idx="87">
                  <c:v>4.2901336421413516</c:v>
                </c:pt>
                <c:pt idx="88">
                  <c:v>4.2901336421413641</c:v>
                </c:pt>
                <c:pt idx="89">
                  <c:v>4.2114362536434609</c:v>
                </c:pt>
                <c:pt idx="90">
                  <c:v>4.0552825814757982</c:v>
                </c:pt>
                <c:pt idx="91">
                  <c:v>3.8241352623301417</c:v>
                </c:pt>
                <c:pt idx="92">
                  <c:v>3.5216396275101323</c:v>
                </c:pt>
                <c:pt idx="93">
                  <c:v>3.1525662138790169</c:v>
                </c:pt>
                <c:pt idx="94">
                  <c:v>2.7227355296435265</c:v>
                </c:pt>
                <c:pt idx="95">
                  <c:v>2.2389262614624608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D3C-4012-B9F9-783B41D24E51}"/>
            </c:ext>
          </c:extLst>
        </c:ser>
        <c:ser>
          <c:idx val="0"/>
          <c:order val="1"/>
          <c:tx>
            <c:v>Input</c:v>
          </c:tx>
          <c:spPr>
            <a:ln>
              <a:solidFill>
                <a:srgbClr val="79DCFF"/>
              </a:solidFill>
            </a:ln>
          </c:spPr>
          <c:marker>
            <c:symbol val="none"/>
          </c:marker>
          <c:xVal>
            <c:numRef>
              <c:f>Sheet1!$B$8:$B$103</c:f>
              <c:numCache>
                <c:formatCode>General</c:formatCode>
                <c:ptCount val="96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1.0999999999999999</c:v>
                </c:pt>
                <c:pt idx="12">
                  <c:v>1.2</c:v>
                </c:pt>
                <c:pt idx="13">
                  <c:v>1.3</c:v>
                </c:pt>
                <c:pt idx="14">
                  <c:v>1.4000000000000001</c:v>
                </c:pt>
                <c:pt idx="15">
                  <c:v>1.5000000000000002</c:v>
                </c:pt>
                <c:pt idx="16">
                  <c:v>1.6000000000000003</c:v>
                </c:pt>
                <c:pt idx="17">
                  <c:v>1.7000000000000004</c:v>
                </c:pt>
                <c:pt idx="18">
                  <c:v>1.8000000000000005</c:v>
                </c:pt>
                <c:pt idx="19">
                  <c:v>1.9000000000000006</c:v>
                </c:pt>
                <c:pt idx="20">
                  <c:v>2.0000000000000004</c:v>
                </c:pt>
                <c:pt idx="21">
                  <c:v>2.1000000000000005</c:v>
                </c:pt>
                <c:pt idx="22">
                  <c:v>2.2000000000000006</c:v>
                </c:pt>
                <c:pt idx="23">
                  <c:v>2.3000000000000007</c:v>
                </c:pt>
                <c:pt idx="24">
                  <c:v>2.4000000000000008</c:v>
                </c:pt>
                <c:pt idx="25">
                  <c:v>2.5000000000000009</c:v>
                </c:pt>
                <c:pt idx="26">
                  <c:v>2.600000000000001</c:v>
                </c:pt>
                <c:pt idx="27">
                  <c:v>2.7000000000000011</c:v>
                </c:pt>
                <c:pt idx="28">
                  <c:v>2.8000000000000012</c:v>
                </c:pt>
                <c:pt idx="29">
                  <c:v>2.9000000000000012</c:v>
                </c:pt>
                <c:pt idx="30">
                  <c:v>3.0000000000000013</c:v>
                </c:pt>
                <c:pt idx="31">
                  <c:v>3.1000000000000014</c:v>
                </c:pt>
                <c:pt idx="32">
                  <c:v>3.2000000000000015</c:v>
                </c:pt>
                <c:pt idx="33">
                  <c:v>3.3000000000000016</c:v>
                </c:pt>
                <c:pt idx="34">
                  <c:v>3.4000000000000017</c:v>
                </c:pt>
                <c:pt idx="35">
                  <c:v>3.5000000000000018</c:v>
                </c:pt>
                <c:pt idx="36">
                  <c:v>3.6000000000000019</c:v>
                </c:pt>
                <c:pt idx="37">
                  <c:v>3.700000000000002</c:v>
                </c:pt>
                <c:pt idx="38">
                  <c:v>3.800000000000002</c:v>
                </c:pt>
                <c:pt idx="39">
                  <c:v>3.9000000000000021</c:v>
                </c:pt>
                <c:pt idx="40">
                  <c:v>4.0000000000000018</c:v>
                </c:pt>
                <c:pt idx="41">
                  <c:v>4.1000000000000014</c:v>
                </c:pt>
                <c:pt idx="42">
                  <c:v>4.2000000000000011</c:v>
                </c:pt>
                <c:pt idx="43">
                  <c:v>4.3000000000000007</c:v>
                </c:pt>
                <c:pt idx="44">
                  <c:v>4.4000000000000004</c:v>
                </c:pt>
                <c:pt idx="45">
                  <c:v>4.5</c:v>
                </c:pt>
                <c:pt idx="46">
                  <c:v>4.5999999999999996</c:v>
                </c:pt>
                <c:pt idx="47">
                  <c:v>4.6999999999999993</c:v>
                </c:pt>
                <c:pt idx="48">
                  <c:v>4.7999999999999989</c:v>
                </c:pt>
                <c:pt idx="49">
                  <c:v>4.8999999999999986</c:v>
                </c:pt>
                <c:pt idx="50">
                  <c:v>4.9999999999999982</c:v>
                </c:pt>
                <c:pt idx="51">
                  <c:v>5.0999999999999979</c:v>
                </c:pt>
                <c:pt idx="52">
                  <c:v>5.1999999999999975</c:v>
                </c:pt>
                <c:pt idx="53">
                  <c:v>5.2999999999999972</c:v>
                </c:pt>
                <c:pt idx="54">
                  <c:v>5.3999999999999968</c:v>
                </c:pt>
                <c:pt idx="55">
                  <c:v>5.4999999999999964</c:v>
                </c:pt>
                <c:pt idx="56">
                  <c:v>5.5999999999999961</c:v>
                </c:pt>
                <c:pt idx="57">
                  <c:v>5.6999999999999957</c:v>
                </c:pt>
                <c:pt idx="58">
                  <c:v>5.7999999999999954</c:v>
                </c:pt>
                <c:pt idx="59">
                  <c:v>5.899999999999995</c:v>
                </c:pt>
                <c:pt idx="60">
                  <c:v>5.9999999999999947</c:v>
                </c:pt>
                <c:pt idx="61">
                  <c:v>6.0999999999999943</c:v>
                </c:pt>
                <c:pt idx="62">
                  <c:v>6.199999999999994</c:v>
                </c:pt>
                <c:pt idx="63">
                  <c:v>6.2999999999999936</c:v>
                </c:pt>
                <c:pt idx="64">
                  <c:v>6.3999999999999932</c:v>
                </c:pt>
                <c:pt idx="65">
                  <c:v>6.4999999999999929</c:v>
                </c:pt>
                <c:pt idx="66">
                  <c:v>6.5999999999999925</c:v>
                </c:pt>
                <c:pt idx="67">
                  <c:v>6.6999999999999922</c:v>
                </c:pt>
                <c:pt idx="68">
                  <c:v>6.7999999999999918</c:v>
                </c:pt>
                <c:pt idx="69">
                  <c:v>6.8999999999999915</c:v>
                </c:pt>
                <c:pt idx="70">
                  <c:v>6.9999999999999911</c:v>
                </c:pt>
                <c:pt idx="71">
                  <c:v>7.0999999999999908</c:v>
                </c:pt>
                <c:pt idx="72">
                  <c:v>7.1999999999999904</c:v>
                </c:pt>
                <c:pt idx="73">
                  <c:v>7.2999999999999901</c:v>
                </c:pt>
                <c:pt idx="74">
                  <c:v>7.3999999999999897</c:v>
                </c:pt>
                <c:pt idx="75">
                  <c:v>7.4999999999999893</c:v>
                </c:pt>
                <c:pt idx="76">
                  <c:v>7.599999999999989</c:v>
                </c:pt>
                <c:pt idx="77">
                  <c:v>7.6999999999999886</c:v>
                </c:pt>
                <c:pt idx="78">
                  <c:v>7.7999999999999883</c:v>
                </c:pt>
                <c:pt idx="79">
                  <c:v>7.8999999999999879</c:v>
                </c:pt>
                <c:pt idx="80">
                  <c:v>7.9999999999999876</c:v>
                </c:pt>
                <c:pt idx="81">
                  <c:v>8.0999999999999872</c:v>
                </c:pt>
                <c:pt idx="82">
                  <c:v>8.1999999999999869</c:v>
                </c:pt>
                <c:pt idx="83">
                  <c:v>8.2999999999999865</c:v>
                </c:pt>
                <c:pt idx="84">
                  <c:v>8.3999999999999861</c:v>
                </c:pt>
                <c:pt idx="85">
                  <c:v>8.4999999999999858</c:v>
                </c:pt>
                <c:pt idx="86">
                  <c:v>8.5999999999999854</c:v>
                </c:pt>
                <c:pt idx="87">
                  <c:v>8.6999999999999851</c:v>
                </c:pt>
                <c:pt idx="88">
                  <c:v>8.7999999999999847</c:v>
                </c:pt>
                <c:pt idx="89">
                  <c:v>8.8999999999999844</c:v>
                </c:pt>
                <c:pt idx="90">
                  <c:v>8.999999999999984</c:v>
                </c:pt>
                <c:pt idx="91">
                  <c:v>9.0999999999999837</c:v>
                </c:pt>
                <c:pt idx="92">
                  <c:v>9.1999999999999833</c:v>
                </c:pt>
                <c:pt idx="93">
                  <c:v>9.2999999999999829</c:v>
                </c:pt>
                <c:pt idx="94">
                  <c:v>9.3999999999999826</c:v>
                </c:pt>
                <c:pt idx="95">
                  <c:v>9.4999999999999822</c:v>
                </c:pt>
              </c:numCache>
            </c:numRef>
          </c:xVal>
          <c:yVal>
            <c:numRef>
              <c:f>Sheet1!$D$8:$D$103</c:f>
              <c:numCache>
                <c:formatCode>General</c:formatCode>
                <c:ptCount val="96"/>
                <c:pt idx="0">
                  <c:v>0</c:v>
                </c:pt>
                <c:pt idx="1">
                  <c:v>0.62666616782152129</c:v>
                </c:pt>
                <c:pt idx="2">
                  <c:v>1.243449435824274</c:v>
                </c:pt>
                <c:pt idx="3">
                  <c:v>1.8406227634233898</c:v>
                </c:pt>
                <c:pt idx="4">
                  <c:v>2.4087683705085765</c:v>
                </c:pt>
                <c:pt idx="5">
                  <c:v>2.9389262614623659</c:v>
                </c:pt>
                <c:pt idx="6">
                  <c:v>3.4227355296434432</c:v>
                </c:pt>
                <c:pt idx="7">
                  <c:v>3.8525662138789456</c:v>
                </c:pt>
                <c:pt idx="8">
                  <c:v>4.2216396275100747</c:v>
                </c:pt>
                <c:pt idx="9">
                  <c:v>4.5241352623300974</c:v>
                </c:pt>
                <c:pt idx="10">
                  <c:v>4.7552825814757673</c:v>
                </c:pt>
                <c:pt idx="11">
                  <c:v>4.9114362536434433</c:v>
                </c:pt>
                <c:pt idx="12">
                  <c:v>4.990133642141358</c:v>
                </c:pt>
                <c:pt idx="13">
                  <c:v>4.990133642141358</c:v>
                </c:pt>
                <c:pt idx="14">
                  <c:v>4.9114362536434433</c:v>
                </c:pt>
                <c:pt idx="15">
                  <c:v>4.7552825814757673</c:v>
                </c:pt>
                <c:pt idx="16">
                  <c:v>4.5241352623300974</c:v>
                </c:pt>
                <c:pt idx="17">
                  <c:v>4.2216396275100747</c:v>
                </c:pt>
                <c:pt idx="18">
                  <c:v>3.8525662138789447</c:v>
                </c:pt>
                <c:pt idx="19">
                  <c:v>3.422735529643441</c:v>
                </c:pt>
                <c:pt idx="20">
                  <c:v>2.9389262614623641</c:v>
                </c:pt>
                <c:pt idx="21">
                  <c:v>2.4087683705085743</c:v>
                </c:pt>
                <c:pt idx="22">
                  <c:v>1.8406227634233865</c:v>
                </c:pt>
                <c:pt idx="23">
                  <c:v>1.2434494358242698</c:v>
                </c:pt>
                <c:pt idx="24">
                  <c:v>0.62666616782151596</c:v>
                </c:pt>
                <c:pt idx="25">
                  <c:v>-6.0487639202966292E-15</c:v>
                </c:pt>
                <c:pt idx="26">
                  <c:v>-0.62666616782152584</c:v>
                </c:pt>
                <c:pt idx="27">
                  <c:v>-1.2434494358242794</c:v>
                </c:pt>
                <c:pt idx="28">
                  <c:v>-1.8406227634233958</c:v>
                </c:pt>
                <c:pt idx="29">
                  <c:v>-2.4087683705085827</c:v>
                </c:pt>
                <c:pt idx="30">
                  <c:v>-2.9389262614623721</c:v>
                </c:pt>
                <c:pt idx="31">
                  <c:v>-3.4227355296434498</c:v>
                </c:pt>
                <c:pt idx="32">
                  <c:v>-3.8525662138789523</c:v>
                </c:pt>
                <c:pt idx="33">
                  <c:v>-4.2216396275100809</c:v>
                </c:pt>
                <c:pt idx="34">
                  <c:v>-4.5241352623301019</c:v>
                </c:pt>
                <c:pt idx="35">
                  <c:v>-4.7552825814757718</c:v>
                </c:pt>
                <c:pt idx="36">
                  <c:v>-4.911436253643445</c:v>
                </c:pt>
                <c:pt idx="37">
                  <c:v>-4.990133642141358</c:v>
                </c:pt>
                <c:pt idx="38">
                  <c:v>-4.9901336421413571</c:v>
                </c:pt>
                <c:pt idx="39">
                  <c:v>-4.9114362536434415</c:v>
                </c:pt>
                <c:pt idx="40">
                  <c:v>-4.7552825814757638</c:v>
                </c:pt>
                <c:pt idx="41">
                  <c:v>-4.5241352623300939</c:v>
                </c:pt>
                <c:pt idx="42">
                  <c:v>-4.2216396275100729</c:v>
                </c:pt>
                <c:pt idx="43">
                  <c:v>-3.8525662138789452</c:v>
                </c:pt>
                <c:pt idx="44">
                  <c:v>-3.4227355296434414</c:v>
                </c:pt>
                <c:pt idx="45">
                  <c:v>-2.9389262614623668</c:v>
                </c:pt>
                <c:pt idx="46">
                  <c:v>-2.4087683705085805</c:v>
                </c:pt>
                <c:pt idx="47">
                  <c:v>-1.8406227634233936</c:v>
                </c:pt>
                <c:pt idx="48">
                  <c:v>-1.2434494358242811</c:v>
                </c:pt>
                <c:pt idx="49">
                  <c:v>-0.62666616782153217</c:v>
                </c:pt>
                <c:pt idx="50">
                  <c:v>-1.4547824750410498E-14</c:v>
                </c:pt>
                <c:pt idx="51">
                  <c:v>0.62666616782150775</c:v>
                </c:pt>
                <c:pt idx="52">
                  <c:v>1.2434494358242572</c:v>
                </c:pt>
                <c:pt idx="53">
                  <c:v>1.8406227634233705</c:v>
                </c:pt>
                <c:pt idx="54">
                  <c:v>2.4087683705085587</c:v>
                </c:pt>
                <c:pt idx="55">
                  <c:v>2.9389262614623468</c:v>
                </c:pt>
                <c:pt idx="56">
                  <c:v>3.4227355296434236</c:v>
                </c:pt>
                <c:pt idx="57">
                  <c:v>3.8525662138789296</c:v>
                </c:pt>
                <c:pt idx="58">
                  <c:v>4.2216396275100596</c:v>
                </c:pt>
                <c:pt idx="59">
                  <c:v>4.5241352623300832</c:v>
                </c:pt>
                <c:pt idx="60">
                  <c:v>4.7552825814757567</c:v>
                </c:pt>
                <c:pt idx="61">
                  <c:v>4.9114362536434362</c:v>
                </c:pt>
                <c:pt idx="62">
                  <c:v>4.9901336421413554</c:v>
                </c:pt>
                <c:pt idx="63">
                  <c:v>4.9901336421413607</c:v>
                </c:pt>
                <c:pt idx="64">
                  <c:v>4.9114362536434513</c:v>
                </c:pt>
                <c:pt idx="65">
                  <c:v>4.7552825814757824</c:v>
                </c:pt>
                <c:pt idx="66">
                  <c:v>4.5241352623301188</c:v>
                </c:pt>
                <c:pt idx="67">
                  <c:v>4.221639627510104</c:v>
                </c:pt>
                <c:pt idx="68">
                  <c:v>3.8525662138789825</c:v>
                </c:pt>
                <c:pt idx="69">
                  <c:v>3.4227355296434809</c:v>
                </c:pt>
                <c:pt idx="70">
                  <c:v>2.9389262614624103</c:v>
                </c:pt>
                <c:pt idx="71">
                  <c:v>2.4087683705086276</c:v>
                </c:pt>
                <c:pt idx="72">
                  <c:v>1.8406227634234475</c:v>
                </c:pt>
                <c:pt idx="73">
                  <c:v>1.2434494358243378</c:v>
                </c:pt>
                <c:pt idx="74">
                  <c:v>0.62666616782159001</c:v>
                </c:pt>
                <c:pt idx="75">
                  <c:v>7.2891996258372949E-14</c:v>
                </c:pt>
                <c:pt idx="76">
                  <c:v>-0.62666616782145412</c:v>
                </c:pt>
                <c:pt idx="77">
                  <c:v>-1.243449435824205</c:v>
                </c:pt>
                <c:pt idx="78">
                  <c:v>-1.8406227634233203</c:v>
                </c:pt>
                <c:pt idx="79">
                  <c:v>-2.4087683705085077</c:v>
                </c:pt>
                <c:pt idx="80">
                  <c:v>-2.9389262614622997</c:v>
                </c:pt>
                <c:pt idx="81">
                  <c:v>-3.422735529643381</c:v>
                </c:pt>
                <c:pt idx="82">
                  <c:v>-3.8525662138788954</c:v>
                </c:pt>
                <c:pt idx="83">
                  <c:v>-4.2216396275100303</c:v>
                </c:pt>
                <c:pt idx="84">
                  <c:v>-4.524135262330061</c:v>
                </c:pt>
                <c:pt idx="85">
                  <c:v>-4.7552825814757398</c:v>
                </c:pt>
                <c:pt idx="86">
                  <c:v>-4.9114362536434255</c:v>
                </c:pt>
                <c:pt idx="87">
                  <c:v>-4.9901336421413518</c:v>
                </c:pt>
                <c:pt idx="88">
                  <c:v>-4.9901336421413642</c:v>
                </c:pt>
                <c:pt idx="89">
                  <c:v>-4.911436253643461</c:v>
                </c:pt>
                <c:pt idx="90">
                  <c:v>-4.7552825814757984</c:v>
                </c:pt>
                <c:pt idx="91">
                  <c:v>-4.5241352623301418</c:v>
                </c:pt>
                <c:pt idx="92">
                  <c:v>-4.2216396275101324</c:v>
                </c:pt>
                <c:pt idx="93">
                  <c:v>-3.8525662138790167</c:v>
                </c:pt>
                <c:pt idx="94">
                  <c:v>-3.4227355296435267</c:v>
                </c:pt>
                <c:pt idx="95">
                  <c:v>-2.9389262614624609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3C-4012-B9F9-783B41D24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4224504"/>
        <c:axId val="404230408"/>
      </c:scatterChart>
      <c:valAx>
        <c:axId val="404224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30408"/>
        <c:crosses val="autoZero"/>
        <c:crossBetween val="midCat"/>
      </c:valAx>
      <c:valAx>
        <c:axId val="404230408"/>
        <c:scaling>
          <c:orientation val="minMax"/>
          <c:min val="-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f(t)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224504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Bridge Rectifier Lab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7047"/>
          </a:xfrm>
        </p:spPr>
        <p:txBody>
          <a:bodyPr/>
          <a:lstStyle/>
          <a:p>
            <a:pPr algn="ctr"/>
            <a:r>
              <a:rPr lang="en-US" dirty="0"/>
              <a:t>Experiment Part 3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9B7ED-E37A-4E4A-BFC5-A77844FE84C3}"/>
              </a:ext>
            </a:extLst>
          </p:cNvPr>
          <p:cNvCxnSpPr>
            <a:cxnSpLocks/>
          </p:cNvCxnSpPr>
          <p:nvPr/>
        </p:nvCxnSpPr>
        <p:spPr>
          <a:xfrm>
            <a:off x="4449645" y="2409830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4CF9745-F56D-41D6-8734-EBEC33BD319A}"/>
              </a:ext>
            </a:extLst>
          </p:cNvPr>
          <p:cNvSpPr txBox="1"/>
          <p:nvPr/>
        </p:nvSpPr>
        <p:spPr>
          <a:xfrm>
            <a:off x="3648654" y="232297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6F0440-8F96-4925-823A-946DEC2DCFA2}"/>
              </a:ext>
            </a:extLst>
          </p:cNvPr>
          <p:cNvSpPr txBox="1"/>
          <p:nvPr/>
        </p:nvSpPr>
        <p:spPr>
          <a:xfrm>
            <a:off x="2342261" y="34156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FE9B52-80B0-493B-9490-A6B9F254D3DB}"/>
              </a:ext>
            </a:extLst>
          </p:cNvPr>
          <p:cNvSpPr txBox="1"/>
          <p:nvPr/>
        </p:nvSpPr>
        <p:spPr>
          <a:xfrm>
            <a:off x="8894818" y="3078332"/>
            <a:ext cx="3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CACDF2-7CC8-4E03-B2C0-184906F19299}"/>
              </a:ext>
            </a:extLst>
          </p:cNvPr>
          <p:cNvSpPr txBox="1"/>
          <p:nvPr/>
        </p:nvSpPr>
        <p:spPr>
          <a:xfrm>
            <a:off x="10199683" y="326275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0EC839-A6E5-490B-9152-4E50E9DD8304}"/>
              </a:ext>
            </a:extLst>
          </p:cNvPr>
          <p:cNvSpPr txBox="1"/>
          <p:nvPr/>
        </p:nvSpPr>
        <p:spPr>
          <a:xfrm>
            <a:off x="7493994" y="34467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5FA41-F365-4089-8FF7-B35989399CCA}"/>
              </a:ext>
            </a:extLst>
          </p:cNvPr>
          <p:cNvSpPr txBox="1"/>
          <p:nvPr/>
        </p:nvSpPr>
        <p:spPr>
          <a:xfrm>
            <a:off x="7818233" y="373649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0F51024-C142-46A4-9B7F-CCBE97F4AEAB}"/>
              </a:ext>
            </a:extLst>
          </p:cNvPr>
          <p:cNvGrpSpPr/>
          <p:nvPr/>
        </p:nvGrpSpPr>
        <p:grpSpPr>
          <a:xfrm>
            <a:off x="4054028" y="2417205"/>
            <a:ext cx="497282" cy="2159840"/>
            <a:chOff x="1128357" y="2919894"/>
            <a:chExt cx="497282" cy="211673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17DB64D-04C5-4698-8387-86888CFBEF9A}"/>
                </a:ext>
              </a:extLst>
            </p:cNvPr>
            <p:cNvGrpSpPr/>
            <p:nvPr/>
          </p:nvGrpSpPr>
          <p:grpSpPr>
            <a:xfrm>
              <a:off x="1128357" y="2933511"/>
              <a:ext cx="182880" cy="2103120"/>
              <a:chOff x="9126767" y="2340864"/>
              <a:chExt cx="468848" cy="364317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EE0E4BE0-8F46-45FA-B48C-1275BB938580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72E6FC31-E4DE-40E1-81B6-90836C772601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Arc 36">
                  <a:extLst>
                    <a:ext uri="{FF2B5EF4-FFF2-40B4-BE49-F238E27FC236}">
                      <a16:creationId xmlns:a16="http://schemas.microsoft.com/office/drawing/2014/main" id="{F2B85F6C-7FE1-40A4-92BB-4D3EAE1E7C40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Arc 37">
                  <a:extLst>
                    <a:ext uri="{FF2B5EF4-FFF2-40B4-BE49-F238E27FC236}">
                      <a16:creationId xmlns:a16="http://schemas.microsoft.com/office/drawing/2014/main" id="{F1010E42-BDA8-4AE5-AD2C-955BB9ECC8C6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Arc 38">
                  <a:extLst>
                    <a:ext uri="{FF2B5EF4-FFF2-40B4-BE49-F238E27FC236}">
                      <a16:creationId xmlns:a16="http://schemas.microsoft.com/office/drawing/2014/main" id="{ECA96021-43A8-4A22-A07C-67C1571C81DF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256B1BF4-040F-4E5B-A087-CDDB28828CEC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A613E81F-F148-4D42-A046-75652A51686C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Arc 42">
                  <a:extLst>
                    <a:ext uri="{FF2B5EF4-FFF2-40B4-BE49-F238E27FC236}">
                      <a16:creationId xmlns:a16="http://schemas.microsoft.com/office/drawing/2014/main" id="{A63E2844-5A48-4702-835C-5AFAB525821F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Arc 43">
                  <a:extLst>
                    <a:ext uri="{FF2B5EF4-FFF2-40B4-BE49-F238E27FC236}">
                      <a16:creationId xmlns:a16="http://schemas.microsoft.com/office/drawing/2014/main" id="{ED14CBEB-21BD-41C4-8628-B964560DB802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Arc 44">
                  <a:extLst>
                    <a:ext uri="{FF2B5EF4-FFF2-40B4-BE49-F238E27FC236}">
                      <a16:creationId xmlns:a16="http://schemas.microsoft.com/office/drawing/2014/main" id="{48CF9D9E-2FB7-4B35-A1E0-085348736830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7D267EF-9BFB-4E99-A157-FB53D3946757}"/>
                </a:ext>
              </a:extLst>
            </p:cNvPr>
            <p:cNvGrpSpPr/>
            <p:nvPr/>
          </p:nvGrpSpPr>
          <p:grpSpPr>
            <a:xfrm flipH="1">
              <a:off x="1442759" y="2919894"/>
              <a:ext cx="182880" cy="2103120"/>
              <a:chOff x="9126767" y="2340864"/>
              <a:chExt cx="468848" cy="3643172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99C9B2C-341A-4E6B-A18A-3A61FFE9F5AC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4" name="Arc 53">
                  <a:extLst>
                    <a:ext uri="{FF2B5EF4-FFF2-40B4-BE49-F238E27FC236}">
                      <a16:creationId xmlns:a16="http://schemas.microsoft.com/office/drawing/2014/main" id="{584FE2B3-F06A-461F-A7A4-7CE4392A525E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>
                  <a:extLst>
                    <a:ext uri="{FF2B5EF4-FFF2-40B4-BE49-F238E27FC236}">
                      <a16:creationId xmlns:a16="http://schemas.microsoft.com/office/drawing/2014/main" id="{91F22903-CC1C-4208-8C4F-730A582CBAB9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>
                  <a:extLst>
                    <a:ext uri="{FF2B5EF4-FFF2-40B4-BE49-F238E27FC236}">
                      <a16:creationId xmlns:a16="http://schemas.microsoft.com/office/drawing/2014/main" id="{9007F29E-AD02-4E9F-A51E-AB8E6E153738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>
                  <a:extLst>
                    <a:ext uri="{FF2B5EF4-FFF2-40B4-BE49-F238E27FC236}">
                      <a16:creationId xmlns:a16="http://schemas.microsoft.com/office/drawing/2014/main" id="{0E1A0AC4-19B4-4AD1-A81A-9A563306CA0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4EBE58C-9E5A-442D-AE4D-9EF559D35FE8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EB140F1B-EC86-416E-84EE-6D4B4F338B33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>
                  <a:extLst>
                    <a:ext uri="{FF2B5EF4-FFF2-40B4-BE49-F238E27FC236}">
                      <a16:creationId xmlns:a16="http://schemas.microsoft.com/office/drawing/2014/main" id="{BAC9B41A-DC00-4A14-8537-326582C96F44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>
                  <a:extLst>
                    <a:ext uri="{FF2B5EF4-FFF2-40B4-BE49-F238E27FC236}">
                      <a16:creationId xmlns:a16="http://schemas.microsoft.com/office/drawing/2014/main" id="{06A55211-892E-4AD8-B272-344D04817F4D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7CC15073-B889-422B-9A4D-485099F21C8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0147331-1F23-4F75-9E51-5AA0F793C422}"/>
              </a:ext>
            </a:extLst>
          </p:cNvPr>
          <p:cNvCxnSpPr>
            <a:cxnSpLocks/>
          </p:cNvCxnSpPr>
          <p:nvPr/>
        </p:nvCxnSpPr>
        <p:spPr>
          <a:xfrm>
            <a:off x="2522136" y="2432799"/>
            <a:ext cx="1617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E4677A3-CC35-48F4-84BD-03BAB08B078A}"/>
              </a:ext>
            </a:extLst>
          </p:cNvPr>
          <p:cNvCxnSpPr>
            <a:cxnSpLocks/>
          </p:cNvCxnSpPr>
          <p:nvPr/>
        </p:nvCxnSpPr>
        <p:spPr>
          <a:xfrm>
            <a:off x="2522136" y="4583934"/>
            <a:ext cx="16242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F3384914-1EC1-42BB-855B-6A20BC153A32}"/>
              </a:ext>
            </a:extLst>
          </p:cNvPr>
          <p:cNvSpPr/>
          <p:nvPr/>
        </p:nvSpPr>
        <p:spPr>
          <a:xfrm>
            <a:off x="4008127" y="250763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C0FF3D9-608D-4F32-9A5C-1DFDAECCA09D}"/>
              </a:ext>
            </a:extLst>
          </p:cNvPr>
          <p:cNvSpPr/>
          <p:nvPr/>
        </p:nvSpPr>
        <p:spPr>
          <a:xfrm>
            <a:off x="4475631" y="249723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95CB064-792C-46FD-8215-EC0DCE0EE2ED}"/>
              </a:ext>
            </a:extLst>
          </p:cNvPr>
          <p:cNvSpPr txBox="1"/>
          <p:nvPr/>
        </p:nvSpPr>
        <p:spPr>
          <a:xfrm>
            <a:off x="4619711" y="234368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ADC79E-5C90-4BC2-86E8-3E3D7A88109F}"/>
              </a:ext>
            </a:extLst>
          </p:cNvPr>
          <p:cNvSpPr txBox="1"/>
          <p:nvPr/>
        </p:nvSpPr>
        <p:spPr>
          <a:xfrm>
            <a:off x="3834114" y="421241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90089EA-FBB0-4EC8-B062-AA2B91710FE1}"/>
              </a:ext>
            </a:extLst>
          </p:cNvPr>
          <p:cNvSpPr txBox="1"/>
          <p:nvPr/>
        </p:nvSpPr>
        <p:spPr>
          <a:xfrm>
            <a:off x="4417916" y="417068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6E9CB7B-68D9-4200-9CB8-EED082EF264C}"/>
              </a:ext>
            </a:extLst>
          </p:cNvPr>
          <p:cNvSpPr txBox="1"/>
          <p:nvPr/>
        </p:nvSpPr>
        <p:spPr>
          <a:xfrm>
            <a:off x="4635109" y="334801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8C63645-5C29-4B54-8845-56DAF394A036}"/>
              </a:ext>
            </a:extLst>
          </p:cNvPr>
          <p:cNvCxnSpPr>
            <a:cxnSpLocks/>
          </p:cNvCxnSpPr>
          <p:nvPr/>
        </p:nvCxnSpPr>
        <p:spPr>
          <a:xfrm>
            <a:off x="4475631" y="4552112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13B156A-DCF2-4FCC-B689-038D3B73DAC0}"/>
              </a:ext>
            </a:extLst>
          </p:cNvPr>
          <p:cNvCxnSpPr>
            <a:cxnSpLocks/>
          </p:cNvCxnSpPr>
          <p:nvPr/>
        </p:nvCxnSpPr>
        <p:spPr>
          <a:xfrm>
            <a:off x="10147648" y="1534435"/>
            <a:ext cx="0" cy="379476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72126D15-17F1-4FE8-ADE0-5F59A71562B5}"/>
              </a:ext>
            </a:extLst>
          </p:cNvPr>
          <p:cNvSpPr txBox="1"/>
          <p:nvPr/>
        </p:nvSpPr>
        <p:spPr>
          <a:xfrm>
            <a:off x="8857293" y="175858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4DB2868-9E9A-4341-864B-E24CF9ADA7BF}"/>
              </a:ext>
            </a:extLst>
          </p:cNvPr>
          <p:cNvSpPr txBox="1"/>
          <p:nvPr/>
        </p:nvSpPr>
        <p:spPr>
          <a:xfrm>
            <a:off x="6573174" y="215901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6D6F2C-3224-4677-9026-C3D79C6DDB9A}"/>
              </a:ext>
            </a:extLst>
          </p:cNvPr>
          <p:cNvGrpSpPr/>
          <p:nvPr/>
        </p:nvGrpSpPr>
        <p:grpSpPr>
          <a:xfrm>
            <a:off x="5999628" y="2570267"/>
            <a:ext cx="1813554" cy="365760"/>
            <a:chOff x="5352439" y="1812406"/>
            <a:chExt cx="1759007" cy="36576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5CF40E9-EAC3-436A-9CA8-5CAF71BB6926}"/>
                </a:ext>
              </a:extLst>
            </p:cNvPr>
            <p:cNvCxnSpPr>
              <a:cxnSpLocks/>
              <a:endCxn id="78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28EBBB8-5DB9-4B65-A9F3-F7E337B8FD7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478B4563-9BA4-4177-B666-CB720A0B07C6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CDAE475-D11C-4A1D-8CF2-21766B5A8D9F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056F5F3-7C93-4F03-AD31-E641B08026BC}"/>
                </a:ext>
              </a:extLst>
            </p:cNvPr>
            <p:cNvCxnSpPr>
              <a:stCxn id="78" idx="0"/>
            </p:cNvCxnSpPr>
            <p:nvPr/>
          </p:nvCxnSpPr>
          <p:spPr>
            <a:xfrm>
              <a:off x="6401928" y="2007519"/>
              <a:ext cx="709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42AE885-93FA-4AD5-A717-DF8A3ADE4249}"/>
              </a:ext>
            </a:extLst>
          </p:cNvPr>
          <p:cNvGrpSpPr/>
          <p:nvPr/>
        </p:nvGrpSpPr>
        <p:grpSpPr>
          <a:xfrm rot="10800000">
            <a:off x="6000719" y="1381972"/>
            <a:ext cx="4200698" cy="365760"/>
            <a:chOff x="5053393" y="1812406"/>
            <a:chExt cx="4146816" cy="365760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D705558-B25F-4E2F-929A-05DE953388A3}"/>
                </a:ext>
              </a:extLst>
            </p:cNvPr>
            <p:cNvCxnSpPr>
              <a:cxnSpLocks/>
              <a:endCxn id="88" idx="3"/>
            </p:cNvCxnSpPr>
            <p:nvPr/>
          </p:nvCxnSpPr>
          <p:spPr>
            <a:xfrm rot="10800000" flipH="1">
              <a:off x="5053393" y="2007519"/>
              <a:ext cx="953322" cy="2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3BC6872-C270-468D-B04F-5B9E7DCBD459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772EA5D-C1CC-45DA-8166-6239EC2AF30E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6CFBCE7-5EBE-43F5-A603-35403EB40B9E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CC03B3-AE7D-4699-A5FD-C4DD1AE50D0B}"/>
                </a:ext>
              </a:extLst>
            </p:cNvPr>
            <p:cNvCxnSpPr>
              <a:stCxn id="88" idx="0"/>
            </p:cNvCxnSpPr>
            <p:nvPr/>
          </p:nvCxnSpPr>
          <p:spPr>
            <a:xfrm>
              <a:off x="6401929" y="2007519"/>
              <a:ext cx="2798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481732-47C8-41F3-9C03-702092643856}"/>
              </a:ext>
            </a:extLst>
          </p:cNvPr>
          <p:cNvGrpSpPr/>
          <p:nvPr/>
        </p:nvGrpSpPr>
        <p:grpSpPr>
          <a:xfrm rot="10800000">
            <a:off x="6044008" y="5138703"/>
            <a:ext cx="4124841" cy="365760"/>
            <a:chOff x="3184218" y="1812406"/>
            <a:chExt cx="4071936" cy="365760"/>
          </a:xfrm>
        </p:grpSpPr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8DFC75C-7ABB-42A5-A1B1-8FEB045C047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3184218" y="2000740"/>
              <a:ext cx="28885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CAF73CC1-4DFC-45DD-A8FA-3255E0D9650B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98" name="Isosceles Triangle 97">
                <a:extLst>
                  <a:ext uri="{FF2B5EF4-FFF2-40B4-BE49-F238E27FC236}">
                    <a16:creationId xmlns:a16="http://schemas.microsoft.com/office/drawing/2014/main" id="{76609EDB-ECF3-4BC7-8EF9-42D8FA2C829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9D0643A7-2227-4C7C-B292-CA2B9A11169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85086E5-575E-463A-ABC1-70C8CAD9B96E}"/>
                </a:ext>
              </a:extLst>
            </p:cNvPr>
            <p:cNvCxnSpPr>
              <a:cxnSpLocks/>
              <a:stCxn id="98" idx="0"/>
            </p:cNvCxnSpPr>
            <p:nvPr/>
          </p:nvCxnSpPr>
          <p:spPr>
            <a:xfrm rot="10800000" flipH="1" flipV="1">
              <a:off x="6401929" y="2007518"/>
              <a:ext cx="85422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2952A-0879-4162-B3E7-B26D3EC453DA}"/>
              </a:ext>
            </a:extLst>
          </p:cNvPr>
          <p:cNvGrpSpPr/>
          <p:nvPr/>
        </p:nvGrpSpPr>
        <p:grpSpPr>
          <a:xfrm>
            <a:off x="5905755" y="4010336"/>
            <a:ext cx="1904993" cy="365760"/>
            <a:chOff x="5352439" y="1812406"/>
            <a:chExt cx="1847697" cy="365760"/>
          </a:xfrm>
        </p:grpSpPr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1616F3AF-A198-4A9C-9F39-A2CC7C6AD10E}"/>
                </a:ext>
              </a:extLst>
            </p:cNvPr>
            <p:cNvCxnSpPr>
              <a:cxnSpLocks/>
              <a:endCxn id="104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B29E7EC-0D51-4D7B-934E-840C3A94EBC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104" name="Isosceles Triangle 103">
                <a:extLst>
                  <a:ext uri="{FF2B5EF4-FFF2-40B4-BE49-F238E27FC236}">
                    <a16:creationId xmlns:a16="http://schemas.microsoft.com/office/drawing/2014/main" id="{8645CA29-289E-4D0F-9581-B24D8BAB0FD9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9DF788A-DCD4-481D-85DB-8F9C313015E3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620AB64-47D2-4A35-9448-8DF5CEABA39F}"/>
                </a:ext>
              </a:extLst>
            </p:cNvPr>
            <p:cNvCxnSpPr>
              <a:stCxn id="104" idx="0"/>
            </p:cNvCxnSpPr>
            <p:nvPr/>
          </p:nvCxnSpPr>
          <p:spPr>
            <a:xfrm>
              <a:off x="6401928" y="2007519"/>
              <a:ext cx="798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1FA8457-0309-4837-887B-B355B65F7EB2}"/>
              </a:ext>
            </a:extLst>
          </p:cNvPr>
          <p:cNvCxnSpPr>
            <a:cxnSpLocks/>
          </p:cNvCxnSpPr>
          <p:nvPr/>
        </p:nvCxnSpPr>
        <p:spPr>
          <a:xfrm flipV="1">
            <a:off x="5724116" y="1514344"/>
            <a:ext cx="255403" cy="85356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88ECAF32-652C-4C09-A3DA-781E4D75B0A4}"/>
              </a:ext>
            </a:extLst>
          </p:cNvPr>
          <p:cNvSpPr txBox="1"/>
          <p:nvPr/>
        </p:nvSpPr>
        <p:spPr>
          <a:xfrm>
            <a:off x="7370944" y="489289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AE2FC3E-86EA-4663-B579-3A1D58BFC70B}"/>
              </a:ext>
            </a:extLst>
          </p:cNvPr>
          <p:cNvSpPr txBox="1"/>
          <p:nvPr/>
        </p:nvSpPr>
        <p:spPr>
          <a:xfrm>
            <a:off x="6631862" y="368704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4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5AC4EF-A152-4951-9432-D0BA6D428516}"/>
              </a:ext>
            </a:extLst>
          </p:cNvPr>
          <p:cNvGrpSpPr/>
          <p:nvPr/>
        </p:nvGrpSpPr>
        <p:grpSpPr>
          <a:xfrm flipH="1">
            <a:off x="10179627" y="3591029"/>
            <a:ext cx="771180" cy="507862"/>
            <a:chOff x="6509596" y="3591862"/>
            <a:chExt cx="771180" cy="507862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FCEC37D-6F85-4BBE-8566-62CB0684B5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2476" y="3602319"/>
              <a:ext cx="588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41FE5B8-2E97-4205-A4FE-C3CF63E15D10}"/>
                </a:ext>
              </a:extLst>
            </p:cNvPr>
            <p:cNvGrpSpPr/>
            <p:nvPr/>
          </p:nvGrpSpPr>
          <p:grpSpPr>
            <a:xfrm>
              <a:off x="6509596" y="3932119"/>
              <a:ext cx="365760" cy="167605"/>
              <a:chOff x="4580313" y="4434537"/>
              <a:chExt cx="365760" cy="167605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8FC0C580-4C7D-40B2-8AC5-24FDCF8FD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80313" y="4434537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D287443-E2F4-4D15-A1B7-AF074C898A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41277" y="4515026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F240328-68BB-4D1F-A330-D6653D7041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9160" y="460214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C5EE0DC-5ACD-48BF-B5BC-B715E72A2AEB}"/>
                </a:ext>
              </a:extLst>
            </p:cNvPr>
            <p:cNvCxnSpPr/>
            <p:nvPr/>
          </p:nvCxnSpPr>
          <p:spPr>
            <a:xfrm>
              <a:off x="6692476" y="3591862"/>
              <a:ext cx="0" cy="346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7E9E-2E30-42F5-A3EE-96CA0C11D8DB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22136" y="2431099"/>
            <a:ext cx="8089" cy="7688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A6251A6-5702-47F1-8179-53A773AC88FF}"/>
              </a:ext>
            </a:extLst>
          </p:cNvPr>
          <p:cNvSpPr/>
          <p:nvPr/>
        </p:nvSpPr>
        <p:spPr>
          <a:xfrm>
            <a:off x="2118745" y="3199929"/>
            <a:ext cx="822960" cy="8229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B6A1B92-99FF-428A-96CA-EE071935ABD9}"/>
              </a:ext>
            </a:extLst>
          </p:cNvPr>
          <p:cNvCxnSpPr>
            <a:cxnSpLocks/>
          </p:cNvCxnSpPr>
          <p:nvPr/>
        </p:nvCxnSpPr>
        <p:spPr>
          <a:xfrm>
            <a:off x="2526180" y="4025929"/>
            <a:ext cx="0" cy="54864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42764E4-A6B6-4BD2-8F03-0A31895034FA}"/>
              </a:ext>
            </a:extLst>
          </p:cNvPr>
          <p:cNvGrpSpPr/>
          <p:nvPr/>
        </p:nvGrpSpPr>
        <p:grpSpPr>
          <a:xfrm>
            <a:off x="4873424" y="1912258"/>
            <a:ext cx="969758" cy="520541"/>
            <a:chOff x="7583849" y="1941607"/>
            <a:chExt cx="969758" cy="520541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5A63BDB-315C-442F-8896-FCE871F00B05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04330F9-DDF4-4EF3-836D-474173CA51AD}"/>
                </a:ext>
              </a:extLst>
            </p:cNvPr>
            <p:cNvSpPr txBox="1"/>
            <p:nvPr/>
          </p:nvSpPr>
          <p:spPr>
            <a:xfrm>
              <a:off x="7583849" y="1941607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0348E7F-811D-4831-9F2E-A8605E367922}"/>
              </a:ext>
            </a:extLst>
          </p:cNvPr>
          <p:cNvGrpSpPr/>
          <p:nvPr/>
        </p:nvGrpSpPr>
        <p:grpSpPr>
          <a:xfrm>
            <a:off x="7762593" y="3155837"/>
            <a:ext cx="2583561" cy="615005"/>
            <a:chOff x="7628113" y="1829264"/>
            <a:chExt cx="2583561" cy="61500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5FC5DBE-87A4-47B3-9D74-04FBF030B7C5}"/>
                </a:ext>
              </a:extLst>
            </p:cNvPr>
            <p:cNvGrpSpPr/>
            <p:nvPr/>
          </p:nvGrpSpPr>
          <p:grpSpPr>
            <a:xfrm>
              <a:off x="7640376" y="2146568"/>
              <a:ext cx="2337786" cy="297701"/>
              <a:chOff x="7282886" y="3419644"/>
              <a:chExt cx="2337786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83D167D-1797-41C4-86CF-525578558547}"/>
                  </a:ext>
                </a:extLst>
              </p:cNvPr>
              <p:cNvGrpSpPr/>
              <p:nvPr/>
            </p:nvGrpSpPr>
            <p:grpSpPr>
              <a:xfrm>
                <a:off x="8109186" y="3419644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97F865C-B4C2-4909-864E-87445ADEE9E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D86A47D-4A24-46D4-A8B9-FF226D8438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724F3557-DE9C-4570-8DBE-F8B309CD3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7AFCFA57-7601-4C11-B107-D2A4B847264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4942232-255A-48D9-A14C-910F2D5D99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5A248E39-A087-45C5-8B78-778B1A308C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B35D7F0B-94BB-4477-B980-5DA04C051C0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8D9F4035-8E9B-4C41-AC33-893A9134D6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285BFBF-EE0B-4E5F-938B-506464AFD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B66FB01B-DC38-4CA9-A70E-1B7ED8C9D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DCE41F5-FF15-45D2-A859-A9962A08C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2886" y="3591862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BC9DFE7-3683-411A-81F4-D807D97D0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7045" y="3565936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24508D6C-90CA-4236-9BA6-23A111256C30}"/>
                </a:ext>
              </a:extLst>
            </p:cNvPr>
            <p:cNvGrpSpPr/>
            <p:nvPr/>
          </p:nvGrpSpPr>
          <p:grpSpPr>
            <a:xfrm>
              <a:off x="9241916" y="1875119"/>
              <a:ext cx="969758" cy="450183"/>
              <a:chOff x="7671900" y="2011965"/>
              <a:chExt cx="969758" cy="450183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BC28ED3-3BEF-4041-A758-6EC59F0F5526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03E4F90-807A-4B59-B071-8F6F3FFF77DA}"/>
                  </a:ext>
                </a:extLst>
              </p:cNvPr>
              <p:cNvSpPr txBox="1"/>
              <p:nvPr/>
            </p:nvSpPr>
            <p:spPr>
              <a:xfrm>
                <a:off x="7671900" y="2011965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B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6A980278-C2FB-432D-81CE-0988799DE16B}"/>
                </a:ext>
              </a:extLst>
            </p:cNvPr>
            <p:cNvGrpSpPr/>
            <p:nvPr/>
          </p:nvGrpSpPr>
          <p:grpSpPr>
            <a:xfrm>
              <a:off x="7628113" y="1829264"/>
              <a:ext cx="1030932" cy="526752"/>
              <a:chOff x="7973484" y="2034713"/>
              <a:chExt cx="1030932" cy="526752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7BFE2CC9-A092-4864-B58B-3CD8FC12C703}"/>
                  </a:ext>
                </a:extLst>
              </p:cNvPr>
              <p:cNvSpPr/>
              <p:nvPr/>
            </p:nvSpPr>
            <p:spPr>
              <a:xfrm>
                <a:off x="7973484" y="2470025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55CAE5F-2DF8-434F-A038-72E13D5B1B69}"/>
                  </a:ext>
                </a:extLst>
              </p:cNvPr>
              <p:cNvSpPr txBox="1"/>
              <p:nvPr/>
            </p:nvSpPr>
            <p:spPr>
              <a:xfrm>
                <a:off x="8034658" y="2034713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C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FA5BA57-7728-44A9-BA30-1DC1C2A9F755}"/>
              </a:ext>
            </a:extLst>
          </p:cNvPr>
          <p:cNvGrpSpPr/>
          <p:nvPr/>
        </p:nvGrpSpPr>
        <p:grpSpPr>
          <a:xfrm>
            <a:off x="4966406" y="4506829"/>
            <a:ext cx="969758" cy="422737"/>
            <a:chOff x="7555905" y="1947074"/>
            <a:chExt cx="969758" cy="422737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654627-4A88-4E19-B8C8-330645CBD810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A52FE1-C3DD-4087-97D0-CCB7E0316519}"/>
                </a:ext>
              </a:extLst>
            </p:cNvPr>
            <p:cNvSpPr txBox="1"/>
            <p:nvPr/>
          </p:nvSpPr>
          <p:spPr>
            <a:xfrm>
              <a:off x="7555905" y="2000479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B73C8F-8F11-49F5-BCF3-70E76030CA1D}"/>
              </a:ext>
            </a:extLst>
          </p:cNvPr>
          <p:cNvCxnSpPr>
            <a:cxnSpLocks/>
          </p:cNvCxnSpPr>
          <p:nvPr/>
        </p:nvCxnSpPr>
        <p:spPr>
          <a:xfrm>
            <a:off x="7808313" y="2748955"/>
            <a:ext cx="0" cy="1463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D20E0EBE-2E89-475F-A637-E6C38CC25A37}"/>
              </a:ext>
            </a:extLst>
          </p:cNvPr>
          <p:cNvCxnSpPr>
            <a:cxnSpLocks/>
          </p:cNvCxnSpPr>
          <p:nvPr/>
        </p:nvCxnSpPr>
        <p:spPr>
          <a:xfrm flipV="1">
            <a:off x="5791379" y="4205449"/>
            <a:ext cx="118354" cy="36880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6E5365D-4FBF-4B73-A168-25119B48E967}"/>
              </a:ext>
            </a:extLst>
          </p:cNvPr>
          <p:cNvCxnSpPr>
            <a:cxnSpLocks/>
          </p:cNvCxnSpPr>
          <p:nvPr/>
        </p:nvCxnSpPr>
        <p:spPr>
          <a:xfrm flipH="1" flipV="1">
            <a:off x="5753160" y="2428133"/>
            <a:ext cx="265384" cy="3517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FB31802-8743-46FD-A785-78C138263032}"/>
              </a:ext>
            </a:extLst>
          </p:cNvPr>
          <p:cNvCxnSpPr>
            <a:cxnSpLocks/>
          </p:cNvCxnSpPr>
          <p:nvPr/>
        </p:nvCxnSpPr>
        <p:spPr>
          <a:xfrm flipH="1" flipV="1">
            <a:off x="5774169" y="4534191"/>
            <a:ext cx="270517" cy="78193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F4A0AA93-C3A5-4B93-8AFD-8708E7D3A478}"/>
              </a:ext>
            </a:extLst>
          </p:cNvPr>
          <p:cNvSpPr txBox="1"/>
          <p:nvPr/>
        </p:nvSpPr>
        <p:spPr>
          <a:xfrm>
            <a:off x="5513973" y="247185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C3395B0-C9EA-4EF7-9AAE-36113997DA71}"/>
              </a:ext>
            </a:extLst>
          </p:cNvPr>
          <p:cNvSpPr txBox="1"/>
          <p:nvPr/>
        </p:nvSpPr>
        <p:spPr>
          <a:xfrm>
            <a:off x="5834797" y="183168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9729C3E-4136-47B9-877A-DB3AAB01B433}"/>
              </a:ext>
            </a:extLst>
          </p:cNvPr>
          <p:cNvSpPr txBox="1"/>
          <p:nvPr/>
        </p:nvSpPr>
        <p:spPr>
          <a:xfrm>
            <a:off x="5968823" y="474490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3334C0E-77CE-463B-99C4-C985FC8B6962}"/>
              </a:ext>
            </a:extLst>
          </p:cNvPr>
          <p:cNvSpPr txBox="1"/>
          <p:nvPr/>
        </p:nvSpPr>
        <p:spPr>
          <a:xfrm>
            <a:off x="5506230" y="4059505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6C6521-509A-48A0-A126-98D3D5DA4DBF}"/>
              </a:ext>
            </a:extLst>
          </p:cNvPr>
          <p:cNvSpPr txBox="1"/>
          <p:nvPr/>
        </p:nvSpPr>
        <p:spPr>
          <a:xfrm>
            <a:off x="247498" y="2908604"/>
            <a:ext cx="194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from function generator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6V mag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19E2CE-7262-43B3-95B7-716DDE0FB2F5}"/>
              </a:ext>
            </a:extLst>
          </p:cNvPr>
          <p:cNvGrpSpPr/>
          <p:nvPr/>
        </p:nvGrpSpPr>
        <p:grpSpPr>
          <a:xfrm>
            <a:off x="1779226" y="1438710"/>
            <a:ext cx="1523283" cy="944062"/>
            <a:chOff x="1737360" y="1439113"/>
            <a:chExt cx="1523283" cy="94406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414E301-1593-4C61-9CF6-4F5AE578B5BE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8B16FD1B-430E-42C6-807B-1FE0B4A57D43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41270EB-2A3D-4515-A1BA-A76AA1707ABB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4889F32-34E4-4732-B2D7-A856A80178CD}"/>
                </a:ext>
              </a:extLst>
            </p:cNvPr>
            <p:cNvSpPr/>
            <p:nvPr/>
          </p:nvSpPr>
          <p:spPr>
            <a:xfrm>
              <a:off x="2307299" y="1705465"/>
              <a:ext cx="953344" cy="677710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62EF88A-E577-4999-8D5B-1E32A0483CCA}"/>
              </a:ext>
            </a:extLst>
          </p:cNvPr>
          <p:cNvGrpSpPr/>
          <p:nvPr/>
        </p:nvGrpSpPr>
        <p:grpSpPr>
          <a:xfrm>
            <a:off x="7839064" y="3867113"/>
            <a:ext cx="1057956" cy="1021101"/>
            <a:chOff x="1548402" y="966652"/>
            <a:chExt cx="1057956" cy="1021101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DC4F14-1D81-449E-ABD3-7338A3C021F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7C4ADE29-B0B6-49E5-85AA-1479DA8DA16E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D6BAEB16-5430-49C1-BA42-574B2D482DFF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74F9E94-D757-4EA1-899F-21F946E74F65}"/>
                </a:ext>
              </a:extLst>
            </p:cNvPr>
            <p:cNvSpPr/>
            <p:nvPr/>
          </p:nvSpPr>
          <p:spPr>
            <a:xfrm rot="17367360" flipV="1">
              <a:off x="1799123" y="715931"/>
              <a:ext cx="556513" cy="1057956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8" name="Rectangle 137">
            <a:extLst>
              <a:ext uri="{FF2B5EF4-FFF2-40B4-BE49-F238E27FC236}">
                <a16:creationId xmlns:a16="http://schemas.microsoft.com/office/drawing/2014/main" id="{1BC428A4-EF3A-4661-9258-9D72CD883B6D}"/>
              </a:ext>
            </a:extLst>
          </p:cNvPr>
          <p:cNvSpPr/>
          <p:nvPr/>
        </p:nvSpPr>
        <p:spPr>
          <a:xfrm>
            <a:off x="6103338" y="4984276"/>
            <a:ext cx="4419790" cy="67057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F33286CD-1DFC-4AA5-B30F-EB3FC8FE779E}"/>
              </a:ext>
            </a:extLst>
          </p:cNvPr>
          <p:cNvSpPr/>
          <p:nvPr/>
        </p:nvSpPr>
        <p:spPr>
          <a:xfrm>
            <a:off x="9894030" y="3657563"/>
            <a:ext cx="552072" cy="18814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B263ADBD-B437-49F0-9092-5B98ACBDB5A8}"/>
              </a:ext>
            </a:extLst>
          </p:cNvPr>
          <p:cNvSpPr/>
          <p:nvPr/>
        </p:nvSpPr>
        <p:spPr>
          <a:xfrm>
            <a:off x="6055051" y="2225236"/>
            <a:ext cx="1815059" cy="130248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0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32" grpId="0"/>
      <p:bldP spid="138" grpId="0" animBg="1"/>
      <p:bldP spid="139" grpId="0" animBg="1"/>
      <p:bldP spid="1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0CF7-9B9C-4A14-9C50-E5859938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Part 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B51077-2261-4E26-9047-645AD6C9E243}"/>
              </a:ext>
            </a:extLst>
          </p:cNvPr>
          <p:cNvGrpSpPr/>
          <p:nvPr/>
        </p:nvGrpSpPr>
        <p:grpSpPr>
          <a:xfrm>
            <a:off x="8023097" y="2033614"/>
            <a:ext cx="2991650" cy="3118063"/>
            <a:chOff x="8428425" y="2142800"/>
            <a:chExt cx="2991650" cy="3118063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E8B6BFE-D7AC-4442-A255-284460838DD6}"/>
                </a:ext>
              </a:extLst>
            </p:cNvPr>
            <p:cNvCxnSpPr/>
            <p:nvPr/>
          </p:nvCxnSpPr>
          <p:spPr>
            <a:xfrm flipV="1">
              <a:off x="8548914" y="4012636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6E1E889-620D-4A74-B634-7937EAF2C96C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1B059B3-23AC-4084-88E8-97E60E888F85}"/>
                </a:ext>
              </a:extLst>
            </p:cNvPr>
            <p:cNvCxnSpPr/>
            <p:nvPr/>
          </p:nvCxnSpPr>
          <p:spPr>
            <a:xfrm flipV="1">
              <a:off x="9583036" y="4016958"/>
              <a:ext cx="1554480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776C6AE-FBB9-45B3-9AC9-F1B5CAD2234B}"/>
                </a:ext>
              </a:extLst>
            </p:cNvPr>
            <p:cNvCxnSpPr>
              <a:cxnSpLocks/>
            </p:cNvCxnSpPr>
            <p:nvPr/>
          </p:nvCxnSpPr>
          <p:spPr>
            <a:xfrm>
              <a:off x="8428425" y="2994960"/>
              <a:ext cx="1154611" cy="1015516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3880FA-570F-4081-BF0F-4063EA47CE5C}"/>
                </a:ext>
              </a:extLst>
            </p:cNvPr>
            <p:cNvSpPr txBox="1"/>
            <p:nvPr/>
          </p:nvSpPr>
          <p:spPr>
            <a:xfrm>
              <a:off x="9728994" y="214280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BD35657-1846-4348-BAEB-52B49663A36F}"/>
                </a:ext>
              </a:extLst>
            </p:cNvPr>
            <p:cNvSpPr txBox="1"/>
            <p:nvPr/>
          </p:nvSpPr>
          <p:spPr>
            <a:xfrm>
              <a:off x="10770705" y="407626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F7152AC-16D7-4749-86F1-9B98317AA79D}"/>
              </a:ext>
            </a:extLst>
          </p:cNvPr>
          <p:cNvSpPr txBox="1"/>
          <p:nvPr/>
        </p:nvSpPr>
        <p:spPr>
          <a:xfrm>
            <a:off x="8920826" y="5762750"/>
            <a:ext cx="9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X-Y Plot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81DFB7F-AE97-497C-A73B-FDA4D7536527}"/>
              </a:ext>
            </a:extLst>
          </p:cNvPr>
          <p:cNvSpPr txBox="1"/>
          <p:nvPr/>
        </p:nvSpPr>
        <p:spPr>
          <a:xfrm>
            <a:off x="8452159" y="5120009"/>
            <a:ext cx="194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Transfer Characteristic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909D2B4-03EA-4594-9263-C1D7C15966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762308"/>
              </p:ext>
            </p:extLst>
          </p:nvPr>
        </p:nvGraphicFramePr>
        <p:xfrm>
          <a:off x="446315" y="1498282"/>
          <a:ext cx="7260225" cy="4502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90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032"/>
          </a:xfrm>
        </p:spPr>
        <p:txBody>
          <a:bodyPr/>
          <a:lstStyle/>
          <a:p>
            <a:pPr algn="ctr"/>
            <a:r>
              <a:rPr lang="en-US" dirty="0"/>
              <a:t>Experiment Part 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9B7ED-E37A-4E4A-BFC5-A77844FE84C3}"/>
              </a:ext>
            </a:extLst>
          </p:cNvPr>
          <p:cNvCxnSpPr>
            <a:cxnSpLocks/>
          </p:cNvCxnSpPr>
          <p:nvPr/>
        </p:nvCxnSpPr>
        <p:spPr>
          <a:xfrm>
            <a:off x="4449645" y="2409830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4CF9745-F56D-41D6-8734-EBEC33BD319A}"/>
              </a:ext>
            </a:extLst>
          </p:cNvPr>
          <p:cNvSpPr txBox="1"/>
          <p:nvPr/>
        </p:nvSpPr>
        <p:spPr>
          <a:xfrm>
            <a:off x="3648654" y="232297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6F0440-8F96-4925-823A-946DEC2DCFA2}"/>
              </a:ext>
            </a:extLst>
          </p:cNvPr>
          <p:cNvSpPr txBox="1"/>
          <p:nvPr/>
        </p:nvSpPr>
        <p:spPr>
          <a:xfrm>
            <a:off x="2342261" y="34156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FE9B52-80B0-493B-9490-A6B9F254D3DB}"/>
              </a:ext>
            </a:extLst>
          </p:cNvPr>
          <p:cNvSpPr txBox="1"/>
          <p:nvPr/>
        </p:nvSpPr>
        <p:spPr>
          <a:xfrm>
            <a:off x="8894818" y="3078332"/>
            <a:ext cx="3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CACDF2-7CC8-4E03-B2C0-184906F19299}"/>
              </a:ext>
            </a:extLst>
          </p:cNvPr>
          <p:cNvSpPr txBox="1"/>
          <p:nvPr/>
        </p:nvSpPr>
        <p:spPr>
          <a:xfrm>
            <a:off x="9868264" y="547136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0EC839-A6E5-490B-9152-4E50E9DD8304}"/>
              </a:ext>
            </a:extLst>
          </p:cNvPr>
          <p:cNvSpPr txBox="1"/>
          <p:nvPr/>
        </p:nvSpPr>
        <p:spPr>
          <a:xfrm>
            <a:off x="10268342" y="545524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5FA41-F365-4089-8FF7-B35989399CCA}"/>
              </a:ext>
            </a:extLst>
          </p:cNvPr>
          <p:cNvSpPr txBox="1"/>
          <p:nvPr/>
        </p:nvSpPr>
        <p:spPr>
          <a:xfrm>
            <a:off x="7818233" y="373649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0F51024-C142-46A4-9B7F-CCBE97F4AEAB}"/>
              </a:ext>
            </a:extLst>
          </p:cNvPr>
          <p:cNvGrpSpPr/>
          <p:nvPr/>
        </p:nvGrpSpPr>
        <p:grpSpPr>
          <a:xfrm>
            <a:off x="4054028" y="2417205"/>
            <a:ext cx="497282" cy="2159840"/>
            <a:chOff x="1128357" y="2919894"/>
            <a:chExt cx="497282" cy="211673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17DB64D-04C5-4698-8387-86888CFBEF9A}"/>
                </a:ext>
              </a:extLst>
            </p:cNvPr>
            <p:cNvGrpSpPr/>
            <p:nvPr/>
          </p:nvGrpSpPr>
          <p:grpSpPr>
            <a:xfrm>
              <a:off x="1128357" y="2933511"/>
              <a:ext cx="182880" cy="2103120"/>
              <a:chOff x="9126767" y="2340864"/>
              <a:chExt cx="468848" cy="364317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EE0E4BE0-8F46-45FA-B48C-1275BB938580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72E6FC31-E4DE-40E1-81B6-90836C772601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Arc 36">
                  <a:extLst>
                    <a:ext uri="{FF2B5EF4-FFF2-40B4-BE49-F238E27FC236}">
                      <a16:creationId xmlns:a16="http://schemas.microsoft.com/office/drawing/2014/main" id="{F2B85F6C-7FE1-40A4-92BB-4D3EAE1E7C40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Arc 37">
                  <a:extLst>
                    <a:ext uri="{FF2B5EF4-FFF2-40B4-BE49-F238E27FC236}">
                      <a16:creationId xmlns:a16="http://schemas.microsoft.com/office/drawing/2014/main" id="{F1010E42-BDA8-4AE5-AD2C-955BB9ECC8C6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Arc 38">
                  <a:extLst>
                    <a:ext uri="{FF2B5EF4-FFF2-40B4-BE49-F238E27FC236}">
                      <a16:creationId xmlns:a16="http://schemas.microsoft.com/office/drawing/2014/main" id="{ECA96021-43A8-4A22-A07C-67C1571C81DF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256B1BF4-040F-4E5B-A087-CDDB28828CEC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A613E81F-F148-4D42-A046-75652A51686C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Arc 42">
                  <a:extLst>
                    <a:ext uri="{FF2B5EF4-FFF2-40B4-BE49-F238E27FC236}">
                      <a16:creationId xmlns:a16="http://schemas.microsoft.com/office/drawing/2014/main" id="{A63E2844-5A48-4702-835C-5AFAB525821F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Arc 43">
                  <a:extLst>
                    <a:ext uri="{FF2B5EF4-FFF2-40B4-BE49-F238E27FC236}">
                      <a16:creationId xmlns:a16="http://schemas.microsoft.com/office/drawing/2014/main" id="{ED14CBEB-21BD-41C4-8628-B964560DB802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Arc 44">
                  <a:extLst>
                    <a:ext uri="{FF2B5EF4-FFF2-40B4-BE49-F238E27FC236}">
                      <a16:creationId xmlns:a16="http://schemas.microsoft.com/office/drawing/2014/main" id="{48CF9D9E-2FB7-4B35-A1E0-085348736830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7D267EF-9BFB-4E99-A157-FB53D3946757}"/>
                </a:ext>
              </a:extLst>
            </p:cNvPr>
            <p:cNvGrpSpPr/>
            <p:nvPr/>
          </p:nvGrpSpPr>
          <p:grpSpPr>
            <a:xfrm flipH="1">
              <a:off x="1442759" y="2919894"/>
              <a:ext cx="182880" cy="2103120"/>
              <a:chOff x="9126767" y="2340864"/>
              <a:chExt cx="468848" cy="3643172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99C9B2C-341A-4E6B-A18A-3A61FFE9F5AC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4" name="Arc 53">
                  <a:extLst>
                    <a:ext uri="{FF2B5EF4-FFF2-40B4-BE49-F238E27FC236}">
                      <a16:creationId xmlns:a16="http://schemas.microsoft.com/office/drawing/2014/main" id="{584FE2B3-F06A-461F-A7A4-7CE4392A525E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>
                  <a:extLst>
                    <a:ext uri="{FF2B5EF4-FFF2-40B4-BE49-F238E27FC236}">
                      <a16:creationId xmlns:a16="http://schemas.microsoft.com/office/drawing/2014/main" id="{91F22903-CC1C-4208-8C4F-730A582CBAB9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>
                  <a:extLst>
                    <a:ext uri="{FF2B5EF4-FFF2-40B4-BE49-F238E27FC236}">
                      <a16:creationId xmlns:a16="http://schemas.microsoft.com/office/drawing/2014/main" id="{9007F29E-AD02-4E9F-A51E-AB8E6E153738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>
                  <a:extLst>
                    <a:ext uri="{FF2B5EF4-FFF2-40B4-BE49-F238E27FC236}">
                      <a16:creationId xmlns:a16="http://schemas.microsoft.com/office/drawing/2014/main" id="{0E1A0AC4-19B4-4AD1-A81A-9A563306CA0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4EBE58C-9E5A-442D-AE4D-9EF559D35FE8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EB140F1B-EC86-416E-84EE-6D4B4F338B33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>
                  <a:extLst>
                    <a:ext uri="{FF2B5EF4-FFF2-40B4-BE49-F238E27FC236}">
                      <a16:creationId xmlns:a16="http://schemas.microsoft.com/office/drawing/2014/main" id="{BAC9B41A-DC00-4A14-8537-326582C96F44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>
                  <a:extLst>
                    <a:ext uri="{FF2B5EF4-FFF2-40B4-BE49-F238E27FC236}">
                      <a16:creationId xmlns:a16="http://schemas.microsoft.com/office/drawing/2014/main" id="{06A55211-892E-4AD8-B272-344D04817F4D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7CC15073-B889-422B-9A4D-485099F21C8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0147331-1F23-4F75-9E51-5AA0F793C422}"/>
              </a:ext>
            </a:extLst>
          </p:cNvPr>
          <p:cNvCxnSpPr>
            <a:cxnSpLocks/>
          </p:cNvCxnSpPr>
          <p:nvPr/>
        </p:nvCxnSpPr>
        <p:spPr>
          <a:xfrm>
            <a:off x="2522136" y="2432799"/>
            <a:ext cx="1617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E4677A3-CC35-48F4-84BD-03BAB08B078A}"/>
              </a:ext>
            </a:extLst>
          </p:cNvPr>
          <p:cNvCxnSpPr>
            <a:cxnSpLocks/>
          </p:cNvCxnSpPr>
          <p:nvPr/>
        </p:nvCxnSpPr>
        <p:spPr>
          <a:xfrm>
            <a:off x="2522136" y="4583934"/>
            <a:ext cx="16242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F3384914-1EC1-42BB-855B-6A20BC153A32}"/>
              </a:ext>
            </a:extLst>
          </p:cNvPr>
          <p:cNvSpPr/>
          <p:nvPr/>
        </p:nvSpPr>
        <p:spPr>
          <a:xfrm>
            <a:off x="4008127" y="250763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C0FF3D9-608D-4F32-9A5C-1DFDAECCA09D}"/>
              </a:ext>
            </a:extLst>
          </p:cNvPr>
          <p:cNvSpPr/>
          <p:nvPr/>
        </p:nvSpPr>
        <p:spPr>
          <a:xfrm>
            <a:off x="4475631" y="249723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95CB064-792C-46FD-8215-EC0DCE0EE2ED}"/>
              </a:ext>
            </a:extLst>
          </p:cNvPr>
          <p:cNvSpPr txBox="1"/>
          <p:nvPr/>
        </p:nvSpPr>
        <p:spPr>
          <a:xfrm>
            <a:off x="4619711" y="234368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ADC79E-5C90-4BC2-86E8-3E3D7A88109F}"/>
              </a:ext>
            </a:extLst>
          </p:cNvPr>
          <p:cNvSpPr txBox="1"/>
          <p:nvPr/>
        </p:nvSpPr>
        <p:spPr>
          <a:xfrm>
            <a:off x="3834114" y="421241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90089EA-FBB0-4EC8-B062-AA2B91710FE1}"/>
              </a:ext>
            </a:extLst>
          </p:cNvPr>
          <p:cNvSpPr txBox="1"/>
          <p:nvPr/>
        </p:nvSpPr>
        <p:spPr>
          <a:xfrm>
            <a:off x="4417916" y="417068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6E9CB7B-68D9-4200-9CB8-EED082EF264C}"/>
              </a:ext>
            </a:extLst>
          </p:cNvPr>
          <p:cNvSpPr txBox="1"/>
          <p:nvPr/>
        </p:nvSpPr>
        <p:spPr>
          <a:xfrm>
            <a:off x="4635109" y="334801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8C63645-5C29-4B54-8845-56DAF394A036}"/>
              </a:ext>
            </a:extLst>
          </p:cNvPr>
          <p:cNvCxnSpPr>
            <a:cxnSpLocks/>
          </p:cNvCxnSpPr>
          <p:nvPr/>
        </p:nvCxnSpPr>
        <p:spPr>
          <a:xfrm>
            <a:off x="4475631" y="4552112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13B156A-DCF2-4FCC-B689-038D3B73DAC0}"/>
              </a:ext>
            </a:extLst>
          </p:cNvPr>
          <p:cNvCxnSpPr>
            <a:cxnSpLocks/>
          </p:cNvCxnSpPr>
          <p:nvPr/>
        </p:nvCxnSpPr>
        <p:spPr>
          <a:xfrm>
            <a:off x="10147648" y="1534435"/>
            <a:ext cx="0" cy="379476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72126D15-17F1-4FE8-ADE0-5F59A71562B5}"/>
              </a:ext>
            </a:extLst>
          </p:cNvPr>
          <p:cNvSpPr txBox="1"/>
          <p:nvPr/>
        </p:nvSpPr>
        <p:spPr>
          <a:xfrm>
            <a:off x="8857293" y="175858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4DB2868-9E9A-4341-864B-E24CF9ADA7BF}"/>
              </a:ext>
            </a:extLst>
          </p:cNvPr>
          <p:cNvSpPr txBox="1"/>
          <p:nvPr/>
        </p:nvSpPr>
        <p:spPr>
          <a:xfrm>
            <a:off x="6573174" y="215901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6D6F2C-3224-4677-9026-C3D79C6DDB9A}"/>
              </a:ext>
            </a:extLst>
          </p:cNvPr>
          <p:cNvGrpSpPr/>
          <p:nvPr/>
        </p:nvGrpSpPr>
        <p:grpSpPr>
          <a:xfrm>
            <a:off x="5999628" y="2570267"/>
            <a:ext cx="1813554" cy="365760"/>
            <a:chOff x="5352439" y="1812406"/>
            <a:chExt cx="1759007" cy="36576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5CF40E9-EAC3-436A-9CA8-5CAF71BB6926}"/>
                </a:ext>
              </a:extLst>
            </p:cNvPr>
            <p:cNvCxnSpPr>
              <a:cxnSpLocks/>
              <a:endCxn id="78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28EBBB8-5DB9-4B65-A9F3-F7E337B8FD7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478B4563-9BA4-4177-B666-CB720A0B07C6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CDAE475-D11C-4A1D-8CF2-21766B5A8D9F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056F5F3-7C93-4F03-AD31-E641B08026BC}"/>
                </a:ext>
              </a:extLst>
            </p:cNvPr>
            <p:cNvCxnSpPr>
              <a:stCxn id="78" idx="0"/>
            </p:cNvCxnSpPr>
            <p:nvPr/>
          </p:nvCxnSpPr>
          <p:spPr>
            <a:xfrm>
              <a:off x="6401928" y="2007519"/>
              <a:ext cx="709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42AE885-93FA-4AD5-A717-DF8A3ADE4249}"/>
              </a:ext>
            </a:extLst>
          </p:cNvPr>
          <p:cNvGrpSpPr/>
          <p:nvPr/>
        </p:nvGrpSpPr>
        <p:grpSpPr>
          <a:xfrm rot="10800000">
            <a:off x="6000719" y="1381972"/>
            <a:ext cx="4200698" cy="365760"/>
            <a:chOff x="5053393" y="1812406"/>
            <a:chExt cx="4146816" cy="365760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D705558-B25F-4E2F-929A-05DE953388A3}"/>
                </a:ext>
              </a:extLst>
            </p:cNvPr>
            <p:cNvCxnSpPr>
              <a:cxnSpLocks/>
              <a:endCxn id="88" idx="3"/>
            </p:cNvCxnSpPr>
            <p:nvPr/>
          </p:nvCxnSpPr>
          <p:spPr>
            <a:xfrm rot="10800000" flipH="1">
              <a:off x="5053393" y="2007519"/>
              <a:ext cx="953322" cy="2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3BC6872-C270-468D-B04F-5B9E7DCBD459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772EA5D-C1CC-45DA-8166-6239EC2AF30E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6CFBCE7-5EBE-43F5-A603-35403EB40B9E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CC03B3-AE7D-4699-A5FD-C4DD1AE50D0B}"/>
                </a:ext>
              </a:extLst>
            </p:cNvPr>
            <p:cNvCxnSpPr>
              <a:stCxn id="88" idx="0"/>
            </p:cNvCxnSpPr>
            <p:nvPr/>
          </p:nvCxnSpPr>
          <p:spPr>
            <a:xfrm>
              <a:off x="6401929" y="2007519"/>
              <a:ext cx="2798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481732-47C8-41F3-9C03-702092643856}"/>
              </a:ext>
            </a:extLst>
          </p:cNvPr>
          <p:cNvGrpSpPr/>
          <p:nvPr/>
        </p:nvGrpSpPr>
        <p:grpSpPr>
          <a:xfrm rot="10800000">
            <a:off x="6044008" y="5138703"/>
            <a:ext cx="4124841" cy="365760"/>
            <a:chOff x="3184218" y="1812406"/>
            <a:chExt cx="4071936" cy="365760"/>
          </a:xfrm>
        </p:grpSpPr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8DFC75C-7ABB-42A5-A1B1-8FEB045C047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3184218" y="2000740"/>
              <a:ext cx="28885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CAF73CC1-4DFC-45DD-A8FA-3255E0D9650B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98" name="Isosceles Triangle 97">
                <a:extLst>
                  <a:ext uri="{FF2B5EF4-FFF2-40B4-BE49-F238E27FC236}">
                    <a16:creationId xmlns:a16="http://schemas.microsoft.com/office/drawing/2014/main" id="{76609EDB-ECF3-4BC7-8EF9-42D8FA2C829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9D0643A7-2227-4C7C-B292-CA2B9A11169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85086E5-575E-463A-ABC1-70C8CAD9B96E}"/>
                </a:ext>
              </a:extLst>
            </p:cNvPr>
            <p:cNvCxnSpPr>
              <a:cxnSpLocks/>
              <a:stCxn id="98" idx="0"/>
            </p:cNvCxnSpPr>
            <p:nvPr/>
          </p:nvCxnSpPr>
          <p:spPr>
            <a:xfrm rot="10800000" flipH="1" flipV="1">
              <a:off x="6401929" y="2007518"/>
              <a:ext cx="85422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2952A-0879-4162-B3E7-B26D3EC453DA}"/>
              </a:ext>
            </a:extLst>
          </p:cNvPr>
          <p:cNvGrpSpPr/>
          <p:nvPr/>
        </p:nvGrpSpPr>
        <p:grpSpPr>
          <a:xfrm>
            <a:off x="5905755" y="4010336"/>
            <a:ext cx="1904993" cy="365760"/>
            <a:chOff x="5352439" y="1812406"/>
            <a:chExt cx="1847697" cy="365760"/>
          </a:xfrm>
        </p:grpSpPr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1616F3AF-A198-4A9C-9F39-A2CC7C6AD10E}"/>
                </a:ext>
              </a:extLst>
            </p:cNvPr>
            <p:cNvCxnSpPr>
              <a:cxnSpLocks/>
              <a:endCxn id="104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B29E7EC-0D51-4D7B-934E-840C3A94EBC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104" name="Isosceles Triangle 103">
                <a:extLst>
                  <a:ext uri="{FF2B5EF4-FFF2-40B4-BE49-F238E27FC236}">
                    <a16:creationId xmlns:a16="http://schemas.microsoft.com/office/drawing/2014/main" id="{8645CA29-289E-4D0F-9581-B24D8BAB0FD9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9DF788A-DCD4-481D-85DB-8F9C313015E3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620AB64-47D2-4A35-9448-8DF5CEABA39F}"/>
                </a:ext>
              </a:extLst>
            </p:cNvPr>
            <p:cNvCxnSpPr>
              <a:stCxn id="104" idx="0"/>
            </p:cNvCxnSpPr>
            <p:nvPr/>
          </p:nvCxnSpPr>
          <p:spPr>
            <a:xfrm>
              <a:off x="6401928" y="2007519"/>
              <a:ext cx="798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1FA8457-0309-4837-887B-B355B65F7EB2}"/>
              </a:ext>
            </a:extLst>
          </p:cNvPr>
          <p:cNvCxnSpPr>
            <a:cxnSpLocks/>
          </p:cNvCxnSpPr>
          <p:nvPr/>
        </p:nvCxnSpPr>
        <p:spPr>
          <a:xfrm flipV="1">
            <a:off x="5724116" y="1514344"/>
            <a:ext cx="255403" cy="85356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88ECAF32-652C-4C09-A3DA-781E4D75B0A4}"/>
              </a:ext>
            </a:extLst>
          </p:cNvPr>
          <p:cNvSpPr txBox="1"/>
          <p:nvPr/>
        </p:nvSpPr>
        <p:spPr>
          <a:xfrm>
            <a:off x="7370944" y="489289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AE2FC3E-86EA-4663-B579-3A1D58BFC70B}"/>
              </a:ext>
            </a:extLst>
          </p:cNvPr>
          <p:cNvSpPr txBox="1"/>
          <p:nvPr/>
        </p:nvSpPr>
        <p:spPr>
          <a:xfrm>
            <a:off x="6631862" y="368704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4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5AC4EF-A152-4951-9432-D0BA6D428516}"/>
              </a:ext>
            </a:extLst>
          </p:cNvPr>
          <p:cNvGrpSpPr/>
          <p:nvPr/>
        </p:nvGrpSpPr>
        <p:grpSpPr>
          <a:xfrm flipH="1">
            <a:off x="10179627" y="3591029"/>
            <a:ext cx="771180" cy="507862"/>
            <a:chOff x="6509596" y="3591862"/>
            <a:chExt cx="771180" cy="507862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FCEC37D-6F85-4BBE-8566-62CB0684B5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2476" y="3602319"/>
              <a:ext cx="588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41FE5B8-2E97-4205-A4FE-C3CF63E15D10}"/>
                </a:ext>
              </a:extLst>
            </p:cNvPr>
            <p:cNvGrpSpPr/>
            <p:nvPr/>
          </p:nvGrpSpPr>
          <p:grpSpPr>
            <a:xfrm>
              <a:off x="6509596" y="3932119"/>
              <a:ext cx="365760" cy="167605"/>
              <a:chOff x="4580313" y="4434537"/>
              <a:chExt cx="365760" cy="167605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8FC0C580-4C7D-40B2-8AC5-24FDCF8FD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80313" y="4434537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D287443-E2F4-4D15-A1B7-AF074C898A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41277" y="4515026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F240328-68BB-4D1F-A330-D6653D7041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9160" y="460214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C5EE0DC-5ACD-48BF-B5BC-B715E72A2AEB}"/>
                </a:ext>
              </a:extLst>
            </p:cNvPr>
            <p:cNvCxnSpPr/>
            <p:nvPr/>
          </p:nvCxnSpPr>
          <p:spPr>
            <a:xfrm>
              <a:off x="6692476" y="3591862"/>
              <a:ext cx="0" cy="346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7E9E-2E30-42F5-A3EE-96CA0C11D8DB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22136" y="2431099"/>
            <a:ext cx="8089" cy="7688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A6251A6-5702-47F1-8179-53A773AC88FF}"/>
              </a:ext>
            </a:extLst>
          </p:cNvPr>
          <p:cNvSpPr/>
          <p:nvPr/>
        </p:nvSpPr>
        <p:spPr>
          <a:xfrm>
            <a:off x="2118745" y="3199929"/>
            <a:ext cx="822960" cy="8229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B6A1B92-99FF-428A-96CA-EE071935ABD9}"/>
              </a:ext>
            </a:extLst>
          </p:cNvPr>
          <p:cNvCxnSpPr>
            <a:cxnSpLocks/>
          </p:cNvCxnSpPr>
          <p:nvPr/>
        </p:nvCxnSpPr>
        <p:spPr>
          <a:xfrm>
            <a:off x="2526180" y="4025929"/>
            <a:ext cx="0" cy="54864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42764E4-A6B6-4BD2-8F03-0A31895034FA}"/>
              </a:ext>
            </a:extLst>
          </p:cNvPr>
          <p:cNvGrpSpPr/>
          <p:nvPr/>
        </p:nvGrpSpPr>
        <p:grpSpPr>
          <a:xfrm>
            <a:off x="4873424" y="1912258"/>
            <a:ext cx="969758" cy="520541"/>
            <a:chOff x="7583849" y="1941607"/>
            <a:chExt cx="969758" cy="520541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5A63BDB-315C-442F-8896-FCE871F00B05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04330F9-DDF4-4EF3-836D-474173CA51AD}"/>
                </a:ext>
              </a:extLst>
            </p:cNvPr>
            <p:cNvSpPr txBox="1"/>
            <p:nvPr/>
          </p:nvSpPr>
          <p:spPr>
            <a:xfrm>
              <a:off x="7583849" y="1941607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0348E7F-811D-4831-9F2E-A8605E367922}"/>
              </a:ext>
            </a:extLst>
          </p:cNvPr>
          <p:cNvGrpSpPr/>
          <p:nvPr/>
        </p:nvGrpSpPr>
        <p:grpSpPr>
          <a:xfrm>
            <a:off x="7762593" y="3155837"/>
            <a:ext cx="2583561" cy="615005"/>
            <a:chOff x="7628113" y="1829264"/>
            <a:chExt cx="2583561" cy="61500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5FC5DBE-87A4-47B3-9D74-04FBF030B7C5}"/>
                </a:ext>
              </a:extLst>
            </p:cNvPr>
            <p:cNvGrpSpPr/>
            <p:nvPr/>
          </p:nvGrpSpPr>
          <p:grpSpPr>
            <a:xfrm>
              <a:off x="7640376" y="2146568"/>
              <a:ext cx="2337786" cy="297701"/>
              <a:chOff x="7282886" y="3419644"/>
              <a:chExt cx="2337786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83D167D-1797-41C4-86CF-525578558547}"/>
                  </a:ext>
                </a:extLst>
              </p:cNvPr>
              <p:cNvGrpSpPr/>
              <p:nvPr/>
            </p:nvGrpSpPr>
            <p:grpSpPr>
              <a:xfrm>
                <a:off x="8109186" y="3419644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97F865C-B4C2-4909-864E-87445ADEE9E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D86A47D-4A24-46D4-A8B9-FF226D8438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724F3557-DE9C-4570-8DBE-F8B309CD3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7AFCFA57-7601-4C11-B107-D2A4B847264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4942232-255A-48D9-A14C-910F2D5D99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5A248E39-A087-45C5-8B78-778B1A308C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B35D7F0B-94BB-4477-B980-5DA04C051C0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8D9F4035-8E9B-4C41-AC33-893A9134D6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285BFBF-EE0B-4E5F-938B-506464AFD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B66FB01B-DC38-4CA9-A70E-1B7ED8C9D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DCE41F5-FF15-45D2-A859-A9962A08C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2886" y="3591862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BC9DFE7-3683-411A-81F4-D807D97D0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7045" y="3565936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24508D6C-90CA-4236-9BA6-23A111256C30}"/>
                </a:ext>
              </a:extLst>
            </p:cNvPr>
            <p:cNvGrpSpPr/>
            <p:nvPr/>
          </p:nvGrpSpPr>
          <p:grpSpPr>
            <a:xfrm>
              <a:off x="9241916" y="1875119"/>
              <a:ext cx="969758" cy="450183"/>
              <a:chOff x="7671900" y="2011965"/>
              <a:chExt cx="969758" cy="450183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BC28ED3-3BEF-4041-A758-6EC59F0F5526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03E4F90-807A-4B59-B071-8F6F3FFF77DA}"/>
                  </a:ext>
                </a:extLst>
              </p:cNvPr>
              <p:cNvSpPr txBox="1"/>
              <p:nvPr/>
            </p:nvSpPr>
            <p:spPr>
              <a:xfrm>
                <a:off x="7671900" y="2011965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B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6A980278-C2FB-432D-81CE-0988799DE16B}"/>
                </a:ext>
              </a:extLst>
            </p:cNvPr>
            <p:cNvGrpSpPr/>
            <p:nvPr/>
          </p:nvGrpSpPr>
          <p:grpSpPr>
            <a:xfrm>
              <a:off x="7628113" y="1829264"/>
              <a:ext cx="1030932" cy="526752"/>
              <a:chOff x="7973484" y="2034713"/>
              <a:chExt cx="1030932" cy="526752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7BFE2CC9-A092-4864-B58B-3CD8FC12C703}"/>
                  </a:ext>
                </a:extLst>
              </p:cNvPr>
              <p:cNvSpPr/>
              <p:nvPr/>
            </p:nvSpPr>
            <p:spPr>
              <a:xfrm>
                <a:off x="7973484" y="2470025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55CAE5F-2DF8-434F-A038-72E13D5B1B69}"/>
                  </a:ext>
                </a:extLst>
              </p:cNvPr>
              <p:cNvSpPr txBox="1"/>
              <p:nvPr/>
            </p:nvSpPr>
            <p:spPr>
              <a:xfrm>
                <a:off x="8034658" y="2034713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C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FA5BA57-7728-44A9-BA30-1DC1C2A9F755}"/>
              </a:ext>
            </a:extLst>
          </p:cNvPr>
          <p:cNvGrpSpPr/>
          <p:nvPr/>
        </p:nvGrpSpPr>
        <p:grpSpPr>
          <a:xfrm>
            <a:off x="4966406" y="4506829"/>
            <a:ext cx="969758" cy="422737"/>
            <a:chOff x="7555905" y="1947074"/>
            <a:chExt cx="969758" cy="422737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654627-4A88-4E19-B8C8-330645CBD810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A52FE1-C3DD-4087-97D0-CCB7E0316519}"/>
                </a:ext>
              </a:extLst>
            </p:cNvPr>
            <p:cNvSpPr txBox="1"/>
            <p:nvPr/>
          </p:nvSpPr>
          <p:spPr>
            <a:xfrm>
              <a:off x="7555905" y="2000479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B73C8F-8F11-49F5-BCF3-70E76030CA1D}"/>
              </a:ext>
            </a:extLst>
          </p:cNvPr>
          <p:cNvCxnSpPr>
            <a:cxnSpLocks/>
          </p:cNvCxnSpPr>
          <p:nvPr/>
        </p:nvCxnSpPr>
        <p:spPr>
          <a:xfrm>
            <a:off x="7808313" y="2748955"/>
            <a:ext cx="0" cy="1463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D20E0EBE-2E89-475F-A637-E6C38CC25A37}"/>
              </a:ext>
            </a:extLst>
          </p:cNvPr>
          <p:cNvCxnSpPr>
            <a:cxnSpLocks/>
          </p:cNvCxnSpPr>
          <p:nvPr/>
        </p:nvCxnSpPr>
        <p:spPr>
          <a:xfrm flipV="1">
            <a:off x="5791379" y="4205449"/>
            <a:ext cx="118354" cy="36880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6E5365D-4FBF-4B73-A168-25119B48E967}"/>
              </a:ext>
            </a:extLst>
          </p:cNvPr>
          <p:cNvCxnSpPr>
            <a:cxnSpLocks/>
          </p:cNvCxnSpPr>
          <p:nvPr/>
        </p:nvCxnSpPr>
        <p:spPr>
          <a:xfrm flipH="1" flipV="1">
            <a:off x="5753160" y="2428133"/>
            <a:ext cx="265384" cy="3517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FB31802-8743-46FD-A785-78C138263032}"/>
              </a:ext>
            </a:extLst>
          </p:cNvPr>
          <p:cNvCxnSpPr>
            <a:cxnSpLocks/>
          </p:cNvCxnSpPr>
          <p:nvPr/>
        </p:nvCxnSpPr>
        <p:spPr>
          <a:xfrm flipH="1" flipV="1">
            <a:off x="5774169" y="4534191"/>
            <a:ext cx="270517" cy="78193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F4A0AA93-C3A5-4B93-8AFD-8708E7D3A478}"/>
              </a:ext>
            </a:extLst>
          </p:cNvPr>
          <p:cNvSpPr txBox="1"/>
          <p:nvPr/>
        </p:nvSpPr>
        <p:spPr>
          <a:xfrm>
            <a:off x="5513973" y="247185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C3395B0-C9EA-4EF7-9AAE-36113997DA71}"/>
              </a:ext>
            </a:extLst>
          </p:cNvPr>
          <p:cNvSpPr txBox="1"/>
          <p:nvPr/>
        </p:nvSpPr>
        <p:spPr>
          <a:xfrm>
            <a:off x="5834797" y="183168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9729C3E-4136-47B9-877A-DB3AAB01B433}"/>
              </a:ext>
            </a:extLst>
          </p:cNvPr>
          <p:cNvSpPr txBox="1"/>
          <p:nvPr/>
        </p:nvSpPr>
        <p:spPr>
          <a:xfrm>
            <a:off x="5943538" y="473522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3334C0E-77CE-463B-99C4-C985FC8B6962}"/>
              </a:ext>
            </a:extLst>
          </p:cNvPr>
          <p:cNvSpPr txBox="1"/>
          <p:nvPr/>
        </p:nvSpPr>
        <p:spPr>
          <a:xfrm>
            <a:off x="5480547" y="407097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6C6521-509A-48A0-A126-98D3D5DA4DBF}"/>
              </a:ext>
            </a:extLst>
          </p:cNvPr>
          <p:cNvSpPr txBox="1"/>
          <p:nvPr/>
        </p:nvSpPr>
        <p:spPr>
          <a:xfrm>
            <a:off x="247498" y="2908604"/>
            <a:ext cx="194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from function generator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6V mag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19E2CE-7262-43B3-95B7-716DDE0FB2F5}"/>
              </a:ext>
            </a:extLst>
          </p:cNvPr>
          <p:cNvGrpSpPr/>
          <p:nvPr/>
        </p:nvGrpSpPr>
        <p:grpSpPr>
          <a:xfrm>
            <a:off x="1779226" y="1438710"/>
            <a:ext cx="1523283" cy="944062"/>
            <a:chOff x="1737360" y="1439113"/>
            <a:chExt cx="1523283" cy="94406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414E301-1593-4C61-9CF6-4F5AE578B5BE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8B16FD1B-430E-42C6-807B-1FE0B4A57D43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41270EB-2A3D-4515-A1BA-A76AA1707ABB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4889F32-34E4-4732-B2D7-A856A80178CD}"/>
                </a:ext>
              </a:extLst>
            </p:cNvPr>
            <p:cNvSpPr/>
            <p:nvPr/>
          </p:nvSpPr>
          <p:spPr>
            <a:xfrm>
              <a:off x="2307299" y="1705465"/>
              <a:ext cx="953344" cy="677710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62EF88A-E577-4999-8D5B-1E32A0483CCA}"/>
              </a:ext>
            </a:extLst>
          </p:cNvPr>
          <p:cNvGrpSpPr/>
          <p:nvPr/>
        </p:nvGrpSpPr>
        <p:grpSpPr>
          <a:xfrm>
            <a:off x="7839064" y="3867113"/>
            <a:ext cx="1057956" cy="1021101"/>
            <a:chOff x="1548402" y="966652"/>
            <a:chExt cx="1057956" cy="1021101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DC4F14-1D81-449E-ABD3-7338A3C021F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7C4ADE29-B0B6-49E5-85AA-1479DA8DA16E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D6BAEB16-5430-49C1-BA42-574B2D482DFF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74F9E94-D757-4EA1-899F-21F946E74F65}"/>
                </a:ext>
              </a:extLst>
            </p:cNvPr>
            <p:cNvSpPr/>
            <p:nvPr/>
          </p:nvSpPr>
          <p:spPr>
            <a:xfrm rot="17367360" flipV="1">
              <a:off x="1799123" y="715931"/>
              <a:ext cx="556513" cy="1057956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819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 override="childStyle"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1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DF009-2062-40C7-BA81-776D296AA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 4 Bridge Rectifier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C466761-5C98-4E09-A7CC-A40A773F38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391685"/>
              </p:ext>
            </p:extLst>
          </p:nvPr>
        </p:nvGraphicFramePr>
        <p:xfrm>
          <a:off x="2095501" y="1476375"/>
          <a:ext cx="8829674" cy="4286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325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4E00-4049-4576-989F-99DC984D1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A6BAD-E87A-49E6-B38B-32F14589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1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Bridge Rectifier Circuit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327B065-B6A0-4F82-8404-7E06F9733F69}"/>
              </a:ext>
            </a:extLst>
          </p:cNvPr>
          <p:cNvGrpSpPr/>
          <p:nvPr/>
        </p:nvGrpSpPr>
        <p:grpSpPr>
          <a:xfrm>
            <a:off x="2342261" y="2169589"/>
            <a:ext cx="7669436" cy="2807102"/>
            <a:chOff x="412978" y="2672007"/>
            <a:chExt cx="7669436" cy="2807102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A39B7ED-E37A-4E4A-BFC5-A77844FE84C3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2" y="2912248"/>
              <a:ext cx="4023360" cy="13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3D167D-1797-41C4-86CF-525578558547}"/>
                </a:ext>
              </a:extLst>
            </p:cNvPr>
            <p:cNvGrpSpPr/>
            <p:nvPr/>
          </p:nvGrpSpPr>
          <p:grpSpPr>
            <a:xfrm>
              <a:off x="6179903" y="3922062"/>
              <a:ext cx="797859" cy="297701"/>
              <a:chOff x="3069003" y="2744655"/>
              <a:chExt cx="797859" cy="297701"/>
            </a:xfrm>
          </p:grpSpPr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097F865C-B4C2-4909-864E-87445ADEE9ED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8D86A47D-4A24-46D4-A8B9-FF226D8438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724F3557-DE9C-4570-8DBE-F8B309CD37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7AFCFA57-7601-4C11-B107-D2A4B8472647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14942232-255A-48D9-A14C-910F2D5D99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5A248E39-A087-45C5-8B78-778B1A308C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B35D7F0B-94BB-4477-B980-5DA04C051C09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8D9F4035-8E9B-4C41-AC33-893A9134D6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F285BFBF-EE0B-4E5F-938B-506464AFD2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66FB01B-DC38-4CA9-A70E-1B7ED8C9DD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DCE41F5-FF15-45D2-A859-A9962A08C0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3603" y="4094280"/>
              <a:ext cx="826300" cy="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4CF9745-F56D-41D6-8734-EBEC33BD319A}"/>
                </a:ext>
              </a:extLst>
            </p:cNvPr>
            <p:cNvSpPr txBox="1"/>
            <p:nvPr/>
          </p:nvSpPr>
          <p:spPr>
            <a:xfrm>
              <a:off x="1719371" y="282538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6F0440-8F96-4925-823A-946DEC2DCFA2}"/>
                </a:ext>
              </a:extLst>
            </p:cNvPr>
            <p:cNvSpPr txBox="1"/>
            <p:nvPr/>
          </p:nvSpPr>
          <p:spPr>
            <a:xfrm>
              <a:off x="412978" y="391806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FFE9B52-80B0-493B-9490-A6B9F254D3DB}"/>
                </a:ext>
              </a:extLst>
            </p:cNvPr>
            <p:cNvSpPr txBox="1"/>
            <p:nvPr/>
          </p:nvSpPr>
          <p:spPr>
            <a:xfrm>
              <a:off x="6378260" y="4220511"/>
              <a:ext cx="3059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CACDF2-7CC8-4E03-B2C0-184906F19299}"/>
                </a:ext>
              </a:extLst>
            </p:cNvPr>
            <p:cNvSpPr txBox="1"/>
            <p:nvPr/>
          </p:nvSpPr>
          <p:spPr>
            <a:xfrm>
              <a:off x="5411962" y="3780739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0EC839-A6E5-490B-9152-4E50E9DD8304}"/>
                </a:ext>
              </a:extLst>
            </p:cNvPr>
            <p:cNvSpPr txBox="1"/>
            <p:nvPr/>
          </p:nvSpPr>
          <p:spPr>
            <a:xfrm>
              <a:off x="7749261" y="392916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25FA41-F365-4089-8FF7-B35989399CCA}"/>
                </a:ext>
              </a:extLst>
            </p:cNvPr>
            <p:cNvSpPr txBox="1"/>
            <p:nvPr/>
          </p:nvSpPr>
          <p:spPr>
            <a:xfrm>
              <a:off x="6244915" y="354773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0F51024-C142-46A4-9B7F-CCBE97F4AEAB}"/>
                </a:ext>
              </a:extLst>
            </p:cNvPr>
            <p:cNvGrpSpPr/>
            <p:nvPr/>
          </p:nvGrpSpPr>
          <p:grpSpPr>
            <a:xfrm>
              <a:off x="2124745" y="2919623"/>
              <a:ext cx="497282" cy="2159840"/>
              <a:chOff x="1128357" y="2919894"/>
              <a:chExt cx="497282" cy="2116737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E17DB64D-04C5-4698-8387-86888CFBEF9A}"/>
                  </a:ext>
                </a:extLst>
              </p:cNvPr>
              <p:cNvGrpSpPr/>
              <p:nvPr/>
            </p:nvGrpSpPr>
            <p:grpSpPr>
              <a:xfrm>
                <a:off x="1128357" y="2933511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EE0E4BE0-8F46-45FA-B48C-1275BB938580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35" name="Arc 34">
                    <a:extLst>
                      <a:ext uri="{FF2B5EF4-FFF2-40B4-BE49-F238E27FC236}">
                        <a16:creationId xmlns:a16="http://schemas.microsoft.com/office/drawing/2014/main" id="{72E6FC31-E4DE-40E1-81B6-90836C772601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Arc 36">
                    <a:extLst>
                      <a:ext uri="{FF2B5EF4-FFF2-40B4-BE49-F238E27FC236}">
                        <a16:creationId xmlns:a16="http://schemas.microsoft.com/office/drawing/2014/main" id="{F2B85F6C-7FE1-40A4-92BB-4D3EAE1E7C40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" name="Arc 37">
                    <a:extLst>
                      <a:ext uri="{FF2B5EF4-FFF2-40B4-BE49-F238E27FC236}">
                        <a16:creationId xmlns:a16="http://schemas.microsoft.com/office/drawing/2014/main" id="{F1010E42-BDA8-4AE5-AD2C-955BB9ECC8C6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Arc 38">
                    <a:extLst>
                      <a:ext uri="{FF2B5EF4-FFF2-40B4-BE49-F238E27FC236}">
                        <a16:creationId xmlns:a16="http://schemas.microsoft.com/office/drawing/2014/main" id="{ECA96021-43A8-4A22-A07C-67C1571C81DF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56B1BF4-040F-4E5B-A087-CDDB28828CEC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A613E81F-F148-4D42-A046-75652A51686C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Arc 42">
                    <a:extLst>
                      <a:ext uri="{FF2B5EF4-FFF2-40B4-BE49-F238E27FC236}">
                        <a16:creationId xmlns:a16="http://schemas.microsoft.com/office/drawing/2014/main" id="{A63E2844-5A48-4702-835C-5AFAB525821F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ED14CBEB-21BD-41C4-8628-B964560DB802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Arc 44">
                    <a:extLst>
                      <a:ext uri="{FF2B5EF4-FFF2-40B4-BE49-F238E27FC236}">
                        <a16:creationId xmlns:a16="http://schemas.microsoft.com/office/drawing/2014/main" id="{48CF9D9E-2FB7-4B35-A1E0-085348736830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7D267EF-9BFB-4E99-A157-FB53D3946757}"/>
                  </a:ext>
                </a:extLst>
              </p:cNvPr>
              <p:cNvGrpSpPr/>
              <p:nvPr/>
            </p:nvGrpSpPr>
            <p:grpSpPr>
              <a:xfrm flipH="1">
                <a:off x="1442759" y="2919894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799C9B2C-341A-4E6B-A18A-3A61FFE9F5AC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4" name="Arc 53">
                    <a:extLst>
                      <a:ext uri="{FF2B5EF4-FFF2-40B4-BE49-F238E27FC236}">
                        <a16:creationId xmlns:a16="http://schemas.microsoft.com/office/drawing/2014/main" id="{584FE2B3-F06A-461F-A7A4-7CE4392A525E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>
                    <a:extLst>
                      <a:ext uri="{FF2B5EF4-FFF2-40B4-BE49-F238E27FC236}">
                        <a16:creationId xmlns:a16="http://schemas.microsoft.com/office/drawing/2014/main" id="{91F22903-CC1C-4208-8C4F-730A582CBAB9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Arc 55">
                    <a:extLst>
                      <a:ext uri="{FF2B5EF4-FFF2-40B4-BE49-F238E27FC236}">
                        <a16:creationId xmlns:a16="http://schemas.microsoft.com/office/drawing/2014/main" id="{9007F29E-AD02-4E9F-A51E-AB8E6E153738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Arc 56">
                    <a:extLst>
                      <a:ext uri="{FF2B5EF4-FFF2-40B4-BE49-F238E27FC236}">
                        <a16:creationId xmlns:a16="http://schemas.microsoft.com/office/drawing/2014/main" id="{0E1A0AC4-19B4-4AD1-A81A-9A563306CA0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94EBE58C-9E5A-442D-AE4D-9EF559D35FE8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0" name="Arc 49">
                    <a:extLst>
                      <a:ext uri="{FF2B5EF4-FFF2-40B4-BE49-F238E27FC236}">
                        <a16:creationId xmlns:a16="http://schemas.microsoft.com/office/drawing/2014/main" id="{EB140F1B-EC86-416E-84EE-6D4B4F338B33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Arc 50">
                    <a:extLst>
                      <a:ext uri="{FF2B5EF4-FFF2-40B4-BE49-F238E27FC236}">
                        <a16:creationId xmlns:a16="http://schemas.microsoft.com/office/drawing/2014/main" id="{BAC9B41A-DC00-4A14-8537-326582C96F44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Arc 51">
                    <a:extLst>
                      <a:ext uri="{FF2B5EF4-FFF2-40B4-BE49-F238E27FC236}">
                        <a16:creationId xmlns:a16="http://schemas.microsoft.com/office/drawing/2014/main" id="{06A55211-892E-4AD8-B272-344D04817F4D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Arc 52">
                    <a:extLst>
                      <a:ext uri="{FF2B5EF4-FFF2-40B4-BE49-F238E27FC236}">
                        <a16:creationId xmlns:a16="http://schemas.microsoft.com/office/drawing/2014/main" id="{7CC15073-B889-422B-9A4D-485099F21C8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0147331-1F23-4F75-9E51-5AA0F793C422}"/>
                </a:ext>
              </a:extLst>
            </p:cNvPr>
            <p:cNvCxnSpPr>
              <a:cxnSpLocks/>
            </p:cNvCxnSpPr>
            <p:nvPr/>
          </p:nvCxnSpPr>
          <p:spPr>
            <a:xfrm>
              <a:off x="592853" y="2935217"/>
              <a:ext cx="16176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E4677A3-CC35-48F4-84BD-03BAB08B078A}"/>
                </a:ext>
              </a:extLst>
            </p:cNvPr>
            <p:cNvCxnSpPr>
              <a:cxnSpLocks/>
            </p:cNvCxnSpPr>
            <p:nvPr/>
          </p:nvCxnSpPr>
          <p:spPr>
            <a:xfrm>
              <a:off x="592853" y="5086352"/>
              <a:ext cx="16242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3384914-1EC1-42BB-855B-6A20BC153A32}"/>
                </a:ext>
              </a:extLst>
            </p:cNvPr>
            <p:cNvSpPr/>
            <p:nvPr/>
          </p:nvSpPr>
          <p:spPr>
            <a:xfrm>
              <a:off x="2078844" y="3010055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C0FF3D9-608D-4F32-9A5C-1DFDAECCA09D}"/>
                </a:ext>
              </a:extLst>
            </p:cNvPr>
            <p:cNvSpPr/>
            <p:nvPr/>
          </p:nvSpPr>
          <p:spPr>
            <a:xfrm>
              <a:off x="2546348" y="299965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95CB064-792C-46FD-8215-EC0DCE0EE2ED}"/>
                </a:ext>
              </a:extLst>
            </p:cNvPr>
            <p:cNvSpPr txBox="1"/>
            <p:nvPr/>
          </p:nvSpPr>
          <p:spPr>
            <a:xfrm>
              <a:off x="2690428" y="2846102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7ADC79E-5C90-4BC2-86E8-3E3D7A88109F}"/>
                </a:ext>
              </a:extLst>
            </p:cNvPr>
            <p:cNvSpPr txBox="1"/>
            <p:nvPr/>
          </p:nvSpPr>
          <p:spPr>
            <a:xfrm>
              <a:off x="1904831" y="4714835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90089EA-FBB0-4EC8-B062-AA2B91710FE1}"/>
                </a:ext>
              </a:extLst>
            </p:cNvPr>
            <p:cNvSpPr txBox="1"/>
            <p:nvPr/>
          </p:nvSpPr>
          <p:spPr>
            <a:xfrm>
              <a:off x="2488633" y="4673102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6E9CB7B-68D9-4200-9CB8-EED082EF264C}"/>
                </a:ext>
              </a:extLst>
            </p:cNvPr>
            <p:cNvSpPr txBox="1"/>
            <p:nvPr/>
          </p:nvSpPr>
          <p:spPr>
            <a:xfrm>
              <a:off x="2857323" y="373974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S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8C63645-5C29-4B54-8845-56DAF394A036}"/>
                </a:ext>
              </a:extLst>
            </p:cNvPr>
            <p:cNvCxnSpPr>
              <a:cxnSpLocks/>
            </p:cNvCxnSpPr>
            <p:nvPr/>
          </p:nvCxnSpPr>
          <p:spPr>
            <a:xfrm>
              <a:off x="2546348" y="5054530"/>
              <a:ext cx="95584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3B156A-DCF2-4FCC-B689-038D3B73DAC0}"/>
                </a:ext>
              </a:extLst>
            </p:cNvPr>
            <p:cNvCxnSpPr>
              <a:cxnSpLocks/>
            </p:cNvCxnSpPr>
            <p:nvPr/>
          </p:nvCxnSpPr>
          <p:spPr>
            <a:xfrm>
              <a:off x="3502190" y="5054530"/>
              <a:ext cx="797729" cy="1942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FCEC37D-6F85-4BBE-8566-62CB0684B5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63193" y="4104737"/>
              <a:ext cx="588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72126D15-17F1-4FE8-ADE0-5F59A71562B5}"/>
                </a:ext>
              </a:extLst>
            </p:cNvPr>
            <p:cNvSpPr txBox="1"/>
            <p:nvPr/>
          </p:nvSpPr>
          <p:spPr>
            <a:xfrm>
              <a:off x="5446630" y="3011972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4DB2868-9E9A-4341-864B-E24CF9ADA7BF}"/>
                </a:ext>
              </a:extLst>
            </p:cNvPr>
            <p:cNvSpPr txBox="1"/>
            <p:nvPr/>
          </p:nvSpPr>
          <p:spPr>
            <a:xfrm>
              <a:off x="7343483" y="309545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2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6D6F2C-3224-4677-9026-C3D79C6DDB9A}"/>
                </a:ext>
              </a:extLst>
            </p:cNvPr>
            <p:cNvGrpSpPr/>
            <p:nvPr/>
          </p:nvGrpSpPr>
          <p:grpSpPr>
            <a:xfrm rot="2700000">
              <a:off x="6307404" y="3304913"/>
              <a:ext cx="1631572" cy="365760"/>
              <a:chOff x="5352439" y="1812406"/>
              <a:chExt cx="1582499" cy="36576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CF40E9-EAC3-436A-9CA8-5CAF71BB6926}"/>
                  </a:ext>
                </a:extLst>
              </p:cNvPr>
              <p:cNvCxnSpPr>
                <a:cxnSpLocks/>
                <a:endCxn id="78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428EBBB8-5DB9-4B65-A9F3-F7E337B8FD7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78" name="Isosceles Triangle 77">
                  <a:extLst>
                    <a:ext uri="{FF2B5EF4-FFF2-40B4-BE49-F238E27FC236}">
                      <a16:creationId xmlns:a16="http://schemas.microsoft.com/office/drawing/2014/main" id="{478B4563-9BA4-4177-B666-CB720A0B07C6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CDAE475-D11C-4A1D-8CF2-21766B5A8D9F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5056F5F3-7C93-4F03-AD31-E641B08026BC}"/>
                  </a:ext>
                </a:extLst>
              </p:cNvPr>
              <p:cNvCxnSpPr>
                <a:stCxn id="78" idx="0"/>
              </p:cNvCxnSpPr>
              <p:nvPr/>
            </p:nvCxnSpPr>
            <p:spPr>
              <a:xfrm>
                <a:off x="6401929" y="2007519"/>
                <a:ext cx="5330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242AE885-93FA-4AD5-A717-DF8A3ADE4249}"/>
                </a:ext>
              </a:extLst>
            </p:cNvPr>
            <p:cNvGrpSpPr/>
            <p:nvPr/>
          </p:nvGrpSpPr>
          <p:grpSpPr>
            <a:xfrm rot="-2700000">
              <a:off x="5201657" y="3199242"/>
              <a:ext cx="1579344" cy="526761"/>
              <a:chOff x="5375849" y="1742072"/>
              <a:chExt cx="1559089" cy="526761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8D705558-B25F-4E2F-929A-05DE953388A3}"/>
                  </a:ext>
                </a:extLst>
              </p:cNvPr>
              <p:cNvCxnSpPr>
                <a:cxnSpLocks/>
                <a:endCxn id="88" idx="3"/>
              </p:cNvCxnSpPr>
              <p:nvPr/>
            </p:nvCxnSpPr>
            <p:spPr>
              <a:xfrm rot="2700000" flipV="1">
                <a:off x="5372926" y="1744995"/>
                <a:ext cx="526761" cy="5209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E3BC6872-C270-468D-B04F-5B9E7DCBD459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88" name="Isosceles Triangle 87">
                  <a:extLst>
                    <a:ext uri="{FF2B5EF4-FFF2-40B4-BE49-F238E27FC236}">
                      <a16:creationId xmlns:a16="http://schemas.microsoft.com/office/drawing/2014/main" id="{6772EA5D-C1CC-45DA-8166-6239EC2AF30E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26CFBCE7-5EBE-43F5-A603-35403EB40B9E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BCC03B3-AE7D-4699-A5FD-C4DD1AE50D0B}"/>
                  </a:ext>
                </a:extLst>
              </p:cNvPr>
              <p:cNvCxnSpPr>
                <a:stCxn id="88" idx="0"/>
              </p:cNvCxnSpPr>
              <p:nvPr/>
            </p:nvCxnSpPr>
            <p:spPr>
              <a:xfrm>
                <a:off x="6401929" y="2007519"/>
                <a:ext cx="5330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9BC9DFE7-3683-411A-81F4-D807D97D079F}"/>
                </a:ext>
              </a:extLst>
            </p:cNvPr>
            <p:cNvCxnSpPr>
              <a:cxnSpLocks/>
            </p:cNvCxnSpPr>
            <p:nvPr/>
          </p:nvCxnSpPr>
          <p:spPr>
            <a:xfrm>
              <a:off x="6977762" y="4068354"/>
              <a:ext cx="71362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7481732-47C8-41F3-9C03-702092643856}"/>
                </a:ext>
              </a:extLst>
            </p:cNvPr>
            <p:cNvGrpSpPr/>
            <p:nvPr/>
          </p:nvGrpSpPr>
          <p:grpSpPr>
            <a:xfrm rot="-2700000">
              <a:off x="6334078" y="4360049"/>
              <a:ext cx="1579344" cy="526761"/>
              <a:chOff x="5375849" y="1742072"/>
              <a:chExt cx="1559089" cy="526761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F8DFC75C-7ABB-42A5-A1B1-8FEB045C047D}"/>
                  </a:ext>
                </a:extLst>
              </p:cNvPr>
              <p:cNvCxnSpPr>
                <a:cxnSpLocks/>
                <a:endCxn id="98" idx="3"/>
              </p:cNvCxnSpPr>
              <p:nvPr/>
            </p:nvCxnSpPr>
            <p:spPr>
              <a:xfrm rot="2700000" flipV="1">
                <a:off x="5372926" y="1744995"/>
                <a:ext cx="526761" cy="5209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AF73CC1-4DFC-45DD-A8FA-3255E0D9650B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98" name="Isosceles Triangle 97">
                  <a:extLst>
                    <a:ext uri="{FF2B5EF4-FFF2-40B4-BE49-F238E27FC236}">
                      <a16:creationId xmlns:a16="http://schemas.microsoft.com/office/drawing/2014/main" id="{76609EDB-ECF3-4BC7-8EF9-42D8FA2C8291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9D0643A7-2227-4C7C-B292-CA2B9A111697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F85086E5-575E-463A-ABC1-70C8CAD9B96E}"/>
                  </a:ext>
                </a:extLst>
              </p:cNvPr>
              <p:cNvCxnSpPr>
                <a:stCxn id="98" idx="0"/>
              </p:cNvCxnSpPr>
              <p:nvPr/>
            </p:nvCxnSpPr>
            <p:spPr>
              <a:xfrm>
                <a:off x="6401929" y="2007519"/>
                <a:ext cx="5330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BA2952A-0879-4162-B3E7-B26D3EC453DA}"/>
                </a:ext>
              </a:extLst>
            </p:cNvPr>
            <p:cNvGrpSpPr/>
            <p:nvPr/>
          </p:nvGrpSpPr>
          <p:grpSpPr>
            <a:xfrm rot="2700000">
              <a:off x="5119099" y="4480443"/>
              <a:ext cx="1631572" cy="365760"/>
              <a:chOff x="5352439" y="1812406"/>
              <a:chExt cx="1582499" cy="365760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616F3AF-A198-4A9C-9F39-A2CC7C6AD10E}"/>
                  </a:ext>
                </a:extLst>
              </p:cNvPr>
              <p:cNvCxnSpPr>
                <a:cxnSpLocks/>
                <a:endCxn id="104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B29E7EC-0D51-4D7B-934E-840C3A94EBC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104" name="Isosceles Triangle 103">
                  <a:extLst>
                    <a:ext uri="{FF2B5EF4-FFF2-40B4-BE49-F238E27FC236}">
                      <a16:creationId xmlns:a16="http://schemas.microsoft.com/office/drawing/2014/main" id="{8645CA29-289E-4D0F-9581-B24D8BAB0FD9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9DF788A-DCD4-481D-85DB-8F9C313015E3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0620AB64-47D2-4A35-9448-8DF5CEABA39F}"/>
                  </a:ext>
                </a:extLst>
              </p:cNvPr>
              <p:cNvCxnSpPr>
                <a:stCxn id="104" idx="0"/>
              </p:cNvCxnSpPr>
              <p:nvPr/>
            </p:nvCxnSpPr>
            <p:spPr>
              <a:xfrm>
                <a:off x="6401929" y="2007519"/>
                <a:ext cx="53300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1FA8457-0309-4837-887B-B355B65F7EB2}"/>
                </a:ext>
              </a:extLst>
            </p:cNvPr>
            <p:cNvCxnSpPr>
              <a:cxnSpLocks/>
            </p:cNvCxnSpPr>
            <p:nvPr/>
          </p:nvCxnSpPr>
          <p:spPr>
            <a:xfrm>
              <a:off x="4299919" y="5255706"/>
              <a:ext cx="220226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88ECAF32-652C-4C09-A3DA-781E4D75B0A4}"/>
                </a:ext>
              </a:extLst>
            </p:cNvPr>
            <p:cNvSpPr txBox="1"/>
            <p:nvPr/>
          </p:nvSpPr>
          <p:spPr>
            <a:xfrm>
              <a:off x="5501693" y="471926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AE2FC3E-86EA-4663-B579-3A1D58BFC70B}"/>
                </a:ext>
              </a:extLst>
            </p:cNvPr>
            <p:cNvSpPr txBox="1"/>
            <p:nvPr/>
          </p:nvSpPr>
          <p:spPr>
            <a:xfrm>
              <a:off x="7252695" y="463991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4</a:t>
              </a: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41FE5B8-2E97-4205-A4FE-C3CF63E15D10}"/>
                </a:ext>
              </a:extLst>
            </p:cNvPr>
            <p:cNvGrpSpPr/>
            <p:nvPr/>
          </p:nvGrpSpPr>
          <p:grpSpPr>
            <a:xfrm>
              <a:off x="4580313" y="4434537"/>
              <a:ext cx="365760" cy="167605"/>
              <a:chOff x="4580313" y="4434537"/>
              <a:chExt cx="365760" cy="167605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8FC0C580-4C7D-40B2-8AC5-24FDCF8FD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80313" y="4434537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D287443-E2F4-4D15-A1B7-AF074C898A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41277" y="4515026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F240328-68BB-4D1F-A330-D6653D7041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9160" y="460214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C5EE0DC-5ACD-48BF-B5BC-B715E72A2AEB}"/>
                </a:ext>
              </a:extLst>
            </p:cNvPr>
            <p:cNvCxnSpPr/>
            <p:nvPr/>
          </p:nvCxnSpPr>
          <p:spPr>
            <a:xfrm>
              <a:off x="4763193" y="4094280"/>
              <a:ext cx="0" cy="346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7E9E-2E30-42F5-A3EE-96CA0C11D8DB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22136" y="2431099"/>
            <a:ext cx="8089" cy="7688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A6251A6-5702-47F1-8179-53A773AC88FF}"/>
              </a:ext>
            </a:extLst>
          </p:cNvPr>
          <p:cNvSpPr/>
          <p:nvPr/>
        </p:nvSpPr>
        <p:spPr>
          <a:xfrm>
            <a:off x="2118745" y="3199929"/>
            <a:ext cx="822960" cy="8229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B6A1B92-99FF-428A-96CA-EE071935ABD9}"/>
              </a:ext>
            </a:extLst>
          </p:cNvPr>
          <p:cNvCxnSpPr>
            <a:cxnSpLocks/>
          </p:cNvCxnSpPr>
          <p:nvPr/>
        </p:nvCxnSpPr>
        <p:spPr>
          <a:xfrm>
            <a:off x="2526180" y="4025929"/>
            <a:ext cx="0" cy="54864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C3D7C5C3-4280-4B99-A796-1FDC6903939A}"/>
              </a:ext>
            </a:extLst>
          </p:cNvPr>
          <p:cNvSpPr txBox="1"/>
          <p:nvPr/>
        </p:nvSpPr>
        <p:spPr>
          <a:xfrm>
            <a:off x="333533" y="2973552"/>
            <a:ext cx="2237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Function Generator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E2BC4F2-A2C4-423D-B977-CCA1EA2B8013}"/>
              </a:ext>
            </a:extLst>
          </p:cNvPr>
          <p:cNvSpPr txBox="1"/>
          <p:nvPr/>
        </p:nvSpPr>
        <p:spPr>
          <a:xfrm>
            <a:off x="4232365" y="1790480"/>
            <a:ext cx="1670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1:1 Transformer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A6D7E4D-BE78-494C-B087-D61A3B64B536}"/>
              </a:ext>
            </a:extLst>
          </p:cNvPr>
          <p:cNvSpPr txBox="1"/>
          <p:nvPr/>
        </p:nvSpPr>
        <p:spPr>
          <a:xfrm>
            <a:off x="3738246" y="3004134"/>
            <a:ext cx="461665" cy="90455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Primary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3CAB923-24E1-41FA-9EC6-444859BA1E73}"/>
              </a:ext>
            </a:extLst>
          </p:cNvPr>
          <p:cNvSpPr txBox="1"/>
          <p:nvPr/>
        </p:nvSpPr>
        <p:spPr>
          <a:xfrm>
            <a:off x="4402518" y="2798962"/>
            <a:ext cx="461665" cy="12453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Secondary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B6C25A6-0133-45D6-B3E1-847354562805}"/>
              </a:ext>
            </a:extLst>
          </p:cNvPr>
          <p:cNvSpPr txBox="1"/>
          <p:nvPr/>
        </p:nvSpPr>
        <p:spPr>
          <a:xfrm>
            <a:off x="7845768" y="1863329"/>
            <a:ext cx="1670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Rectifier Bridge</a:t>
            </a:r>
          </a:p>
        </p:txBody>
      </p:sp>
    </p:spTree>
    <p:extLst>
      <p:ext uri="{BB962C8B-B14F-4D97-AF65-F5344CB8AC3E}">
        <p14:creationId xmlns:p14="http://schemas.microsoft.com/office/powerpoint/2010/main" val="326275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115" grpId="0"/>
      <p:bldP spid="116" grpId="0"/>
      <p:bldP spid="1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Bridge Rectifier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7A7A64-9D71-4BD5-9393-F069C5E41267}"/>
              </a:ext>
            </a:extLst>
          </p:cNvPr>
          <p:cNvGrpSpPr/>
          <p:nvPr/>
        </p:nvGrpSpPr>
        <p:grpSpPr>
          <a:xfrm>
            <a:off x="2118745" y="2169589"/>
            <a:ext cx="7892952" cy="2807102"/>
            <a:chOff x="2118745" y="2169589"/>
            <a:chExt cx="7892952" cy="280710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327B065-B6A0-4F82-8404-7E06F9733F69}"/>
                </a:ext>
              </a:extLst>
            </p:cNvPr>
            <p:cNvGrpSpPr/>
            <p:nvPr/>
          </p:nvGrpSpPr>
          <p:grpSpPr>
            <a:xfrm>
              <a:off x="2342261" y="2169589"/>
              <a:ext cx="7669436" cy="2807102"/>
              <a:chOff x="412978" y="2672007"/>
              <a:chExt cx="7669436" cy="2807102"/>
            </a:xfrm>
          </p:grpSpPr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4A39B7ED-E37A-4E4A-BFC5-A77844FE84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0362" y="2912248"/>
                <a:ext cx="4023360" cy="13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83D167D-1797-41C4-86CF-525578558547}"/>
                  </a:ext>
                </a:extLst>
              </p:cNvPr>
              <p:cNvGrpSpPr/>
              <p:nvPr/>
            </p:nvGrpSpPr>
            <p:grpSpPr>
              <a:xfrm>
                <a:off x="6179903" y="392206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97F865C-B4C2-4909-864E-87445ADEE9E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D86A47D-4A24-46D4-A8B9-FF226D8438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724F3557-DE9C-4570-8DBE-F8B309CD3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7AFCFA57-7601-4C11-B107-D2A4B847264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4942232-255A-48D9-A14C-910F2D5D99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5A248E39-A087-45C5-8B78-778B1A308C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B35D7F0B-94BB-4477-B980-5DA04C051C0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8D9F4035-8E9B-4C41-AC33-893A9134D6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285BFBF-EE0B-4E5F-938B-506464AFD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B66FB01B-DC38-4CA9-A70E-1B7ED8C9D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DCE41F5-FF15-45D2-A859-A9962A08C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3603" y="4094280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4CF9745-F56D-41D6-8734-EBEC33BD319A}"/>
                  </a:ext>
                </a:extLst>
              </p:cNvPr>
              <p:cNvSpPr txBox="1"/>
              <p:nvPr/>
            </p:nvSpPr>
            <p:spPr>
              <a:xfrm>
                <a:off x="1719371" y="2825389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36F0440-8F96-4925-823A-946DEC2DCFA2}"/>
                  </a:ext>
                </a:extLst>
              </p:cNvPr>
              <p:cNvSpPr txBox="1"/>
              <p:nvPr/>
            </p:nvSpPr>
            <p:spPr>
              <a:xfrm>
                <a:off x="412978" y="3918066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FFE9B52-80B0-493B-9490-A6B9F254D3DB}"/>
                  </a:ext>
                </a:extLst>
              </p:cNvPr>
              <p:cNvSpPr txBox="1"/>
              <p:nvPr/>
            </p:nvSpPr>
            <p:spPr>
              <a:xfrm>
                <a:off x="6378260" y="4220511"/>
                <a:ext cx="305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DCACDF2-7CC8-4E03-B2C0-184906F19299}"/>
                  </a:ext>
                </a:extLst>
              </p:cNvPr>
              <p:cNvSpPr txBox="1"/>
              <p:nvPr/>
            </p:nvSpPr>
            <p:spPr>
              <a:xfrm>
                <a:off x="5411962" y="3780739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50EC839-A6E5-490B-9152-4E50E9DD8304}"/>
                  </a:ext>
                </a:extLst>
              </p:cNvPr>
              <p:cNvSpPr txBox="1"/>
              <p:nvPr/>
            </p:nvSpPr>
            <p:spPr>
              <a:xfrm>
                <a:off x="7749261" y="3929161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C25FA41-F365-4089-8FF7-B35989399CCA}"/>
                  </a:ext>
                </a:extLst>
              </p:cNvPr>
              <p:cNvSpPr txBox="1"/>
              <p:nvPr/>
            </p:nvSpPr>
            <p:spPr>
              <a:xfrm>
                <a:off x="6244915" y="3547737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E0F51024-C142-46A4-9B7F-CCBE97F4AEAB}"/>
                  </a:ext>
                </a:extLst>
              </p:cNvPr>
              <p:cNvGrpSpPr/>
              <p:nvPr/>
            </p:nvGrpSpPr>
            <p:grpSpPr>
              <a:xfrm>
                <a:off x="2124745" y="2919623"/>
                <a:ext cx="497282" cy="2159840"/>
                <a:chOff x="1128357" y="2919894"/>
                <a:chExt cx="497282" cy="2116737"/>
              </a:xfrm>
            </p:grpSpPr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E17DB64D-04C5-4698-8387-86888CFBEF9A}"/>
                    </a:ext>
                  </a:extLst>
                </p:cNvPr>
                <p:cNvGrpSpPr/>
                <p:nvPr/>
              </p:nvGrpSpPr>
              <p:grpSpPr>
                <a:xfrm>
                  <a:off x="1128357" y="2933511"/>
                  <a:ext cx="182880" cy="2103120"/>
                  <a:chOff x="9126767" y="2340864"/>
                  <a:chExt cx="468848" cy="3643172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EE0E4BE0-8F46-45FA-B48C-1275BB938580}"/>
                      </a:ext>
                    </a:extLst>
                  </p:cNvPr>
                  <p:cNvGrpSpPr/>
                  <p:nvPr/>
                </p:nvGrpSpPr>
                <p:grpSpPr>
                  <a:xfrm>
                    <a:off x="9134856" y="2340864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35" name="Arc 34">
                      <a:extLst>
                        <a:ext uri="{FF2B5EF4-FFF2-40B4-BE49-F238E27FC236}">
                          <a16:creationId xmlns:a16="http://schemas.microsoft.com/office/drawing/2014/main" id="{72E6FC31-E4DE-40E1-81B6-90836C7726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" name="Arc 36">
                      <a:extLst>
                        <a:ext uri="{FF2B5EF4-FFF2-40B4-BE49-F238E27FC236}">
                          <a16:creationId xmlns:a16="http://schemas.microsoft.com/office/drawing/2014/main" id="{F2B85F6C-7FE1-40A4-92BB-4D3EAE1E7C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" name="Arc 37">
                      <a:extLst>
                        <a:ext uri="{FF2B5EF4-FFF2-40B4-BE49-F238E27FC236}">
                          <a16:creationId xmlns:a16="http://schemas.microsoft.com/office/drawing/2014/main" id="{F1010E42-BDA8-4AE5-AD2C-955BB9ECC8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Arc 38">
                      <a:extLst>
                        <a:ext uri="{FF2B5EF4-FFF2-40B4-BE49-F238E27FC236}">
                          <a16:creationId xmlns:a16="http://schemas.microsoft.com/office/drawing/2014/main" id="{ECA96021-43A8-4A22-A07C-67C1571C81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256B1BF4-040F-4E5B-A087-CDDB28828CEC}"/>
                      </a:ext>
                    </a:extLst>
                  </p:cNvPr>
                  <p:cNvGrpSpPr/>
                  <p:nvPr/>
                </p:nvGrpSpPr>
                <p:grpSpPr>
                  <a:xfrm>
                    <a:off x="9126767" y="4161007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42" name="Arc 41">
                      <a:extLst>
                        <a:ext uri="{FF2B5EF4-FFF2-40B4-BE49-F238E27FC236}">
                          <a16:creationId xmlns:a16="http://schemas.microsoft.com/office/drawing/2014/main" id="{A613E81F-F148-4D42-A046-75652A5168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" name="Arc 42">
                      <a:extLst>
                        <a:ext uri="{FF2B5EF4-FFF2-40B4-BE49-F238E27FC236}">
                          <a16:creationId xmlns:a16="http://schemas.microsoft.com/office/drawing/2014/main" id="{A63E2844-5A48-4702-835C-5AFAB52582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ED14CBEB-21BD-41C4-8628-B964560DB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Arc 44">
                      <a:extLst>
                        <a:ext uri="{FF2B5EF4-FFF2-40B4-BE49-F238E27FC236}">
                          <a16:creationId xmlns:a16="http://schemas.microsoft.com/office/drawing/2014/main" id="{48CF9D9E-2FB7-4B35-A1E0-0853487368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C7D267EF-9BFB-4E99-A157-FB53D3946757}"/>
                    </a:ext>
                  </a:extLst>
                </p:cNvPr>
                <p:cNvGrpSpPr/>
                <p:nvPr/>
              </p:nvGrpSpPr>
              <p:grpSpPr>
                <a:xfrm flipH="1">
                  <a:off x="1442759" y="2919894"/>
                  <a:ext cx="182880" cy="2103120"/>
                  <a:chOff x="9126767" y="2340864"/>
                  <a:chExt cx="468848" cy="3643172"/>
                </a:xfrm>
              </p:grpSpPr>
              <p:grpSp>
                <p:nvGrpSpPr>
                  <p:cNvPr id="48" name="Group 47">
                    <a:extLst>
                      <a:ext uri="{FF2B5EF4-FFF2-40B4-BE49-F238E27FC236}">
                        <a16:creationId xmlns:a16="http://schemas.microsoft.com/office/drawing/2014/main" id="{799C9B2C-341A-4E6B-A18A-3A61FFE9F5AC}"/>
                      </a:ext>
                    </a:extLst>
                  </p:cNvPr>
                  <p:cNvGrpSpPr/>
                  <p:nvPr/>
                </p:nvGrpSpPr>
                <p:grpSpPr>
                  <a:xfrm>
                    <a:off x="9134856" y="2340864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54" name="Arc 53">
                      <a:extLst>
                        <a:ext uri="{FF2B5EF4-FFF2-40B4-BE49-F238E27FC236}">
                          <a16:creationId xmlns:a16="http://schemas.microsoft.com/office/drawing/2014/main" id="{584FE2B3-F06A-461F-A7A4-7CE4392A52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" name="Arc 54">
                      <a:extLst>
                        <a:ext uri="{FF2B5EF4-FFF2-40B4-BE49-F238E27FC236}">
                          <a16:creationId xmlns:a16="http://schemas.microsoft.com/office/drawing/2014/main" id="{91F22903-CC1C-4208-8C4F-730A582CBA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Arc 55">
                      <a:extLst>
                        <a:ext uri="{FF2B5EF4-FFF2-40B4-BE49-F238E27FC236}">
                          <a16:creationId xmlns:a16="http://schemas.microsoft.com/office/drawing/2014/main" id="{9007F29E-AD02-4E9F-A51E-AB8E6E1537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" name="Arc 56">
                      <a:extLst>
                        <a:ext uri="{FF2B5EF4-FFF2-40B4-BE49-F238E27FC236}">
                          <a16:creationId xmlns:a16="http://schemas.microsoft.com/office/drawing/2014/main" id="{0E1A0AC4-19B4-4AD1-A81A-9A563306CA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94EBE58C-9E5A-442D-AE4D-9EF559D35FE8}"/>
                      </a:ext>
                    </a:extLst>
                  </p:cNvPr>
                  <p:cNvGrpSpPr/>
                  <p:nvPr/>
                </p:nvGrpSpPr>
                <p:grpSpPr>
                  <a:xfrm>
                    <a:off x="9126767" y="4161007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50" name="Arc 49">
                      <a:extLst>
                        <a:ext uri="{FF2B5EF4-FFF2-40B4-BE49-F238E27FC236}">
                          <a16:creationId xmlns:a16="http://schemas.microsoft.com/office/drawing/2014/main" id="{EB140F1B-EC86-416E-84EE-6D4B4F338B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" name="Arc 50">
                      <a:extLst>
                        <a:ext uri="{FF2B5EF4-FFF2-40B4-BE49-F238E27FC236}">
                          <a16:creationId xmlns:a16="http://schemas.microsoft.com/office/drawing/2014/main" id="{BAC9B41A-DC00-4A14-8537-326582C96F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" name="Arc 51">
                      <a:extLst>
                        <a:ext uri="{FF2B5EF4-FFF2-40B4-BE49-F238E27FC236}">
                          <a16:creationId xmlns:a16="http://schemas.microsoft.com/office/drawing/2014/main" id="{06A55211-892E-4AD8-B272-344D04817F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" name="Arc 52">
                      <a:extLst>
                        <a:ext uri="{FF2B5EF4-FFF2-40B4-BE49-F238E27FC236}">
                          <a16:creationId xmlns:a16="http://schemas.microsoft.com/office/drawing/2014/main" id="{7CC15073-B889-422B-9A4D-485099F21C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50147331-1F23-4F75-9E51-5AA0F793C4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2853" y="2935217"/>
                <a:ext cx="16176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E4677A3-CC35-48F4-84BD-03BAB08B0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2853" y="5086352"/>
                <a:ext cx="16242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F3384914-1EC1-42BB-855B-6A20BC153A32}"/>
                  </a:ext>
                </a:extLst>
              </p:cNvPr>
              <p:cNvSpPr/>
              <p:nvPr/>
            </p:nvSpPr>
            <p:spPr>
              <a:xfrm>
                <a:off x="2078844" y="301005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3C0FF3D9-608D-4F32-9A5C-1DFDAECCA09D}"/>
                  </a:ext>
                </a:extLst>
              </p:cNvPr>
              <p:cNvSpPr/>
              <p:nvPr/>
            </p:nvSpPr>
            <p:spPr>
              <a:xfrm>
                <a:off x="2546348" y="2999650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095CB064-792C-46FD-8215-EC0DCE0EE2ED}"/>
                  </a:ext>
                </a:extLst>
              </p:cNvPr>
              <p:cNvSpPr txBox="1"/>
              <p:nvPr/>
            </p:nvSpPr>
            <p:spPr>
              <a:xfrm>
                <a:off x="2690428" y="2846102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97ADC79E-5C90-4BC2-86E8-3E3D7A88109F}"/>
                  </a:ext>
                </a:extLst>
              </p:cNvPr>
              <p:cNvSpPr txBox="1"/>
              <p:nvPr/>
            </p:nvSpPr>
            <p:spPr>
              <a:xfrm>
                <a:off x="1904831" y="4714835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690089EA-FBB0-4EC8-B062-AA2B91710FE1}"/>
                  </a:ext>
                </a:extLst>
              </p:cNvPr>
              <p:cNvSpPr txBox="1"/>
              <p:nvPr/>
            </p:nvSpPr>
            <p:spPr>
              <a:xfrm>
                <a:off x="2488633" y="4673102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F6E9CB7B-68D9-4200-9CB8-EED082EF264C}"/>
                  </a:ext>
                </a:extLst>
              </p:cNvPr>
              <p:cNvSpPr txBox="1"/>
              <p:nvPr/>
            </p:nvSpPr>
            <p:spPr>
              <a:xfrm>
                <a:off x="2705826" y="3850431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S</a:t>
                </a:r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78C63645-5C29-4B54-8845-56DAF394A0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46348" y="5054530"/>
                <a:ext cx="95584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13B156A-DCF2-4FCC-B689-038D3B73DA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02190" y="5054530"/>
                <a:ext cx="797729" cy="1942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FCEC37D-6F85-4BBE-8566-62CB0684B5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63193" y="4104737"/>
                <a:ext cx="5883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72126D15-17F1-4FE8-ADE0-5F59A71562B5}"/>
                  </a:ext>
                </a:extLst>
              </p:cNvPr>
              <p:cNvSpPr txBox="1"/>
              <p:nvPr/>
            </p:nvSpPr>
            <p:spPr>
              <a:xfrm>
                <a:off x="5446630" y="3011972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4DB2868-9E9A-4341-864B-E24CF9ADA7BF}"/>
                  </a:ext>
                </a:extLst>
              </p:cNvPr>
              <p:cNvSpPr txBox="1"/>
              <p:nvPr/>
            </p:nvSpPr>
            <p:spPr>
              <a:xfrm>
                <a:off x="7343483" y="3095450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2</a:t>
                </a:r>
              </a:p>
            </p:txBody>
          </p: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D6D6F2C-3224-4677-9026-C3D79C6DDB9A}"/>
                  </a:ext>
                </a:extLst>
              </p:cNvPr>
              <p:cNvGrpSpPr/>
              <p:nvPr/>
            </p:nvGrpSpPr>
            <p:grpSpPr>
              <a:xfrm rot="2700000">
                <a:off x="6307404" y="3304913"/>
                <a:ext cx="1631572" cy="365760"/>
                <a:chOff x="5352439" y="1812406"/>
                <a:chExt cx="1582499" cy="365760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B5CF40E9-EAC3-436A-9CA8-5CAF71BB6926}"/>
                    </a:ext>
                  </a:extLst>
                </p:cNvPr>
                <p:cNvCxnSpPr>
                  <a:cxnSpLocks/>
                  <a:endCxn id="78" idx="3"/>
                </p:cNvCxnSpPr>
                <p:nvPr/>
              </p:nvCxnSpPr>
              <p:spPr>
                <a:xfrm>
                  <a:off x="5352439" y="2007519"/>
                  <a:ext cx="65427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7" name="Group 76">
                  <a:extLst>
                    <a:ext uri="{FF2B5EF4-FFF2-40B4-BE49-F238E27FC236}">
                      <a16:creationId xmlns:a16="http://schemas.microsoft.com/office/drawing/2014/main" id="{428EBBB8-5DB9-4B65-A9F3-F7E337B8FD78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78" name="Isosceles Triangle 77">
                    <a:extLst>
                      <a:ext uri="{FF2B5EF4-FFF2-40B4-BE49-F238E27FC236}">
                        <a16:creationId xmlns:a16="http://schemas.microsoft.com/office/drawing/2014/main" id="{478B4563-9BA4-4177-B666-CB720A0B07C6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6CDAE475-D11C-4A1D-8CF2-21766B5A8D9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5056F5F3-7C93-4F03-AD31-E641B08026BC}"/>
                    </a:ext>
                  </a:extLst>
                </p:cNvPr>
                <p:cNvCxnSpPr>
                  <a:stCxn id="78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242AE885-93FA-4AD5-A717-DF8A3ADE4249}"/>
                  </a:ext>
                </a:extLst>
              </p:cNvPr>
              <p:cNvGrpSpPr/>
              <p:nvPr/>
            </p:nvGrpSpPr>
            <p:grpSpPr>
              <a:xfrm rot="-2700000">
                <a:off x="5201657" y="3199242"/>
                <a:ext cx="1579344" cy="526761"/>
                <a:chOff x="5375849" y="1742072"/>
                <a:chExt cx="1559089" cy="526761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8D705558-B25F-4E2F-929A-05DE953388A3}"/>
                    </a:ext>
                  </a:extLst>
                </p:cNvPr>
                <p:cNvCxnSpPr>
                  <a:cxnSpLocks/>
                  <a:endCxn id="88" idx="3"/>
                </p:cNvCxnSpPr>
                <p:nvPr/>
              </p:nvCxnSpPr>
              <p:spPr>
                <a:xfrm rot="2700000" flipV="1">
                  <a:off x="5372926" y="1744995"/>
                  <a:ext cx="526761" cy="5209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E3BC6872-C270-468D-B04F-5B9E7DCBD459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88" name="Isosceles Triangle 87">
                    <a:extLst>
                      <a:ext uri="{FF2B5EF4-FFF2-40B4-BE49-F238E27FC236}">
                        <a16:creationId xmlns:a16="http://schemas.microsoft.com/office/drawing/2014/main" id="{6772EA5D-C1CC-45DA-8166-6239EC2AF30E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2" name="Straight Connector 91">
                    <a:extLst>
                      <a:ext uri="{FF2B5EF4-FFF2-40B4-BE49-F238E27FC236}">
                        <a16:creationId xmlns:a16="http://schemas.microsoft.com/office/drawing/2014/main" id="{26CFBCE7-5EBE-43F5-A603-35403EB40B9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BCC03B3-AE7D-4699-A5FD-C4DD1AE50D0B}"/>
                    </a:ext>
                  </a:extLst>
                </p:cNvPr>
                <p:cNvCxnSpPr>
                  <a:stCxn id="88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BC9DFE7-3683-411A-81F4-D807D97D0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762" y="4068354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17481732-47C8-41F3-9C03-702092643856}"/>
                  </a:ext>
                </a:extLst>
              </p:cNvPr>
              <p:cNvGrpSpPr/>
              <p:nvPr/>
            </p:nvGrpSpPr>
            <p:grpSpPr>
              <a:xfrm rot="-2700000">
                <a:off x="6334078" y="4360049"/>
                <a:ext cx="1579344" cy="526761"/>
                <a:chOff x="5375849" y="1742072"/>
                <a:chExt cx="1559089" cy="526761"/>
              </a:xfrm>
            </p:grpSpPr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F8DFC75C-7ABB-42A5-A1B1-8FEB045C047D}"/>
                    </a:ext>
                  </a:extLst>
                </p:cNvPr>
                <p:cNvCxnSpPr>
                  <a:cxnSpLocks/>
                  <a:endCxn id="98" idx="3"/>
                </p:cNvCxnSpPr>
                <p:nvPr/>
              </p:nvCxnSpPr>
              <p:spPr>
                <a:xfrm rot="2700000" flipV="1">
                  <a:off x="5372926" y="1744995"/>
                  <a:ext cx="526761" cy="5209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CAF73CC1-4DFC-45DD-A8FA-3255E0D9650B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98" name="Isosceles Triangle 97">
                    <a:extLst>
                      <a:ext uri="{FF2B5EF4-FFF2-40B4-BE49-F238E27FC236}">
                        <a16:creationId xmlns:a16="http://schemas.microsoft.com/office/drawing/2014/main" id="{76609EDB-ECF3-4BC7-8EF9-42D8FA2C8291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9D0643A7-2227-4C7C-B292-CA2B9A11169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F85086E5-575E-463A-ABC1-70C8CAD9B96E}"/>
                    </a:ext>
                  </a:extLst>
                </p:cNvPr>
                <p:cNvCxnSpPr>
                  <a:stCxn id="98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0" name="Group 99">
                <a:extLst>
                  <a:ext uri="{FF2B5EF4-FFF2-40B4-BE49-F238E27FC236}">
                    <a16:creationId xmlns:a16="http://schemas.microsoft.com/office/drawing/2014/main" id="{2BA2952A-0879-4162-B3E7-B26D3EC453DA}"/>
                  </a:ext>
                </a:extLst>
              </p:cNvPr>
              <p:cNvGrpSpPr/>
              <p:nvPr/>
            </p:nvGrpSpPr>
            <p:grpSpPr>
              <a:xfrm rot="2700000">
                <a:off x="5119099" y="4480443"/>
                <a:ext cx="1631572" cy="365760"/>
                <a:chOff x="5352439" y="1812406"/>
                <a:chExt cx="1582499" cy="365760"/>
              </a:xfrm>
            </p:grpSpPr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1616F3AF-A198-4A9C-9F39-A2CC7C6AD10E}"/>
                    </a:ext>
                  </a:extLst>
                </p:cNvPr>
                <p:cNvCxnSpPr>
                  <a:cxnSpLocks/>
                  <a:endCxn id="104" idx="3"/>
                </p:cNvCxnSpPr>
                <p:nvPr/>
              </p:nvCxnSpPr>
              <p:spPr>
                <a:xfrm>
                  <a:off x="5352439" y="2007519"/>
                  <a:ext cx="65427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5B29E7EC-0D51-4D7B-934E-840C3A94EBC8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104" name="Isosceles Triangle 103">
                    <a:extLst>
                      <a:ext uri="{FF2B5EF4-FFF2-40B4-BE49-F238E27FC236}">
                        <a16:creationId xmlns:a16="http://schemas.microsoft.com/office/drawing/2014/main" id="{8645CA29-289E-4D0F-9581-B24D8BAB0FD9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A9DF788A-DCD4-481D-85DB-8F9C313015E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0620AB64-47D2-4A35-9448-8DF5CEABA39F}"/>
                    </a:ext>
                  </a:extLst>
                </p:cNvPr>
                <p:cNvCxnSpPr>
                  <a:stCxn id="104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71FA8457-0309-4837-887B-B355B65F7E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9919" y="5255706"/>
                <a:ext cx="2202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88ECAF32-652C-4C09-A3DA-781E4D75B0A4}"/>
                  </a:ext>
                </a:extLst>
              </p:cNvPr>
              <p:cNvSpPr txBox="1"/>
              <p:nvPr/>
            </p:nvSpPr>
            <p:spPr>
              <a:xfrm>
                <a:off x="5501693" y="4719268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DAE2FC3E-86EA-4663-B579-3A1D58BFC70B}"/>
                  </a:ext>
                </a:extLst>
              </p:cNvPr>
              <p:cNvSpPr txBox="1"/>
              <p:nvPr/>
            </p:nvSpPr>
            <p:spPr>
              <a:xfrm>
                <a:off x="7252695" y="4639915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4</a:t>
                </a:r>
              </a:p>
            </p:txBody>
          </p: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1FE5B8-2E97-4205-A4FE-C3CF63E15D10}"/>
                  </a:ext>
                </a:extLst>
              </p:cNvPr>
              <p:cNvGrpSpPr/>
              <p:nvPr/>
            </p:nvGrpSpPr>
            <p:grpSpPr>
              <a:xfrm>
                <a:off x="4580313" y="4434537"/>
                <a:ext cx="365760" cy="167605"/>
                <a:chOff x="4580313" y="4434537"/>
                <a:chExt cx="365760" cy="167605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8FC0C580-4C7D-40B2-8AC5-24FDCF8FD0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580313" y="4434537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FD287443-E2F4-4D15-A1B7-AF074C898A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41277" y="4515026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AF240328-68BB-4D1F-A330-D6653D7041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09160" y="460214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C5EE0DC-5ACD-48BF-B5BC-B715E72A2AEB}"/>
                  </a:ext>
                </a:extLst>
              </p:cNvPr>
              <p:cNvCxnSpPr/>
              <p:nvPr/>
            </p:nvCxnSpPr>
            <p:spPr>
              <a:xfrm>
                <a:off x="4763193" y="4094280"/>
                <a:ext cx="0" cy="346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E337E9E-2E30-42F5-A3EE-96CA0C11D8DB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2522136" y="2431099"/>
              <a:ext cx="8089" cy="76883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251A6-5702-47F1-8179-53A773AC88FF}"/>
                </a:ext>
              </a:extLst>
            </p:cNvPr>
            <p:cNvSpPr/>
            <p:nvPr/>
          </p:nvSpPr>
          <p:spPr>
            <a:xfrm>
              <a:off x="2118745" y="3199929"/>
              <a:ext cx="822960" cy="8229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8B6A1B92-99FF-428A-96CA-EE071935ABD9}"/>
                </a:ext>
              </a:extLst>
            </p:cNvPr>
            <p:cNvCxnSpPr>
              <a:cxnSpLocks/>
            </p:cNvCxnSpPr>
            <p:nvPr/>
          </p:nvCxnSpPr>
          <p:spPr>
            <a:xfrm>
              <a:off x="2526180" y="4025929"/>
              <a:ext cx="0" cy="54864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2764E4-A6B6-4BD2-8F03-0A31895034FA}"/>
              </a:ext>
            </a:extLst>
          </p:cNvPr>
          <p:cNvGrpSpPr/>
          <p:nvPr/>
        </p:nvGrpSpPr>
        <p:grpSpPr>
          <a:xfrm>
            <a:off x="8043783" y="1992794"/>
            <a:ext cx="969758" cy="469354"/>
            <a:chOff x="8043783" y="1992794"/>
            <a:chExt cx="969758" cy="469354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5A63BDB-315C-442F-8896-FCE871F00B05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04330F9-DDF4-4EF3-836D-474173CA51AD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24508D6C-90CA-4236-9BA6-23A111256C30}"/>
              </a:ext>
            </a:extLst>
          </p:cNvPr>
          <p:cNvGrpSpPr/>
          <p:nvPr/>
        </p:nvGrpSpPr>
        <p:grpSpPr>
          <a:xfrm>
            <a:off x="6518694" y="3209527"/>
            <a:ext cx="969758" cy="450183"/>
            <a:chOff x="7671900" y="2011965"/>
            <a:chExt cx="969758" cy="450183"/>
          </a:xfrm>
        </p:grpSpPr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0BC28ED3-3BEF-4041-A758-6EC59F0F5526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203E4F90-807A-4B59-B071-8F6F3FFF77DA}"/>
                </a:ext>
              </a:extLst>
            </p:cNvPr>
            <p:cNvSpPr txBox="1"/>
            <p:nvPr/>
          </p:nvSpPr>
          <p:spPr>
            <a:xfrm>
              <a:off x="7671900" y="2011965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B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6A980278-C2FB-432D-81CE-0988799DE16B}"/>
              </a:ext>
            </a:extLst>
          </p:cNvPr>
          <p:cNvGrpSpPr/>
          <p:nvPr/>
        </p:nvGrpSpPr>
        <p:grpSpPr>
          <a:xfrm>
            <a:off x="9550373" y="3045319"/>
            <a:ext cx="1040057" cy="568671"/>
            <a:chOff x="7973484" y="1992794"/>
            <a:chExt cx="1040057" cy="568671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BFE2CC9-A092-4864-B58B-3CD8FC12C703}"/>
                </a:ext>
              </a:extLst>
            </p:cNvPr>
            <p:cNvSpPr/>
            <p:nvPr/>
          </p:nvSpPr>
          <p:spPr>
            <a:xfrm>
              <a:off x="7973484" y="2470025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55CAE5F-2DF8-434F-A038-72E13D5B1B69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C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FA5BA57-7728-44A9-BA30-1DC1C2A9F755}"/>
              </a:ext>
            </a:extLst>
          </p:cNvPr>
          <p:cNvGrpSpPr/>
          <p:nvPr/>
        </p:nvGrpSpPr>
        <p:grpSpPr>
          <a:xfrm>
            <a:off x="8118267" y="4694794"/>
            <a:ext cx="969758" cy="415052"/>
            <a:chOff x="8043783" y="1947074"/>
            <a:chExt cx="969758" cy="415052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654627-4A88-4E19-B8C8-330645CBD810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A52FE1-C3DD-4087-97D0-CCB7E0316519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391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Bridge Rectifier Circuit – Rearranged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8A6376C-361D-4708-8DDE-5842D59665E9}"/>
              </a:ext>
            </a:extLst>
          </p:cNvPr>
          <p:cNvGrpSpPr/>
          <p:nvPr/>
        </p:nvGrpSpPr>
        <p:grpSpPr>
          <a:xfrm>
            <a:off x="2118745" y="1381972"/>
            <a:ext cx="8832062" cy="4122491"/>
            <a:chOff x="2118745" y="1381972"/>
            <a:chExt cx="8832062" cy="412249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A39B7ED-E37A-4E4A-BFC5-A77844FE84C3}"/>
                </a:ext>
              </a:extLst>
            </p:cNvPr>
            <p:cNvCxnSpPr>
              <a:cxnSpLocks/>
            </p:cNvCxnSpPr>
            <p:nvPr/>
          </p:nvCxnSpPr>
          <p:spPr>
            <a:xfrm>
              <a:off x="4449645" y="2409830"/>
              <a:ext cx="128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4CF9745-F56D-41D6-8734-EBEC33BD319A}"/>
                </a:ext>
              </a:extLst>
            </p:cNvPr>
            <p:cNvSpPr txBox="1"/>
            <p:nvPr/>
          </p:nvSpPr>
          <p:spPr>
            <a:xfrm>
              <a:off x="3648654" y="2322971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6F0440-8F96-4925-823A-946DEC2DCFA2}"/>
                </a:ext>
              </a:extLst>
            </p:cNvPr>
            <p:cNvSpPr txBox="1"/>
            <p:nvPr/>
          </p:nvSpPr>
          <p:spPr>
            <a:xfrm>
              <a:off x="2342261" y="341564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FFE9B52-80B0-493B-9490-A6B9F254D3DB}"/>
                </a:ext>
              </a:extLst>
            </p:cNvPr>
            <p:cNvSpPr txBox="1"/>
            <p:nvPr/>
          </p:nvSpPr>
          <p:spPr>
            <a:xfrm>
              <a:off x="8894818" y="3078332"/>
              <a:ext cx="3059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CACDF2-7CC8-4E03-B2C0-184906F19299}"/>
                </a:ext>
              </a:extLst>
            </p:cNvPr>
            <p:cNvSpPr txBox="1"/>
            <p:nvPr/>
          </p:nvSpPr>
          <p:spPr>
            <a:xfrm>
              <a:off x="9921611" y="354855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0EC839-A6E5-490B-9152-4E50E9DD8304}"/>
                </a:ext>
              </a:extLst>
            </p:cNvPr>
            <p:cNvSpPr txBox="1"/>
            <p:nvPr/>
          </p:nvSpPr>
          <p:spPr>
            <a:xfrm>
              <a:off x="7858391" y="3587406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25FA41-F365-4089-8FF7-B35989399CCA}"/>
                </a:ext>
              </a:extLst>
            </p:cNvPr>
            <p:cNvSpPr txBox="1"/>
            <p:nvPr/>
          </p:nvSpPr>
          <p:spPr>
            <a:xfrm>
              <a:off x="8279016" y="377938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0F51024-C142-46A4-9B7F-CCBE97F4AEAB}"/>
                </a:ext>
              </a:extLst>
            </p:cNvPr>
            <p:cNvGrpSpPr/>
            <p:nvPr/>
          </p:nvGrpSpPr>
          <p:grpSpPr>
            <a:xfrm>
              <a:off x="4054028" y="2417205"/>
              <a:ext cx="497282" cy="2159840"/>
              <a:chOff x="1128357" y="2919894"/>
              <a:chExt cx="497282" cy="2116737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E17DB64D-04C5-4698-8387-86888CFBEF9A}"/>
                  </a:ext>
                </a:extLst>
              </p:cNvPr>
              <p:cNvGrpSpPr/>
              <p:nvPr/>
            </p:nvGrpSpPr>
            <p:grpSpPr>
              <a:xfrm>
                <a:off x="1128357" y="2933511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EE0E4BE0-8F46-45FA-B48C-1275BB938580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35" name="Arc 34">
                    <a:extLst>
                      <a:ext uri="{FF2B5EF4-FFF2-40B4-BE49-F238E27FC236}">
                        <a16:creationId xmlns:a16="http://schemas.microsoft.com/office/drawing/2014/main" id="{72E6FC31-E4DE-40E1-81B6-90836C772601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Arc 36">
                    <a:extLst>
                      <a:ext uri="{FF2B5EF4-FFF2-40B4-BE49-F238E27FC236}">
                        <a16:creationId xmlns:a16="http://schemas.microsoft.com/office/drawing/2014/main" id="{F2B85F6C-7FE1-40A4-92BB-4D3EAE1E7C40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" name="Arc 37">
                    <a:extLst>
                      <a:ext uri="{FF2B5EF4-FFF2-40B4-BE49-F238E27FC236}">
                        <a16:creationId xmlns:a16="http://schemas.microsoft.com/office/drawing/2014/main" id="{F1010E42-BDA8-4AE5-AD2C-955BB9ECC8C6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Arc 38">
                    <a:extLst>
                      <a:ext uri="{FF2B5EF4-FFF2-40B4-BE49-F238E27FC236}">
                        <a16:creationId xmlns:a16="http://schemas.microsoft.com/office/drawing/2014/main" id="{ECA96021-43A8-4A22-A07C-67C1571C81DF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56B1BF4-040F-4E5B-A087-CDDB28828CEC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A613E81F-F148-4D42-A046-75652A51686C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Arc 42">
                    <a:extLst>
                      <a:ext uri="{FF2B5EF4-FFF2-40B4-BE49-F238E27FC236}">
                        <a16:creationId xmlns:a16="http://schemas.microsoft.com/office/drawing/2014/main" id="{A63E2844-5A48-4702-835C-5AFAB525821F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ED14CBEB-21BD-41C4-8628-B964560DB802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Arc 44">
                    <a:extLst>
                      <a:ext uri="{FF2B5EF4-FFF2-40B4-BE49-F238E27FC236}">
                        <a16:creationId xmlns:a16="http://schemas.microsoft.com/office/drawing/2014/main" id="{48CF9D9E-2FB7-4B35-A1E0-085348736830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7D267EF-9BFB-4E99-A157-FB53D3946757}"/>
                  </a:ext>
                </a:extLst>
              </p:cNvPr>
              <p:cNvGrpSpPr/>
              <p:nvPr/>
            </p:nvGrpSpPr>
            <p:grpSpPr>
              <a:xfrm flipH="1">
                <a:off x="1442759" y="2919894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799C9B2C-341A-4E6B-A18A-3A61FFE9F5AC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4" name="Arc 53">
                    <a:extLst>
                      <a:ext uri="{FF2B5EF4-FFF2-40B4-BE49-F238E27FC236}">
                        <a16:creationId xmlns:a16="http://schemas.microsoft.com/office/drawing/2014/main" id="{584FE2B3-F06A-461F-A7A4-7CE4392A525E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>
                    <a:extLst>
                      <a:ext uri="{FF2B5EF4-FFF2-40B4-BE49-F238E27FC236}">
                        <a16:creationId xmlns:a16="http://schemas.microsoft.com/office/drawing/2014/main" id="{91F22903-CC1C-4208-8C4F-730A582CBAB9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Arc 55">
                    <a:extLst>
                      <a:ext uri="{FF2B5EF4-FFF2-40B4-BE49-F238E27FC236}">
                        <a16:creationId xmlns:a16="http://schemas.microsoft.com/office/drawing/2014/main" id="{9007F29E-AD02-4E9F-A51E-AB8E6E153738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Arc 56">
                    <a:extLst>
                      <a:ext uri="{FF2B5EF4-FFF2-40B4-BE49-F238E27FC236}">
                        <a16:creationId xmlns:a16="http://schemas.microsoft.com/office/drawing/2014/main" id="{0E1A0AC4-19B4-4AD1-A81A-9A563306CA0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94EBE58C-9E5A-442D-AE4D-9EF559D35FE8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0" name="Arc 49">
                    <a:extLst>
                      <a:ext uri="{FF2B5EF4-FFF2-40B4-BE49-F238E27FC236}">
                        <a16:creationId xmlns:a16="http://schemas.microsoft.com/office/drawing/2014/main" id="{EB140F1B-EC86-416E-84EE-6D4B4F338B33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Arc 50">
                    <a:extLst>
                      <a:ext uri="{FF2B5EF4-FFF2-40B4-BE49-F238E27FC236}">
                        <a16:creationId xmlns:a16="http://schemas.microsoft.com/office/drawing/2014/main" id="{BAC9B41A-DC00-4A14-8537-326582C96F44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Arc 51">
                    <a:extLst>
                      <a:ext uri="{FF2B5EF4-FFF2-40B4-BE49-F238E27FC236}">
                        <a16:creationId xmlns:a16="http://schemas.microsoft.com/office/drawing/2014/main" id="{06A55211-892E-4AD8-B272-344D04817F4D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Arc 52">
                    <a:extLst>
                      <a:ext uri="{FF2B5EF4-FFF2-40B4-BE49-F238E27FC236}">
                        <a16:creationId xmlns:a16="http://schemas.microsoft.com/office/drawing/2014/main" id="{7CC15073-B889-422B-9A4D-485099F21C8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0147331-1F23-4F75-9E51-5AA0F793C422}"/>
                </a:ext>
              </a:extLst>
            </p:cNvPr>
            <p:cNvCxnSpPr>
              <a:cxnSpLocks/>
            </p:cNvCxnSpPr>
            <p:nvPr/>
          </p:nvCxnSpPr>
          <p:spPr>
            <a:xfrm>
              <a:off x="2522136" y="2432799"/>
              <a:ext cx="16176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E4677A3-CC35-48F4-84BD-03BAB08B078A}"/>
                </a:ext>
              </a:extLst>
            </p:cNvPr>
            <p:cNvCxnSpPr>
              <a:cxnSpLocks/>
            </p:cNvCxnSpPr>
            <p:nvPr/>
          </p:nvCxnSpPr>
          <p:spPr>
            <a:xfrm>
              <a:off x="2522136" y="4583934"/>
              <a:ext cx="16242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3384914-1EC1-42BB-855B-6A20BC153A32}"/>
                </a:ext>
              </a:extLst>
            </p:cNvPr>
            <p:cNvSpPr/>
            <p:nvPr/>
          </p:nvSpPr>
          <p:spPr>
            <a:xfrm>
              <a:off x="4008127" y="250763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C0FF3D9-608D-4F32-9A5C-1DFDAECCA09D}"/>
                </a:ext>
              </a:extLst>
            </p:cNvPr>
            <p:cNvSpPr/>
            <p:nvPr/>
          </p:nvSpPr>
          <p:spPr>
            <a:xfrm>
              <a:off x="4475631" y="249723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95CB064-792C-46FD-8215-EC0DCE0EE2ED}"/>
                </a:ext>
              </a:extLst>
            </p:cNvPr>
            <p:cNvSpPr txBox="1"/>
            <p:nvPr/>
          </p:nvSpPr>
          <p:spPr>
            <a:xfrm>
              <a:off x="4619711" y="234368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7ADC79E-5C90-4BC2-86E8-3E3D7A88109F}"/>
                </a:ext>
              </a:extLst>
            </p:cNvPr>
            <p:cNvSpPr txBox="1"/>
            <p:nvPr/>
          </p:nvSpPr>
          <p:spPr>
            <a:xfrm>
              <a:off x="3834114" y="4212417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90089EA-FBB0-4EC8-B062-AA2B91710FE1}"/>
                </a:ext>
              </a:extLst>
            </p:cNvPr>
            <p:cNvSpPr txBox="1"/>
            <p:nvPr/>
          </p:nvSpPr>
          <p:spPr>
            <a:xfrm>
              <a:off x="4417916" y="417068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6E9CB7B-68D9-4200-9CB8-EED082EF264C}"/>
                </a:ext>
              </a:extLst>
            </p:cNvPr>
            <p:cNvSpPr txBox="1"/>
            <p:nvPr/>
          </p:nvSpPr>
          <p:spPr>
            <a:xfrm>
              <a:off x="4635109" y="3348013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S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8C63645-5C29-4B54-8845-56DAF394A036}"/>
                </a:ext>
              </a:extLst>
            </p:cNvPr>
            <p:cNvCxnSpPr>
              <a:cxnSpLocks/>
            </p:cNvCxnSpPr>
            <p:nvPr/>
          </p:nvCxnSpPr>
          <p:spPr>
            <a:xfrm>
              <a:off x="4475631" y="4552112"/>
              <a:ext cx="128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3B156A-DCF2-4FCC-B689-038D3B73DAC0}"/>
                </a:ext>
              </a:extLst>
            </p:cNvPr>
            <p:cNvCxnSpPr>
              <a:cxnSpLocks/>
            </p:cNvCxnSpPr>
            <p:nvPr/>
          </p:nvCxnSpPr>
          <p:spPr>
            <a:xfrm>
              <a:off x="10147648" y="1534435"/>
              <a:ext cx="0" cy="37947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72126D15-17F1-4FE8-ADE0-5F59A71562B5}"/>
                </a:ext>
              </a:extLst>
            </p:cNvPr>
            <p:cNvSpPr txBox="1"/>
            <p:nvPr/>
          </p:nvSpPr>
          <p:spPr>
            <a:xfrm>
              <a:off x="8857293" y="1758582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4DB2868-9E9A-4341-864B-E24CF9ADA7BF}"/>
                </a:ext>
              </a:extLst>
            </p:cNvPr>
            <p:cNvSpPr txBox="1"/>
            <p:nvPr/>
          </p:nvSpPr>
          <p:spPr>
            <a:xfrm>
              <a:off x="6573174" y="215901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2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6D6F2C-3224-4677-9026-C3D79C6DDB9A}"/>
                </a:ext>
              </a:extLst>
            </p:cNvPr>
            <p:cNvGrpSpPr/>
            <p:nvPr/>
          </p:nvGrpSpPr>
          <p:grpSpPr>
            <a:xfrm>
              <a:off x="5999628" y="2570267"/>
              <a:ext cx="1813554" cy="365760"/>
              <a:chOff x="5352439" y="1812406"/>
              <a:chExt cx="1759007" cy="36576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CF40E9-EAC3-436A-9CA8-5CAF71BB6926}"/>
                  </a:ext>
                </a:extLst>
              </p:cNvPr>
              <p:cNvCxnSpPr>
                <a:cxnSpLocks/>
                <a:endCxn id="78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428EBBB8-5DB9-4B65-A9F3-F7E337B8FD7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78" name="Isosceles Triangle 77">
                  <a:extLst>
                    <a:ext uri="{FF2B5EF4-FFF2-40B4-BE49-F238E27FC236}">
                      <a16:creationId xmlns:a16="http://schemas.microsoft.com/office/drawing/2014/main" id="{478B4563-9BA4-4177-B666-CB720A0B07C6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CDAE475-D11C-4A1D-8CF2-21766B5A8D9F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5056F5F3-7C93-4F03-AD31-E641B08026BC}"/>
                  </a:ext>
                </a:extLst>
              </p:cNvPr>
              <p:cNvCxnSpPr>
                <a:stCxn id="78" idx="0"/>
              </p:cNvCxnSpPr>
              <p:nvPr/>
            </p:nvCxnSpPr>
            <p:spPr>
              <a:xfrm>
                <a:off x="6401928" y="2007519"/>
                <a:ext cx="7095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242AE885-93FA-4AD5-A717-DF8A3ADE4249}"/>
                </a:ext>
              </a:extLst>
            </p:cNvPr>
            <p:cNvGrpSpPr/>
            <p:nvPr/>
          </p:nvGrpSpPr>
          <p:grpSpPr>
            <a:xfrm rot="10800000">
              <a:off x="6000719" y="1381972"/>
              <a:ext cx="4200698" cy="365760"/>
              <a:chOff x="5053393" y="1812406"/>
              <a:chExt cx="4146816" cy="365760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8D705558-B25F-4E2F-929A-05DE953388A3}"/>
                  </a:ext>
                </a:extLst>
              </p:cNvPr>
              <p:cNvCxnSpPr>
                <a:cxnSpLocks/>
                <a:endCxn id="88" idx="3"/>
              </p:cNvCxnSpPr>
              <p:nvPr/>
            </p:nvCxnSpPr>
            <p:spPr>
              <a:xfrm rot="10800000" flipH="1">
                <a:off x="5053393" y="2007519"/>
                <a:ext cx="953322" cy="24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E3BC6872-C270-468D-B04F-5B9E7DCBD459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88" name="Isosceles Triangle 87">
                  <a:extLst>
                    <a:ext uri="{FF2B5EF4-FFF2-40B4-BE49-F238E27FC236}">
                      <a16:creationId xmlns:a16="http://schemas.microsoft.com/office/drawing/2014/main" id="{6772EA5D-C1CC-45DA-8166-6239EC2AF30E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26CFBCE7-5EBE-43F5-A603-35403EB40B9E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BCC03B3-AE7D-4699-A5FD-C4DD1AE50D0B}"/>
                  </a:ext>
                </a:extLst>
              </p:cNvPr>
              <p:cNvCxnSpPr>
                <a:stCxn id="88" idx="0"/>
              </p:cNvCxnSpPr>
              <p:nvPr/>
            </p:nvCxnSpPr>
            <p:spPr>
              <a:xfrm>
                <a:off x="6401929" y="2007519"/>
                <a:ext cx="27982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7481732-47C8-41F3-9C03-702092643856}"/>
                </a:ext>
              </a:extLst>
            </p:cNvPr>
            <p:cNvGrpSpPr/>
            <p:nvPr/>
          </p:nvGrpSpPr>
          <p:grpSpPr>
            <a:xfrm rot="10800000">
              <a:off x="6044008" y="5138703"/>
              <a:ext cx="4124841" cy="365760"/>
              <a:chOff x="3184218" y="1812406"/>
              <a:chExt cx="4071936" cy="365760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F8DFC75C-7ABB-42A5-A1B1-8FEB045C047D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>
                <a:off x="3184218" y="2000740"/>
                <a:ext cx="28885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AF73CC1-4DFC-45DD-A8FA-3255E0D9650B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98" name="Isosceles Triangle 97">
                  <a:extLst>
                    <a:ext uri="{FF2B5EF4-FFF2-40B4-BE49-F238E27FC236}">
                      <a16:creationId xmlns:a16="http://schemas.microsoft.com/office/drawing/2014/main" id="{76609EDB-ECF3-4BC7-8EF9-42D8FA2C8291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9D0643A7-2227-4C7C-B292-CA2B9A111697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F85086E5-575E-463A-ABC1-70C8CAD9B96E}"/>
                  </a:ext>
                </a:extLst>
              </p:cNvPr>
              <p:cNvCxnSpPr>
                <a:cxnSpLocks/>
                <a:stCxn id="98" idx="0"/>
              </p:cNvCxnSpPr>
              <p:nvPr/>
            </p:nvCxnSpPr>
            <p:spPr>
              <a:xfrm rot="10800000" flipH="1" flipV="1">
                <a:off x="6401929" y="2007518"/>
                <a:ext cx="854225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BA2952A-0879-4162-B3E7-B26D3EC453DA}"/>
                </a:ext>
              </a:extLst>
            </p:cNvPr>
            <p:cNvGrpSpPr/>
            <p:nvPr/>
          </p:nvGrpSpPr>
          <p:grpSpPr>
            <a:xfrm>
              <a:off x="5905755" y="4010336"/>
              <a:ext cx="1904993" cy="365760"/>
              <a:chOff x="5352439" y="1812406"/>
              <a:chExt cx="1847697" cy="365760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616F3AF-A198-4A9C-9F39-A2CC7C6AD10E}"/>
                  </a:ext>
                </a:extLst>
              </p:cNvPr>
              <p:cNvCxnSpPr>
                <a:cxnSpLocks/>
                <a:endCxn id="104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B29E7EC-0D51-4D7B-934E-840C3A94EBC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104" name="Isosceles Triangle 103">
                  <a:extLst>
                    <a:ext uri="{FF2B5EF4-FFF2-40B4-BE49-F238E27FC236}">
                      <a16:creationId xmlns:a16="http://schemas.microsoft.com/office/drawing/2014/main" id="{8645CA29-289E-4D0F-9581-B24D8BAB0FD9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9DF788A-DCD4-481D-85DB-8F9C313015E3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0620AB64-47D2-4A35-9448-8DF5CEABA39F}"/>
                  </a:ext>
                </a:extLst>
              </p:cNvPr>
              <p:cNvCxnSpPr>
                <a:stCxn id="104" idx="0"/>
              </p:cNvCxnSpPr>
              <p:nvPr/>
            </p:nvCxnSpPr>
            <p:spPr>
              <a:xfrm>
                <a:off x="6401928" y="2007519"/>
                <a:ext cx="798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88ECAF32-652C-4C09-A3DA-781E4D75B0A4}"/>
                </a:ext>
              </a:extLst>
            </p:cNvPr>
            <p:cNvSpPr txBox="1"/>
            <p:nvPr/>
          </p:nvSpPr>
          <p:spPr>
            <a:xfrm>
              <a:off x="7309680" y="492516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AE2FC3E-86EA-4663-B579-3A1D58BFC70B}"/>
                </a:ext>
              </a:extLst>
            </p:cNvPr>
            <p:cNvSpPr txBox="1"/>
            <p:nvPr/>
          </p:nvSpPr>
          <p:spPr>
            <a:xfrm>
              <a:off x="6575452" y="367081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4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85AC4EF-A152-4951-9432-D0BA6D428516}"/>
                </a:ext>
              </a:extLst>
            </p:cNvPr>
            <p:cNvGrpSpPr/>
            <p:nvPr/>
          </p:nvGrpSpPr>
          <p:grpSpPr>
            <a:xfrm flipH="1">
              <a:off x="10179627" y="3591029"/>
              <a:ext cx="771180" cy="507862"/>
              <a:chOff x="6509596" y="3591862"/>
              <a:chExt cx="771180" cy="507862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FCEC37D-6F85-4BBE-8566-62CB0684B5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92476" y="3602319"/>
                <a:ext cx="5883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1FE5B8-2E97-4205-A4FE-C3CF63E15D10}"/>
                  </a:ext>
                </a:extLst>
              </p:cNvPr>
              <p:cNvGrpSpPr/>
              <p:nvPr/>
            </p:nvGrpSpPr>
            <p:grpSpPr>
              <a:xfrm>
                <a:off x="6509596" y="3932119"/>
                <a:ext cx="365760" cy="167605"/>
                <a:chOff x="4580313" y="4434537"/>
                <a:chExt cx="365760" cy="167605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8FC0C580-4C7D-40B2-8AC5-24FDCF8FD0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580313" y="4434537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FD287443-E2F4-4D15-A1B7-AF074C898A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41277" y="4515026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AF240328-68BB-4D1F-A330-D6653D7041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09160" y="460214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C5EE0DC-5ACD-48BF-B5BC-B715E72A2AEB}"/>
                  </a:ext>
                </a:extLst>
              </p:cNvPr>
              <p:cNvCxnSpPr/>
              <p:nvPr/>
            </p:nvCxnSpPr>
            <p:spPr>
              <a:xfrm>
                <a:off x="6692476" y="3591862"/>
                <a:ext cx="0" cy="346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E337E9E-2E30-42F5-A3EE-96CA0C11D8DB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2522136" y="2431099"/>
              <a:ext cx="8089" cy="76883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251A6-5702-47F1-8179-53A773AC88FF}"/>
                </a:ext>
              </a:extLst>
            </p:cNvPr>
            <p:cNvSpPr/>
            <p:nvPr/>
          </p:nvSpPr>
          <p:spPr>
            <a:xfrm>
              <a:off x="2118745" y="3199929"/>
              <a:ext cx="822960" cy="8229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8B6A1B92-99FF-428A-96CA-EE071935ABD9}"/>
                </a:ext>
              </a:extLst>
            </p:cNvPr>
            <p:cNvCxnSpPr>
              <a:cxnSpLocks/>
            </p:cNvCxnSpPr>
            <p:nvPr/>
          </p:nvCxnSpPr>
          <p:spPr>
            <a:xfrm>
              <a:off x="2526180" y="4025929"/>
              <a:ext cx="0" cy="54864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42764E4-A6B6-4BD2-8F03-0A31895034FA}"/>
                </a:ext>
              </a:extLst>
            </p:cNvPr>
            <p:cNvGrpSpPr/>
            <p:nvPr/>
          </p:nvGrpSpPr>
          <p:grpSpPr>
            <a:xfrm>
              <a:off x="4873424" y="1912258"/>
              <a:ext cx="969758" cy="520541"/>
              <a:chOff x="7583849" y="1941607"/>
              <a:chExt cx="969758" cy="520541"/>
            </a:xfrm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45A63BDB-315C-442F-8896-FCE871F00B05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04330F9-DDF4-4EF3-836D-474173CA51AD}"/>
                  </a:ext>
                </a:extLst>
              </p:cNvPr>
              <p:cNvSpPr txBox="1"/>
              <p:nvPr/>
            </p:nvSpPr>
            <p:spPr>
              <a:xfrm>
                <a:off x="7583849" y="1941607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A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0348E7F-811D-4831-9F2E-A8605E367922}"/>
                </a:ext>
              </a:extLst>
            </p:cNvPr>
            <p:cNvGrpSpPr/>
            <p:nvPr/>
          </p:nvGrpSpPr>
          <p:grpSpPr>
            <a:xfrm>
              <a:off x="7762593" y="3155837"/>
              <a:ext cx="2583561" cy="615005"/>
              <a:chOff x="7628113" y="1829264"/>
              <a:chExt cx="2583561" cy="61500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55FC5DBE-87A4-47B3-9D74-04FBF030B7C5}"/>
                  </a:ext>
                </a:extLst>
              </p:cNvPr>
              <p:cNvGrpSpPr/>
              <p:nvPr/>
            </p:nvGrpSpPr>
            <p:grpSpPr>
              <a:xfrm>
                <a:off x="7640376" y="2146568"/>
                <a:ext cx="2337786" cy="297701"/>
                <a:chOff x="7282886" y="3419644"/>
                <a:chExt cx="2337786" cy="297701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983D167D-1797-41C4-86CF-525578558547}"/>
                    </a:ext>
                  </a:extLst>
                </p:cNvPr>
                <p:cNvGrpSpPr/>
                <p:nvPr/>
              </p:nvGrpSpPr>
              <p:grpSpPr>
                <a:xfrm>
                  <a:off x="8109186" y="3419644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097F865C-B4C2-4909-864E-87445ADEE9E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8D86A47D-4A24-46D4-A8B9-FF226D84389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724F3557-DE9C-4570-8DBE-F8B309CD37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7AFCFA57-7601-4C11-B107-D2A4B8472647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14942232-255A-48D9-A14C-910F2D5D99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5A248E39-A087-45C5-8B78-778B1A308C2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B35D7F0B-94BB-4477-B980-5DA04C051C09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8" name="Straight Connector 27">
                      <a:extLst>
                        <a:ext uri="{FF2B5EF4-FFF2-40B4-BE49-F238E27FC236}">
                          <a16:creationId xmlns:a16="http://schemas.microsoft.com/office/drawing/2014/main" id="{8D9F4035-8E9B-4C41-AC33-893A9134D6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F285BFBF-EE0B-4E5F-938B-506464AFD21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B66FB01B-DC38-4CA9-A70E-1B7ED8C9DD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DCE41F5-FF15-45D2-A859-A9962A08C0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282886" y="3591862"/>
                  <a:ext cx="826300" cy="72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9BC9DFE7-3683-411A-81F4-D807D97D07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07045" y="3565936"/>
                  <a:ext cx="71362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24508D6C-90CA-4236-9BA6-23A111256C30}"/>
                  </a:ext>
                </a:extLst>
              </p:cNvPr>
              <p:cNvGrpSpPr/>
              <p:nvPr/>
            </p:nvGrpSpPr>
            <p:grpSpPr>
              <a:xfrm>
                <a:off x="9241916" y="1875119"/>
                <a:ext cx="969758" cy="450183"/>
                <a:chOff x="7671900" y="2011965"/>
                <a:chExt cx="969758" cy="450183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0BC28ED3-3BEF-4041-A758-6EC59F0F5526}"/>
                    </a:ext>
                  </a:extLst>
                </p:cNvPr>
                <p:cNvSpPr/>
                <p:nvPr/>
              </p:nvSpPr>
              <p:spPr>
                <a:xfrm>
                  <a:off x="8398999" y="2370708"/>
                  <a:ext cx="91440" cy="9144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203E4F90-807A-4B59-B071-8F6F3FFF77DA}"/>
                    </a:ext>
                  </a:extLst>
                </p:cNvPr>
                <p:cNvSpPr txBox="1"/>
                <p:nvPr/>
              </p:nvSpPr>
              <p:spPr>
                <a:xfrm>
                  <a:off x="7671900" y="2011965"/>
                  <a:ext cx="9697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Node B</a:t>
                  </a:r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A980278-C2FB-432D-81CE-0988799DE16B}"/>
                  </a:ext>
                </a:extLst>
              </p:cNvPr>
              <p:cNvGrpSpPr/>
              <p:nvPr/>
            </p:nvGrpSpPr>
            <p:grpSpPr>
              <a:xfrm>
                <a:off x="7628113" y="1829264"/>
                <a:ext cx="1030932" cy="526752"/>
                <a:chOff x="7973484" y="2034713"/>
                <a:chExt cx="1030932" cy="526752"/>
              </a:xfrm>
            </p:grpSpPr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7BFE2CC9-A092-4864-B58B-3CD8FC12C703}"/>
                    </a:ext>
                  </a:extLst>
                </p:cNvPr>
                <p:cNvSpPr/>
                <p:nvPr/>
              </p:nvSpPr>
              <p:spPr>
                <a:xfrm>
                  <a:off x="7973484" y="2470025"/>
                  <a:ext cx="91440" cy="9144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D55CAE5F-2DF8-434F-A038-72E13D5B1B69}"/>
                    </a:ext>
                  </a:extLst>
                </p:cNvPr>
                <p:cNvSpPr txBox="1"/>
                <p:nvPr/>
              </p:nvSpPr>
              <p:spPr>
                <a:xfrm>
                  <a:off x="8034658" y="2034713"/>
                  <a:ext cx="9697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Node C</a:t>
                  </a:r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BFA5BA57-7728-44A9-BA30-1DC1C2A9F755}"/>
                </a:ext>
              </a:extLst>
            </p:cNvPr>
            <p:cNvGrpSpPr/>
            <p:nvPr/>
          </p:nvGrpSpPr>
          <p:grpSpPr>
            <a:xfrm>
              <a:off x="4966406" y="4506829"/>
              <a:ext cx="969758" cy="422737"/>
              <a:chOff x="7555905" y="1947074"/>
              <a:chExt cx="969758" cy="422737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F4654627-4A88-4E19-B8C8-330645CBD810}"/>
                  </a:ext>
                </a:extLst>
              </p:cNvPr>
              <p:cNvSpPr/>
              <p:nvPr/>
            </p:nvSpPr>
            <p:spPr>
              <a:xfrm>
                <a:off x="8332678" y="1947074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02A52FE1-C3DD-4087-97D0-CCB7E0316519}"/>
                  </a:ext>
                </a:extLst>
              </p:cNvPr>
              <p:cNvSpPr txBox="1"/>
              <p:nvPr/>
            </p:nvSpPr>
            <p:spPr>
              <a:xfrm>
                <a:off x="7555905" y="2000479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D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DBB73C8F-8F11-49F5-BCF3-70E76030CA1D}"/>
                </a:ext>
              </a:extLst>
            </p:cNvPr>
            <p:cNvCxnSpPr>
              <a:cxnSpLocks/>
            </p:cNvCxnSpPr>
            <p:nvPr/>
          </p:nvCxnSpPr>
          <p:spPr>
            <a:xfrm>
              <a:off x="7808313" y="2748955"/>
              <a:ext cx="0" cy="146304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F4A0AA93-C3A5-4B93-8AFD-8708E7D3A478}"/>
                </a:ext>
              </a:extLst>
            </p:cNvPr>
            <p:cNvSpPr txBox="1"/>
            <p:nvPr/>
          </p:nvSpPr>
          <p:spPr>
            <a:xfrm>
              <a:off x="5488132" y="249894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DC3395B0-C9EA-4EF7-9AAE-36113997DA71}"/>
                </a:ext>
              </a:extLst>
            </p:cNvPr>
            <p:cNvSpPr txBox="1"/>
            <p:nvPr/>
          </p:nvSpPr>
          <p:spPr>
            <a:xfrm>
              <a:off x="5834797" y="183168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99729C3E-4136-47B9-877A-DB3AAB01B433}"/>
                </a:ext>
              </a:extLst>
            </p:cNvPr>
            <p:cNvSpPr txBox="1"/>
            <p:nvPr/>
          </p:nvSpPr>
          <p:spPr>
            <a:xfrm>
              <a:off x="5930950" y="4758742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3334C0E-77CE-463B-99C4-C985FC8B6962}"/>
                </a:ext>
              </a:extLst>
            </p:cNvPr>
            <p:cNvSpPr txBox="1"/>
            <p:nvPr/>
          </p:nvSpPr>
          <p:spPr>
            <a:xfrm>
              <a:off x="5468979" y="408362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J</a:t>
              </a:r>
              <a:r>
                <a:rPr lang="en-US" baseline="-25000" dirty="0"/>
                <a:t>4</a:t>
              </a:r>
            </a:p>
          </p:txBody>
        </p:sp>
      </p:grp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DCB919BB-9CA9-4E9A-99FD-901EF5F064CF}"/>
              </a:ext>
            </a:extLst>
          </p:cNvPr>
          <p:cNvCxnSpPr>
            <a:cxnSpLocks/>
          </p:cNvCxnSpPr>
          <p:nvPr/>
        </p:nvCxnSpPr>
        <p:spPr>
          <a:xfrm flipV="1">
            <a:off x="5724116" y="1514344"/>
            <a:ext cx="255403" cy="85356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EC6627B4-D1F8-4505-B119-F2AC0415A997}"/>
              </a:ext>
            </a:extLst>
          </p:cNvPr>
          <p:cNvCxnSpPr>
            <a:cxnSpLocks/>
          </p:cNvCxnSpPr>
          <p:nvPr/>
        </p:nvCxnSpPr>
        <p:spPr>
          <a:xfrm flipH="1" flipV="1">
            <a:off x="5753160" y="2428133"/>
            <a:ext cx="265384" cy="3517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DC38DFDD-011F-440C-A499-AE10D2149A20}"/>
              </a:ext>
            </a:extLst>
          </p:cNvPr>
          <p:cNvCxnSpPr>
            <a:cxnSpLocks/>
          </p:cNvCxnSpPr>
          <p:nvPr/>
        </p:nvCxnSpPr>
        <p:spPr>
          <a:xfrm flipV="1">
            <a:off x="5791379" y="4205449"/>
            <a:ext cx="118354" cy="36880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4B3C1912-87F6-4BAB-BD18-B512091FBAF3}"/>
              </a:ext>
            </a:extLst>
          </p:cNvPr>
          <p:cNvCxnSpPr>
            <a:cxnSpLocks/>
          </p:cNvCxnSpPr>
          <p:nvPr/>
        </p:nvCxnSpPr>
        <p:spPr>
          <a:xfrm flipH="1" flipV="1">
            <a:off x="5774169" y="4534191"/>
            <a:ext cx="270517" cy="78193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20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32">
            <a:extLst>
              <a:ext uri="{FF2B5EF4-FFF2-40B4-BE49-F238E27FC236}">
                <a16:creationId xmlns:a16="http://schemas.microsoft.com/office/drawing/2014/main" id="{90A3D492-5214-41EC-A6F1-ED935C7C15B5}"/>
              </a:ext>
            </a:extLst>
          </p:cNvPr>
          <p:cNvGrpSpPr/>
          <p:nvPr/>
        </p:nvGrpSpPr>
        <p:grpSpPr>
          <a:xfrm>
            <a:off x="2245226" y="862412"/>
            <a:ext cx="8757766" cy="2597907"/>
            <a:chOff x="2245226" y="862412"/>
            <a:chExt cx="8757766" cy="259790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A39B7ED-E37A-4E4A-BFC5-A77844FE84C3}"/>
                </a:ext>
              </a:extLst>
            </p:cNvPr>
            <p:cNvCxnSpPr>
              <a:cxnSpLocks/>
            </p:cNvCxnSpPr>
            <p:nvPr/>
          </p:nvCxnSpPr>
          <p:spPr>
            <a:xfrm>
              <a:off x="4522824" y="1564394"/>
              <a:ext cx="128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4CF9745-F56D-41D6-8734-EBEC33BD319A}"/>
                </a:ext>
              </a:extLst>
            </p:cNvPr>
            <p:cNvSpPr txBox="1"/>
            <p:nvPr/>
          </p:nvSpPr>
          <p:spPr>
            <a:xfrm>
              <a:off x="3765587" y="1444586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6F0440-8F96-4925-823A-946DEC2DCFA2}"/>
                </a:ext>
              </a:extLst>
            </p:cNvPr>
            <p:cNvSpPr txBox="1"/>
            <p:nvPr/>
          </p:nvSpPr>
          <p:spPr>
            <a:xfrm>
              <a:off x="2422794" y="202958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FFE9B52-80B0-493B-9490-A6B9F254D3DB}"/>
                </a:ext>
              </a:extLst>
            </p:cNvPr>
            <p:cNvSpPr txBox="1"/>
            <p:nvPr/>
          </p:nvSpPr>
          <p:spPr>
            <a:xfrm>
              <a:off x="8934754" y="2114356"/>
              <a:ext cx="3059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CACDF2-7CC8-4E03-B2C0-184906F19299}"/>
                </a:ext>
              </a:extLst>
            </p:cNvPr>
            <p:cNvSpPr txBox="1"/>
            <p:nvPr/>
          </p:nvSpPr>
          <p:spPr>
            <a:xfrm>
              <a:off x="9943096" y="184463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50EC839-A6E5-490B-9152-4E50E9DD8304}"/>
                </a:ext>
              </a:extLst>
            </p:cNvPr>
            <p:cNvSpPr txBox="1"/>
            <p:nvPr/>
          </p:nvSpPr>
          <p:spPr>
            <a:xfrm>
              <a:off x="7897188" y="193696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25FA41-F365-4089-8FF7-B35989399CCA}"/>
                </a:ext>
              </a:extLst>
            </p:cNvPr>
            <p:cNvSpPr txBox="1"/>
            <p:nvPr/>
          </p:nvSpPr>
          <p:spPr>
            <a:xfrm>
              <a:off x="8071855" y="2199469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0F51024-C142-46A4-9B7F-CCBE97F4AEAB}"/>
                </a:ext>
              </a:extLst>
            </p:cNvPr>
            <p:cNvGrpSpPr/>
            <p:nvPr/>
          </p:nvGrpSpPr>
          <p:grpSpPr>
            <a:xfrm>
              <a:off x="4168438" y="1553724"/>
              <a:ext cx="497282" cy="1289304"/>
              <a:chOff x="1128357" y="2919894"/>
              <a:chExt cx="497282" cy="2116737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E17DB64D-04C5-4698-8387-86888CFBEF9A}"/>
                  </a:ext>
                </a:extLst>
              </p:cNvPr>
              <p:cNvGrpSpPr/>
              <p:nvPr/>
            </p:nvGrpSpPr>
            <p:grpSpPr>
              <a:xfrm>
                <a:off x="1128357" y="2933511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EE0E4BE0-8F46-45FA-B48C-1275BB938580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35" name="Arc 34">
                    <a:extLst>
                      <a:ext uri="{FF2B5EF4-FFF2-40B4-BE49-F238E27FC236}">
                        <a16:creationId xmlns:a16="http://schemas.microsoft.com/office/drawing/2014/main" id="{72E6FC31-E4DE-40E1-81B6-90836C772601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Arc 36">
                    <a:extLst>
                      <a:ext uri="{FF2B5EF4-FFF2-40B4-BE49-F238E27FC236}">
                        <a16:creationId xmlns:a16="http://schemas.microsoft.com/office/drawing/2014/main" id="{F2B85F6C-7FE1-40A4-92BB-4D3EAE1E7C40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" name="Arc 37">
                    <a:extLst>
                      <a:ext uri="{FF2B5EF4-FFF2-40B4-BE49-F238E27FC236}">
                        <a16:creationId xmlns:a16="http://schemas.microsoft.com/office/drawing/2014/main" id="{F1010E42-BDA8-4AE5-AD2C-955BB9ECC8C6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Arc 38">
                    <a:extLst>
                      <a:ext uri="{FF2B5EF4-FFF2-40B4-BE49-F238E27FC236}">
                        <a16:creationId xmlns:a16="http://schemas.microsoft.com/office/drawing/2014/main" id="{ECA96021-43A8-4A22-A07C-67C1571C81DF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256B1BF4-040F-4E5B-A087-CDDB28828CEC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42" name="Arc 41">
                    <a:extLst>
                      <a:ext uri="{FF2B5EF4-FFF2-40B4-BE49-F238E27FC236}">
                        <a16:creationId xmlns:a16="http://schemas.microsoft.com/office/drawing/2014/main" id="{A613E81F-F148-4D42-A046-75652A51686C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Arc 42">
                    <a:extLst>
                      <a:ext uri="{FF2B5EF4-FFF2-40B4-BE49-F238E27FC236}">
                        <a16:creationId xmlns:a16="http://schemas.microsoft.com/office/drawing/2014/main" id="{A63E2844-5A48-4702-835C-5AFAB525821F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Arc 43">
                    <a:extLst>
                      <a:ext uri="{FF2B5EF4-FFF2-40B4-BE49-F238E27FC236}">
                        <a16:creationId xmlns:a16="http://schemas.microsoft.com/office/drawing/2014/main" id="{ED14CBEB-21BD-41C4-8628-B964560DB802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Arc 44">
                    <a:extLst>
                      <a:ext uri="{FF2B5EF4-FFF2-40B4-BE49-F238E27FC236}">
                        <a16:creationId xmlns:a16="http://schemas.microsoft.com/office/drawing/2014/main" id="{48CF9D9E-2FB7-4B35-A1E0-085348736830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7D267EF-9BFB-4E99-A157-FB53D3946757}"/>
                  </a:ext>
                </a:extLst>
              </p:cNvPr>
              <p:cNvGrpSpPr/>
              <p:nvPr/>
            </p:nvGrpSpPr>
            <p:grpSpPr>
              <a:xfrm flipH="1">
                <a:off x="1442759" y="2919894"/>
                <a:ext cx="182880" cy="2103120"/>
                <a:chOff x="9126767" y="2340864"/>
                <a:chExt cx="468848" cy="3643172"/>
              </a:xfrm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799C9B2C-341A-4E6B-A18A-3A61FFE9F5AC}"/>
                    </a:ext>
                  </a:extLst>
                </p:cNvPr>
                <p:cNvGrpSpPr/>
                <p:nvPr/>
              </p:nvGrpSpPr>
              <p:grpSpPr>
                <a:xfrm>
                  <a:off x="9134856" y="2340864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4" name="Arc 53">
                    <a:extLst>
                      <a:ext uri="{FF2B5EF4-FFF2-40B4-BE49-F238E27FC236}">
                        <a16:creationId xmlns:a16="http://schemas.microsoft.com/office/drawing/2014/main" id="{584FE2B3-F06A-461F-A7A4-7CE4392A525E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Arc 54">
                    <a:extLst>
                      <a:ext uri="{FF2B5EF4-FFF2-40B4-BE49-F238E27FC236}">
                        <a16:creationId xmlns:a16="http://schemas.microsoft.com/office/drawing/2014/main" id="{91F22903-CC1C-4208-8C4F-730A582CBAB9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Arc 55">
                    <a:extLst>
                      <a:ext uri="{FF2B5EF4-FFF2-40B4-BE49-F238E27FC236}">
                        <a16:creationId xmlns:a16="http://schemas.microsoft.com/office/drawing/2014/main" id="{9007F29E-AD02-4E9F-A51E-AB8E6E153738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Arc 56">
                    <a:extLst>
                      <a:ext uri="{FF2B5EF4-FFF2-40B4-BE49-F238E27FC236}">
                        <a16:creationId xmlns:a16="http://schemas.microsoft.com/office/drawing/2014/main" id="{0E1A0AC4-19B4-4AD1-A81A-9A563306CA0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94EBE58C-9E5A-442D-AE4D-9EF559D35FE8}"/>
                    </a:ext>
                  </a:extLst>
                </p:cNvPr>
                <p:cNvGrpSpPr/>
                <p:nvPr/>
              </p:nvGrpSpPr>
              <p:grpSpPr>
                <a:xfrm>
                  <a:off x="9126767" y="4161007"/>
                  <a:ext cx="460759" cy="1823029"/>
                  <a:chOff x="9134856" y="2340864"/>
                  <a:chExt cx="460759" cy="1823029"/>
                </a:xfrm>
              </p:grpSpPr>
              <p:sp>
                <p:nvSpPr>
                  <p:cNvPr id="50" name="Arc 49">
                    <a:extLst>
                      <a:ext uri="{FF2B5EF4-FFF2-40B4-BE49-F238E27FC236}">
                        <a16:creationId xmlns:a16="http://schemas.microsoft.com/office/drawing/2014/main" id="{EB140F1B-EC86-416E-84EE-6D4B4F338B33}"/>
                      </a:ext>
                    </a:extLst>
                  </p:cNvPr>
                  <p:cNvSpPr/>
                  <p:nvPr/>
                </p:nvSpPr>
                <p:spPr>
                  <a:xfrm>
                    <a:off x="9134856" y="2340864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Arc 50">
                    <a:extLst>
                      <a:ext uri="{FF2B5EF4-FFF2-40B4-BE49-F238E27FC236}">
                        <a16:creationId xmlns:a16="http://schemas.microsoft.com/office/drawing/2014/main" id="{BAC9B41A-DC00-4A14-8537-326582C96F44}"/>
                      </a:ext>
                    </a:extLst>
                  </p:cNvPr>
                  <p:cNvSpPr/>
                  <p:nvPr/>
                </p:nvSpPr>
                <p:spPr>
                  <a:xfrm>
                    <a:off x="9134856" y="27952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Arc 51">
                    <a:extLst>
                      <a:ext uri="{FF2B5EF4-FFF2-40B4-BE49-F238E27FC236}">
                        <a16:creationId xmlns:a16="http://schemas.microsoft.com/office/drawing/2014/main" id="{06A55211-892E-4AD8-B272-344D04817F4D}"/>
                      </a:ext>
                    </a:extLst>
                  </p:cNvPr>
                  <p:cNvSpPr/>
                  <p:nvPr/>
                </p:nvSpPr>
                <p:spPr>
                  <a:xfrm>
                    <a:off x="9134856" y="3252402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Arc 52">
                    <a:extLst>
                      <a:ext uri="{FF2B5EF4-FFF2-40B4-BE49-F238E27FC236}">
                        <a16:creationId xmlns:a16="http://schemas.microsoft.com/office/drawing/2014/main" id="{7CC15073-B889-422B-9A4D-485099F21C8E}"/>
                      </a:ext>
                    </a:extLst>
                  </p:cNvPr>
                  <p:cNvSpPr/>
                  <p:nvPr/>
                </p:nvSpPr>
                <p:spPr>
                  <a:xfrm>
                    <a:off x="9138415" y="3706693"/>
                    <a:ext cx="457200" cy="457200"/>
                  </a:xfrm>
                  <a:prstGeom prst="arc">
                    <a:avLst>
                      <a:gd name="adj1" fmla="val 16200000"/>
                      <a:gd name="adj2" fmla="val 5439107"/>
                    </a:avLst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50147331-1F23-4F75-9E51-5AA0F793C422}"/>
                </a:ext>
              </a:extLst>
            </p:cNvPr>
            <p:cNvCxnSpPr>
              <a:cxnSpLocks/>
            </p:cNvCxnSpPr>
            <p:nvPr/>
          </p:nvCxnSpPr>
          <p:spPr>
            <a:xfrm>
              <a:off x="2636546" y="1569317"/>
              <a:ext cx="161763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E4677A3-CC35-48F4-84BD-03BAB08B078A}"/>
                </a:ext>
              </a:extLst>
            </p:cNvPr>
            <p:cNvCxnSpPr>
              <a:cxnSpLocks/>
            </p:cNvCxnSpPr>
            <p:nvPr/>
          </p:nvCxnSpPr>
          <p:spPr>
            <a:xfrm>
              <a:off x="2636546" y="2843028"/>
              <a:ext cx="16242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3384914-1EC1-42BB-855B-6A20BC153A32}"/>
                </a:ext>
              </a:extLst>
            </p:cNvPr>
            <p:cNvSpPr/>
            <p:nvPr/>
          </p:nvSpPr>
          <p:spPr>
            <a:xfrm>
              <a:off x="4125060" y="1629252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3C0FF3D9-608D-4F32-9A5C-1DFDAECCA09D}"/>
                </a:ext>
              </a:extLst>
            </p:cNvPr>
            <p:cNvSpPr/>
            <p:nvPr/>
          </p:nvSpPr>
          <p:spPr>
            <a:xfrm>
              <a:off x="4592564" y="1618847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95CB064-792C-46FD-8215-EC0DCE0EE2ED}"/>
                </a:ext>
              </a:extLst>
            </p:cNvPr>
            <p:cNvSpPr txBox="1"/>
            <p:nvPr/>
          </p:nvSpPr>
          <p:spPr>
            <a:xfrm>
              <a:off x="4736644" y="1465299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7ADC79E-5C90-4BC2-86E8-3E3D7A88109F}"/>
                </a:ext>
              </a:extLst>
            </p:cNvPr>
            <p:cNvSpPr txBox="1"/>
            <p:nvPr/>
          </p:nvSpPr>
          <p:spPr>
            <a:xfrm>
              <a:off x="3954688" y="252629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90089EA-FBB0-4EC8-B062-AA2B91710FE1}"/>
                </a:ext>
              </a:extLst>
            </p:cNvPr>
            <p:cNvSpPr txBox="1"/>
            <p:nvPr/>
          </p:nvSpPr>
          <p:spPr>
            <a:xfrm>
              <a:off x="4526896" y="2526290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6E9CB7B-68D9-4200-9CB8-EED082EF264C}"/>
                </a:ext>
              </a:extLst>
            </p:cNvPr>
            <p:cNvSpPr txBox="1"/>
            <p:nvPr/>
          </p:nvSpPr>
          <p:spPr>
            <a:xfrm>
              <a:off x="4618433" y="2000098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S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8C63645-5C29-4B54-8845-56DAF394A036}"/>
                </a:ext>
              </a:extLst>
            </p:cNvPr>
            <p:cNvCxnSpPr>
              <a:cxnSpLocks/>
            </p:cNvCxnSpPr>
            <p:nvPr/>
          </p:nvCxnSpPr>
          <p:spPr>
            <a:xfrm>
              <a:off x="4576948" y="2838373"/>
              <a:ext cx="1280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3B156A-DCF2-4FCC-B689-038D3B73DAC0}"/>
                </a:ext>
              </a:extLst>
            </p:cNvPr>
            <p:cNvCxnSpPr>
              <a:cxnSpLocks/>
            </p:cNvCxnSpPr>
            <p:nvPr/>
          </p:nvCxnSpPr>
          <p:spPr>
            <a:xfrm>
              <a:off x="10219242" y="1045292"/>
              <a:ext cx="0" cy="210312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72126D15-17F1-4FE8-ADE0-5F59A71562B5}"/>
                </a:ext>
              </a:extLst>
            </p:cNvPr>
            <p:cNvSpPr txBox="1"/>
            <p:nvPr/>
          </p:nvSpPr>
          <p:spPr>
            <a:xfrm>
              <a:off x="8855312" y="1212685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44DB2868-9E9A-4341-864B-E24CF9ADA7BF}"/>
                </a:ext>
              </a:extLst>
            </p:cNvPr>
            <p:cNvSpPr txBox="1"/>
            <p:nvPr/>
          </p:nvSpPr>
          <p:spPr>
            <a:xfrm>
              <a:off x="6751544" y="1269871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2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6D6F2C-3224-4677-9026-C3D79C6DDB9A}"/>
                </a:ext>
              </a:extLst>
            </p:cNvPr>
            <p:cNvGrpSpPr/>
            <p:nvPr/>
          </p:nvGrpSpPr>
          <p:grpSpPr>
            <a:xfrm>
              <a:off x="6105534" y="1668642"/>
              <a:ext cx="1813554" cy="365760"/>
              <a:chOff x="5352439" y="1812406"/>
              <a:chExt cx="1759007" cy="365760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5CF40E9-EAC3-436A-9CA8-5CAF71BB6926}"/>
                  </a:ext>
                </a:extLst>
              </p:cNvPr>
              <p:cNvCxnSpPr>
                <a:cxnSpLocks/>
                <a:endCxn id="78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428EBBB8-5DB9-4B65-A9F3-F7E337B8FD7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78" name="Isosceles Triangle 77">
                  <a:extLst>
                    <a:ext uri="{FF2B5EF4-FFF2-40B4-BE49-F238E27FC236}">
                      <a16:creationId xmlns:a16="http://schemas.microsoft.com/office/drawing/2014/main" id="{478B4563-9BA4-4177-B666-CB720A0B07C6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6CDAE475-D11C-4A1D-8CF2-21766B5A8D9F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5056F5F3-7C93-4F03-AD31-E641B08026BC}"/>
                  </a:ext>
                </a:extLst>
              </p:cNvPr>
              <p:cNvCxnSpPr>
                <a:stCxn id="78" idx="0"/>
              </p:cNvCxnSpPr>
              <p:nvPr/>
            </p:nvCxnSpPr>
            <p:spPr>
              <a:xfrm>
                <a:off x="6401928" y="2007519"/>
                <a:ext cx="70951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242AE885-93FA-4AD5-A717-DF8A3ADE4249}"/>
                </a:ext>
              </a:extLst>
            </p:cNvPr>
            <p:cNvGrpSpPr/>
            <p:nvPr/>
          </p:nvGrpSpPr>
          <p:grpSpPr>
            <a:xfrm rot="10800000">
              <a:off x="6018544" y="862412"/>
              <a:ext cx="4200698" cy="365760"/>
              <a:chOff x="5053393" y="1812406"/>
              <a:chExt cx="4146816" cy="365760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8D705558-B25F-4E2F-929A-05DE953388A3}"/>
                  </a:ext>
                </a:extLst>
              </p:cNvPr>
              <p:cNvCxnSpPr>
                <a:cxnSpLocks/>
                <a:endCxn id="88" idx="3"/>
              </p:cNvCxnSpPr>
              <p:nvPr/>
            </p:nvCxnSpPr>
            <p:spPr>
              <a:xfrm rot="10800000" flipH="1">
                <a:off x="5053393" y="2007519"/>
                <a:ext cx="953322" cy="24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E3BC6872-C270-468D-B04F-5B9E7DCBD459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88" name="Isosceles Triangle 87">
                  <a:extLst>
                    <a:ext uri="{FF2B5EF4-FFF2-40B4-BE49-F238E27FC236}">
                      <a16:creationId xmlns:a16="http://schemas.microsoft.com/office/drawing/2014/main" id="{6772EA5D-C1CC-45DA-8166-6239EC2AF30E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26CFBCE7-5EBE-43F5-A603-35403EB40B9E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BCC03B3-AE7D-4699-A5FD-C4DD1AE50D0B}"/>
                  </a:ext>
                </a:extLst>
              </p:cNvPr>
              <p:cNvCxnSpPr>
                <a:stCxn id="88" idx="0"/>
              </p:cNvCxnSpPr>
              <p:nvPr/>
            </p:nvCxnSpPr>
            <p:spPr>
              <a:xfrm>
                <a:off x="6401929" y="2007519"/>
                <a:ext cx="279828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17481732-47C8-41F3-9C03-702092643856}"/>
                </a:ext>
              </a:extLst>
            </p:cNvPr>
            <p:cNvGrpSpPr/>
            <p:nvPr/>
          </p:nvGrpSpPr>
          <p:grpSpPr>
            <a:xfrm rot="10800000">
              <a:off x="6098448" y="2946133"/>
              <a:ext cx="4124841" cy="365760"/>
              <a:chOff x="3184218" y="1812406"/>
              <a:chExt cx="4071936" cy="365760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F8DFC75C-7ABB-42A5-A1B1-8FEB045C047D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H="1">
                <a:off x="3184218" y="2000740"/>
                <a:ext cx="288855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>
                <a:extLst>
                  <a:ext uri="{FF2B5EF4-FFF2-40B4-BE49-F238E27FC236}">
                    <a16:creationId xmlns:a16="http://schemas.microsoft.com/office/drawing/2014/main" id="{CAF73CC1-4DFC-45DD-A8FA-3255E0D9650B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98" name="Isosceles Triangle 97">
                  <a:extLst>
                    <a:ext uri="{FF2B5EF4-FFF2-40B4-BE49-F238E27FC236}">
                      <a16:creationId xmlns:a16="http://schemas.microsoft.com/office/drawing/2014/main" id="{76609EDB-ECF3-4BC7-8EF9-42D8FA2C8291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9D0643A7-2227-4C7C-B292-CA2B9A111697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F85086E5-575E-463A-ABC1-70C8CAD9B96E}"/>
                  </a:ext>
                </a:extLst>
              </p:cNvPr>
              <p:cNvCxnSpPr>
                <a:cxnSpLocks/>
                <a:stCxn id="98" idx="0"/>
              </p:cNvCxnSpPr>
              <p:nvPr/>
            </p:nvCxnSpPr>
            <p:spPr>
              <a:xfrm rot="10800000" flipH="1" flipV="1">
                <a:off x="6401929" y="2007518"/>
                <a:ext cx="854225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2BA2952A-0879-4162-B3E7-B26D3EC453DA}"/>
                </a:ext>
              </a:extLst>
            </p:cNvPr>
            <p:cNvGrpSpPr/>
            <p:nvPr/>
          </p:nvGrpSpPr>
          <p:grpSpPr>
            <a:xfrm>
              <a:off x="6005248" y="2295566"/>
              <a:ext cx="1904993" cy="365760"/>
              <a:chOff x="5352439" y="1812406"/>
              <a:chExt cx="1847697" cy="365760"/>
            </a:xfrm>
          </p:grpSpPr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1616F3AF-A198-4A9C-9F39-A2CC7C6AD10E}"/>
                  </a:ext>
                </a:extLst>
              </p:cNvPr>
              <p:cNvCxnSpPr>
                <a:cxnSpLocks/>
                <a:endCxn id="104" idx="3"/>
              </p:cNvCxnSpPr>
              <p:nvPr/>
            </p:nvCxnSpPr>
            <p:spPr>
              <a:xfrm>
                <a:off x="5352439" y="2007519"/>
                <a:ext cx="65427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B29E7EC-0D51-4D7B-934E-840C3A94EBC8}"/>
                  </a:ext>
                </a:extLst>
              </p:cNvPr>
              <p:cNvGrpSpPr/>
              <p:nvPr/>
            </p:nvGrpSpPr>
            <p:grpSpPr>
              <a:xfrm rot="16200000">
                <a:off x="6021442" y="1797679"/>
                <a:ext cx="365760" cy="395213"/>
                <a:chOff x="6661596" y="3791467"/>
                <a:chExt cx="365760" cy="395213"/>
              </a:xfrm>
            </p:grpSpPr>
            <p:sp>
              <p:nvSpPr>
                <p:cNvPr id="104" name="Isosceles Triangle 103">
                  <a:extLst>
                    <a:ext uri="{FF2B5EF4-FFF2-40B4-BE49-F238E27FC236}">
                      <a16:creationId xmlns:a16="http://schemas.microsoft.com/office/drawing/2014/main" id="{8645CA29-289E-4D0F-9581-B24D8BAB0FD9}"/>
                    </a:ext>
                  </a:extLst>
                </p:cNvPr>
                <p:cNvSpPr/>
                <p:nvPr/>
              </p:nvSpPr>
              <p:spPr>
                <a:xfrm flipV="1">
                  <a:off x="6661596" y="3791467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9DF788A-DCD4-481D-85DB-8F9C313015E3}"/>
                    </a:ext>
                  </a:extLst>
                </p:cNvPr>
                <p:cNvCxnSpPr/>
                <p:nvPr/>
              </p:nvCxnSpPr>
              <p:spPr>
                <a:xfrm flipH="1">
                  <a:off x="6661596" y="4184900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0620AB64-47D2-4A35-9448-8DF5CEABA39F}"/>
                  </a:ext>
                </a:extLst>
              </p:cNvPr>
              <p:cNvCxnSpPr>
                <a:stCxn id="104" idx="0"/>
              </p:cNvCxnSpPr>
              <p:nvPr/>
            </p:nvCxnSpPr>
            <p:spPr>
              <a:xfrm>
                <a:off x="6401928" y="2007519"/>
                <a:ext cx="7982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71FA8457-0309-4837-887B-B355B65F7E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85852" y="1018542"/>
              <a:ext cx="143720" cy="477416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88ECAF32-652C-4C09-A3DA-781E4D75B0A4}"/>
                </a:ext>
              </a:extLst>
            </p:cNvPr>
            <p:cNvSpPr txBox="1"/>
            <p:nvPr/>
          </p:nvSpPr>
          <p:spPr>
            <a:xfrm>
              <a:off x="7331580" y="3090987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DAE2FC3E-86EA-4663-B579-3A1D58BFC70B}"/>
                </a:ext>
              </a:extLst>
            </p:cNvPr>
            <p:cNvSpPr txBox="1"/>
            <p:nvPr/>
          </p:nvSpPr>
          <p:spPr>
            <a:xfrm>
              <a:off x="6754768" y="254734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  <a:r>
                <a:rPr lang="en-US" baseline="-25000" dirty="0"/>
                <a:t>4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85AC4EF-A152-4951-9432-D0BA6D428516}"/>
                </a:ext>
              </a:extLst>
            </p:cNvPr>
            <p:cNvGrpSpPr/>
            <p:nvPr/>
          </p:nvGrpSpPr>
          <p:grpSpPr>
            <a:xfrm flipH="1">
              <a:off x="10231812" y="1934204"/>
              <a:ext cx="771180" cy="507862"/>
              <a:chOff x="6509596" y="3591862"/>
              <a:chExt cx="771180" cy="507862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AFCEC37D-6F85-4BBE-8566-62CB0684B5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692476" y="3602319"/>
                <a:ext cx="5883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441FE5B8-2E97-4205-A4FE-C3CF63E15D10}"/>
                  </a:ext>
                </a:extLst>
              </p:cNvPr>
              <p:cNvGrpSpPr/>
              <p:nvPr/>
            </p:nvGrpSpPr>
            <p:grpSpPr>
              <a:xfrm>
                <a:off x="6509596" y="3932119"/>
                <a:ext cx="365760" cy="167605"/>
                <a:chOff x="4580313" y="4434537"/>
                <a:chExt cx="365760" cy="167605"/>
              </a:xfrm>
            </p:grpSpPr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8FC0C580-4C7D-40B2-8AC5-24FDCF8FD0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580313" y="4434537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FD287443-E2F4-4D15-A1B7-AF074C898A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41277" y="4515026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AF240328-68BB-4D1F-A330-D6653D7041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09160" y="460214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BC5EE0DC-5ACD-48BF-B5BC-B715E72A2AEB}"/>
                  </a:ext>
                </a:extLst>
              </p:cNvPr>
              <p:cNvCxnSpPr/>
              <p:nvPr/>
            </p:nvCxnSpPr>
            <p:spPr>
              <a:xfrm>
                <a:off x="6692476" y="3591862"/>
                <a:ext cx="0" cy="346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E337E9E-2E30-42F5-A3EE-96CA0C11D8DB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 flipH="1">
              <a:off x="2656706" y="1582017"/>
              <a:ext cx="0" cy="248774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A6251A6-5702-47F1-8179-53A773AC88FF}"/>
                </a:ext>
              </a:extLst>
            </p:cNvPr>
            <p:cNvSpPr/>
            <p:nvPr/>
          </p:nvSpPr>
          <p:spPr>
            <a:xfrm>
              <a:off x="2245226" y="1830791"/>
              <a:ext cx="822960" cy="8229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8B6A1B92-99FF-428A-96CA-EE071935ABD9}"/>
                </a:ext>
              </a:extLst>
            </p:cNvPr>
            <p:cNvCxnSpPr>
              <a:cxnSpLocks/>
            </p:cNvCxnSpPr>
            <p:nvPr/>
          </p:nvCxnSpPr>
          <p:spPr>
            <a:xfrm>
              <a:off x="2652661" y="2656791"/>
              <a:ext cx="0" cy="18288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42764E4-A6B6-4BD2-8F03-0A31895034FA}"/>
                </a:ext>
              </a:extLst>
            </p:cNvPr>
            <p:cNvGrpSpPr/>
            <p:nvPr/>
          </p:nvGrpSpPr>
          <p:grpSpPr>
            <a:xfrm>
              <a:off x="4987834" y="1048776"/>
              <a:ext cx="969758" cy="520541"/>
              <a:chOff x="7583849" y="1941607"/>
              <a:chExt cx="969758" cy="520541"/>
            </a:xfrm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45A63BDB-315C-442F-8896-FCE871F00B05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04330F9-DDF4-4EF3-836D-474173CA51AD}"/>
                  </a:ext>
                </a:extLst>
              </p:cNvPr>
              <p:cNvSpPr txBox="1"/>
              <p:nvPr/>
            </p:nvSpPr>
            <p:spPr>
              <a:xfrm>
                <a:off x="7583849" y="1941607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A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0348E7F-811D-4831-9F2E-A8605E367922}"/>
                </a:ext>
              </a:extLst>
            </p:cNvPr>
            <p:cNvGrpSpPr/>
            <p:nvPr/>
          </p:nvGrpSpPr>
          <p:grpSpPr>
            <a:xfrm>
              <a:off x="7847668" y="1515575"/>
              <a:ext cx="2469046" cy="615005"/>
              <a:chOff x="7628113" y="1829264"/>
              <a:chExt cx="2469046" cy="61500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55FC5DBE-87A4-47B3-9D74-04FBF030B7C5}"/>
                  </a:ext>
                </a:extLst>
              </p:cNvPr>
              <p:cNvGrpSpPr/>
              <p:nvPr/>
            </p:nvGrpSpPr>
            <p:grpSpPr>
              <a:xfrm>
                <a:off x="7640376" y="2146568"/>
                <a:ext cx="2337786" cy="297701"/>
                <a:chOff x="7282886" y="3419644"/>
                <a:chExt cx="2337786" cy="297701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id="{983D167D-1797-41C4-86CF-525578558547}"/>
                    </a:ext>
                  </a:extLst>
                </p:cNvPr>
                <p:cNvGrpSpPr/>
                <p:nvPr/>
              </p:nvGrpSpPr>
              <p:grpSpPr>
                <a:xfrm>
                  <a:off x="8109186" y="3419644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4" name="Group 23">
                    <a:extLst>
                      <a:ext uri="{FF2B5EF4-FFF2-40B4-BE49-F238E27FC236}">
                        <a16:creationId xmlns:a16="http://schemas.microsoft.com/office/drawing/2014/main" id="{097F865C-B4C2-4909-864E-87445ADEE9ED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8D86A47D-4A24-46D4-A8B9-FF226D84389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724F3557-DE9C-4570-8DBE-F8B309CD37C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7AFCFA57-7601-4C11-B107-D2A4B8472647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14942232-255A-48D9-A14C-910F2D5D99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5A248E39-A087-45C5-8B78-778B1A308C2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B35D7F0B-94BB-4477-B980-5DA04C051C09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8" name="Straight Connector 27">
                      <a:extLst>
                        <a:ext uri="{FF2B5EF4-FFF2-40B4-BE49-F238E27FC236}">
                          <a16:creationId xmlns:a16="http://schemas.microsoft.com/office/drawing/2014/main" id="{8D9F4035-8E9B-4C41-AC33-893A9134D6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>
                      <a:extLst>
                        <a:ext uri="{FF2B5EF4-FFF2-40B4-BE49-F238E27FC236}">
                          <a16:creationId xmlns:a16="http://schemas.microsoft.com/office/drawing/2014/main" id="{F285BFBF-EE0B-4E5F-938B-506464AFD21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B66FB01B-DC38-4CA9-A70E-1B7ED8C9DD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DCE41F5-FF15-45D2-A859-A9962A08C0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282886" y="3591862"/>
                  <a:ext cx="826300" cy="724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9BC9DFE7-3683-411A-81F4-D807D97D07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907045" y="3565936"/>
                  <a:ext cx="71362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24508D6C-90CA-4236-9BA6-23A111256C30}"/>
                  </a:ext>
                </a:extLst>
              </p:cNvPr>
              <p:cNvGrpSpPr/>
              <p:nvPr/>
            </p:nvGrpSpPr>
            <p:grpSpPr>
              <a:xfrm>
                <a:off x="9127401" y="1837472"/>
                <a:ext cx="969758" cy="487830"/>
                <a:chOff x="7557385" y="1974318"/>
                <a:chExt cx="969758" cy="487830"/>
              </a:xfrm>
            </p:grpSpPr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id="{0BC28ED3-3BEF-4041-A758-6EC59F0F5526}"/>
                    </a:ext>
                  </a:extLst>
                </p:cNvPr>
                <p:cNvSpPr/>
                <p:nvPr/>
              </p:nvSpPr>
              <p:spPr>
                <a:xfrm>
                  <a:off x="8398999" y="2370708"/>
                  <a:ext cx="91440" cy="9144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TextBox 116">
                  <a:extLst>
                    <a:ext uri="{FF2B5EF4-FFF2-40B4-BE49-F238E27FC236}">
                      <a16:creationId xmlns:a16="http://schemas.microsoft.com/office/drawing/2014/main" id="{203E4F90-807A-4B59-B071-8F6F3FFF77DA}"/>
                    </a:ext>
                  </a:extLst>
                </p:cNvPr>
                <p:cNvSpPr txBox="1"/>
                <p:nvPr/>
              </p:nvSpPr>
              <p:spPr>
                <a:xfrm>
                  <a:off x="7557385" y="1974318"/>
                  <a:ext cx="9697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Node B</a:t>
                  </a:r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A980278-C2FB-432D-81CE-0988799DE16B}"/>
                  </a:ext>
                </a:extLst>
              </p:cNvPr>
              <p:cNvGrpSpPr/>
              <p:nvPr/>
            </p:nvGrpSpPr>
            <p:grpSpPr>
              <a:xfrm>
                <a:off x="7628113" y="1829264"/>
                <a:ext cx="1030932" cy="526752"/>
                <a:chOff x="7973484" y="2034713"/>
                <a:chExt cx="1030932" cy="526752"/>
              </a:xfrm>
            </p:grpSpPr>
            <p:sp>
              <p:nvSpPr>
                <p:cNvPr id="119" name="Oval 118">
                  <a:extLst>
                    <a:ext uri="{FF2B5EF4-FFF2-40B4-BE49-F238E27FC236}">
                      <a16:creationId xmlns:a16="http://schemas.microsoft.com/office/drawing/2014/main" id="{7BFE2CC9-A092-4864-B58B-3CD8FC12C703}"/>
                    </a:ext>
                  </a:extLst>
                </p:cNvPr>
                <p:cNvSpPr/>
                <p:nvPr/>
              </p:nvSpPr>
              <p:spPr>
                <a:xfrm>
                  <a:off x="7973484" y="2470025"/>
                  <a:ext cx="91440" cy="91440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D55CAE5F-2DF8-434F-A038-72E13D5B1B69}"/>
                    </a:ext>
                  </a:extLst>
                </p:cNvPr>
                <p:cNvSpPr txBox="1"/>
                <p:nvPr/>
              </p:nvSpPr>
              <p:spPr>
                <a:xfrm>
                  <a:off x="8034658" y="2034713"/>
                  <a:ext cx="9697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Node C</a:t>
                  </a:r>
                  <a:endParaRPr lang="en-US" baseline="-25000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BFA5BA57-7728-44A9-BA30-1DC1C2A9F755}"/>
                </a:ext>
              </a:extLst>
            </p:cNvPr>
            <p:cNvGrpSpPr/>
            <p:nvPr/>
          </p:nvGrpSpPr>
          <p:grpSpPr>
            <a:xfrm>
              <a:off x="5077048" y="2765510"/>
              <a:ext cx="969758" cy="422737"/>
              <a:chOff x="7555905" y="1947074"/>
              <a:chExt cx="969758" cy="422737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F4654627-4A88-4E19-B8C8-330645CBD810}"/>
                  </a:ext>
                </a:extLst>
              </p:cNvPr>
              <p:cNvSpPr/>
              <p:nvPr/>
            </p:nvSpPr>
            <p:spPr>
              <a:xfrm>
                <a:off x="8332678" y="1947074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02A52FE1-C3DD-4087-97D0-CCB7E0316519}"/>
                  </a:ext>
                </a:extLst>
              </p:cNvPr>
              <p:cNvSpPr txBox="1"/>
              <p:nvPr/>
            </p:nvSpPr>
            <p:spPr>
              <a:xfrm>
                <a:off x="7555905" y="2000479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D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DBB73C8F-8F11-49F5-BCF3-70E76030CA1D}"/>
                </a:ext>
              </a:extLst>
            </p:cNvPr>
            <p:cNvCxnSpPr>
              <a:cxnSpLocks/>
            </p:cNvCxnSpPr>
            <p:nvPr/>
          </p:nvCxnSpPr>
          <p:spPr>
            <a:xfrm>
              <a:off x="7914219" y="1847330"/>
              <a:ext cx="4869" cy="643913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D20E0EBE-2E89-475F-A637-E6C38CC25A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92696" y="2491710"/>
              <a:ext cx="118354" cy="36880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6E5365D-4FBF-4B73-A168-25119B48E9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859066" y="1526508"/>
              <a:ext cx="265384" cy="351765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CFB31802-8743-46FD-A785-78C1382630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873663" y="2819421"/>
              <a:ext cx="211786" cy="304138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8874E8CC-59BE-4178-A2D7-28935F1432FB}"/>
              </a:ext>
            </a:extLst>
          </p:cNvPr>
          <p:cNvGrpSpPr/>
          <p:nvPr/>
        </p:nvGrpSpPr>
        <p:grpSpPr>
          <a:xfrm>
            <a:off x="2496341" y="3691815"/>
            <a:ext cx="7892952" cy="2807102"/>
            <a:chOff x="2118745" y="2169589"/>
            <a:chExt cx="7892952" cy="2807102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758617EA-9EB0-4822-B615-C6A030E911CA}"/>
                </a:ext>
              </a:extLst>
            </p:cNvPr>
            <p:cNvGrpSpPr/>
            <p:nvPr/>
          </p:nvGrpSpPr>
          <p:grpSpPr>
            <a:xfrm>
              <a:off x="2342261" y="2169589"/>
              <a:ext cx="7669436" cy="2807102"/>
              <a:chOff x="412978" y="2672007"/>
              <a:chExt cx="7669436" cy="2807102"/>
            </a:xfrm>
          </p:grpSpPr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B4627CE6-8B90-4E9A-A4B9-337C7E6E8A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20362" y="2912248"/>
                <a:ext cx="4023360" cy="13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CB69F75D-FBEB-4FA1-B892-8690505F6377}"/>
                  </a:ext>
                </a:extLst>
              </p:cNvPr>
              <p:cNvGrpSpPr/>
              <p:nvPr/>
            </p:nvGrpSpPr>
            <p:grpSpPr>
              <a:xfrm>
                <a:off x="6179903" y="3922062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BB341C9C-1EB0-43E4-86D4-A2CB81EF016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14" name="Straight Connector 313">
                    <a:extLst>
                      <a:ext uri="{FF2B5EF4-FFF2-40B4-BE49-F238E27FC236}">
                        <a16:creationId xmlns:a16="http://schemas.microsoft.com/office/drawing/2014/main" id="{8642F62C-EC3A-4E57-A210-A6DC27542A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5" name="Straight Connector 314">
                    <a:extLst>
                      <a:ext uri="{FF2B5EF4-FFF2-40B4-BE49-F238E27FC236}">
                        <a16:creationId xmlns:a16="http://schemas.microsoft.com/office/drawing/2014/main" id="{843F6665-5C51-4687-8297-F897730C80E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7" name="Group 306">
                  <a:extLst>
                    <a:ext uri="{FF2B5EF4-FFF2-40B4-BE49-F238E27FC236}">
                      <a16:creationId xmlns:a16="http://schemas.microsoft.com/office/drawing/2014/main" id="{F3E0F8E1-23D1-4F3D-8DA4-CC709EE9CBDC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12" name="Straight Connector 311">
                    <a:extLst>
                      <a:ext uri="{FF2B5EF4-FFF2-40B4-BE49-F238E27FC236}">
                        <a16:creationId xmlns:a16="http://schemas.microsoft.com/office/drawing/2014/main" id="{F7D2D275-ACC3-47FB-8BF9-C38557DCB1D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3" name="Straight Connector 312">
                    <a:extLst>
                      <a:ext uri="{FF2B5EF4-FFF2-40B4-BE49-F238E27FC236}">
                        <a16:creationId xmlns:a16="http://schemas.microsoft.com/office/drawing/2014/main" id="{93519FF9-2F5E-412B-9464-98428306A67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8" name="Group 307">
                  <a:extLst>
                    <a:ext uri="{FF2B5EF4-FFF2-40B4-BE49-F238E27FC236}">
                      <a16:creationId xmlns:a16="http://schemas.microsoft.com/office/drawing/2014/main" id="{B4C883ED-7BF8-4A23-BC70-46E2DF15472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10" name="Straight Connector 309">
                    <a:extLst>
                      <a:ext uri="{FF2B5EF4-FFF2-40B4-BE49-F238E27FC236}">
                        <a16:creationId xmlns:a16="http://schemas.microsoft.com/office/drawing/2014/main" id="{A53AF44E-C3C3-4C14-B759-DCEA4F333F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>
                    <a:extLst>
                      <a:ext uri="{FF2B5EF4-FFF2-40B4-BE49-F238E27FC236}">
                        <a16:creationId xmlns:a16="http://schemas.microsoft.com/office/drawing/2014/main" id="{0E3FE9FE-D9AA-4860-AF90-55E2436B6B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9" name="Straight Connector 308">
                  <a:extLst>
                    <a:ext uri="{FF2B5EF4-FFF2-40B4-BE49-F238E27FC236}">
                      <a16:creationId xmlns:a16="http://schemas.microsoft.com/office/drawing/2014/main" id="{22568700-06F5-4986-B11F-8AB995E337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114DA370-69F2-4D93-8702-71AD1E848C4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3603" y="4094280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E010778A-FB67-4A61-9268-44BD902108C3}"/>
                  </a:ext>
                </a:extLst>
              </p:cNvPr>
              <p:cNvSpPr txBox="1"/>
              <p:nvPr/>
            </p:nvSpPr>
            <p:spPr>
              <a:xfrm>
                <a:off x="1719371" y="2825389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C0E43A70-8F86-45A2-B317-54C0837F2DF4}"/>
                  </a:ext>
                </a:extLst>
              </p:cNvPr>
              <p:cNvSpPr txBox="1"/>
              <p:nvPr/>
            </p:nvSpPr>
            <p:spPr>
              <a:xfrm>
                <a:off x="412978" y="3918066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in</a:t>
                </a:r>
              </a:p>
            </p:txBody>
          </p:sp>
          <p:sp>
            <p:nvSpPr>
              <p:cNvPr id="233" name="TextBox 232">
                <a:extLst>
                  <a:ext uri="{FF2B5EF4-FFF2-40B4-BE49-F238E27FC236}">
                    <a16:creationId xmlns:a16="http://schemas.microsoft.com/office/drawing/2014/main" id="{31B58A0E-1982-45BC-B6F8-8CED5510E853}"/>
                  </a:ext>
                </a:extLst>
              </p:cNvPr>
              <p:cNvSpPr txBox="1"/>
              <p:nvPr/>
            </p:nvSpPr>
            <p:spPr>
              <a:xfrm>
                <a:off x="6378260" y="4220511"/>
                <a:ext cx="305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B360FD58-FA67-44DF-9607-F764D7729BBD}"/>
                  </a:ext>
                </a:extLst>
              </p:cNvPr>
              <p:cNvSpPr txBox="1"/>
              <p:nvPr/>
            </p:nvSpPr>
            <p:spPr>
              <a:xfrm>
                <a:off x="5411962" y="3780739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235" name="TextBox 234">
                <a:extLst>
                  <a:ext uri="{FF2B5EF4-FFF2-40B4-BE49-F238E27FC236}">
                    <a16:creationId xmlns:a16="http://schemas.microsoft.com/office/drawing/2014/main" id="{2BDC4CEC-5FBE-475F-872D-7698D6FED448}"/>
                  </a:ext>
                </a:extLst>
              </p:cNvPr>
              <p:cNvSpPr txBox="1"/>
              <p:nvPr/>
            </p:nvSpPr>
            <p:spPr>
              <a:xfrm>
                <a:off x="7749261" y="3929161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236" name="TextBox 235">
                <a:extLst>
                  <a:ext uri="{FF2B5EF4-FFF2-40B4-BE49-F238E27FC236}">
                    <a16:creationId xmlns:a16="http://schemas.microsoft.com/office/drawing/2014/main" id="{678D2FE0-ECC6-4436-917D-581B20C97001}"/>
                  </a:ext>
                </a:extLst>
              </p:cNvPr>
              <p:cNvSpPr txBox="1"/>
              <p:nvPr/>
            </p:nvSpPr>
            <p:spPr>
              <a:xfrm>
                <a:off x="6244915" y="3547737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grpSp>
            <p:nvGrpSpPr>
              <p:cNvPr id="237" name="Group 236">
                <a:extLst>
                  <a:ext uri="{FF2B5EF4-FFF2-40B4-BE49-F238E27FC236}">
                    <a16:creationId xmlns:a16="http://schemas.microsoft.com/office/drawing/2014/main" id="{D5F4175F-01FB-47AC-8CCC-BE450F616B8A}"/>
                  </a:ext>
                </a:extLst>
              </p:cNvPr>
              <p:cNvGrpSpPr/>
              <p:nvPr/>
            </p:nvGrpSpPr>
            <p:grpSpPr>
              <a:xfrm>
                <a:off x="2124745" y="2919623"/>
                <a:ext cx="497282" cy="2159840"/>
                <a:chOff x="1128357" y="2919894"/>
                <a:chExt cx="497282" cy="2116737"/>
              </a:xfrm>
            </p:grpSpPr>
            <p:grpSp>
              <p:nvGrpSpPr>
                <p:cNvPr id="284" name="Group 283">
                  <a:extLst>
                    <a:ext uri="{FF2B5EF4-FFF2-40B4-BE49-F238E27FC236}">
                      <a16:creationId xmlns:a16="http://schemas.microsoft.com/office/drawing/2014/main" id="{E6D8C5B7-C239-4E71-A182-0797426111D9}"/>
                    </a:ext>
                  </a:extLst>
                </p:cNvPr>
                <p:cNvGrpSpPr/>
                <p:nvPr/>
              </p:nvGrpSpPr>
              <p:grpSpPr>
                <a:xfrm>
                  <a:off x="1128357" y="2933511"/>
                  <a:ext cx="182880" cy="2103120"/>
                  <a:chOff x="9126767" y="2340864"/>
                  <a:chExt cx="468848" cy="3643172"/>
                </a:xfrm>
              </p:grpSpPr>
              <p:grpSp>
                <p:nvGrpSpPr>
                  <p:cNvPr id="296" name="Group 295">
                    <a:extLst>
                      <a:ext uri="{FF2B5EF4-FFF2-40B4-BE49-F238E27FC236}">
                        <a16:creationId xmlns:a16="http://schemas.microsoft.com/office/drawing/2014/main" id="{5FE0BF75-B4C0-4B46-9CCD-908960528DEB}"/>
                      </a:ext>
                    </a:extLst>
                  </p:cNvPr>
                  <p:cNvGrpSpPr/>
                  <p:nvPr/>
                </p:nvGrpSpPr>
                <p:grpSpPr>
                  <a:xfrm>
                    <a:off x="9134856" y="2340864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302" name="Arc 301">
                      <a:extLst>
                        <a:ext uri="{FF2B5EF4-FFF2-40B4-BE49-F238E27FC236}">
                          <a16:creationId xmlns:a16="http://schemas.microsoft.com/office/drawing/2014/main" id="{5AF5E4FE-F27B-48C6-B625-3F267B188A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Arc 302">
                      <a:extLst>
                        <a:ext uri="{FF2B5EF4-FFF2-40B4-BE49-F238E27FC236}">
                          <a16:creationId xmlns:a16="http://schemas.microsoft.com/office/drawing/2014/main" id="{D5D2F6A7-C4B8-4F46-819A-91C54EBB7B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4" name="Arc 303">
                      <a:extLst>
                        <a:ext uri="{FF2B5EF4-FFF2-40B4-BE49-F238E27FC236}">
                          <a16:creationId xmlns:a16="http://schemas.microsoft.com/office/drawing/2014/main" id="{D424840D-AE75-429D-8CB1-C3F7CB57FF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5" name="Arc 304">
                      <a:extLst>
                        <a:ext uri="{FF2B5EF4-FFF2-40B4-BE49-F238E27FC236}">
                          <a16:creationId xmlns:a16="http://schemas.microsoft.com/office/drawing/2014/main" id="{1016E098-C6DC-4644-8A70-8A21A57936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7" name="Group 296">
                    <a:extLst>
                      <a:ext uri="{FF2B5EF4-FFF2-40B4-BE49-F238E27FC236}">
                        <a16:creationId xmlns:a16="http://schemas.microsoft.com/office/drawing/2014/main" id="{92CC132B-778A-4FDA-96FA-CFB02C70843B}"/>
                      </a:ext>
                    </a:extLst>
                  </p:cNvPr>
                  <p:cNvGrpSpPr/>
                  <p:nvPr/>
                </p:nvGrpSpPr>
                <p:grpSpPr>
                  <a:xfrm>
                    <a:off x="9126767" y="4161007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298" name="Arc 297">
                      <a:extLst>
                        <a:ext uri="{FF2B5EF4-FFF2-40B4-BE49-F238E27FC236}">
                          <a16:creationId xmlns:a16="http://schemas.microsoft.com/office/drawing/2014/main" id="{8E03B25D-74A1-414E-BF9D-79FAB7165C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9" name="Arc 298">
                      <a:extLst>
                        <a:ext uri="{FF2B5EF4-FFF2-40B4-BE49-F238E27FC236}">
                          <a16:creationId xmlns:a16="http://schemas.microsoft.com/office/drawing/2014/main" id="{2E3299E8-C498-469F-8F0E-F52B83E156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0" name="Arc 299">
                      <a:extLst>
                        <a:ext uri="{FF2B5EF4-FFF2-40B4-BE49-F238E27FC236}">
                          <a16:creationId xmlns:a16="http://schemas.microsoft.com/office/drawing/2014/main" id="{E5186B7D-F89C-44F1-9BED-9753A2F6AE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1" name="Arc 300">
                      <a:extLst>
                        <a:ext uri="{FF2B5EF4-FFF2-40B4-BE49-F238E27FC236}">
                          <a16:creationId xmlns:a16="http://schemas.microsoft.com/office/drawing/2014/main" id="{FCD1CB9B-7876-4CA2-B5D5-4C53798FC9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5" name="Group 284">
                  <a:extLst>
                    <a:ext uri="{FF2B5EF4-FFF2-40B4-BE49-F238E27FC236}">
                      <a16:creationId xmlns:a16="http://schemas.microsoft.com/office/drawing/2014/main" id="{E805A638-0CB1-4886-86C1-448B8A3E5DCD}"/>
                    </a:ext>
                  </a:extLst>
                </p:cNvPr>
                <p:cNvGrpSpPr/>
                <p:nvPr/>
              </p:nvGrpSpPr>
              <p:grpSpPr>
                <a:xfrm flipH="1">
                  <a:off x="1442759" y="2919894"/>
                  <a:ext cx="182880" cy="2103120"/>
                  <a:chOff x="9126767" y="2340864"/>
                  <a:chExt cx="468848" cy="3643172"/>
                </a:xfrm>
              </p:grpSpPr>
              <p:grpSp>
                <p:nvGrpSpPr>
                  <p:cNvPr id="286" name="Group 285">
                    <a:extLst>
                      <a:ext uri="{FF2B5EF4-FFF2-40B4-BE49-F238E27FC236}">
                        <a16:creationId xmlns:a16="http://schemas.microsoft.com/office/drawing/2014/main" id="{FB46C072-F5B7-4140-AA61-85DBE5667165}"/>
                      </a:ext>
                    </a:extLst>
                  </p:cNvPr>
                  <p:cNvGrpSpPr/>
                  <p:nvPr/>
                </p:nvGrpSpPr>
                <p:grpSpPr>
                  <a:xfrm>
                    <a:off x="9134856" y="2340864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292" name="Arc 291">
                      <a:extLst>
                        <a:ext uri="{FF2B5EF4-FFF2-40B4-BE49-F238E27FC236}">
                          <a16:creationId xmlns:a16="http://schemas.microsoft.com/office/drawing/2014/main" id="{96939AD3-21C4-437F-8D71-D1A88C1B3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3" name="Arc 292">
                      <a:extLst>
                        <a:ext uri="{FF2B5EF4-FFF2-40B4-BE49-F238E27FC236}">
                          <a16:creationId xmlns:a16="http://schemas.microsoft.com/office/drawing/2014/main" id="{5918D54F-C45A-4B73-96A1-AB96B4A410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4" name="Arc 293">
                      <a:extLst>
                        <a:ext uri="{FF2B5EF4-FFF2-40B4-BE49-F238E27FC236}">
                          <a16:creationId xmlns:a16="http://schemas.microsoft.com/office/drawing/2014/main" id="{C28A5012-8BA3-4B6E-BDB6-D026386B55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5" name="Arc 294">
                      <a:extLst>
                        <a:ext uri="{FF2B5EF4-FFF2-40B4-BE49-F238E27FC236}">
                          <a16:creationId xmlns:a16="http://schemas.microsoft.com/office/drawing/2014/main" id="{575E9560-E4F2-4F07-8971-818DBAD147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87" name="Group 286">
                    <a:extLst>
                      <a:ext uri="{FF2B5EF4-FFF2-40B4-BE49-F238E27FC236}">
                        <a16:creationId xmlns:a16="http://schemas.microsoft.com/office/drawing/2014/main" id="{DA5E778B-52FA-4A40-BB8D-79971CD5F365}"/>
                      </a:ext>
                    </a:extLst>
                  </p:cNvPr>
                  <p:cNvGrpSpPr/>
                  <p:nvPr/>
                </p:nvGrpSpPr>
                <p:grpSpPr>
                  <a:xfrm>
                    <a:off x="9126767" y="4161007"/>
                    <a:ext cx="460759" cy="1823029"/>
                    <a:chOff x="9134856" y="2340864"/>
                    <a:chExt cx="460759" cy="1823029"/>
                  </a:xfrm>
                </p:grpSpPr>
                <p:sp>
                  <p:nvSpPr>
                    <p:cNvPr id="288" name="Arc 287">
                      <a:extLst>
                        <a:ext uri="{FF2B5EF4-FFF2-40B4-BE49-F238E27FC236}">
                          <a16:creationId xmlns:a16="http://schemas.microsoft.com/office/drawing/2014/main" id="{28E1267F-F08A-405F-8EA2-056547F5CD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340864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9" name="Arc 288">
                      <a:extLst>
                        <a:ext uri="{FF2B5EF4-FFF2-40B4-BE49-F238E27FC236}">
                          <a16:creationId xmlns:a16="http://schemas.microsoft.com/office/drawing/2014/main" id="{343A3F36-42AD-4DCD-A280-E65A7C41F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27952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0" name="Arc 289">
                      <a:extLst>
                        <a:ext uri="{FF2B5EF4-FFF2-40B4-BE49-F238E27FC236}">
                          <a16:creationId xmlns:a16="http://schemas.microsoft.com/office/drawing/2014/main" id="{24BEA9C0-0143-493B-84E1-BB62D1F6C4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4856" y="3252402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1" name="Arc 290">
                      <a:extLst>
                        <a:ext uri="{FF2B5EF4-FFF2-40B4-BE49-F238E27FC236}">
                          <a16:creationId xmlns:a16="http://schemas.microsoft.com/office/drawing/2014/main" id="{5F1C3583-36B0-48F2-A7C1-2A62EE0993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138415" y="3706693"/>
                      <a:ext cx="457200" cy="457200"/>
                    </a:xfrm>
                    <a:prstGeom prst="arc">
                      <a:avLst>
                        <a:gd name="adj1" fmla="val 16200000"/>
                        <a:gd name="adj2" fmla="val 5439107"/>
                      </a:avLst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id="{4A1B7B2A-322F-4098-8DB5-13783B17E8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2853" y="2935217"/>
                <a:ext cx="161763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74D5DDEF-743F-48BD-AA16-173B9A30A3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2853" y="5086352"/>
                <a:ext cx="162421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0" name="Oval 239">
                <a:extLst>
                  <a:ext uri="{FF2B5EF4-FFF2-40B4-BE49-F238E27FC236}">
                    <a16:creationId xmlns:a16="http://schemas.microsoft.com/office/drawing/2014/main" id="{31701726-D15D-4559-875B-138A3CE7106B}"/>
                  </a:ext>
                </a:extLst>
              </p:cNvPr>
              <p:cNvSpPr/>
              <p:nvPr/>
            </p:nvSpPr>
            <p:spPr>
              <a:xfrm>
                <a:off x="2078844" y="3010055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Oval 240">
                <a:extLst>
                  <a:ext uri="{FF2B5EF4-FFF2-40B4-BE49-F238E27FC236}">
                    <a16:creationId xmlns:a16="http://schemas.microsoft.com/office/drawing/2014/main" id="{D8B9DEC1-6611-497F-8A81-2A7BCBC1DC73}"/>
                  </a:ext>
                </a:extLst>
              </p:cNvPr>
              <p:cNvSpPr/>
              <p:nvPr/>
            </p:nvSpPr>
            <p:spPr>
              <a:xfrm>
                <a:off x="2546348" y="2999650"/>
                <a:ext cx="91440" cy="9144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TextBox 241">
                <a:extLst>
                  <a:ext uri="{FF2B5EF4-FFF2-40B4-BE49-F238E27FC236}">
                    <a16:creationId xmlns:a16="http://schemas.microsoft.com/office/drawing/2014/main" id="{41C31258-3CDC-4235-91BF-8DBD6C17A68B}"/>
                  </a:ext>
                </a:extLst>
              </p:cNvPr>
              <p:cNvSpPr txBox="1"/>
              <p:nvPr/>
            </p:nvSpPr>
            <p:spPr>
              <a:xfrm>
                <a:off x="2690428" y="2846102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243" name="TextBox 242">
                <a:extLst>
                  <a:ext uri="{FF2B5EF4-FFF2-40B4-BE49-F238E27FC236}">
                    <a16:creationId xmlns:a16="http://schemas.microsoft.com/office/drawing/2014/main" id="{AB0F8412-2EEF-484D-B6ED-6AF07A5A48FC}"/>
                  </a:ext>
                </a:extLst>
              </p:cNvPr>
              <p:cNvSpPr txBox="1"/>
              <p:nvPr/>
            </p:nvSpPr>
            <p:spPr>
              <a:xfrm>
                <a:off x="1904831" y="4714835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E235D06B-C339-46A9-A7B0-523FD651E8F1}"/>
                  </a:ext>
                </a:extLst>
              </p:cNvPr>
              <p:cNvSpPr txBox="1"/>
              <p:nvPr/>
            </p:nvSpPr>
            <p:spPr>
              <a:xfrm>
                <a:off x="2488633" y="4673102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A8CCA344-B67B-478C-9D46-B4F58CDE0391}"/>
                  </a:ext>
                </a:extLst>
              </p:cNvPr>
              <p:cNvSpPr txBox="1"/>
              <p:nvPr/>
            </p:nvSpPr>
            <p:spPr>
              <a:xfrm>
                <a:off x="2705826" y="3850431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S</a:t>
                </a:r>
              </a:p>
            </p:txBody>
          </p:sp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3F8DC488-4400-4C76-859D-5CD74BBF97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46348" y="5054530"/>
                <a:ext cx="95584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1099344A-B247-41E0-B074-B901A7812E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02190" y="5054530"/>
                <a:ext cx="797729" cy="1942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4258C6DC-2327-4318-9C55-4C1CCF1DDF9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63193" y="4104737"/>
                <a:ext cx="5883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TextBox 248">
                <a:extLst>
                  <a:ext uri="{FF2B5EF4-FFF2-40B4-BE49-F238E27FC236}">
                    <a16:creationId xmlns:a16="http://schemas.microsoft.com/office/drawing/2014/main" id="{3B1FF6B8-216D-4217-8D95-86C54199CCAC}"/>
                  </a:ext>
                </a:extLst>
              </p:cNvPr>
              <p:cNvSpPr txBox="1"/>
              <p:nvPr/>
            </p:nvSpPr>
            <p:spPr>
              <a:xfrm>
                <a:off x="5446630" y="3011972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23195002-824A-4994-A8A7-3F72015E4BB7}"/>
                  </a:ext>
                </a:extLst>
              </p:cNvPr>
              <p:cNvSpPr txBox="1"/>
              <p:nvPr/>
            </p:nvSpPr>
            <p:spPr>
              <a:xfrm>
                <a:off x="7343483" y="3095450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2</a:t>
                </a:r>
              </a:p>
            </p:txBody>
          </p:sp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FE8F53A5-C360-43DF-9E6E-CA0044B03DE8}"/>
                  </a:ext>
                </a:extLst>
              </p:cNvPr>
              <p:cNvGrpSpPr/>
              <p:nvPr/>
            </p:nvGrpSpPr>
            <p:grpSpPr>
              <a:xfrm rot="2700000">
                <a:off x="6307404" y="3304913"/>
                <a:ext cx="1631572" cy="365760"/>
                <a:chOff x="5352439" y="1812406"/>
                <a:chExt cx="1582499" cy="365760"/>
              </a:xfrm>
            </p:grpSpPr>
            <p:cxnSp>
              <p:nvCxnSpPr>
                <p:cNvPr id="279" name="Straight Connector 278">
                  <a:extLst>
                    <a:ext uri="{FF2B5EF4-FFF2-40B4-BE49-F238E27FC236}">
                      <a16:creationId xmlns:a16="http://schemas.microsoft.com/office/drawing/2014/main" id="{DB29DA34-82B0-45FB-B8D9-50AE4F4FB340}"/>
                    </a:ext>
                  </a:extLst>
                </p:cNvPr>
                <p:cNvCxnSpPr>
                  <a:cxnSpLocks/>
                  <a:endCxn id="282" idx="3"/>
                </p:cNvCxnSpPr>
                <p:nvPr/>
              </p:nvCxnSpPr>
              <p:spPr>
                <a:xfrm>
                  <a:off x="5352439" y="2007519"/>
                  <a:ext cx="65427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0" name="Group 279">
                  <a:extLst>
                    <a:ext uri="{FF2B5EF4-FFF2-40B4-BE49-F238E27FC236}">
                      <a16:creationId xmlns:a16="http://schemas.microsoft.com/office/drawing/2014/main" id="{29809A88-0926-4CD0-95CF-D6D12AA60A0A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82" name="Isosceles Triangle 281">
                    <a:extLst>
                      <a:ext uri="{FF2B5EF4-FFF2-40B4-BE49-F238E27FC236}">
                        <a16:creationId xmlns:a16="http://schemas.microsoft.com/office/drawing/2014/main" id="{AEE6A41D-E848-4B39-A4F2-224892775296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83" name="Straight Connector 282">
                    <a:extLst>
                      <a:ext uri="{FF2B5EF4-FFF2-40B4-BE49-F238E27FC236}">
                        <a16:creationId xmlns:a16="http://schemas.microsoft.com/office/drawing/2014/main" id="{8568F180-7C4A-4B70-9EA3-34FBD7F4B27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Straight Connector 280">
                  <a:extLst>
                    <a:ext uri="{FF2B5EF4-FFF2-40B4-BE49-F238E27FC236}">
                      <a16:creationId xmlns:a16="http://schemas.microsoft.com/office/drawing/2014/main" id="{0A6EF2F5-E6C3-44B2-8A53-603789316428}"/>
                    </a:ext>
                  </a:extLst>
                </p:cNvPr>
                <p:cNvCxnSpPr>
                  <a:stCxn id="282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0952181D-DE5D-4D85-8637-525C86417BB1}"/>
                  </a:ext>
                </a:extLst>
              </p:cNvPr>
              <p:cNvGrpSpPr/>
              <p:nvPr/>
            </p:nvGrpSpPr>
            <p:grpSpPr>
              <a:xfrm rot="-2700000">
                <a:off x="5201657" y="3199242"/>
                <a:ext cx="1579344" cy="526761"/>
                <a:chOff x="5375849" y="1742072"/>
                <a:chExt cx="1559089" cy="526761"/>
              </a:xfrm>
            </p:grpSpPr>
            <p:cxnSp>
              <p:nvCxnSpPr>
                <p:cNvPr id="274" name="Straight Connector 273">
                  <a:extLst>
                    <a:ext uri="{FF2B5EF4-FFF2-40B4-BE49-F238E27FC236}">
                      <a16:creationId xmlns:a16="http://schemas.microsoft.com/office/drawing/2014/main" id="{C4D07EF6-3459-4A5A-B650-6A7411603B94}"/>
                    </a:ext>
                  </a:extLst>
                </p:cNvPr>
                <p:cNvCxnSpPr>
                  <a:cxnSpLocks/>
                  <a:endCxn id="277" idx="3"/>
                </p:cNvCxnSpPr>
                <p:nvPr/>
              </p:nvCxnSpPr>
              <p:spPr>
                <a:xfrm rot="2700000" flipV="1">
                  <a:off x="5372926" y="1744995"/>
                  <a:ext cx="526761" cy="5209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5" name="Group 274">
                  <a:extLst>
                    <a:ext uri="{FF2B5EF4-FFF2-40B4-BE49-F238E27FC236}">
                      <a16:creationId xmlns:a16="http://schemas.microsoft.com/office/drawing/2014/main" id="{3B013190-A23C-4552-AEE7-CE60D1B16B7B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77" name="Isosceles Triangle 276">
                    <a:extLst>
                      <a:ext uri="{FF2B5EF4-FFF2-40B4-BE49-F238E27FC236}">
                        <a16:creationId xmlns:a16="http://schemas.microsoft.com/office/drawing/2014/main" id="{AD8F66DF-7673-4688-B37F-63B964B5158B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8" name="Straight Connector 277">
                    <a:extLst>
                      <a:ext uri="{FF2B5EF4-FFF2-40B4-BE49-F238E27FC236}">
                        <a16:creationId xmlns:a16="http://schemas.microsoft.com/office/drawing/2014/main" id="{2FA09785-6C3F-4F5D-89D1-D06B4D9EA00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64669BEB-0B8B-4D61-A382-E3A90408D39D}"/>
                    </a:ext>
                  </a:extLst>
                </p:cNvPr>
                <p:cNvCxnSpPr>
                  <a:stCxn id="277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3" name="Straight Connector 252">
                <a:extLst>
                  <a:ext uri="{FF2B5EF4-FFF2-40B4-BE49-F238E27FC236}">
                    <a16:creationId xmlns:a16="http://schemas.microsoft.com/office/drawing/2014/main" id="{2F04D000-8231-4017-87F6-456E45BFCB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7762" y="4068354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86892FEA-9C8E-428B-98E6-0BE9625DE738}"/>
                  </a:ext>
                </a:extLst>
              </p:cNvPr>
              <p:cNvGrpSpPr/>
              <p:nvPr/>
            </p:nvGrpSpPr>
            <p:grpSpPr>
              <a:xfrm rot="-2700000">
                <a:off x="6334078" y="4360049"/>
                <a:ext cx="1579344" cy="526761"/>
                <a:chOff x="5375849" y="1742072"/>
                <a:chExt cx="1559089" cy="526761"/>
              </a:xfrm>
            </p:grpSpPr>
            <p:cxnSp>
              <p:nvCxnSpPr>
                <p:cNvPr id="269" name="Straight Connector 268">
                  <a:extLst>
                    <a:ext uri="{FF2B5EF4-FFF2-40B4-BE49-F238E27FC236}">
                      <a16:creationId xmlns:a16="http://schemas.microsoft.com/office/drawing/2014/main" id="{5F0C0149-AD3A-405D-BE95-E0E277116C10}"/>
                    </a:ext>
                  </a:extLst>
                </p:cNvPr>
                <p:cNvCxnSpPr>
                  <a:cxnSpLocks/>
                  <a:endCxn id="272" idx="3"/>
                </p:cNvCxnSpPr>
                <p:nvPr/>
              </p:nvCxnSpPr>
              <p:spPr>
                <a:xfrm rot="2700000" flipV="1">
                  <a:off x="5372926" y="1744995"/>
                  <a:ext cx="526761" cy="52091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id="{56F48687-8226-4A79-BE5B-03A8201E8B9E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72" name="Isosceles Triangle 271">
                    <a:extLst>
                      <a:ext uri="{FF2B5EF4-FFF2-40B4-BE49-F238E27FC236}">
                        <a16:creationId xmlns:a16="http://schemas.microsoft.com/office/drawing/2014/main" id="{32F3B933-DE67-4AFB-95FA-123B2269E048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73" name="Straight Connector 272">
                    <a:extLst>
                      <a:ext uri="{FF2B5EF4-FFF2-40B4-BE49-F238E27FC236}">
                        <a16:creationId xmlns:a16="http://schemas.microsoft.com/office/drawing/2014/main" id="{DFE8FFDD-7DA5-46CE-9C04-2DC8F9FE48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1" name="Straight Connector 270">
                  <a:extLst>
                    <a:ext uri="{FF2B5EF4-FFF2-40B4-BE49-F238E27FC236}">
                      <a16:creationId xmlns:a16="http://schemas.microsoft.com/office/drawing/2014/main" id="{1C3A2D34-1D67-4E8E-A3C7-C0EC67E13B02}"/>
                    </a:ext>
                  </a:extLst>
                </p:cNvPr>
                <p:cNvCxnSpPr>
                  <a:stCxn id="272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5" name="Group 254">
                <a:extLst>
                  <a:ext uri="{FF2B5EF4-FFF2-40B4-BE49-F238E27FC236}">
                    <a16:creationId xmlns:a16="http://schemas.microsoft.com/office/drawing/2014/main" id="{6D67F325-1650-47AF-878B-13F5F0B5DD9E}"/>
                  </a:ext>
                </a:extLst>
              </p:cNvPr>
              <p:cNvGrpSpPr/>
              <p:nvPr/>
            </p:nvGrpSpPr>
            <p:grpSpPr>
              <a:xfrm rot="2700000">
                <a:off x="5119099" y="4480443"/>
                <a:ext cx="1631572" cy="365760"/>
                <a:chOff x="5352439" y="1812406"/>
                <a:chExt cx="1582499" cy="365760"/>
              </a:xfrm>
            </p:grpSpPr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C8119589-4982-4CFD-AE85-1BB5F42C3BDB}"/>
                    </a:ext>
                  </a:extLst>
                </p:cNvPr>
                <p:cNvCxnSpPr>
                  <a:cxnSpLocks/>
                  <a:endCxn id="267" idx="3"/>
                </p:cNvCxnSpPr>
                <p:nvPr/>
              </p:nvCxnSpPr>
              <p:spPr>
                <a:xfrm>
                  <a:off x="5352439" y="2007519"/>
                  <a:ext cx="65427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65" name="Group 264">
                  <a:extLst>
                    <a:ext uri="{FF2B5EF4-FFF2-40B4-BE49-F238E27FC236}">
                      <a16:creationId xmlns:a16="http://schemas.microsoft.com/office/drawing/2014/main" id="{55C926F0-50F7-42E8-9FBA-C4D8F80773BA}"/>
                    </a:ext>
                  </a:extLst>
                </p:cNvPr>
                <p:cNvGrpSpPr/>
                <p:nvPr/>
              </p:nvGrpSpPr>
              <p:grpSpPr>
                <a:xfrm rot="16200000">
                  <a:off x="6021442" y="1797679"/>
                  <a:ext cx="365760" cy="395213"/>
                  <a:chOff x="6661596" y="3791467"/>
                  <a:chExt cx="365760" cy="395213"/>
                </a:xfrm>
              </p:grpSpPr>
              <p:sp>
                <p:nvSpPr>
                  <p:cNvPr id="267" name="Isosceles Triangle 266">
                    <a:extLst>
                      <a:ext uri="{FF2B5EF4-FFF2-40B4-BE49-F238E27FC236}">
                        <a16:creationId xmlns:a16="http://schemas.microsoft.com/office/drawing/2014/main" id="{434481E1-E0C7-4708-8EA5-B6703C44882F}"/>
                      </a:ext>
                    </a:extLst>
                  </p:cNvPr>
                  <p:cNvSpPr/>
                  <p:nvPr/>
                </p:nvSpPr>
                <p:spPr>
                  <a:xfrm flipV="1">
                    <a:off x="6661596" y="3791467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68" name="Straight Connector 267">
                    <a:extLst>
                      <a:ext uri="{FF2B5EF4-FFF2-40B4-BE49-F238E27FC236}">
                        <a16:creationId xmlns:a16="http://schemas.microsoft.com/office/drawing/2014/main" id="{E225FF17-CC85-49D4-B9E2-B0DD6AC03F8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6661596" y="418490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50F55604-DCA5-4E9A-AB43-FEE07B331CFD}"/>
                    </a:ext>
                  </a:extLst>
                </p:cNvPr>
                <p:cNvCxnSpPr>
                  <a:stCxn id="267" idx="0"/>
                </p:cNvCxnSpPr>
                <p:nvPr/>
              </p:nvCxnSpPr>
              <p:spPr>
                <a:xfrm>
                  <a:off x="6401929" y="2007519"/>
                  <a:ext cx="53300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2DE50030-1535-4A4C-8820-C724A1AFE2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99919" y="5255706"/>
                <a:ext cx="2202269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7" name="TextBox 256">
                <a:extLst>
                  <a:ext uri="{FF2B5EF4-FFF2-40B4-BE49-F238E27FC236}">
                    <a16:creationId xmlns:a16="http://schemas.microsoft.com/office/drawing/2014/main" id="{EB55E1B9-AD88-41D7-B79C-49A7303969B3}"/>
                  </a:ext>
                </a:extLst>
              </p:cNvPr>
              <p:cNvSpPr txBox="1"/>
              <p:nvPr/>
            </p:nvSpPr>
            <p:spPr>
              <a:xfrm>
                <a:off x="5501693" y="4719268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258" name="TextBox 257">
                <a:extLst>
                  <a:ext uri="{FF2B5EF4-FFF2-40B4-BE49-F238E27FC236}">
                    <a16:creationId xmlns:a16="http://schemas.microsoft.com/office/drawing/2014/main" id="{0000365E-1E3C-4312-9AA6-EEAE1B288BA1}"/>
                  </a:ext>
                </a:extLst>
              </p:cNvPr>
              <p:cNvSpPr txBox="1"/>
              <p:nvPr/>
            </p:nvSpPr>
            <p:spPr>
              <a:xfrm>
                <a:off x="7252695" y="4639915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  <a:r>
                  <a:rPr lang="en-US" baseline="-25000" dirty="0"/>
                  <a:t>4</a:t>
                </a:r>
              </a:p>
            </p:txBody>
          </p:sp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55029AEC-15CA-4FC7-9565-A77776738963}"/>
                  </a:ext>
                </a:extLst>
              </p:cNvPr>
              <p:cNvGrpSpPr/>
              <p:nvPr/>
            </p:nvGrpSpPr>
            <p:grpSpPr>
              <a:xfrm>
                <a:off x="4580313" y="4434537"/>
                <a:ext cx="365760" cy="167605"/>
                <a:chOff x="4580313" y="4434537"/>
                <a:chExt cx="365760" cy="167605"/>
              </a:xfrm>
            </p:grpSpPr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D55C249F-8335-4D8A-B195-65FF7FA0D4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580313" y="4434537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8D0E0A15-A6E4-48AF-84F4-43435AD4D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641277" y="4515026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71306D2D-AAC4-49AE-B973-522BB67246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4709160" y="460214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A06F91AB-9604-45BF-B7B0-C45E764AD6C0}"/>
                  </a:ext>
                </a:extLst>
              </p:cNvPr>
              <p:cNvCxnSpPr/>
              <p:nvPr/>
            </p:nvCxnSpPr>
            <p:spPr>
              <a:xfrm>
                <a:off x="4763193" y="4094280"/>
                <a:ext cx="0" cy="34664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248C7DCD-808E-42A4-BA61-9223FB9E0106}"/>
                </a:ext>
              </a:extLst>
            </p:cNvPr>
            <p:cNvCxnSpPr>
              <a:cxnSpLocks/>
              <a:endCxn id="226" idx="0"/>
            </p:cNvCxnSpPr>
            <p:nvPr/>
          </p:nvCxnSpPr>
          <p:spPr>
            <a:xfrm>
              <a:off x="2522136" y="2431099"/>
              <a:ext cx="8089" cy="76883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C700BD88-56FA-462F-A3B9-C64D98C12D9F}"/>
                </a:ext>
              </a:extLst>
            </p:cNvPr>
            <p:cNvSpPr/>
            <p:nvPr/>
          </p:nvSpPr>
          <p:spPr>
            <a:xfrm>
              <a:off x="2118745" y="3199929"/>
              <a:ext cx="822960" cy="8229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DF684F31-9BC0-4A6F-B046-A2F67C9C3A4D}"/>
                </a:ext>
              </a:extLst>
            </p:cNvPr>
            <p:cNvCxnSpPr>
              <a:cxnSpLocks/>
            </p:cNvCxnSpPr>
            <p:nvPr/>
          </p:nvCxnSpPr>
          <p:spPr>
            <a:xfrm>
              <a:off x="2526180" y="4025929"/>
              <a:ext cx="0" cy="548640"/>
            </a:xfrm>
            <a:prstGeom prst="line">
              <a:avLst/>
            </a:prstGeom>
            <a:ln w="95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6" name="Group 315">
            <a:extLst>
              <a:ext uri="{FF2B5EF4-FFF2-40B4-BE49-F238E27FC236}">
                <a16:creationId xmlns:a16="http://schemas.microsoft.com/office/drawing/2014/main" id="{259E692D-22DA-4D86-81A8-AAB109249395}"/>
              </a:ext>
            </a:extLst>
          </p:cNvPr>
          <p:cNvGrpSpPr/>
          <p:nvPr/>
        </p:nvGrpSpPr>
        <p:grpSpPr>
          <a:xfrm>
            <a:off x="8427867" y="3518728"/>
            <a:ext cx="969758" cy="469354"/>
            <a:chOff x="8043783" y="1992794"/>
            <a:chExt cx="969758" cy="469354"/>
          </a:xfrm>
        </p:grpSpPr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B74B61A6-BC76-46CD-9EBF-2C2107442774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BC42095C-FABC-4487-B061-08A811A828D8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1DDFE46B-CDFE-4D2F-86CE-C30F4381D2E8}"/>
              </a:ext>
            </a:extLst>
          </p:cNvPr>
          <p:cNvGrpSpPr/>
          <p:nvPr/>
        </p:nvGrpSpPr>
        <p:grpSpPr>
          <a:xfrm>
            <a:off x="6902778" y="4735461"/>
            <a:ext cx="969758" cy="450183"/>
            <a:chOff x="7671900" y="2011965"/>
            <a:chExt cx="969758" cy="450183"/>
          </a:xfrm>
        </p:grpSpPr>
        <p:sp>
          <p:nvSpPr>
            <p:cNvPr id="320" name="Oval 319">
              <a:extLst>
                <a:ext uri="{FF2B5EF4-FFF2-40B4-BE49-F238E27FC236}">
                  <a16:creationId xmlns:a16="http://schemas.microsoft.com/office/drawing/2014/main" id="{3173A007-0BDF-4B2A-A4AE-0C74B02FC053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607408D9-2BD8-4F50-8A74-C745BD4E3654}"/>
                </a:ext>
              </a:extLst>
            </p:cNvPr>
            <p:cNvSpPr txBox="1"/>
            <p:nvPr/>
          </p:nvSpPr>
          <p:spPr>
            <a:xfrm>
              <a:off x="7671900" y="2011965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B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1814A855-70C9-42B9-9288-E5DFACDF23A3}"/>
              </a:ext>
            </a:extLst>
          </p:cNvPr>
          <p:cNvGrpSpPr/>
          <p:nvPr/>
        </p:nvGrpSpPr>
        <p:grpSpPr>
          <a:xfrm>
            <a:off x="9934457" y="4571253"/>
            <a:ext cx="1040057" cy="568671"/>
            <a:chOff x="7973484" y="1992794"/>
            <a:chExt cx="1040057" cy="568671"/>
          </a:xfrm>
        </p:grpSpPr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C3AC3B19-92D2-41B7-B173-0B5141CC17AA}"/>
                </a:ext>
              </a:extLst>
            </p:cNvPr>
            <p:cNvSpPr/>
            <p:nvPr/>
          </p:nvSpPr>
          <p:spPr>
            <a:xfrm>
              <a:off x="7973484" y="2470025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30F3C485-017D-40A6-806E-8CEA68EF72D5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C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25" name="Group 324">
            <a:extLst>
              <a:ext uri="{FF2B5EF4-FFF2-40B4-BE49-F238E27FC236}">
                <a16:creationId xmlns:a16="http://schemas.microsoft.com/office/drawing/2014/main" id="{206072BF-AFDE-484D-AF24-E7442DDFD65C}"/>
              </a:ext>
            </a:extLst>
          </p:cNvPr>
          <p:cNvGrpSpPr/>
          <p:nvPr/>
        </p:nvGrpSpPr>
        <p:grpSpPr>
          <a:xfrm>
            <a:off x="8502351" y="6220728"/>
            <a:ext cx="969758" cy="415052"/>
            <a:chOff x="8043783" y="1947074"/>
            <a:chExt cx="969758" cy="415052"/>
          </a:xfrm>
        </p:grpSpPr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B829FB68-BE95-47AD-8515-3A7814EE40B4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58C0850C-0406-4F1B-8BBF-509421E707C7}"/>
                </a:ext>
              </a:extLst>
            </p:cNvPr>
            <p:cNvSpPr txBox="1"/>
            <p:nvPr/>
          </p:nvSpPr>
          <p:spPr>
            <a:xfrm>
              <a:off x="8043783" y="1992794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28" name="Title 1">
            <a:extLst>
              <a:ext uri="{FF2B5EF4-FFF2-40B4-BE49-F238E27FC236}">
                <a16:creationId xmlns:a16="http://schemas.microsoft.com/office/drawing/2014/main" id="{E07D4918-B8F1-41AE-82FE-656ED12AD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130" y="63792"/>
            <a:ext cx="5000698" cy="1045321"/>
          </a:xfrm>
        </p:spPr>
        <p:txBody>
          <a:bodyPr/>
          <a:lstStyle/>
          <a:p>
            <a:pPr algn="ctr"/>
            <a:r>
              <a:rPr lang="en-US" dirty="0"/>
              <a:t>Circuit Comparison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535052-A891-439A-9D6B-38B602BD8366}"/>
              </a:ext>
            </a:extLst>
          </p:cNvPr>
          <p:cNvSpPr/>
          <p:nvPr/>
        </p:nvSpPr>
        <p:spPr>
          <a:xfrm>
            <a:off x="6606798" y="1582017"/>
            <a:ext cx="738582" cy="5447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F74E516A-D31D-4FAF-8F4E-8623207AC5D2}"/>
              </a:ext>
            </a:extLst>
          </p:cNvPr>
          <p:cNvSpPr/>
          <p:nvPr/>
        </p:nvSpPr>
        <p:spPr>
          <a:xfrm rot="2700000">
            <a:off x="9104015" y="4252949"/>
            <a:ext cx="738582" cy="544715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FE5BAE36-8E4F-4C9B-9EB2-6D50EAB79AAB}"/>
              </a:ext>
            </a:extLst>
          </p:cNvPr>
          <p:cNvSpPr/>
          <p:nvPr/>
        </p:nvSpPr>
        <p:spPr>
          <a:xfrm>
            <a:off x="6505235" y="2242466"/>
            <a:ext cx="738582" cy="5447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DBD609C-C06E-42B8-9356-78210AEA4809}"/>
              </a:ext>
            </a:extLst>
          </p:cNvPr>
          <p:cNvSpPr/>
          <p:nvPr/>
        </p:nvSpPr>
        <p:spPr>
          <a:xfrm rot="-2700000">
            <a:off x="9106959" y="5388243"/>
            <a:ext cx="738582" cy="544715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8E3399BC-5CE6-4D07-AED5-828C07A26FCE}"/>
              </a:ext>
            </a:extLst>
          </p:cNvPr>
          <p:cNvSpPr/>
          <p:nvPr/>
        </p:nvSpPr>
        <p:spPr>
          <a:xfrm>
            <a:off x="8684970" y="740412"/>
            <a:ext cx="738582" cy="5447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96A46395-F8EB-42C9-A628-9422FF20C687}"/>
              </a:ext>
            </a:extLst>
          </p:cNvPr>
          <p:cNvSpPr/>
          <p:nvPr/>
        </p:nvSpPr>
        <p:spPr>
          <a:xfrm rot="-2700000">
            <a:off x="7909911" y="4194815"/>
            <a:ext cx="738582" cy="544715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0B211079-0303-406F-8178-B35DB4971EE0}"/>
              </a:ext>
            </a:extLst>
          </p:cNvPr>
          <p:cNvSpPr/>
          <p:nvPr/>
        </p:nvSpPr>
        <p:spPr>
          <a:xfrm>
            <a:off x="6816442" y="2922843"/>
            <a:ext cx="738582" cy="5447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EFC81A52-6D59-4D2F-9C6D-2569D6BDE64A}"/>
              </a:ext>
            </a:extLst>
          </p:cNvPr>
          <p:cNvSpPr/>
          <p:nvPr/>
        </p:nvSpPr>
        <p:spPr>
          <a:xfrm rot="2700000">
            <a:off x="7940448" y="5510794"/>
            <a:ext cx="738582" cy="544715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3DACEB46-62B4-40BA-B6B5-EA18A1A3D456}"/>
              </a:ext>
            </a:extLst>
          </p:cNvPr>
          <p:cNvSpPr/>
          <p:nvPr/>
        </p:nvSpPr>
        <p:spPr>
          <a:xfrm>
            <a:off x="8486782" y="1806657"/>
            <a:ext cx="1094232" cy="538840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9C3F9683-7DB2-4167-9BD9-7727451797EE}"/>
              </a:ext>
            </a:extLst>
          </p:cNvPr>
          <p:cNvSpPr/>
          <p:nvPr/>
        </p:nvSpPr>
        <p:spPr>
          <a:xfrm>
            <a:off x="8443338" y="4808713"/>
            <a:ext cx="857639" cy="544715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82FF4E3-4DD9-4BEC-B54A-F74BD121F6AD}"/>
              </a:ext>
            </a:extLst>
          </p:cNvPr>
          <p:cNvSpPr/>
          <p:nvPr/>
        </p:nvSpPr>
        <p:spPr>
          <a:xfrm>
            <a:off x="5721947" y="1388794"/>
            <a:ext cx="274320" cy="274320"/>
          </a:xfrm>
          <a:prstGeom prst="ellipse">
            <a:avLst/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val 334">
            <a:extLst>
              <a:ext uri="{FF2B5EF4-FFF2-40B4-BE49-F238E27FC236}">
                <a16:creationId xmlns:a16="http://schemas.microsoft.com/office/drawing/2014/main" id="{170F41F1-2F5A-4EDC-82EF-AE2FF0EC37D7}"/>
              </a:ext>
            </a:extLst>
          </p:cNvPr>
          <p:cNvSpPr/>
          <p:nvPr/>
        </p:nvSpPr>
        <p:spPr>
          <a:xfrm>
            <a:off x="8698276" y="3801547"/>
            <a:ext cx="274320" cy="274320"/>
          </a:xfrm>
          <a:prstGeom prst="ellips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7359F40C-4977-4233-8A13-270D8AB7B2CF}"/>
              </a:ext>
            </a:extLst>
          </p:cNvPr>
          <p:cNvSpPr/>
          <p:nvPr/>
        </p:nvSpPr>
        <p:spPr>
          <a:xfrm>
            <a:off x="5774590" y="2666980"/>
            <a:ext cx="274320" cy="274320"/>
          </a:xfrm>
          <a:prstGeom prst="ellipse">
            <a:avLst/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val 336">
            <a:extLst>
              <a:ext uri="{FF2B5EF4-FFF2-40B4-BE49-F238E27FC236}">
                <a16:creationId xmlns:a16="http://schemas.microsoft.com/office/drawing/2014/main" id="{44AC5BEE-CAF4-4CD5-B883-86594876126A}"/>
              </a:ext>
            </a:extLst>
          </p:cNvPr>
          <p:cNvSpPr/>
          <p:nvPr/>
        </p:nvSpPr>
        <p:spPr>
          <a:xfrm>
            <a:off x="8710812" y="6145426"/>
            <a:ext cx="274320" cy="274320"/>
          </a:xfrm>
          <a:prstGeom prst="ellips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val 337">
            <a:extLst>
              <a:ext uri="{FF2B5EF4-FFF2-40B4-BE49-F238E27FC236}">
                <a16:creationId xmlns:a16="http://schemas.microsoft.com/office/drawing/2014/main" id="{68F85922-4F70-4156-AEB2-97FA7E4FF79D}"/>
              </a:ext>
            </a:extLst>
          </p:cNvPr>
          <p:cNvSpPr/>
          <p:nvPr/>
        </p:nvSpPr>
        <p:spPr>
          <a:xfrm>
            <a:off x="7771681" y="1822840"/>
            <a:ext cx="274320" cy="274320"/>
          </a:xfrm>
          <a:prstGeom prst="ellipse">
            <a:avLst/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val 338">
            <a:extLst>
              <a:ext uri="{FF2B5EF4-FFF2-40B4-BE49-F238E27FC236}">
                <a16:creationId xmlns:a16="http://schemas.microsoft.com/office/drawing/2014/main" id="{B1FED414-B3BA-403A-BB49-944C353FC4AB}"/>
              </a:ext>
            </a:extLst>
          </p:cNvPr>
          <p:cNvSpPr/>
          <p:nvPr/>
        </p:nvSpPr>
        <p:spPr>
          <a:xfrm>
            <a:off x="9840338" y="4960120"/>
            <a:ext cx="274320" cy="274320"/>
          </a:xfrm>
          <a:prstGeom prst="ellips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Oval 339">
            <a:extLst>
              <a:ext uri="{FF2B5EF4-FFF2-40B4-BE49-F238E27FC236}">
                <a16:creationId xmlns:a16="http://schemas.microsoft.com/office/drawing/2014/main" id="{7A2E66D7-4DE3-4A86-9CE5-680AB0545665}"/>
              </a:ext>
            </a:extLst>
          </p:cNvPr>
          <p:cNvSpPr/>
          <p:nvPr/>
        </p:nvSpPr>
        <p:spPr>
          <a:xfrm>
            <a:off x="10082082" y="1844631"/>
            <a:ext cx="274320" cy="274320"/>
          </a:xfrm>
          <a:prstGeom prst="ellipse">
            <a:avLst/>
          </a:prstGeom>
          <a:solidFill>
            <a:srgbClr val="FFFF0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val 340">
            <a:extLst>
              <a:ext uri="{FF2B5EF4-FFF2-40B4-BE49-F238E27FC236}">
                <a16:creationId xmlns:a16="http://schemas.microsoft.com/office/drawing/2014/main" id="{1B367851-B4B5-4111-8B0B-1977D1BFC18D}"/>
              </a:ext>
            </a:extLst>
          </p:cNvPr>
          <p:cNvSpPr/>
          <p:nvPr/>
        </p:nvSpPr>
        <p:spPr>
          <a:xfrm>
            <a:off x="7550785" y="5002764"/>
            <a:ext cx="274320" cy="274320"/>
          </a:xfrm>
          <a:prstGeom prst="ellips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2C34650F-97C5-45B5-9076-709BDA018FC5}"/>
              </a:ext>
            </a:extLst>
          </p:cNvPr>
          <p:cNvSpPr/>
          <p:nvPr/>
        </p:nvSpPr>
        <p:spPr>
          <a:xfrm>
            <a:off x="10504854" y="2169286"/>
            <a:ext cx="738582" cy="544715"/>
          </a:xfrm>
          <a:prstGeom prst="rect">
            <a:avLst/>
          </a:prstGeom>
          <a:solidFill>
            <a:srgbClr val="FFFF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A2379548-F407-4474-B9C8-C8F6DE18F700}"/>
              </a:ext>
            </a:extLst>
          </p:cNvPr>
          <p:cNvSpPr/>
          <p:nvPr/>
        </p:nvSpPr>
        <p:spPr>
          <a:xfrm>
            <a:off x="6774869" y="5337962"/>
            <a:ext cx="588300" cy="470174"/>
          </a:xfrm>
          <a:prstGeom prst="rect">
            <a:avLst/>
          </a:prstGeom>
          <a:solidFill>
            <a:srgbClr val="00B0F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596B74A0-7B00-4555-B250-DAA0E4C42168}"/>
              </a:ext>
            </a:extLst>
          </p:cNvPr>
          <p:cNvSpPr txBox="1"/>
          <p:nvPr/>
        </p:nvSpPr>
        <p:spPr>
          <a:xfrm>
            <a:off x="743776" y="3179738"/>
            <a:ext cx="3740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The circuits are equivalent.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855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220" grpId="0" animBg="1"/>
      <p:bldP spid="220" grpId="1" animBg="1"/>
      <p:bldP spid="220" grpId="2" animBg="1"/>
      <p:bldP spid="220" grpId="3" animBg="1"/>
      <p:bldP spid="221" grpId="0" animBg="1"/>
      <p:bldP spid="221" grpId="1" animBg="1"/>
      <p:bldP spid="221" grpId="2" animBg="1"/>
      <p:bldP spid="221" grpId="3" animBg="1"/>
      <p:bldP spid="222" grpId="0" animBg="1"/>
      <p:bldP spid="222" grpId="1" animBg="1"/>
      <p:bldP spid="222" grpId="2" animBg="1"/>
      <p:bldP spid="222" grpId="3" animBg="1"/>
      <p:bldP spid="329" grpId="0" animBg="1"/>
      <p:bldP spid="329" grpId="1" animBg="1"/>
      <p:bldP spid="329" grpId="2" animBg="1"/>
      <p:bldP spid="330" grpId="0" animBg="1"/>
      <p:bldP spid="330" grpId="1" animBg="1"/>
      <p:bldP spid="330" grpId="2" animBg="1"/>
      <p:bldP spid="331" grpId="0" animBg="1"/>
      <p:bldP spid="331" grpId="1" animBg="1"/>
      <p:bldP spid="331" grpId="2" animBg="1"/>
      <p:bldP spid="332" grpId="0" animBg="1"/>
      <p:bldP spid="332" grpId="1" animBg="1"/>
      <p:bldP spid="332" grpId="2" animBg="1"/>
      <p:bldP spid="333" grpId="0" animBg="1"/>
      <p:bldP spid="334" grpId="0" animBg="1"/>
      <p:bldP spid="3" grpId="0" animBg="1"/>
      <p:bldP spid="3" grpId="1" animBg="1"/>
      <p:bldP spid="335" grpId="0" animBg="1"/>
      <p:bldP spid="335" grpId="1" animBg="1"/>
      <p:bldP spid="336" grpId="0" animBg="1"/>
      <p:bldP spid="336" grpId="1" animBg="1"/>
      <p:bldP spid="337" grpId="0" animBg="1"/>
      <p:bldP spid="337" grpId="1" animBg="1"/>
      <p:bldP spid="338" grpId="0" animBg="1"/>
      <p:bldP spid="338" grpId="1" animBg="1"/>
      <p:bldP spid="339" grpId="0" animBg="1"/>
      <p:bldP spid="339" grpId="1" animBg="1"/>
      <p:bldP spid="340" grpId="0" animBg="1"/>
      <p:bldP spid="341" grpId="0" animBg="1"/>
      <p:bldP spid="342" grpId="0" animBg="1"/>
      <p:bldP spid="343" grpId="0" animBg="1"/>
      <p:bldP spid="3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48916" cy="757344"/>
          </a:xfrm>
        </p:spPr>
        <p:txBody>
          <a:bodyPr/>
          <a:lstStyle/>
          <a:p>
            <a:pPr algn="ctr"/>
            <a:r>
              <a:rPr lang="en-US" dirty="0"/>
              <a:t>Experiment Part 1 and Part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9B7ED-E37A-4E4A-BFC5-A77844FE84C3}"/>
              </a:ext>
            </a:extLst>
          </p:cNvPr>
          <p:cNvCxnSpPr>
            <a:cxnSpLocks/>
          </p:cNvCxnSpPr>
          <p:nvPr/>
        </p:nvCxnSpPr>
        <p:spPr>
          <a:xfrm>
            <a:off x="4449645" y="2409830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4CF9745-F56D-41D6-8734-EBEC33BD319A}"/>
              </a:ext>
            </a:extLst>
          </p:cNvPr>
          <p:cNvSpPr txBox="1"/>
          <p:nvPr/>
        </p:nvSpPr>
        <p:spPr>
          <a:xfrm>
            <a:off x="3648654" y="232297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6F0440-8F96-4925-823A-946DEC2DCFA2}"/>
              </a:ext>
            </a:extLst>
          </p:cNvPr>
          <p:cNvSpPr txBox="1"/>
          <p:nvPr/>
        </p:nvSpPr>
        <p:spPr>
          <a:xfrm>
            <a:off x="2342261" y="34156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FE9B52-80B0-493B-9490-A6B9F254D3DB}"/>
              </a:ext>
            </a:extLst>
          </p:cNvPr>
          <p:cNvSpPr txBox="1"/>
          <p:nvPr/>
        </p:nvSpPr>
        <p:spPr>
          <a:xfrm>
            <a:off x="8894818" y="3078332"/>
            <a:ext cx="3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CACDF2-7CC8-4E03-B2C0-184906F19299}"/>
              </a:ext>
            </a:extLst>
          </p:cNvPr>
          <p:cNvSpPr txBox="1"/>
          <p:nvPr/>
        </p:nvSpPr>
        <p:spPr>
          <a:xfrm>
            <a:off x="10251240" y="3209649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0EC839-A6E5-490B-9152-4E50E9DD8304}"/>
              </a:ext>
            </a:extLst>
          </p:cNvPr>
          <p:cNvSpPr txBox="1"/>
          <p:nvPr/>
        </p:nvSpPr>
        <p:spPr>
          <a:xfrm>
            <a:off x="7817266" y="335505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5FA41-F365-4089-8FF7-B35989399CCA}"/>
              </a:ext>
            </a:extLst>
          </p:cNvPr>
          <p:cNvSpPr txBox="1"/>
          <p:nvPr/>
        </p:nvSpPr>
        <p:spPr>
          <a:xfrm>
            <a:off x="7818233" y="373649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0F51024-C142-46A4-9B7F-CCBE97F4AEAB}"/>
              </a:ext>
            </a:extLst>
          </p:cNvPr>
          <p:cNvGrpSpPr/>
          <p:nvPr/>
        </p:nvGrpSpPr>
        <p:grpSpPr>
          <a:xfrm>
            <a:off x="4054028" y="2417205"/>
            <a:ext cx="497282" cy="2159840"/>
            <a:chOff x="1128357" y="2919894"/>
            <a:chExt cx="497282" cy="211673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17DB64D-04C5-4698-8387-86888CFBEF9A}"/>
                </a:ext>
              </a:extLst>
            </p:cNvPr>
            <p:cNvGrpSpPr/>
            <p:nvPr/>
          </p:nvGrpSpPr>
          <p:grpSpPr>
            <a:xfrm>
              <a:off x="1128357" y="2933511"/>
              <a:ext cx="182880" cy="2103120"/>
              <a:chOff x="9126767" y="2340864"/>
              <a:chExt cx="468848" cy="364317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EE0E4BE0-8F46-45FA-B48C-1275BB938580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72E6FC31-E4DE-40E1-81B6-90836C772601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Arc 36">
                  <a:extLst>
                    <a:ext uri="{FF2B5EF4-FFF2-40B4-BE49-F238E27FC236}">
                      <a16:creationId xmlns:a16="http://schemas.microsoft.com/office/drawing/2014/main" id="{F2B85F6C-7FE1-40A4-92BB-4D3EAE1E7C40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Arc 37">
                  <a:extLst>
                    <a:ext uri="{FF2B5EF4-FFF2-40B4-BE49-F238E27FC236}">
                      <a16:creationId xmlns:a16="http://schemas.microsoft.com/office/drawing/2014/main" id="{F1010E42-BDA8-4AE5-AD2C-955BB9ECC8C6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Arc 38">
                  <a:extLst>
                    <a:ext uri="{FF2B5EF4-FFF2-40B4-BE49-F238E27FC236}">
                      <a16:creationId xmlns:a16="http://schemas.microsoft.com/office/drawing/2014/main" id="{ECA96021-43A8-4A22-A07C-67C1571C81DF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256B1BF4-040F-4E5B-A087-CDDB28828CEC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A613E81F-F148-4D42-A046-75652A51686C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Arc 42">
                  <a:extLst>
                    <a:ext uri="{FF2B5EF4-FFF2-40B4-BE49-F238E27FC236}">
                      <a16:creationId xmlns:a16="http://schemas.microsoft.com/office/drawing/2014/main" id="{A63E2844-5A48-4702-835C-5AFAB525821F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Arc 43">
                  <a:extLst>
                    <a:ext uri="{FF2B5EF4-FFF2-40B4-BE49-F238E27FC236}">
                      <a16:creationId xmlns:a16="http://schemas.microsoft.com/office/drawing/2014/main" id="{ED14CBEB-21BD-41C4-8628-B964560DB802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Arc 44">
                  <a:extLst>
                    <a:ext uri="{FF2B5EF4-FFF2-40B4-BE49-F238E27FC236}">
                      <a16:creationId xmlns:a16="http://schemas.microsoft.com/office/drawing/2014/main" id="{48CF9D9E-2FB7-4B35-A1E0-085348736830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7D267EF-9BFB-4E99-A157-FB53D3946757}"/>
                </a:ext>
              </a:extLst>
            </p:cNvPr>
            <p:cNvGrpSpPr/>
            <p:nvPr/>
          </p:nvGrpSpPr>
          <p:grpSpPr>
            <a:xfrm flipH="1">
              <a:off x="1442759" y="2919894"/>
              <a:ext cx="182880" cy="2103120"/>
              <a:chOff x="9126767" y="2340864"/>
              <a:chExt cx="468848" cy="3643172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99C9B2C-341A-4E6B-A18A-3A61FFE9F5AC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4" name="Arc 53">
                  <a:extLst>
                    <a:ext uri="{FF2B5EF4-FFF2-40B4-BE49-F238E27FC236}">
                      <a16:creationId xmlns:a16="http://schemas.microsoft.com/office/drawing/2014/main" id="{584FE2B3-F06A-461F-A7A4-7CE4392A525E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>
                  <a:extLst>
                    <a:ext uri="{FF2B5EF4-FFF2-40B4-BE49-F238E27FC236}">
                      <a16:creationId xmlns:a16="http://schemas.microsoft.com/office/drawing/2014/main" id="{91F22903-CC1C-4208-8C4F-730A582CBAB9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>
                  <a:extLst>
                    <a:ext uri="{FF2B5EF4-FFF2-40B4-BE49-F238E27FC236}">
                      <a16:creationId xmlns:a16="http://schemas.microsoft.com/office/drawing/2014/main" id="{9007F29E-AD02-4E9F-A51E-AB8E6E153738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>
                  <a:extLst>
                    <a:ext uri="{FF2B5EF4-FFF2-40B4-BE49-F238E27FC236}">
                      <a16:creationId xmlns:a16="http://schemas.microsoft.com/office/drawing/2014/main" id="{0E1A0AC4-19B4-4AD1-A81A-9A563306CA0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4EBE58C-9E5A-442D-AE4D-9EF559D35FE8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EB140F1B-EC86-416E-84EE-6D4B4F338B33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>
                  <a:extLst>
                    <a:ext uri="{FF2B5EF4-FFF2-40B4-BE49-F238E27FC236}">
                      <a16:creationId xmlns:a16="http://schemas.microsoft.com/office/drawing/2014/main" id="{BAC9B41A-DC00-4A14-8537-326582C96F44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>
                  <a:extLst>
                    <a:ext uri="{FF2B5EF4-FFF2-40B4-BE49-F238E27FC236}">
                      <a16:creationId xmlns:a16="http://schemas.microsoft.com/office/drawing/2014/main" id="{06A55211-892E-4AD8-B272-344D04817F4D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7CC15073-B889-422B-9A4D-485099F21C8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0147331-1F23-4F75-9E51-5AA0F793C422}"/>
              </a:ext>
            </a:extLst>
          </p:cNvPr>
          <p:cNvCxnSpPr>
            <a:cxnSpLocks/>
          </p:cNvCxnSpPr>
          <p:nvPr/>
        </p:nvCxnSpPr>
        <p:spPr>
          <a:xfrm>
            <a:off x="2522136" y="2432799"/>
            <a:ext cx="1617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E4677A3-CC35-48F4-84BD-03BAB08B078A}"/>
              </a:ext>
            </a:extLst>
          </p:cNvPr>
          <p:cNvCxnSpPr>
            <a:cxnSpLocks/>
          </p:cNvCxnSpPr>
          <p:nvPr/>
        </p:nvCxnSpPr>
        <p:spPr>
          <a:xfrm>
            <a:off x="2522136" y="4583934"/>
            <a:ext cx="16242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F3384914-1EC1-42BB-855B-6A20BC153A32}"/>
              </a:ext>
            </a:extLst>
          </p:cNvPr>
          <p:cNvSpPr/>
          <p:nvPr/>
        </p:nvSpPr>
        <p:spPr>
          <a:xfrm>
            <a:off x="4008127" y="250763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C0FF3D9-608D-4F32-9A5C-1DFDAECCA09D}"/>
              </a:ext>
            </a:extLst>
          </p:cNvPr>
          <p:cNvSpPr/>
          <p:nvPr/>
        </p:nvSpPr>
        <p:spPr>
          <a:xfrm>
            <a:off x="4475631" y="249723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95CB064-792C-46FD-8215-EC0DCE0EE2ED}"/>
              </a:ext>
            </a:extLst>
          </p:cNvPr>
          <p:cNvSpPr txBox="1"/>
          <p:nvPr/>
        </p:nvSpPr>
        <p:spPr>
          <a:xfrm>
            <a:off x="4619711" y="234368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ADC79E-5C90-4BC2-86E8-3E3D7A88109F}"/>
              </a:ext>
            </a:extLst>
          </p:cNvPr>
          <p:cNvSpPr txBox="1"/>
          <p:nvPr/>
        </p:nvSpPr>
        <p:spPr>
          <a:xfrm>
            <a:off x="3834114" y="421241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90089EA-FBB0-4EC8-B062-AA2B91710FE1}"/>
              </a:ext>
            </a:extLst>
          </p:cNvPr>
          <p:cNvSpPr txBox="1"/>
          <p:nvPr/>
        </p:nvSpPr>
        <p:spPr>
          <a:xfrm>
            <a:off x="4417916" y="417068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6E9CB7B-68D9-4200-9CB8-EED082EF264C}"/>
              </a:ext>
            </a:extLst>
          </p:cNvPr>
          <p:cNvSpPr txBox="1"/>
          <p:nvPr/>
        </p:nvSpPr>
        <p:spPr>
          <a:xfrm>
            <a:off x="4635109" y="334801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8C63645-5C29-4B54-8845-56DAF394A036}"/>
              </a:ext>
            </a:extLst>
          </p:cNvPr>
          <p:cNvCxnSpPr>
            <a:cxnSpLocks/>
          </p:cNvCxnSpPr>
          <p:nvPr/>
        </p:nvCxnSpPr>
        <p:spPr>
          <a:xfrm>
            <a:off x="4475631" y="4552112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13B156A-DCF2-4FCC-B689-038D3B73DAC0}"/>
              </a:ext>
            </a:extLst>
          </p:cNvPr>
          <p:cNvCxnSpPr>
            <a:cxnSpLocks/>
          </p:cNvCxnSpPr>
          <p:nvPr/>
        </p:nvCxnSpPr>
        <p:spPr>
          <a:xfrm>
            <a:off x="10147648" y="1534435"/>
            <a:ext cx="0" cy="379476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72126D15-17F1-4FE8-ADE0-5F59A71562B5}"/>
              </a:ext>
            </a:extLst>
          </p:cNvPr>
          <p:cNvSpPr txBox="1"/>
          <p:nvPr/>
        </p:nvSpPr>
        <p:spPr>
          <a:xfrm>
            <a:off x="8857293" y="175858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4DB2868-9E9A-4341-864B-E24CF9ADA7BF}"/>
              </a:ext>
            </a:extLst>
          </p:cNvPr>
          <p:cNvSpPr txBox="1"/>
          <p:nvPr/>
        </p:nvSpPr>
        <p:spPr>
          <a:xfrm>
            <a:off x="6573174" y="215901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6D6F2C-3224-4677-9026-C3D79C6DDB9A}"/>
              </a:ext>
            </a:extLst>
          </p:cNvPr>
          <p:cNvGrpSpPr/>
          <p:nvPr/>
        </p:nvGrpSpPr>
        <p:grpSpPr>
          <a:xfrm>
            <a:off x="5999628" y="2570267"/>
            <a:ext cx="1813554" cy="365760"/>
            <a:chOff x="5352439" y="1812406"/>
            <a:chExt cx="1759007" cy="36576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5CF40E9-EAC3-436A-9CA8-5CAF71BB6926}"/>
                </a:ext>
              </a:extLst>
            </p:cNvPr>
            <p:cNvCxnSpPr>
              <a:cxnSpLocks/>
              <a:endCxn id="78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28EBBB8-5DB9-4B65-A9F3-F7E337B8FD7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478B4563-9BA4-4177-B666-CB720A0B07C6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CDAE475-D11C-4A1D-8CF2-21766B5A8D9F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056F5F3-7C93-4F03-AD31-E641B08026BC}"/>
                </a:ext>
              </a:extLst>
            </p:cNvPr>
            <p:cNvCxnSpPr>
              <a:stCxn id="78" idx="0"/>
            </p:cNvCxnSpPr>
            <p:nvPr/>
          </p:nvCxnSpPr>
          <p:spPr>
            <a:xfrm>
              <a:off x="6401928" y="2007519"/>
              <a:ext cx="709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42AE885-93FA-4AD5-A717-DF8A3ADE4249}"/>
              </a:ext>
            </a:extLst>
          </p:cNvPr>
          <p:cNvGrpSpPr/>
          <p:nvPr/>
        </p:nvGrpSpPr>
        <p:grpSpPr>
          <a:xfrm rot="10800000">
            <a:off x="6000719" y="1381972"/>
            <a:ext cx="4200698" cy="365760"/>
            <a:chOff x="5053393" y="1812406"/>
            <a:chExt cx="4146816" cy="365760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D705558-B25F-4E2F-929A-05DE953388A3}"/>
                </a:ext>
              </a:extLst>
            </p:cNvPr>
            <p:cNvCxnSpPr>
              <a:cxnSpLocks/>
              <a:endCxn id="88" idx="3"/>
            </p:cNvCxnSpPr>
            <p:nvPr/>
          </p:nvCxnSpPr>
          <p:spPr>
            <a:xfrm rot="10800000" flipH="1">
              <a:off x="5053393" y="2007519"/>
              <a:ext cx="953322" cy="2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3BC6872-C270-468D-B04F-5B9E7DCBD459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772EA5D-C1CC-45DA-8166-6239EC2AF30E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6CFBCE7-5EBE-43F5-A603-35403EB40B9E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CC03B3-AE7D-4699-A5FD-C4DD1AE50D0B}"/>
                </a:ext>
              </a:extLst>
            </p:cNvPr>
            <p:cNvCxnSpPr>
              <a:stCxn id="88" idx="0"/>
            </p:cNvCxnSpPr>
            <p:nvPr/>
          </p:nvCxnSpPr>
          <p:spPr>
            <a:xfrm>
              <a:off x="6401929" y="2007519"/>
              <a:ext cx="2798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481732-47C8-41F3-9C03-702092643856}"/>
              </a:ext>
            </a:extLst>
          </p:cNvPr>
          <p:cNvGrpSpPr/>
          <p:nvPr/>
        </p:nvGrpSpPr>
        <p:grpSpPr>
          <a:xfrm rot="10800000">
            <a:off x="6044008" y="5138703"/>
            <a:ext cx="4124842" cy="365760"/>
            <a:chOff x="3184217" y="1812406"/>
            <a:chExt cx="4071937" cy="365760"/>
          </a:xfrm>
        </p:grpSpPr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8DFC75C-7ABB-42A5-A1B1-8FEB045C047D}"/>
                </a:ext>
              </a:extLst>
            </p:cNvPr>
            <p:cNvCxnSpPr>
              <a:cxnSpLocks/>
              <a:endCxn id="98" idx="3"/>
            </p:cNvCxnSpPr>
            <p:nvPr/>
          </p:nvCxnSpPr>
          <p:spPr>
            <a:xfrm rot="10800000" flipH="1" flipV="1">
              <a:off x="3184217" y="2007518"/>
              <a:ext cx="28224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CAF73CC1-4DFC-45DD-A8FA-3255E0D9650B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98" name="Isosceles Triangle 97">
                <a:extLst>
                  <a:ext uri="{FF2B5EF4-FFF2-40B4-BE49-F238E27FC236}">
                    <a16:creationId xmlns:a16="http://schemas.microsoft.com/office/drawing/2014/main" id="{76609EDB-ECF3-4BC7-8EF9-42D8FA2C829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9D0643A7-2227-4C7C-B292-CA2B9A11169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85086E5-575E-463A-ABC1-70C8CAD9B96E}"/>
                </a:ext>
              </a:extLst>
            </p:cNvPr>
            <p:cNvCxnSpPr>
              <a:cxnSpLocks/>
              <a:stCxn id="98" idx="0"/>
            </p:cNvCxnSpPr>
            <p:nvPr/>
          </p:nvCxnSpPr>
          <p:spPr>
            <a:xfrm rot="10800000" flipH="1" flipV="1">
              <a:off x="6401929" y="2007518"/>
              <a:ext cx="85422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2952A-0879-4162-B3E7-B26D3EC453DA}"/>
              </a:ext>
            </a:extLst>
          </p:cNvPr>
          <p:cNvGrpSpPr/>
          <p:nvPr/>
        </p:nvGrpSpPr>
        <p:grpSpPr>
          <a:xfrm>
            <a:off x="5905755" y="4010336"/>
            <a:ext cx="1904993" cy="365760"/>
            <a:chOff x="5352439" y="1812406"/>
            <a:chExt cx="1847697" cy="365760"/>
          </a:xfrm>
        </p:grpSpPr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1616F3AF-A198-4A9C-9F39-A2CC7C6AD10E}"/>
                </a:ext>
              </a:extLst>
            </p:cNvPr>
            <p:cNvCxnSpPr>
              <a:cxnSpLocks/>
              <a:endCxn id="104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B29E7EC-0D51-4D7B-934E-840C3A94EBC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104" name="Isosceles Triangle 103">
                <a:extLst>
                  <a:ext uri="{FF2B5EF4-FFF2-40B4-BE49-F238E27FC236}">
                    <a16:creationId xmlns:a16="http://schemas.microsoft.com/office/drawing/2014/main" id="{8645CA29-289E-4D0F-9581-B24D8BAB0FD9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9DF788A-DCD4-481D-85DB-8F9C313015E3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620AB64-47D2-4A35-9448-8DF5CEABA39F}"/>
                </a:ext>
              </a:extLst>
            </p:cNvPr>
            <p:cNvCxnSpPr>
              <a:stCxn id="104" idx="0"/>
            </p:cNvCxnSpPr>
            <p:nvPr/>
          </p:nvCxnSpPr>
          <p:spPr>
            <a:xfrm>
              <a:off x="6401928" y="2007519"/>
              <a:ext cx="798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1FA8457-0309-4837-887B-B355B65F7EB2}"/>
              </a:ext>
            </a:extLst>
          </p:cNvPr>
          <p:cNvCxnSpPr>
            <a:cxnSpLocks/>
          </p:cNvCxnSpPr>
          <p:nvPr/>
        </p:nvCxnSpPr>
        <p:spPr>
          <a:xfrm flipV="1">
            <a:off x="5724116" y="1514344"/>
            <a:ext cx="255403" cy="85356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88ECAF32-652C-4C09-A3DA-781E4D75B0A4}"/>
              </a:ext>
            </a:extLst>
          </p:cNvPr>
          <p:cNvSpPr txBox="1"/>
          <p:nvPr/>
        </p:nvSpPr>
        <p:spPr>
          <a:xfrm>
            <a:off x="7370944" y="489289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AE2FC3E-86EA-4663-B579-3A1D58BFC70B}"/>
              </a:ext>
            </a:extLst>
          </p:cNvPr>
          <p:cNvSpPr txBox="1"/>
          <p:nvPr/>
        </p:nvSpPr>
        <p:spPr>
          <a:xfrm>
            <a:off x="6631862" y="368704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4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5AC4EF-A152-4951-9432-D0BA6D428516}"/>
              </a:ext>
            </a:extLst>
          </p:cNvPr>
          <p:cNvGrpSpPr/>
          <p:nvPr/>
        </p:nvGrpSpPr>
        <p:grpSpPr>
          <a:xfrm flipH="1">
            <a:off x="10179627" y="3591029"/>
            <a:ext cx="771180" cy="507862"/>
            <a:chOff x="6509596" y="3591862"/>
            <a:chExt cx="771180" cy="507862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FCEC37D-6F85-4BBE-8566-62CB0684B5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2476" y="3602319"/>
              <a:ext cx="588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41FE5B8-2E97-4205-A4FE-C3CF63E15D10}"/>
                </a:ext>
              </a:extLst>
            </p:cNvPr>
            <p:cNvGrpSpPr/>
            <p:nvPr/>
          </p:nvGrpSpPr>
          <p:grpSpPr>
            <a:xfrm>
              <a:off x="6509596" y="3932119"/>
              <a:ext cx="365760" cy="167605"/>
              <a:chOff x="4580313" y="4434537"/>
              <a:chExt cx="365760" cy="167605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8FC0C580-4C7D-40B2-8AC5-24FDCF8FD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80313" y="4434537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D287443-E2F4-4D15-A1B7-AF074C898A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41277" y="4515026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F240328-68BB-4D1F-A330-D6653D7041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9160" y="460214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C5EE0DC-5ACD-48BF-B5BC-B715E72A2AEB}"/>
                </a:ext>
              </a:extLst>
            </p:cNvPr>
            <p:cNvCxnSpPr/>
            <p:nvPr/>
          </p:nvCxnSpPr>
          <p:spPr>
            <a:xfrm>
              <a:off x="6692476" y="3591862"/>
              <a:ext cx="0" cy="346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7E9E-2E30-42F5-A3EE-96CA0C11D8DB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22136" y="2431099"/>
            <a:ext cx="8089" cy="7688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A6251A6-5702-47F1-8179-53A773AC88FF}"/>
              </a:ext>
            </a:extLst>
          </p:cNvPr>
          <p:cNvSpPr/>
          <p:nvPr/>
        </p:nvSpPr>
        <p:spPr>
          <a:xfrm>
            <a:off x="2118745" y="3199929"/>
            <a:ext cx="822960" cy="8229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B6A1B92-99FF-428A-96CA-EE071935ABD9}"/>
              </a:ext>
            </a:extLst>
          </p:cNvPr>
          <p:cNvCxnSpPr>
            <a:cxnSpLocks/>
          </p:cNvCxnSpPr>
          <p:nvPr/>
        </p:nvCxnSpPr>
        <p:spPr>
          <a:xfrm>
            <a:off x="2526180" y="4025929"/>
            <a:ext cx="0" cy="54864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42764E4-A6B6-4BD2-8F03-0A31895034FA}"/>
              </a:ext>
            </a:extLst>
          </p:cNvPr>
          <p:cNvGrpSpPr/>
          <p:nvPr/>
        </p:nvGrpSpPr>
        <p:grpSpPr>
          <a:xfrm>
            <a:off x="4873424" y="1912258"/>
            <a:ext cx="969758" cy="520541"/>
            <a:chOff x="7583849" y="1941607"/>
            <a:chExt cx="969758" cy="520541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5A63BDB-315C-442F-8896-FCE871F00B05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04330F9-DDF4-4EF3-836D-474173CA51AD}"/>
                </a:ext>
              </a:extLst>
            </p:cNvPr>
            <p:cNvSpPr txBox="1"/>
            <p:nvPr/>
          </p:nvSpPr>
          <p:spPr>
            <a:xfrm>
              <a:off x="7583849" y="1941607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0348E7F-811D-4831-9F2E-A8605E367922}"/>
              </a:ext>
            </a:extLst>
          </p:cNvPr>
          <p:cNvGrpSpPr/>
          <p:nvPr/>
        </p:nvGrpSpPr>
        <p:grpSpPr>
          <a:xfrm>
            <a:off x="7762593" y="3155837"/>
            <a:ext cx="2563784" cy="887298"/>
            <a:chOff x="7628113" y="1829264"/>
            <a:chExt cx="2563784" cy="88729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5FC5DBE-87A4-47B3-9D74-04FBF030B7C5}"/>
                </a:ext>
              </a:extLst>
            </p:cNvPr>
            <p:cNvGrpSpPr/>
            <p:nvPr/>
          </p:nvGrpSpPr>
          <p:grpSpPr>
            <a:xfrm>
              <a:off x="7640376" y="2146568"/>
              <a:ext cx="2337786" cy="297701"/>
              <a:chOff x="7282886" y="3419644"/>
              <a:chExt cx="2337786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83D167D-1797-41C4-86CF-525578558547}"/>
                  </a:ext>
                </a:extLst>
              </p:cNvPr>
              <p:cNvGrpSpPr/>
              <p:nvPr/>
            </p:nvGrpSpPr>
            <p:grpSpPr>
              <a:xfrm>
                <a:off x="8109186" y="3419644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97F865C-B4C2-4909-864E-87445ADEE9E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D86A47D-4A24-46D4-A8B9-FF226D8438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724F3557-DE9C-4570-8DBE-F8B309CD3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7AFCFA57-7601-4C11-B107-D2A4B847264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4942232-255A-48D9-A14C-910F2D5D99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5A248E39-A087-45C5-8B78-778B1A308C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B35D7F0B-94BB-4477-B980-5DA04C051C0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8D9F4035-8E9B-4C41-AC33-893A9134D6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285BFBF-EE0B-4E5F-938B-506464AFD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B66FB01B-DC38-4CA9-A70E-1B7ED8C9D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DCE41F5-FF15-45D2-A859-A9962A08C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2886" y="3591862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BC9DFE7-3683-411A-81F4-D807D97D0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7045" y="3565936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24508D6C-90CA-4236-9BA6-23A111256C30}"/>
                </a:ext>
              </a:extLst>
            </p:cNvPr>
            <p:cNvGrpSpPr/>
            <p:nvPr/>
          </p:nvGrpSpPr>
          <p:grpSpPr>
            <a:xfrm>
              <a:off x="9222139" y="2233862"/>
              <a:ext cx="969758" cy="482700"/>
              <a:chOff x="7652123" y="2370708"/>
              <a:chExt cx="969758" cy="482700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BC28ED3-3BEF-4041-A758-6EC59F0F5526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03E4F90-807A-4B59-B071-8F6F3FFF77DA}"/>
                  </a:ext>
                </a:extLst>
              </p:cNvPr>
              <p:cNvSpPr txBox="1"/>
              <p:nvPr/>
            </p:nvSpPr>
            <p:spPr>
              <a:xfrm>
                <a:off x="7652123" y="2484076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B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6A980278-C2FB-432D-81CE-0988799DE16B}"/>
                </a:ext>
              </a:extLst>
            </p:cNvPr>
            <p:cNvGrpSpPr/>
            <p:nvPr/>
          </p:nvGrpSpPr>
          <p:grpSpPr>
            <a:xfrm>
              <a:off x="7628113" y="1829264"/>
              <a:ext cx="1030932" cy="526752"/>
              <a:chOff x="7973484" y="2034713"/>
              <a:chExt cx="1030932" cy="526752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7BFE2CC9-A092-4864-B58B-3CD8FC12C703}"/>
                  </a:ext>
                </a:extLst>
              </p:cNvPr>
              <p:cNvSpPr/>
              <p:nvPr/>
            </p:nvSpPr>
            <p:spPr>
              <a:xfrm>
                <a:off x="7973484" y="2470025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55CAE5F-2DF8-434F-A038-72E13D5B1B69}"/>
                  </a:ext>
                </a:extLst>
              </p:cNvPr>
              <p:cNvSpPr txBox="1"/>
              <p:nvPr/>
            </p:nvSpPr>
            <p:spPr>
              <a:xfrm>
                <a:off x="8034658" y="2034713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C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FA5BA57-7728-44A9-BA30-1DC1C2A9F755}"/>
              </a:ext>
            </a:extLst>
          </p:cNvPr>
          <p:cNvGrpSpPr/>
          <p:nvPr/>
        </p:nvGrpSpPr>
        <p:grpSpPr>
          <a:xfrm>
            <a:off x="4966406" y="4506829"/>
            <a:ext cx="969758" cy="422737"/>
            <a:chOff x="7555905" y="1947074"/>
            <a:chExt cx="969758" cy="422737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654627-4A88-4E19-B8C8-330645CBD810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A52FE1-C3DD-4087-97D0-CCB7E0316519}"/>
                </a:ext>
              </a:extLst>
            </p:cNvPr>
            <p:cNvSpPr txBox="1"/>
            <p:nvPr/>
          </p:nvSpPr>
          <p:spPr>
            <a:xfrm>
              <a:off x="7555905" y="2000479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B73C8F-8F11-49F5-BCF3-70E76030CA1D}"/>
              </a:ext>
            </a:extLst>
          </p:cNvPr>
          <p:cNvCxnSpPr>
            <a:cxnSpLocks/>
          </p:cNvCxnSpPr>
          <p:nvPr/>
        </p:nvCxnSpPr>
        <p:spPr>
          <a:xfrm>
            <a:off x="7808313" y="2748955"/>
            <a:ext cx="0" cy="1463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D20E0EBE-2E89-475F-A637-E6C38CC25A37}"/>
              </a:ext>
            </a:extLst>
          </p:cNvPr>
          <p:cNvCxnSpPr>
            <a:cxnSpLocks/>
          </p:cNvCxnSpPr>
          <p:nvPr/>
        </p:nvCxnSpPr>
        <p:spPr>
          <a:xfrm flipV="1">
            <a:off x="5791379" y="4205449"/>
            <a:ext cx="118354" cy="36880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6E5365D-4FBF-4B73-A168-25119B48E967}"/>
              </a:ext>
            </a:extLst>
          </p:cNvPr>
          <p:cNvCxnSpPr>
            <a:cxnSpLocks/>
          </p:cNvCxnSpPr>
          <p:nvPr/>
        </p:nvCxnSpPr>
        <p:spPr>
          <a:xfrm flipH="1" flipV="1">
            <a:off x="5753160" y="2428133"/>
            <a:ext cx="265384" cy="3517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FB31802-8743-46FD-A785-78C138263032}"/>
              </a:ext>
            </a:extLst>
          </p:cNvPr>
          <p:cNvCxnSpPr>
            <a:cxnSpLocks/>
          </p:cNvCxnSpPr>
          <p:nvPr/>
        </p:nvCxnSpPr>
        <p:spPr>
          <a:xfrm flipH="1" flipV="1">
            <a:off x="5774169" y="4534191"/>
            <a:ext cx="270517" cy="78193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F4A0AA93-C3A5-4B93-8AFD-8708E7D3A478}"/>
              </a:ext>
            </a:extLst>
          </p:cNvPr>
          <p:cNvSpPr txBox="1"/>
          <p:nvPr/>
        </p:nvSpPr>
        <p:spPr>
          <a:xfrm>
            <a:off x="5507494" y="24517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C3395B0-C9EA-4EF7-9AAE-36113997DA71}"/>
              </a:ext>
            </a:extLst>
          </p:cNvPr>
          <p:cNvSpPr txBox="1"/>
          <p:nvPr/>
        </p:nvSpPr>
        <p:spPr>
          <a:xfrm>
            <a:off x="5834797" y="183168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9729C3E-4136-47B9-877A-DB3AAB01B433}"/>
              </a:ext>
            </a:extLst>
          </p:cNvPr>
          <p:cNvSpPr txBox="1"/>
          <p:nvPr/>
        </p:nvSpPr>
        <p:spPr>
          <a:xfrm>
            <a:off x="5949923" y="474490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3334C0E-77CE-463B-99C4-C985FC8B6962}"/>
              </a:ext>
            </a:extLst>
          </p:cNvPr>
          <p:cNvSpPr txBox="1"/>
          <p:nvPr/>
        </p:nvSpPr>
        <p:spPr>
          <a:xfrm>
            <a:off x="5468764" y="405453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6C6521-509A-48A0-A126-98D3D5DA4DBF}"/>
              </a:ext>
            </a:extLst>
          </p:cNvPr>
          <p:cNvSpPr txBox="1"/>
          <p:nvPr/>
        </p:nvSpPr>
        <p:spPr>
          <a:xfrm>
            <a:off x="247498" y="2908604"/>
            <a:ext cx="194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from function generator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6V mag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19E2CE-7262-43B3-95B7-716DDE0FB2F5}"/>
              </a:ext>
            </a:extLst>
          </p:cNvPr>
          <p:cNvGrpSpPr/>
          <p:nvPr/>
        </p:nvGrpSpPr>
        <p:grpSpPr>
          <a:xfrm>
            <a:off x="1779226" y="1438710"/>
            <a:ext cx="1523283" cy="944062"/>
            <a:chOff x="1737360" y="1439113"/>
            <a:chExt cx="1523283" cy="94406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414E301-1593-4C61-9CF6-4F5AE578B5BE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8B16FD1B-430E-42C6-807B-1FE0B4A57D43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41270EB-2A3D-4515-A1BA-A76AA1707ABB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4889F32-34E4-4732-B2D7-A856A80178CD}"/>
                </a:ext>
              </a:extLst>
            </p:cNvPr>
            <p:cNvSpPr/>
            <p:nvPr/>
          </p:nvSpPr>
          <p:spPr>
            <a:xfrm>
              <a:off x="2307299" y="1705465"/>
              <a:ext cx="953344" cy="677710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62EF88A-E577-4999-8D5B-1E32A0483CCA}"/>
              </a:ext>
            </a:extLst>
          </p:cNvPr>
          <p:cNvGrpSpPr/>
          <p:nvPr/>
        </p:nvGrpSpPr>
        <p:grpSpPr>
          <a:xfrm>
            <a:off x="7839064" y="3867113"/>
            <a:ext cx="1057956" cy="1021101"/>
            <a:chOff x="1548402" y="966652"/>
            <a:chExt cx="1057956" cy="1021101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DC4F14-1D81-449E-ABD3-7338A3C021F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7C4ADE29-B0B6-49E5-85AA-1479DA8DA16E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D6BAEB16-5430-49C1-BA42-574B2D482DFF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74F9E94-D757-4EA1-899F-21F946E74F65}"/>
                </a:ext>
              </a:extLst>
            </p:cNvPr>
            <p:cNvSpPr/>
            <p:nvPr/>
          </p:nvSpPr>
          <p:spPr>
            <a:xfrm rot="17367360" flipV="1">
              <a:off x="1799123" y="715931"/>
              <a:ext cx="556513" cy="1057956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914CE25C-787B-4A7F-A2B1-72B65836EDE5}"/>
              </a:ext>
            </a:extLst>
          </p:cNvPr>
          <p:cNvSpPr/>
          <p:nvPr/>
        </p:nvSpPr>
        <p:spPr>
          <a:xfrm>
            <a:off x="5992984" y="1145123"/>
            <a:ext cx="4419790" cy="67057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08B1F65-A2B0-42A8-870B-F8F4984D2A41}"/>
              </a:ext>
            </a:extLst>
          </p:cNvPr>
          <p:cNvSpPr/>
          <p:nvPr/>
        </p:nvSpPr>
        <p:spPr>
          <a:xfrm>
            <a:off x="9739923" y="1587644"/>
            <a:ext cx="552072" cy="18814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7140FBA-3C23-4F80-BE06-9E21BEB8E708}"/>
              </a:ext>
            </a:extLst>
          </p:cNvPr>
          <p:cNvSpPr/>
          <p:nvPr/>
        </p:nvSpPr>
        <p:spPr>
          <a:xfrm>
            <a:off x="5873822" y="3695815"/>
            <a:ext cx="1980211" cy="72688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E3CCCF38-4BA7-4065-A136-1C96AA317BE3}"/>
              </a:ext>
            </a:extLst>
          </p:cNvPr>
          <p:cNvSpPr/>
          <p:nvPr/>
        </p:nvSpPr>
        <p:spPr>
          <a:xfrm>
            <a:off x="5451286" y="323436"/>
            <a:ext cx="1458046" cy="726887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2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3000"/>
                                  </p:iterate>
                                  <p:childTnLst>
                                    <p:set>
                                      <p:cBhvr override="childStyle"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/>
      <p:bldP spid="132" grpId="0"/>
      <p:bldP spid="23" grpId="0" animBg="1"/>
      <p:bldP spid="143" grpId="0" animBg="1"/>
      <p:bldP spid="144" grpId="0" animBg="1"/>
      <p:bldP spid="1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0CF7-9B9C-4A14-9C50-E5859938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Part 1 and Part 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F9A40C2-8DF9-4EEE-A35C-B340F1E0FA67}"/>
              </a:ext>
            </a:extLst>
          </p:cNvPr>
          <p:cNvGrpSpPr/>
          <p:nvPr/>
        </p:nvGrpSpPr>
        <p:grpSpPr>
          <a:xfrm>
            <a:off x="531110" y="1852408"/>
            <a:ext cx="6400800" cy="4114800"/>
            <a:chOff x="7030565" y="4301111"/>
            <a:chExt cx="3137929" cy="2311608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F9DEBFFB-AA0F-4BFC-B45E-8EC62604E5B9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15955677"/>
                </p:ext>
              </p:extLst>
            </p:nvPr>
          </p:nvGraphicFramePr>
          <p:xfrm>
            <a:off x="7030565" y="4301111"/>
            <a:ext cx="3137929" cy="2311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92BE107-29C8-424E-B077-F0BE844882DC}"/>
                </a:ext>
              </a:extLst>
            </p:cNvPr>
            <p:cNvSpPr txBox="1"/>
            <p:nvPr/>
          </p:nvSpPr>
          <p:spPr>
            <a:xfrm>
              <a:off x="9381022" y="497539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7030A0"/>
                  </a:solidFill>
                </a:rPr>
                <a:t>V</a:t>
              </a:r>
              <a:r>
                <a:rPr lang="en-US" baseline="-25000" dirty="0" err="1">
                  <a:solidFill>
                    <a:srgbClr val="7030A0"/>
                  </a:solidFill>
                </a:rPr>
                <a:t>out</a:t>
              </a:r>
              <a:endParaRPr lang="en-US" baseline="-25000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173A9EF-2EA7-4A3E-8A80-8D682F0CC79E}"/>
              </a:ext>
            </a:extLst>
          </p:cNvPr>
          <p:cNvGrpSpPr/>
          <p:nvPr/>
        </p:nvGrpSpPr>
        <p:grpSpPr>
          <a:xfrm>
            <a:off x="531110" y="1852408"/>
            <a:ext cx="6400800" cy="4114800"/>
            <a:chOff x="0" y="2174241"/>
            <a:chExt cx="3142701" cy="2311608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C577C517-47DD-42BE-B17E-BCB2393A985A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73262084"/>
                </p:ext>
              </p:extLst>
            </p:nvPr>
          </p:nvGraphicFramePr>
          <p:xfrm>
            <a:off x="0" y="2174241"/>
            <a:ext cx="3142701" cy="2311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5479950-6401-465B-A32D-B2E0481B06F4}"/>
                </a:ext>
              </a:extLst>
            </p:cNvPr>
            <p:cNvSpPr txBox="1"/>
            <p:nvPr/>
          </p:nvSpPr>
          <p:spPr>
            <a:xfrm>
              <a:off x="921980" y="3443752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B51077-2261-4E26-9047-645AD6C9E243}"/>
              </a:ext>
            </a:extLst>
          </p:cNvPr>
          <p:cNvGrpSpPr/>
          <p:nvPr/>
        </p:nvGrpSpPr>
        <p:grpSpPr>
          <a:xfrm>
            <a:off x="8143586" y="2033614"/>
            <a:ext cx="2871161" cy="3118063"/>
            <a:chOff x="8548914" y="2142800"/>
            <a:chExt cx="2871161" cy="3118063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E8B6BFE-D7AC-4442-A255-284460838DD6}"/>
                </a:ext>
              </a:extLst>
            </p:cNvPr>
            <p:cNvCxnSpPr/>
            <p:nvPr/>
          </p:nvCxnSpPr>
          <p:spPr>
            <a:xfrm flipV="1">
              <a:off x="8548914" y="4012636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6E1E889-620D-4A74-B634-7937EAF2C96C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8582859" y="4012635"/>
              <a:ext cx="2496457" cy="0"/>
            </a:xfrm>
            <a:prstGeom prst="line">
              <a:avLst/>
            </a:prstGeom>
            <a:ln w="22225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1B059B3-23AC-4084-88E8-97E60E888F85}"/>
                </a:ext>
              </a:extLst>
            </p:cNvPr>
            <p:cNvCxnSpPr/>
            <p:nvPr/>
          </p:nvCxnSpPr>
          <p:spPr>
            <a:xfrm flipV="1">
              <a:off x="8548914" y="3999709"/>
              <a:ext cx="1554480" cy="0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776C6AE-FBB9-45B3-9AC9-F1B5CAD223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50623" y="2997119"/>
              <a:ext cx="1154611" cy="1015516"/>
            </a:xfrm>
            <a:prstGeom prst="line">
              <a:avLst/>
            </a:prstGeom>
            <a:ln w="508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A3880FA-570F-4081-BF0F-4063EA47CE5C}"/>
                </a:ext>
              </a:extLst>
            </p:cNvPr>
            <p:cNvSpPr txBox="1"/>
            <p:nvPr/>
          </p:nvSpPr>
          <p:spPr>
            <a:xfrm>
              <a:off x="9728994" y="214280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BD35657-1846-4348-BAEB-52B49663A36F}"/>
                </a:ext>
              </a:extLst>
            </p:cNvPr>
            <p:cNvSpPr txBox="1"/>
            <p:nvPr/>
          </p:nvSpPr>
          <p:spPr>
            <a:xfrm>
              <a:off x="10770705" y="4076260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F7152AC-16D7-4749-86F1-9B98317AA79D}"/>
              </a:ext>
            </a:extLst>
          </p:cNvPr>
          <p:cNvSpPr txBox="1"/>
          <p:nvPr/>
        </p:nvSpPr>
        <p:spPr>
          <a:xfrm>
            <a:off x="8920826" y="5762750"/>
            <a:ext cx="9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X-Y Plot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95FBD1-6092-4C83-9681-7D5CEDF73906}"/>
              </a:ext>
            </a:extLst>
          </p:cNvPr>
          <p:cNvSpPr txBox="1"/>
          <p:nvPr/>
        </p:nvSpPr>
        <p:spPr>
          <a:xfrm>
            <a:off x="4652063" y="1664282"/>
            <a:ext cx="9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Part 2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2B5DFBF-6804-4CC9-B08C-FAD34E7BBCCF}"/>
              </a:ext>
            </a:extLst>
          </p:cNvPr>
          <p:cNvCxnSpPr/>
          <p:nvPr/>
        </p:nvCxnSpPr>
        <p:spPr>
          <a:xfrm>
            <a:off x="4610100" y="1682274"/>
            <a:ext cx="0" cy="540795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D5D125F-CDC0-4042-B66F-521944146F97}"/>
              </a:ext>
            </a:extLst>
          </p:cNvPr>
          <p:cNvCxnSpPr>
            <a:cxnSpLocks/>
          </p:cNvCxnSpPr>
          <p:nvPr/>
        </p:nvCxnSpPr>
        <p:spPr>
          <a:xfrm flipV="1">
            <a:off x="4610100" y="2582578"/>
            <a:ext cx="0" cy="553559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81DFB7F-AE97-497C-A73B-FDA4D7536527}"/>
              </a:ext>
            </a:extLst>
          </p:cNvPr>
          <p:cNvSpPr txBox="1"/>
          <p:nvPr/>
        </p:nvSpPr>
        <p:spPr>
          <a:xfrm>
            <a:off x="8452159" y="5120009"/>
            <a:ext cx="194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Transfer Characteristic</a:t>
            </a:r>
          </a:p>
        </p:txBody>
      </p:sp>
    </p:spTree>
    <p:extLst>
      <p:ext uri="{BB962C8B-B14F-4D97-AF65-F5344CB8AC3E}">
        <p14:creationId xmlns:p14="http://schemas.microsoft.com/office/powerpoint/2010/main" val="391698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05C10-87B9-460B-8C86-223FBA1F8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48916" cy="757344"/>
          </a:xfrm>
        </p:spPr>
        <p:txBody>
          <a:bodyPr/>
          <a:lstStyle/>
          <a:p>
            <a:pPr algn="ctr"/>
            <a:r>
              <a:rPr lang="en-US" dirty="0"/>
              <a:t>Experiment Part 1 and Part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39B7ED-E37A-4E4A-BFC5-A77844FE84C3}"/>
              </a:ext>
            </a:extLst>
          </p:cNvPr>
          <p:cNvCxnSpPr>
            <a:cxnSpLocks/>
          </p:cNvCxnSpPr>
          <p:nvPr/>
        </p:nvCxnSpPr>
        <p:spPr>
          <a:xfrm>
            <a:off x="4449645" y="2409830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4CF9745-F56D-41D6-8734-EBEC33BD319A}"/>
              </a:ext>
            </a:extLst>
          </p:cNvPr>
          <p:cNvSpPr txBox="1"/>
          <p:nvPr/>
        </p:nvSpPr>
        <p:spPr>
          <a:xfrm>
            <a:off x="3648654" y="2322971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6F0440-8F96-4925-823A-946DEC2DCFA2}"/>
              </a:ext>
            </a:extLst>
          </p:cNvPr>
          <p:cNvSpPr txBox="1"/>
          <p:nvPr/>
        </p:nvSpPr>
        <p:spPr>
          <a:xfrm>
            <a:off x="2342261" y="34156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FE9B52-80B0-493B-9490-A6B9F254D3DB}"/>
              </a:ext>
            </a:extLst>
          </p:cNvPr>
          <p:cNvSpPr txBox="1"/>
          <p:nvPr/>
        </p:nvSpPr>
        <p:spPr>
          <a:xfrm>
            <a:off x="8894818" y="3078332"/>
            <a:ext cx="30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CACDF2-7CC8-4E03-B2C0-184906F19299}"/>
              </a:ext>
            </a:extLst>
          </p:cNvPr>
          <p:cNvSpPr txBox="1"/>
          <p:nvPr/>
        </p:nvSpPr>
        <p:spPr>
          <a:xfrm>
            <a:off x="10179708" y="3278250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0EC839-A6E5-490B-9152-4E50E9DD8304}"/>
              </a:ext>
            </a:extLst>
          </p:cNvPr>
          <p:cNvSpPr txBox="1"/>
          <p:nvPr/>
        </p:nvSpPr>
        <p:spPr>
          <a:xfrm>
            <a:off x="7585993" y="3333262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5FA41-F365-4089-8FF7-B35989399CCA}"/>
              </a:ext>
            </a:extLst>
          </p:cNvPr>
          <p:cNvSpPr txBox="1"/>
          <p:nvPr/>
        </p:nvSpPr>
        <p:spPr>
          <a:xfrm>
            <a:off x="7818233" y="3736496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endParaRPr lang="en-US" baseline="-250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E0F51024-C142-46A4-9B7F-CCBE97F4AEAB}"/>
              </a:ext>
            </a:extLst>
          </p:cNvPr>
          <p:cNvGrpSpPr/>
          <p:nvPr/>
        </p:nvGrpSpPr>
        <p:grpSpPr>
          <a:xfrm>
            <a:off x="4054028" y="2417205"/>
            <a:ext cx="497282" cy="2159840"/>
            <a:chOff x="1128357" y="2919894"/>
            <a:chExt cx="497282" cy="211673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E17DB64D-04C5-4698-8387-86888CFBEF9A}"/>
                </a:ext>
              </a:extLst>
            </p:cNvPr>
            <p:cNvGrpSpPr/>
            <p:nvPr/>
          </p:nvGrpSpPr>
          <p:grpSpPr>
            <a:xfrm>
              <a:off x="1128357" y="2933511"/>
              <a:ext cx="182880" cy="2103120"/>
              <a:chOff x="9126767" y="2340864"/>
              <a:chExt cx="468848" cy="364317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EE0E4BE0-8F46-45FA-B48C-1275BB938580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35" name="Arc 34">
                  <a:extLst>
                    <a:ext uri="{FF2B5EF4-FFF2-40B4-BE49-F238E27FC236}">
                      <a16:creationId xmlns:a16="http://schemas.microsoft.com/office/drawing/2014/main" id="{72E6FC31-E4DE-40E1-81B6-90836C772601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Arc 36">
                  <a:extLst>
                    <a:ext uri="{FF2B5EF4-FFF2-40B4-BE49-F238E27FC236}">
                      <a16:creationId xmlns:a16="http://schemas.microsoft.com/office/drawing/2014/main" id="{F2B85F6C-7FE1-40A4-92BB-4D3EAE1E7C40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Arc 37">
                  <a:extLst>
                    <a:ext uri="{FF2B5EF4-FFF2-40B4-BE49-F238E27FC236}">
                      <a16:creationId xmlns:a16="http://schemas.microsoft.com/office/drawing/2014/main" id="{F1010E42-BDA8-4AE5-AD2C-955BB9ECC8C6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Arc 38">
                  <a:extLst>
                    <a:ext uri="{FF2B5EF4-FFF2-40B4-BE49-F238E27FC236}">
                      <a16:creationId xmlns:a16="http://schemas.microsoft.com/office/drawing/2014/main" id="{ECA96021-43A8-4A22-A07C-67C1571C81DF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256B1BF4-040F-4E5B-A087-CDDB28828CEC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42" name="Arc 41">
                  <a:extLst>
                    <a:ext uri="{FF2B5EF4-FFF2-40B4-BE49-F238E27FC236}">
                      <a16:creationId xmlns:a16="http://schemas.microsoft.com/office/drawing/2014/main" id="{A613E81F-F148-4D42-A046-75652A51686C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Arc 42">
                  <a:extLst>
                    <a:ext uri="{FF2B5EF4-FFF2-40B4-BE49-F238E27FC236}">
                      <a16:creationId xmlns:a16="http://schemas.microsoft.com/office/drawing/2014/main" id="{A63E2844-5A48-4702-835C-5AFAB525821F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Arc 43">
                  <a:extLst>
                    <a:ext uri="{FF2B5EF4-FFF2-40B4-BE49-F238E27FC236}">
                      <a16:creationId xmlns:a16="http://schemas.microsoft.com/office/drawing/2014/main" id="{ED14CBEB-21BD-41C4-8628-B964560DB802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Arc 44">
                  <a:extLst>
                    <a:ext uri="{FF2B5EF4-FFF2-40B4-BE49-F238E27FC236}">
                      <a16:creationId xmlns:a16="http://schemas.microsoft.com/office/drawing/2014/main" id="{48CF9D9E-2FB7-4B35-A1E0-085348736830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C7D267EF-9BFB-4E99-A157-FB53D3946757}"/>
                </a:ext>
              </a:extLst>
            </p:cNvPr>
            <p:cNvGrpSpPr/>
            <p:nvPr/>
          </p:nvGrpSpPr>
          <p:grpSpPr>
            <a:xfrm flipH="1">
              <a:off x="1442759" y="2919894"/>
              <a:ext cx="182880" cy="2103120"/>
              <a:chOff x="9126767" y="2340864"/>
              <a:chExt cx="468848" cy="3643172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799C9B2C-341A-4E6B-A18A-3A61FFE9F5AC}"/>
                  </a:ext>
                </a:extLst>
              </p:cNvPr>
              <p:cNvGrpSpPr/>
              <p:nvPr/>
            </p:nvGrpSpPr>
            <p:grpSpPr>
              <a:xfrm>
                <a:off x="9134856" y="2340864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4" name="Arc 53">
                  <a:extLst>
                    <a:ext uri="{FF2B5EF4-FFF2-40B4-BE49-F238E27FC236}">
                      <a16:creationId xmlns:a16="http://schemas.microsoft.com/office/drawing/2014/main" id="{584FE2B3-F06A-461F-A7A4-7CE4392A525E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Arc 54">
                  <a:extLst>
                    <a:ext uri="{FF2B5EF4-FFF2-40B4-BE49-F238E27FC236}">
                      <a16:creationId xmlns:a16="http://schemas.microsoft.com/office/drawing/2014/main" id="{91F22903-CC1C-4208-8C4F-730A582CBAB9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Arc 55">
                  <a:extLst>
                    <a:ext uri="{FF2B5EF4-FFF2-40B4-BE49-F238E27FC236}">
                      <a16:creationId xmlns:a16="http://schemas.microsoft.com/office/drawing/2014/main" id="{9007F29E-AD02-4E9F-A51E-AB8E6E153738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Arc 56">
                  <a:extLst>
                    <a:ext uri="{FF2B5EF4-FFF2-40B4-BE49-F238E27FC236}">
                      <a16:creationId xmlns:a16="http://schemas.microsoft.com/office/drawing/2014/main" id="{0E1A0AC4-19B4-4AD1-A81A-9A563306CA0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94EBE58C-9E5A-442D-AE4D-9EF559D35FE8}"/>
                  </a:ext>
                </a:extLst>
              </p:cNvPr>
              <p:cNvGrpSpPr/>
              <p:nvPr/>
            </p:nvGrpSpPr>
            <p:grpSpPr>
              <a:xfrm>
                <a:off x="9126767" y="4161007"/>
                <a:ext cx="460759" cy="1823029"/>
                <a:chOff x="9134856" y="2340864"/>
                <a:chExt cx="460759" cy="1823029"/>
              </a:xfrm>
            </p:grpSpPr>
            <p:sp>
              <p:nvSpPr>
                <p:cNvPr id="50" name="Arc 49">
                  <a:extLst>
                    <a:ext uri="{FF2B5EF4-FFF2-40B4-BE49-F238E27FC236}">
                      <a16:creationId xmlns:a16="http://schemas.microsoft.com/office/drawing/2014/main" id="{EB140F1B-EC86-416E-84EE-6D4B4F338B33}"/>
                    </a:ext>
                  </a:extLst>
                </p:cNvPr>
                <p:cNvSpPr/>
                <p:nvPr/>
              </p:nvSpPr>
              <p:spPr>
                <a:xfrm>
                  <a:off x="9134856" y="2340864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Arc 50">
                  <a:extLst>
                    <a:ext uri="{FF2B5EF4-FFF2-40B4-BE49-F238E27FC236}">
                      <a16:creationId xmlns:a16="http://schemas.microsoft.com/office/drawing/2014/main" id="{BAC9B41A-DC00-4A14-8537-326582C96F44}"/>
                    </a:ext>
                  </a:extLst>
                </p:cNvPr>
                <p:cNvSpPr/>
                <p:nvPr/>
              </p:nvSpPr>
              <p:spPr>
                <a:xfrm>
                  <a:off x="9134856" y="27952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Arc 51">
                  <a:extLst>
                    <a:ext uri="{FF2B5EF4-FFF2-40B4-BE49-F238E27FC236}">
                      <a16:creationId xmlns:a16="http://schemas.microsoft.com/office/drawing/2014/main" id="{06A55211-892E-4AD8-B272-344D04817F4D}"/>
                    </a:ext>
                  </a:extLst>
                </p:cNvPr>
                <p:cNvSpPr/>
                <p:nvPr/>
              </p:nvSpPr>
              <p:spPr>
                <a:xfrm>
                  <a:off x="9134856" y="3252402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Arc 52">
                  <a:extLst>
                    <a:ext uri="{FF2B5EF4-FFF2-40B4-BE49-F238E27FC236}">
                      <a16:creationId xmlns:a16="http://schemas.microsoft.com/office/drawing/2014/main" id="{7CC15073-B889-422B-9A4D-485099F21C8E}"/>
                    </a:ext>
                  </a:extLst>
                </p:cNvPr>
                <p:cNvSpPr/>
                <p:nvPr/>
              </p:nvSpPr>
              <p:spPr>
                <a:xfrm>
                  <a:off x="9138415" y="3706693"/>
                  <a:ext cx="457200" cy="457200"/>
                </a:xfrm>
                <a:prstGeom prst="arc">
                  <a:avLst>
                    <a:gd name="adj1" fmla="val 16200000"/>
                    <a:gd name="adj2" fmla="val 5439107"/>
                  </a:avLst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0147331-1F23-4F75-9E51-5AA0F793C422}"/>
              </a:ext>
            </a:extLst>
          </p:cNvPr>
          <p:cNvCxnSpPr>
            <a:cxnSpLocks/>
          </p:cNvCxnSpPr>
          <p:nvPr/>
        </p:nvCxnSpPr>
        <p:spPr>
          <a:xfrm>
            <a:off x="2522136" y="2432799"/>
            <a:ext cx="1617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E4677A3-CC35-48F4-84BD-03BAB08B078A}"/>
              </a:ext>
            </a:extLst>
          </p:cNvPr>
          <p:cNvCxnSpPr>
            <a:cxnSpLocks/>
          </p:cNvCxnSpPr>
          <p:nvPr/>
        </p:nvCxnSpPr>
        <p:spPr>
          <a:xfrm>
            <a:off x="2522136" y="4583934"/>
            <a:ext cx="16242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F3384914-1EC1-42BB-855B-6A20BC153A32}"/>
              </a:ext>
            </a:extLst>
          </p:cNvPr>
          <p:cNvSpPr/>
          <p:nvPr/>
        </p:nvSpPr>
        <p:spPr>
          <a:xfrm>
            <a:off x="4008127" y="250763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C0FF3D9-608D-4F32-9A5C-1DFDAECCA09D}"/>
              </a:ext>
            </a:extLst>
          </p:cNvPr>
          <p:cNvSpPr/>
          <p:nvPr/>
        </p:nvSpPr>
        <p:spPr>
          <a:xfrm>
            <a:off x="4475631" y="249723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95CB064-792C-46FD-8215-EC0DCE0EE2ED}"/>
              </a:ext>
            </a:extLst>
          </p:cNvPr>
          <p:cNvSpPr txBox="1"/>
          <p:nvPr/>
        </p:nvSpPr>
        <p:spPr>
          <a:xfrm>
            <a:off x="4619711" y="234368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7ADC79E-5C90-4BC2-86E8-3E3D7A88109F}"/>
              </a:ext>
            </a:extLst>
          </p:cNvPr>
          <p:cNvSpPr txBox="1"/>
          <p:nvPr/>
        </p:nvSpPr>
        <p:spPr>
          <a:xfrm>
            <a:off x="3834114" y="4212417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90089EA-FBB0-4EC8-B062-AA2B91710FE1}"/>
              </a:ext>
            </a:extLst>
          </p:cNvPr>
          <p:cNvSpPr txBox="1"/>
          <p:nvPr/>
        </p:nvSpPr>
        <p:spPr>
          <a:xfrm>
            <a:off x="4417916" y="417068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6E9CB7B-68D9-4200-9CB8-EED082EF264C}"/>
              </a:ext>
            </a:extLst>
          </p:cNvPr>
          <p:cNvSpPr txBox="1"/>
          <p:nvPr/>
        </p:nvSpPr>
        <p:spPr>
          <a:xfrm>
            <a:off x="4635109" y="3348013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S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8C63645-5C29-4B54-8845-56DAF394A036}"/>
              </a:ext>
            </a:extLst>
          </p:cNvPr>
          <p:cNvCxnSpPr>
            <a:cxnSpLocks/>
          </p:cNvCxnSpPr>
          <p:nvPr/>
        </p:nvCxnSpPr>
        <p:spPr>
          <a:xfrm>
            <a:off x="4475631" y="4552112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13B156A-DCF2-4FCC-B689-038D3B73DAC0}"/>
              </a:ext>
            </a:extLst>
          </p:cNvPr>
          <p:cNvCxnSpPr>
            <a:cxnSpLocks/>
          </p:cNvCxnSpPr>
          <p:nvPr/>
        </p:nvCxnSpPr>
        <p:spPr>
          <a:xfrm>
            <a:off x="10147648" y="1534435"/>
            <a:ext cx="0" cy="379476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72126D15-17F1-4FE8-ADE0-5F59A71562B5}"/>
              </a:ext>
            </a:extLst>
          </p:cNvPr>
          <p:cNvSpPr txBox="1"/>
          <p:nvPr/>
        </p:nvSpPr>
        <p:spPr>
          <a:xfrm>
            <a:off x="8857293" y="1758582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4DB2868-9E9A-4341-864B-E24CF9ADA7BF}"/>
              </a:ext>
            </a:extLst>
          </p:cNvPr>
          <p:cNvSpPr txBox="1"/>
          <p:nvPr/>
        </p:nvSpPr>
        <p:spPr>
          <a:xfrm>
            <a:off x="6573174" y="215901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D6D6F2C-3224-4677-9026-C3D79C6DDB9A}"/>
              </a:ext>
            </a:extLst>
          </p:cNvPr>
          <p:cNvGrpSpPr/>
          <p:nvPr/>
        </p:nvGrpSpPr>
        <p:grpSpPr>
          <a:xfrm>
            <a:off x="5999628" y="2570267"/>
            <a:ext cx="1813554" cy="365760"/>
            <a:chOff x="5352439" y="1812406"/>
            <a:chExt cx="1759007" cy="36576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5CF40E9-EAC3-436A-9CA8-5CAF71BB6926}"/>
                </a:ext>
              </a:extLst>
            </p:cNvPr>
            <p:cNvCxnSpPr>
              <a:cxnSpLocks/>
              <a:endCxn id="78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28EBBB8-5DB9-4B65-A9F3-F7E337B8FD7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478B4563-9BA4-4177-B666-CB720A0B07C6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CDAE475-D11C-4A1D-8CF2-21766B5A8D9F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056F5F3-7C93-4F03-AD31-E641B08026BC}"/>
                </a:ext>
              </a:extLst>
            </p:cNvPr>
            <p:cNvCxnSpPr>
              <a:stCxn id="78" idx="0"/>
            </p:cNvCxnSpPr>
            <p:nvPr/>
          </p:nvCxnSpPr>
          <p:spPr>
            <a:xfrm>
              <a:off x="6401928" y="2007519"/>
              <a:ext cx="709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242AE885-93FA-4AD5-A717-DF8A3ADE4249}"/>
              </a:ext>
            </a:extLst>
          </p:cNvPr>
          <p:cNvGrpSpPr/>
          <p:nvPr/>
        </p:nvGrpSpPr>
        <p:grpSpPr>
          <a:xfrm rot="10800000">
            <a:off x="6000719" y="1381972"/>
            <a:ext cx="4200698" cy="365760"/>
            <a:chOff x="5053393" y="1812406"/>
            <a:chExt cx="4146816" cy="365760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8D705558-B25F-4E2F-929A-05DE953388A3}"/>
                </a:ext>
              </a:extLst>
            </p:cNvPr>
            <p:cNvCxnSpPr>
              <a:cxnSpLocks/>
              <a:endCxn id="88" idx="3"/>
            </p:cNvCxnSpPr>
            <p:nvPr/>
          </p:nvCxnSpPr>
          <p:spPr>
            <a:xfrm rot="10800000" flipH="1">
              <a:off x="5053393" y="2007519"/>
              <a:ext cx="953322" cy="2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E3BC6872-C270-468D-B04F-5B9E7DCBD459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88" name="Isosceles Triangle 87">
                <a:extLst>
                  <a:ext uri="{FF2B5EF4-FFF2-40B4-BE49-F238E27FC236}">
                    <a16:creationId xmlns:a16="http://schemas.microsoft.com/office/drawing/2014/main" id="{6772EA5D-C1CC-45DA-8166-6239EC2AF30E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26CFBCE7-5EBE-43F5-A603-35403EB40B9E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CC03B3-AE7D-4699-A5FD-C4DD1AE50D0B}"/>
                </a:ext>
              </a:extLst>
            </p:cNvPr>
            <p:cNvCxnSpPr>
              <a:stCxn id="88" idx="0"/>
            </p:cNvCxnSpPr>
            <p:nvPr/>
          </p:nvCxnSpPr>
          <p:spPr>
            <a:xfrm>
              <a:off x="6401929" y="2007519"/>
              <a:ext cx="27982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7481732-47C8-41F3-9C03-702092643856}"/>
              </a:ext>
            </a:extLst>
          </p:cNvPr>
          <p:cNvGrpSpPr/>
          <p:nvPr/>
        </p:nvGrpSpPr>
        <p:grpSpPr>
          <a:xfrm rot="10800000">
            <a:off x="6044008" y="5138703"/>
            <a:ext cx="4124841" cy="365760"/>
            <a:chOff x="3184218" y="1812406"/>
            <a:chExt cx="4071936" cy="365760"/>
          </a:xfrm>
        </p:grpSpPr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8DFC75C-7ABB-42A5-A1B1-8FEB045C047D}"/>
                </a:ext>
              </a:extLst>
            </p:cNvPr>
            <p:cNvCxnSpPr>
              <a:cxnSpLocks/>
            </p:cNvCxnSpPr>
            <p:nvPr/>
          </p:nvCxnSpPr>
          <p:spPr>
            <a:xfrm rot="10800000" flipH="1">
              <a:off x="3184218" y="2000740"/>
              <a:ext cx="282249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CAF73CC1-4DFC-45DD-A8FA-3255E0D9650B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98" name="Isosceles Triangle 97">
                <a:extLst>
                  <a:ext uri="{FF2B5EF4-FFF2-40B4-BE49-F238E27FC236}">
                    <a16:creationId xmlns:a16="http://schemas.microsoft.com/office/drawing/2014/main" id="{76609EDB-ECF3-4BC7-8EF9-42D8FA2C8291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9D0643A7-2227-4C7C-B292-CA2B9A111697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85086E5-575E-463A-ABC1-70C8CAD9B96E}"/>
                </a:ext>
              </a:extLst>
            </p:cNvPr>
            <p:cNvCxnSpPr>
              <a:cxnSpLocks/>
              <a:stCxn id="98" idx="0"/>
            </p:cNvCxnSpPr>
            <p:nvPr/>
          </p:nvCxnSpPr>
          <p:spPr>
            <a:xfrm rot="10800000" flipH="1" flipV="1">
              <a:off x="6401929" y="2007518"/>
              <a:ext cx="85422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BA2952A-0879-4162-B3E7-B26D3EC453DA}"/>
              </a:ext>
            </a:extLst>
          </p:cNvPr>
          <p:cNvGrpSpPr/>
          <p:nvPr/>
        </p:nvGrpSpPr>
        <p:grpSpPr>
          <a:xfrm>
            <a:off x="5905755" y="4010336"/>
            <a:ext cx="1904993" cy="365760"/>
            <a:chOff x="5352439" y="1812406"/>
            <a:chExt cx="1847697" cy="365760"/>
          </a:xfrm>
        </p:grpSpPr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1616F3AF-A198-4A9C-9F39-A2CC7C6AD10E}"/>
                </a:ext>
              </a:extLst>
            </p:cNvPr>
            <p:cNvCxnSpPr>
              <a:cxnSpLocks/>
              <a:endCxn id="104" idx="3"/>
            </p:cNvCxnSpPr>
            <p:nvPr/>
          </p:nvCxnSpPr>
          <p:spPr>
            <a:xfrm>
              <a:off x="5352439" y="2007519"/>
              <a:ext cx="65427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5B29E7EC-0D51-4D7B-934E-840C3A94EBC8}"/>
                </a:ext>
              </a:extLst>
            </p:cNvPr>
            <p:cNvGrpSpPr/>
            <p:nvPr/>
          </p:nvGrpSpPr>
          <p:grpSpPr>
            <a:xfrm rot="16200000">
              <a:off x="6021442" y="1797679"/>
              <a:ext cx="365760" cy="395213"/>
              <a:chOff x="6661596" y="3791467"/>
              <a:chExt cx="365760" cy="395213"/>
            </a:xfrm>
          </p:grpSpPr>
          <p:sp>
            <p:nvSpPr>
              <p:cNvPr id="104" name="Isosceles Triangle 103">
                <a:extLst>
                  <a:ext uri="{FF2B5EF4-FFF2-40B4-BE49-F238E27FC236}">
                    <a16:creationId xmlns:a16="http://schemas.microsoft.com/office/drawing/2014/main" id="{8645CA29-289E-4D0F-9581-B24D8BAB0FD9}"/>
                  </a:ext>
                </a:extLst>
              </p:cNvPr>
              <p:cNvSpPr/>
              <p:nvPr/>
            </p:nvSpPr>
            <p:spPr>
              <a:xfrm flipV="1">
                <a:off x="6661596" y="3791467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A9DF788A-DCD4-481D-85DB-8F9C313015E3}"/>
                  </a:ext>
                </a:extLst>
              </p:cNvPr>
              <p:cNvCxnSpPr/>
              <p:nvPr/>
            </p:nvCxnSpPr>
            <p:spPr>
              <a:xfrm flipH="1">
                <a:off x="6661596" y="4184900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0620AB64-47D2-4A35-9448-8DF5CEABA39F}"/>
                </a:ext>
              </a:extLst>
            </p:cNvPr>
            <p:cNvCxnSpPr>
              <a:stCxn id="104" idx="0"/>
            </p:cNvCxnSpPr>
            <p:nvPr/>
          </p:nvCxnSpPr>
          <p:spPr>
            <a:xfrm>
              <a:off x="6401928" y="2007519"/>
              <a:ext cx="7982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88ECAF32-652C-4C09-A3DA-781E4D75B0A4}"/>
              </a:ext>
            </a:extLst>
          </p:cNvPr>
          <p:cNvSpPr txBox="1"/>
          <p:nvPr/>
        </p:nvSpPr>
        <p:spPr>
          <a:xfrm>
            <a:off x="7370944" y="489289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AE2FC3E-86EA-4663-B579-3A1D58BFC70B}"/>
              </a:ext>
            </a:extLst>
          </p:cNvPr>
          <p:cNvSpPr txBox="1"/>
          <p:nvPr/>
        </p:nvSpPr>
        <p:spPr>
          <a:xfrm>
            <a:off x="6631862" y="368704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4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5AC4EF-A152-4951-9432-D0BA6D428516}"/>
              </a:ext>
            </a:extLst>
          </p:cNvPr>
          <p:cNvGrpSpPr/>
          <p:nvPr/>
        </p:nvGrpSpPr>
        <p:grpSpPr>
          <a:xfrm flipH="1">
            <a:off x="10179627" y="3591029"/>
            <a:ext cx="771180" cy="507862"/>
            <a:chOff x="6509596" y="3591862"/>
            <a:chExt cx="771180" cy="507862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AFCEC37D-6F85-4BBE-8566-62CB0684B5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92476" y="3602319"/>
              <a:ext cx="588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41FE5B8-2E97-4205-A4FE-C3CF63E15D10}"/>
                </a:ext>
              </a:extLst>
            </p:cNvPr>
            <p:cNvGrpSpPr/>
            <p:nvPr/>
          </p:nvGrpSpPr>
          <p:grpSpPr>
            <a:xfrm>
              <a:off x="6509596" y="3932119"/>
              <a:ext cx="365760" cy="167605"/>
              <a:chOff x="4580313" y="4434537"/>
              <a:chExt cx="365760" cy="167605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8FC0C580-4C7D-40B2-8AC5-24FDCF8FD0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580313" y="4434537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D287443-E2F4-4D15-A1B7-AF074C898A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41277" y="4515026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F240328-68BB-4D1F-A330-D6653D70419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09160" y="460214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BC5EE0DC-5ACD-48BF-B5BC-B715E72A2AEB}"/>
                </a:ext>
              </a:extLst>
            </p:cNvPr>
            <p:cNvCxnSpPr/>
            <p:nvPr/>
          </p:nvCxnSpPr>
          <p:spPr>
            <a:xfrm>
              <a:off x="6692476" y="3591862"/>
              <a:ext cx="0" cy="3466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7E9E-2E30-42F5-A3EE-96CA0C11D8DB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2522136" y="2431099"/>
            <a:ext cx="8089" cy="76883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A6251A6-5702-47F1-8179-53A773AC88FF}"/>
              </a:ext>
            </a:extLst>
          </p:cNvPr>
          <p:cNvSpPr/>
          <p:nvPr/>
        </p:nvSpPr>
        <p:spPr>
          <a:xfrm>
            <a:off x="2118745" y="3199929"/>
            <a:ext cx="822960" cy="8229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B6A1B92-99FF-428A-96CA-EE071935ABD9}"/>
              </a:ext>
            </a:extLst>
          </p:cNvPr>
          <p:cNvCxnSpPr>
            <a:cxnSpLocks/>
          </p:cNvCxnSpPr>
          <p:nvPr/>
        </p:nvCxnSpPr>
        <p:spPr>
          <a:xfrm>
            <a:off x="2526180" y="4025929"/>
            <a:ext cx="0" cy="54864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42764E4-A6B6-4BD2-8F03-0A31895034FA}"/>
              </a:ext>
            </a:extLst>
          </p:cNvPr>
          <p:cNvGrpSpPr/>
          <p:nvPr/>
        </p:nvGrpSpPr>
        <p:grpSpPr>
          <a:xfrm>
            <a:off x="4873424" y="1912258"/>
            <a:ext cx="969758" cy="520541"/>
            <a:chOff x="7583849" y="1941607"/>
            <a:chExt cx="969758" cy="520541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45A63BDB-315C-442F-8896-FCE871F00B05}"/>
                </a:ext>
              </a:extLst>
            </p:cNvPr>
            <p:cNvSpPr/>
            <p:nvPr/>
          </p:nvSpPr>
          <p:spPr>
            <a:xfrm>
              <a:off x="8398999" y="2370708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04330F9-DDF4-4EF3-836D-474173CA51AD}"/>
                </a:ext>
              </a:extLst>
            </p:cNvPr>
            <p:cNvSpPr txBox="1"/>
            <p:nvPr/>
          </p:nvSpPr>
          <p:spPr>
            <a:xfrm>
              <a:off x="7583849" y="1941607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A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0348E7F-811D-4831-9F2E-A8605E367922}"/>
              </a:ext>
            </a:extLst>
          </p:cNvPr>
          <p:cNvGrpSpPr/>
          <p:nvPr/>
        </p:nvGrpSpPr>
        <p:grpSpPr>
          <a:xfrm>
            <a:off x="7762593" y="3155837"/>
            <a:ext cx="2563784" cy="887298"/>
            <a:chOff x="7628113" y="1829264"/>
            <a:chExt cx="2563784" cy="88729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5FC5DBE-87A4-47B3-9D74-04FBF030B7C5}"/>
                </a:ext>
              </a:extLst>
            </p:cNvPr>
            <p:cNvGrpSpPr/>
            <p:nvPr/>
          </p:nvGrpSpPr>
          <p:grpSpPr>
            <a:xfrm>
              <a:off x="7640376" y="2146568"/>
              <a:ext cx="2337786" cy="297701"/>
              <a:chOff x="7282886" y="3419644"/>
              <a:chExt cx="2337786" cy="29770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983D167D-1797-41C4-86CF-525578558547}"/>
                  </a:ext>
                </a:extLst>
              </p:cNvPr>
              <p:cNvGrpSpPr/>
              <p:nvPr/>
            </p:nvGrpSpPr>
            <p:grpSpPr>
              <a:xfrm>
                <a:off x="8109186" y="3419644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097F865C-B4C2-4909-864E-87445ADEE9E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D86A47D-4A24-46D4-A8B9-FF226D84389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724F3557-DE9C-4570-8DBE-F8B309CD37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7AFCFA57-7601-4C11-B107-D2A4B8472647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4942232-255A-48D9-A14C-910F2D5D99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5A248E39-A087-45C5-8B78-778B1A308C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6" name="Group 25">
                  <a:extLst>
                    <a:ext uri="{FF2B5EF4-FFF2-40B4-BE49-F238E27FC236}">
                      <a16:creationId xmlns:a16="http://schemas.microsoft.com/office/drawing/2014/main" id="{B35D7F0B-94BB-4477-B980-5DA04C051C09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8D9F4035-8E9B-4C41-AC33-893A9134D6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285BFBF-EE0B-4E5F-938B-506464AFD2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B66FB01B-DC38-4CA9-A70E-1B7ED8C9DD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DCE41F5-FF15-45D2-A859-A9962A08C0C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282886" y="3591862"/>
                <a:ext cx="826300" cy="72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9BC9DFE7-3683-411A-81F4-D807D97D07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07045" y="3565936"/>
                <a:ext cx="713627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24508D6C-90CA-4236-9BA6-23A111256C30}"/>
                </a:ext>
              </a:extLst>
            </p:cNvPr>
            <p:cNvGrpSpPr/>
            <p:nvPr/>
          </p:nvGrpSpPr>
          <p:grpSpPr>
            <a:xfrm>
              <a:off x="9222139" y="2233862"/>
              <a:ext cx="969758" cy="482700"/>
              <a:chOff x="7652123" y="2370708"/>
              <a:chExt cx="969758" cy="482700"/>
            </a:xfrm>
          </p:grpSpPr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BC28ED3-3BEF-4041-A758-6EC59F0F5526}"/>
                  </a:ext>
                </a:extLst>
              </p:cNvPr>
              <p:cNvSpPr/>
              <p:nvPr/>
            </p:nvSpPr>
            <p:spPr>
              <a:xfrm>
                <a:off x="8398999" y="2370708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203E4F90-807A-4B59-B071-8F6F3FFF77DA}"/>
                  </a:ext>
                </a:extLst>
              </p:cNvPr>
              <p:cNvSpPr txBox="1"/>
              <p:nvPr/>
            </p:nvSpPr>
            <p:spPr>
              <a:xfrm>
                <a:off x="7652123" y="2484076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B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6A980278-C2FB-432D-81CE-0988799DE16B}"/>
                </a:ext>
              </a:extLst>
            </p:cNvPr>
            <p:cNvGrpSpPr/>
            <p:nvPr/>
          </p:nvGrpSpPr>
          <p:grpSpPr>
            <a:xfrm>
              <a:off x="7628113" y="1829264"/>
              <a:ext cx="1030932" cy="526752"/>
              <a:chOff x="7973484" y="2034713"/>
              <a:chExt cx="1030932" cy="526752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7BFE2CC9-A092-4864-B58B-3CD8FC12C703}"/>
                  </a:ext>
                </a:extLst>
              </p:cNvPr>
              <p:cNvSpPr/>
              <p:nvPr/>
            </p:nvSpPr>
            <p:spPr>
              <a:xfrm>
                <a:off x="7973484" y="2470025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D55CAE5F-2DF8-434F-A038-72E13D5B1B69}"/>
                  </a:ext>
                </a:extLst>
              </p:cNvPr>
              <p:cNvSpPr txBox="1"/>
              <p:nvPr/>
            </p:nvSpPr>
            <p:spPr>
              <a:xfrm>
                <a:off x="8034658" y="2034713"/>
                <a:ext cx="9697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Node C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BFA5BA57-7728-44A9-BA30-1DC1C2A9F755}"/>
              </a:ext>
            </a:extLst>
          </p:cNvPr>
          <p:cNvGrpSpPr/>
          <p:nvPr/>
        </p:nvGrpSpPr>
        <p:grpSpPr>
          <a:xfrm>
            <a:off x="4966406" y="4506829"/>
            <a:ext cx="969758" cy="422737"/>
            <a:chOff x="7555905" y="1947074"/>
            <a:chExt cx="969758" cy="422737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4654627-4A88-4E19-B8C8-330645CBD810}"/>
                </a:ext>
              </a:extLst>
            </p:cNvPr>
            <p:cNvSpPr/>
            <p:nvPr/>
          </p:nvSpPr>
          <p:spPr>
            <a:xfrm>
              <a:off x="8332678" y="1947074"/>
              <a:ext cx="91440" cy="9144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A52FE1-C3DD-4087-97D0-CCB7E0316519}"/>
                </a:ext>
              </a:extLst>
            </p:cNvPr>
            <p:cNvSpPr txBox="1"/>
            <p:nvPr/>
          </p:nvSpPr>
          <p:spPr>
            <a:xfrm>
              <a:off x="7555905" y="2000479"/>
              <a:ext cx="9697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Node D</a:t>
              </a:r>
              <a:endParaRPr lang="en-US" baseline="-25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BB73C8F-8F11-49F5-BCF3-70E76030CA1D}"/>
              </a:ext>
            </a:extLst>
          </p:cNvPr>
          <p:cNvCxnSpPr>
            <a:cxnSpLocks/>
          </p:cNvCxnSpPr>
          <p:nvPr/>
        </p:nvCxnSpPr>
        <p:spPr>
          <a:xfrm>
            <a:off x="7808313" y="2748955"/>
            <a:ext cx="0" cy="146304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6E5365D-4FBF-4B73-A168-25119B48E967}"/>
              </a:ext>
            </a:extLst>
          </p:cNvPr>
          <p:cNvCxnSpPr>
            <a:cxnSpLocks/>
          </p:cNvCxnSpPr>
          <p:nvPr/>
        </p:nvCxnSpPr>
        <p:spPr>
          <a:xfrm flipH="1" flipV="1">
            <a:off x="5753160" y="2428133"/>
            <a:ext cx="265384" cy="351765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FB31802-8743-46FD-A785-78C138263032}"/>
              </a:ext>
            </a:extLst>
          </p:cNvPr>
          <p:cNvCxnSpPr>
            <a:cxnSpLocks/>
          </p:cNvCxnSpPr>
          <p:nvPr/>
        </p:nvCxnSpPr>
        <p:spPr>
          <a:xfrm flipH="1" flipV="1">
            <a:off x="5774169" y="4534191"/>
            <a:ext cx="270517" cy="781938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F4A0AA93-C3A5-4B93-8AFD-8708E7D3A478}"/>
              </a:ext>
            </a:extLst>
          </p:cNvPr>
          <p:cNvSpPr txBox="1"/>
          <p:nvPr/>
        </p:nvSpPr>
        <p:spPr>
          <a:xfrm>
            <a:off x="5507494" y="2451748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2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DC3395B0-C9EA-4EF7-9AAE-36113997DA71}"/>
              </a:ext>
            </a:extLst>
          </p:cNvPr>
          <p:cNvSpPr txBox="1"/>
          <p:nvPr/>
        </p:nvSpPr>
        <p:spPr>
          <a:xfrm>
            <a:off x="5834797" y="1831684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1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9729C3E-4136-47B9-877A-DB3AAB01B433}"/>
              </a:ext>
            </a:extLst>
          </p:cNvPr>
          <p:cNvSpPr txBox="1"/>
          <p:nvPr/>
        </p:nvSpPr>
        <p:spPr>
          <a:xfrm>
            <a:off x="5949923" y="474490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3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3334C0E-77CE-463B-99C4-C985FC8B6962}"/>
              </a:ext>
            </a:extLst>
          </p:cNvPr>
          <p:cNvSpPr txBox="1"/>
          <p:nvPr/>
        </p:nvSpPr>
        <p:spPr>
          <a:xfrm>
            <a:off x="5468764" y="4054539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</a:t>
            </a:r>
            <a:r>
              <a:rPr lang="en-US" baseline="-25000" dirty="0"/>
              <a:t>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C6C6521-509A-48A0-A126-98D3D5DA4DBF}"/>
              </a:ext>
            </a:extLst>
          </p:cNvPr>
          <p:cNvSpPr txBox="1"/>
          <p:nvPr/>
        </p:nvSpPr>
        <p:spPr>
          <a:xfrm>
            <a:off x="247498" y="2908604"/>
            <a:ext cx="194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Sine wave from function generator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6V mag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019E2CE-7262-43B3-95B7-716DDE0FB2F5}"/>
              </a:ext>
            </a:extLst>
          </p:cNvPr>
          <p:cNvGrpSpPr/>
          <p:nvPr/>
        </p:nvGrpSpPr>
        <p:grpSpPr>
          <a:xfrm>
            <a:off x="1779226" y="1438710"/>
            <a:ext cx="1523283" cy="944062"/>
            <a:chOff x="1737360" y="1439113"/>
            <a:chExt cx="1523283" cy="94406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414E301-1593-4C61-9CF6-4F5AE578B5BE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id="{8B16FD1B-430E-42C6-807B-1FE0B4A57D43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41270EB-2A3D-4515-A1BA-A76AA1707ABB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4889F32-34E4-4732-B2D7-A856A80178CD}"/>
                </a:ext>
              </a:extLst>
            </p:cNvPr>
            <p:cNvSpPr/>
            <p:nvPr/>
          </p:nvSpPr>
          <p:spPr>
            <a:xfrm>
              <a:off x="2307299" y="1705465"/>
              <a:ext cx="953344" cy="677710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62EF88A-E577-4999-8D5B-1E32A0483CCA}"/>
              </a:ext>
            </a:extLst>
          </p:cNvPr>
          <p:cNvGrpSpPr/>
          <p:nvPr/>
        </p:nvGrpSpPr>
        <p:grpSpPr>
          <a:xfrm>
            <a:off x="7839064" y="3867113"/>
            <a:ext cx="1057956" cy="1021101"/>
            <a:chOff x="1548402" y="966652"/>
            <a:chExt cx="1057956" cy="1021101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DC4F14-1D81-449E-ABD3-7338A3C021FF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36" name="Rectangle: Rounded Corners 135">
                <a:extLst>
                  <a:ext uri="{FF2B5EF4-FFF2-40B4-BE49-F238E27FC236}">
                    <a16:creationId xmlns:a16="http://schemas.microsoft.com/office/drawing/2014/main" id="{7C4ADE29-B0B6-49E5-85AA-1479DA8DA16E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D6BAEB16-5430-49C1-BA42-574B2D482DFF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074F9E94-D757-4EA1-899F-21F946E74F65}"/>
                </a:ext>
              </a:extLst>
            </p:cNvPr>
            <p:cNvSpPr/>
            <p:nvPr/>
          </p:nvSpPr>
          <p:spPr>
            <a:xfrm rot="17367360" flipV="1">
              <a:off x="1799123" y="715931"/>
              <a:ext cx="556513" cy="1057956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05C1192F-8B8B-4069-AA1A-B8FB48B448FF}"/>
              </a:ext>
            </a:extLst>
          </p:cNvPr>
          <p:cNvGrpSpPr/>
          <p:nvPr/>
        </p:nvGrpSpPr>
        <p:grpSpPr>
          <a:xfrm>
            <a:off x="4190233" y="1341672"/>
            <a:ext cx="1523283" cy="944062"/>
            <a:chOff x="1737360" y="1439113"/>
            <a:chExt cx="1523283" cy="944062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3CAEE47E-BFF4-4820-9D97-DE78D682437A}"/>
                </a:ext>
              </a:extLst>
            </p:cNvPr>
            <p:cNvGrpSpPr/>
            <p:nvPr/>
          </p:nvGrpSpPr>
          <p:grpSpPr>
            <a:xfrm>
              <a:off x="1737360" y="1439113"/>
              <a:ext cx="822960" cy="548640"/>
              <a:chOff x="1737360" y="1439113"/>
              <a:chExt cx="822960" cy="548640"/>
            </a:xfrm>
          </p:grpSpPr>
          <p:sp>
            <p:nvSpPr>
              <p:cNvPr id="141" name="Rectangle: Rounded Corners 140">
                <a:extLst>
                  <a:ext uri="{FF2B5EF4-FFF2-40B4-BE49-F238E27FC236}">
                    <a16:creationId xmlns:a16="http://schemas.microsoft.com/office/drawing/2014/main" id="{F3153915-D5C6-4638-82B3-43A1882C60B8}"/>
                  </a:ext>
                </a:extLst>
              </p:cNvPr>
              <p:cNvSpPr/>
              <p:nvPr/>
            </p:nvSpPr>
            <p:spPr>
              <a:xfrm>
                <a:off x="1828800" y="1550199"/>
                <a:ext cx="320040" cy="228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65C60539-B703-428E-AC93-9C51693230C3}"/>
                  </a:ext>
                </a:extLst>
              </p:cNvPr>
              <p:cNvSpPr/>
              <p:nvPr/>
            </p:nvSpPr>
            <p:spPr>
              <a:xfrm>
                <a:off x="1737360" y="1439113"/>
                <a:ext cx="822960" cy="54864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FC06827C-A6F7-4DAB-B664-DA12E8E570F2}"/>
                </a:ext>
              </a:extLst>
            </p:cNvPr>
            <p:cNvSpPr/>
            <p:nvPr/>
          </p:nvSpPr>
          <p:spPr>
            <a:xfrm>
              <a:off x="2307299" y="1705465"/>
              <a:ext cx="953344" cy="677710"/>
            </a:xfrm>
            <a:custGeom>
              <a:avLst/>
              <a:gdLst>
                <a:gd name="connsiteX0" fmla="*/ 0 w 706582"/>
                <a:gd name="connsiteY0" fmla="*/ 33758 h 788831"/>
                <a:gd name="connsiteX1" fmla="*/ 284018 w 706582"/>
                <a:gd name="connsiteY1" fmla="*/ 12976 h 788831"/>
                <a:gd name="connsiteX2" fmla="*/ 471055 w 706582"/>
                <a:gd name="connsiteY2" fmla="*/ 206940 h 788831"/>
                <a:gd name="connsiteX3" fmla="*/ 332509 w 706582"/>
                <a:gd name="connsiteY3" fmla="*/ 387049 h 788831"/>
                <a:gd name="connsiteX4" fmla="*/ 311727 w 706582"/>
                <a:gd name="connsiteY4" fmla="*/ 241576 h 788831"/>
                <a:gd name="connsiteX5" fmla="*/ 568037 w 706582"/>
                <a:gd name="connsiteY5" fmla="*/ 241576 h 788831"/>
                <a:gd name="connsiteX6" fmla="*/ 678873 w 706582"/>
                <a:gd name="connsiteY6" fmla="*/ 456321 h 788831"/>
                <a:gd name="connsiteX7" fmla="*/ 706582 w 706582"/>
                <a:gd name="connsiteY7" fmla="*/ 788831 h 7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6582" h="788831">
                  <a:moveTo>
                    <a:pt x="0" y="33758"/>
                  </a:moveTo>
                  <a:cubicBezTo>
                    <a:pt x="102754" y="8935"/>
                    <a:pt x="205509" y="-15888"/>
                    <a:pt x="284018" y="12976"/>
                  </a:cubicBezTo>
                  <a:cubicBezTo>
                    <a:pt x="362527" y="41840"/>
                    <a:pt x="462973" y="144595"/>
                    <a:pt x="471055" y="206940"/>
                  </a:cubicBezTo>
                  <a:cubicBezTo>
                    <a:pt x="479137" y="269285"/>
                    <a:pt x="359064" y="381276"/>
                    <a:pt x="332509" y="387049"/>
                  </a:cubicBezTo>
                  <a:cubicBezTo>
                    <a:pt x="305954" y="392822"/>
                    <a:pt x="272472" y="265821"/>
                    <a:pt x="311727" y="241576"/>
                  </a:cubicBezTo>
                  <a:cubicBezTo>
                    <a:pt x="350982" y="217331"/>
                    <a:pt x="506846" y="205785"/>
                    <a:pt x="568037" y="241576"/>
                  </a:cubicBezTo>
                  <a:cubicBezTo>
                    <a:pt x="629228" y="277367"/>
                    <a:pt x="655782" y="365112"/>
                    <a:pt x="678873" y="456321"/>
                  </a:cubicBezTo>
                  <a:cubicBezTo>
                    <a:pt x="701964" y="547530"/>
                    <a:pt x="704273" y="668180"/>
                    <a:pt x="706582" y="788831"/>
                  </a:cubicBezTo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  <a:headEnd type="oval"/>
              <a:tailEnd type="stealt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914CE25C-787B-4A7F-A2B1-72B65836EDE5}"/>
              </a:ext>
            </a:extLst>
          </p:cNvPr>
          <p:cNvSpPr/>
          <p:nvPr/>
        </p:nvSpPr>
        <p:spPr>
          <a:xfrm>
            <a:off x="5992984" y="1145123"/>
            <a:ext cx="4419790" cy="67057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08B1F65-A2B0-42A8-870B-F8F4984D2A41}"/>
              </a:ext>
            </a:extLst>
          </p:cNvPr>
          <p:cNvSpPr/>
          <p:nvPr/>
        </p:nvSpPr>
        <p:spPr>
          <a:xfrm>
            <a:off x="9892430" y="1598828"/>
            <a:ext cx="552072" cy="18814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E7140FBA-3C23-4F80-BE06-9E21BEB8E708}"/>
              </a:ext>
            </a:extLst>
          </p:cNvPr>
          <p:cNvSpPr/>
          <p:nvPr/>
        </p:nvSpPr>
        <p:spPr>
          <a:xfrm>
            <a:off x="5873822" y="3695815"/>
            <a:ext cx="1980211" cy="726887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4C50607-C64E-4A9A-8335-C5AE40499FFA}"/>
              </a:ext>
            </a:extLst>
          </p:cNvPr>
          <p:cNvSpPr/>
          <p:nvPr/>
        </p:nvSpPr>
        <p:spPr>
          <a:xfrm>
            <a:off x="7908312" y="332913"/>
            <a:ext cx="1458046" cy="726887"/>
          </a:xfrm>
          <a:prstGeom prst="rect">
            <a:avLst/>
          </a:prstGeom>
          <a:solidFill>
            <a:srgbClr val="FFFF00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4EE8A42-1377-43CD-A278-9F5D13765C79}"/>
              </a:ext>
            </a:extLst>
          </p:cNvPr>
          <p:cNvSpPr txBox="1"/>
          <p:nvPr/>
        </p:nvSpPr>
        <p:spPr>
          <a:xfrm>
            <a:off x="10354104" y="1664184"/>
            <a:ext cx="1692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Pay attention to grounding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57CBAF1-D616-4325-85D7-7E8481255960}"/>
              </a:ext>
            </a:extLst>
          </p:cNvPr>
          <p:cNvSpPr txBox="1"/>
          <p:nvPr/>
        </p:nvSpPr>
        <p:spPr>
          <a:xfrm>
            <a:off x="808794" y="5044513"/>
            <a:ext cx="1940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Oscilloscope Math function to generate A-B</a:t>
            </a:r>
          </a:p>
        </p:txBody>
      </p:sp>
    </p:spTree>
    <p:extLst>
      <p:ext uri="{BB962C8B-B14F-4D97-AF65-F5344CB8AC3E}">
        <p14:creationId xmlns:p14="http://schemas.microsoft.com/office/powerpoint/2010/main" val="111118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 animBg="1"/>
      <p:bldP spid="147" grpId="0"/>
      <p:bldP spid="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0CF7-9B9C-4A14-9C50-E5859938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Part A and Part B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F9A40C2-8DF9-4EEE-A35C-B340F1E0FA67}"/>
              </a:ext>
            </a:extLst>
          </p:cNvPr>
          <p:cNvGrpSpPr/>
          <p:nvPr/>
        </p:nvGrpSpPr>
        <p:grpSpPr>
          <a:xfrm>
            <a:off x="531110" y="1852408"/>
            <a:ext cx="6400800" cy="4114800"/>
            <a:chOff x="7030565" y="4301111"/>
            <a:chExt cx="3137929" cy="2311608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F9DEBFFB-AA0F-4BFC-B45E-8EC62604E5B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030565" y="4301111"/>
            <a:ext cx="3137929" cy="2311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92BE107-29C8-424E-B077-F0BE844882DC}"/>
                </a:ext>
              </a:extLst>
            </p:cNvPr>
            <p:cNvSpPr txBox="1"/>
            <p:nvPr/>
          </p:nvSpPr>
          <p:spPr>
            <a:xfrm>
              <a:off x="9381022" y="4975394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7030A0"/>
                  </a:solidFill>
                </a:rPr>
                <a:t>V</a:t>
              </a:r>
              <a:r>
                <a:rPr lang="en-US" baseline="-25000" dirty="0" err="1">
                  <a:solidFill>
                    <a:srgbClr val="7030A0"/>
                  </a:solidFill>
                </a:rPr>
                <a:t>out</a:t>
              </a:r>
              <a:endParaRPr lang="en-US" baseline="-25000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173A9EF-2EA7-4A3E-8A80-8D682F0CC79E}"/>
              </a:ext>
            </a:extLst>
          </p:cNvPr>
          <p:cNvGrpSpPr/>
          <p:nvPr/>
        </p:nvGrpSpPr>
        <p:grpSpPr>
          <a:xfrm>
            <a:off x="531110" y="1852408"/>
            <a:ext cx="6400800" cy="4114800"/>
            <a:chOff x="0" y="2174241"/>
            <a:chExt cx="3142701" cy="2311608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C577C517-47DD-42BE-B17E-BCB2393A985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0" y="2174241"/>
            <a:ext cx="3142701" cy="23116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5479950-6401-465B-A32D-B2E0481B06F4}"/>
                </a:ext>
              </a:extLst>
            </p:cNvPr>
            <p:cNvSpPr txBox="1"/>
            <p:nvPr/>
          </p:nvSpPr>
          <p:spPr>
            <a:xfrm>
              <a:off x="921980" y="3443752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595FBD1-6092-4C83-9681-7D5CEDF73906}"/>
              </a:ext>
            </a:extLst>
          </p:cNvPr>
          <p:cNvSpPr txBox="1"/>
          <p:nvPr/>
        </p:nvSpPr>
        <p:spPr>
          <a:xfrm>
            <a:off x="4652063" y="1664282"/>
            <a:ext cx="9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Part B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2B5DFBF-6804-4CC9-B08C-FAD34E7BBCCF}"/>
              </a:ext>
            </a:extLst>
          </p:cNvPr>
          <p:cNvCxnSpPr/>
          <p:nvPr/>
        </p:nvCxnSpPr>
        <p:spPr>
          <a:xfrm>
            <a:off x="4610100" y="1682274"/>
            <a:ext cx="0" cy="540795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D5D125F-CDC0-4042-B66F-521944146F97}"/>
              </a:ext>
            </a:extLst>
          </p:cNvPr>
          <p:cNvCxnSpPr>
            <a:cxnSpLocks/>
          </p:cNvCxnSpPr>
          <p:nvPr/>
        </p:nvCxnSpPr>
        <p:spPr>
          <a:xfrm flipV="1">
            <a:off x="4610100" y="2582578"/>
            <a:ext cx="0" cy="553559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318BE61-0701-455F-8A1D-B941697D9C82}"/>
              </a:ext>
            </a:extLst>
          </p:cNvPr>
          <p:cNvCxnSpPr>
            <a:cxnSpLocks/>
          </p:cNvCxnSpPr>
          <p:nvPr/>
        </p:nvCxnSpPr>
        <p:spPr>
          <a:xfrm>
            <a:off x="3941882" y="3619500"/>
            <a:ext cx="1344161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D973FB0-9F2C-43FA-B06A-3BC34D7A483D}"/>
              </a:ext>
            </a:extLst>
          </p:cNvPr>
          <p:cNvCxnSpPr>
            <a:cxnSpLocks/>
          </p:cNvCxnSpPr>
          <p:nvPr/>
        </p:nvCxnSpPr>
        <p:spPr>
          <a:xfrm>
            <a:off x="1132007" y="3590925"/>
            <a:ext cx="1344161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0B0D369-2FF1-4E17-A35C-BCFBFD504337}"/>
              </a:ext>
            </a:extLst>
          </p:cNvPr>
          <p:cNvSpPr txBox="1"/>
          <p:nvPr/>
        </p:nvSpPr>
        <p:spPr>
          <a:xfrm>
            <a:off x="6973872" y="1491006"/>
            <a:ext cx="4379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Semi-ideal model says that the voltage drop across the diode will be 0.7 Volts if it is conducting.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BC6EA74-A9F9-42AE-B811-7B863B98C664}"/>
              </a:ext>
            </a:extLst>
          </p:cNvPr>
          <p:cNvSpPr txBox="1"/>
          <p:nvPr/>
        </p:nvSpPr>
        <p:spPr>
          <a:xfrm>
            <a:off x="6970011" y="2506973"/>
            <a:ext cx="4379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the A-B channel to measure the voltage drop across the diode. Is it 0.7 Volts when it is conducting?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E311FD3-59B9-4841-A98C-B3D7FE6C8F44}"/>
              </a:ext>
            </a:extLst>
          </p:cNvPr>
          <p:cNvSpPr txBox="1"/>
          <p:nvPr/>
        </p:nvSpPr>
        <p:spPr>
          <a:xfrm>
            <a:off x="6970011" y="3583298"/>
            <a:ext cx="4379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Semi-ideal model says that when the diode is conducting the voltage drop across the diode is constant (at 0.7 V).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39F07AC-C77E-4FB9-A4B9-D308B304B3B8}"/>
              </a:ext>
            </a:extLst>
          </p:cNvPr>
          <p:cNvSpPr txBox="1"/>
          <p:nvPr/>
        </p:nvSpPr>
        <p:spPr>
          <a:xfrm>
            <a:off x="6970011" y="4659623"/>
            <a:ext cx="4379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the voltage drop across the diode (while conducting) constant or does it vary with current?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ED9DADB-100D-4EF9-BDF1-2AF1917BD521}"/>
              </a:ext>
            </a:extLst>
          </p:cNvPr>
          <p:cNvSpPr txBox="1"/>
          <p:nvPr/>
        </p:nvSpPr>
        <p:spPr>
          <a:xfrm>
            <a:off x="3757794" y="5967208"/>
            <a:ext cx="762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well does the semi-ideal model of the diode fit THIS diode?</a:t>
            </a:r>
          </a:p>
        </p:txBody>
      </p:sp>
    </p:spTree>
    <p:extLst>
      <p:ext uri="{BB962C8B-B14F-4D97-AF65-F5344CB8AC3E}">
        <p14:creationId xmlns:p14="http://schemas.microsoft.com/office/powerpoint/2010/main" val="24867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25620</TotalTime>
  <Words>448</Words>
  <Application>Microsoft Office PowerPoint</Application>
  <PresentationFormat>Widescreen</PresentationFormat>
  <Paragraphs>239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Analog Electronics Technology</vt:lpstr>
      <vt:lpstr>Bridge Rectifier Circuit</vt:lpstr>
      <vt:lpstr>Bridge Rectifier Circuit</vt:lpstr>
      <vt:lpstr>Bridge Rectifier Circuit – Rearranged</vt:lpstr>
      <vt:lpstr>Circuit Comparison</vt:lpstr>
      <vt:lpstr>Experiment Part 1 and Part 2</vt:lpstr>
      <vt:lpstr>Experiment Part 1 and Part 2</vt:lpstr>
      <vt:lpstr>Experiment Part 1 and Part 2</vt:lpstr>
      <vt:lpstr>Experiment Part A and Part B</vt:lpstr>
      <vt:lpstr>Experiment Part 3</vt:lpstr>
      <vt:lpstr>Experiment Part 3</vt:lpstr>
      <vt:lpstr>Experiment Part 4</vt:lpstr>
      <vt:lpstr>Part 4 Bridge Rectifier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544</cp:revision>
  <dcterms:created xsi:type="dcterms:W3CDTF">2018-11-17T00:51:02Z</dcterms:created>
  <dcterms:modified xsi:type="dcterms:W3CDTF">2021-10-15T20:58:17Z</dcterms:modified>
</cp:coreProperties>
</file>