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6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89" r:id="rId3"/>
    <p:sldId id="457" r:id="rId4"/>
    <p:sldId id="458" r:id="rId5"/>
    <p:sldId id="453" r:id="rId6"/>
    <p:sldId id="452" r:id="rId7"/>
    <p:sldId id="459" r:id="rId8"/>
    <p:sldId id="454" r:id="rId9"/>
    <p:sldId id="388" r:id="rId10"/>
    <p:sldId id="467" r:id="rId11"/>
    <p:sldId id="390" r:id="rId12"/>
    <p:sldId id="393" r:id="rId13"/>
    <p:sldId id="468" r:id="rId14"/>
    <p:sldId id="470" r:id="rId15"/>
    <p:sldId id="4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009A46"/>
    <a:srgbClr val="75C4FF"/>
    <a:srgbClr val="66CCFF"/>
    <a:srgbClr val="96B0DE"/>
    <a:srgbClr val="C2D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14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_A_S\Documents\China%20Courses\Electric%20Circuits%202\Periodic%20Functions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_A_S\Documents\China%20Courses\Electric%20Circuits%202\Periodic%20Functions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1\clipper&amp;clamper.xlsx" TargetMode="Externa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small&amp;largesignal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baseline="0">
                <a:effectLst/>
              </a:rPr>
              <a:t>Input voltage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Input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'Clipped Sinusoids'!$B$6:$B$281</c:f>
              <c:numCache>
                <c:formatCode>General</c:formatCode>
                <c:ptCount val="27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0.12000000000000001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0.19999999999999998</c:v>
                </c:pt>
                <c:pt idx="11">
                  <c:v>0.21999999999999997</c:v>
                </c:pt>
                <c:pt idx="12">
                  <c:v>0.23999999999999996</c:v>
                </c:pt>
                <c:pt idx="13">
                  <c:v>0.25999999999999995</c:v>
                </c:pt>
                <c:pt idx="14">
                  <c:v>0.27999999999999997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0.36000000000000004</c:v>
                </c:pt>
                <c:pt idx="19">
                  <c:v>0.38000000000000006</c:v>
                </c:pt>
                <c:pt idx="20">
                  <c:v>0.40000000000000008</c:v>
                </c:pt>
                <c:pt idx="21">
                  <c:v>0.4200000000000001</c:v>
                </c:pt>
                <c:pt idx="22">
                  <c:v>0.44000000000000011</c:v>
                </c:pt>
                <c:pt idx="23">
                  <c:v>0.46000000000000013</c:v>
                </c:pt>
                <c:pt idx="24">
                  <c:v>0.48000000000000015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0.56000000000000016</c:v>
                </c:pt>
                <c:pt idx="29">
                  <c:v>0.58000000000000018</c:v>
                </c:pt>
                <c:pt idx="30">
                  <c:v>0.6000000000000002</c:v>
                </c:pt>
                <c:pt idx="31">
                  <c:v>0.62000000000000022</c:v>
                </c:pt>
                <c:pt idx="32">
                  <c:v>0.64000000000000024</c:v>
                </c:pt>
                <c:pt idx="33">
                  <c:v>0.66000000000000025</c:v>
                </c:pt>
                <c:pt idx="34">
                  <c:v>0.68000000000000027</c:v>
                </c:pt>
                <c:pt idx="35">
                  <c:v>0.70000000000000029</c:v>
                </c:pt>
                <c:pt idx="36">
                  <c:v>0.72000000000000031</c:v>
                </c:pt>
                <c:pt idx="37">
                  <c:v>0.74000000000000032</c:v>
                </c:pt>
                <c:pt idx="38">
                  <c:v>0.76000000000000034</c:v>
                </c:pt>
                <c:pt idx="39">
                  <c:v>0.78000000000000036</c:v>
                </c:pt>
                <c:pt idx="40">
                  <c:v>0.80000000000000038</c:v>
                </c:pt>
                <c:pt idx="41">
                  <c:v>0.8200000000000004</c:v>
                </c:pt>
                <c:pt idx="42">
                  <c:v>0.84000000000000041</c:v>
                </c:pt>
                <c:pt idx="43">
                  <c:v>0.86000000000000043</c:v>
                </c:pt>
                <c:pt idx="44">
                  <c:v>0.88000000000000045</c:v>
                </c:pt>
                <c:pt idx="45">
                  <c:v>0.90000000000000047</c:v>
                </c:pt>
                <c:pt idx="46">
                  <c:v>0.92000000000000048</c:v>
                </c:pt>
                <c:pt idx="47">
                  <c:v>0.9400000000000005</c:v>
                </c:pt>
                <c:pt idx="48">
                  <c:v>0.96000000000000052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1.1200000000000006</c:v>
                </c:pt>
                <c:pt idx="57">
                  <c:v>1.1400000000000006</c:v>
                </c:pt>
                <c:pt idx="58">
                  <c:v>1.1600000000000006</c:v>
                </c:pt>
                <c:pt idx="59">
                  <c:v>1.1800000000000006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1.3600000000000008</c:v>
                </c:pt>
                <c:pt idx="69">
                  <c:v>1.3800000000000008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1.580000000000001</c:v>
                </c:pt>
                <c:pt idx="80">
                  <c:v>1.600000000000001</c:v>
                </c:pt>
                <c:pt idx="81">
                  <c:v>1.620000000000001</c:v>
                </c:pt>
                <c:pt idx="82">
                  <c:v>1.640000000000001</c:v>
                </c:pt>
                <c:pt idx="83">
                  <c:v>1.660000000000001</c:v>
                </c:pt>
                <c:pt idx="84">
                  <c:v>1.680000000000001</c:v>
                </c:pt>
                <c:pt idx="85">
                  <c:v>1.7000000000000011</c:v>
                </c:pt>
                <c:pt idx="86">
                  <c:v>1.7200000000000011</c:v>
                </c:pt>
                <c:pt idx="87">
                  <c:v>1.7400000000000011</c:v>
                </c:pt>
                <c:pt idx="88">
                  <c:v>1.7600000000000011</c:v>
                </c:pt>
                <c:pt idx="89">
                  <c:v>1.7800000000000011</c:v>
                </c:pt>
                <c:pt idx="90">
                  <c:v>1.8000000000000012</c:v>
                </c:pt>
                <c:pt idx="91">
                  <c:v>1.8200000000000012</c:v>
                </c:pt>
                <c:pt idx="92">
                  <c:v>1.8400000000000012</c:v>
                </c:pt>
                <c:pt idx="93">
                  <c:v>1.8600000000000012</c:v>
                </c:pt>
                <c:pt idx="94">
                  <c:v>1.8800000000000012</c:v>
                </c:pt>
                <c:pt idx="95">
                  <c:v>1.9000000000000012</c:v>
                </c:pt>
                <c:pt idx="96">
                  <c:v>1.9200000000000013</c:v>
                </c:pt>
                <c:pt idx="97">
                  <c:v>1.9400000000000013</c:v>
                </c:pt>
                <c:pt idx="98">
                  <c:v>1.9600000000000013</c:v>
                </c:pt>
                <c:pt idx="99">
                  <c:v>1.9800000000000013</c:v>
                </c:pt>
                <c:pt idx="100">
                  <c:v>2.0000000000000013</c:v>
                </c:pt>
                <c:pt idx="101">
                  <c:v>2.0200000000000014</c:v>
                </c:pt>
                <c:pt idx="102">
                  <c:v>2.0400000000000014</c:v>
                </c:pt>
                <c:pt idx="103">
                  <c:v>2.0600000000000014</c:v>
                </c:pt>
                <c:pt idx="104">
                  <c:v>2.0800000000000014</c:v>
                </c:pt>
                <c:pt idx="105">
                  <c:v>2.1000000000000014</c:v>
                </c:pt>
                <c:pt idx="106">
                  <c:v>2.1200000000000014</c:v>
                </c:pt>
                <c:pt idx="107">
                  <c:v>2.1400000000000015</c:v>
                </c:pt>
                <c:pt idx="108">
                  <c:v>2.1600000000000015</c:v>
                </c:pt>
                <c:pt idx="109">
                  <c:v>2.1800000000000015</c:v>
                </c:pt>
                <c:pt idx="110">
                  <c:v>2.2000000000000015</c:v>
                </c:pt>
                <c:pt idx="111">
                  <c:v>2.2200000000000015</c:v>
                </c:pt>
                <c:pt idx="112">
                  <c:v>2.2400000000000015</c:v>
                </c:pt>
                <c:pt idx="113">
                  <c:v>2.2600000000000016</c:v>
                </c:pt>
                <c:pt idx="114">
                  <c:v>2.2800000000000016</c:v>
                </c:pt>
                <c:pt idx="115">
                  <c:v>2.3000000000000016</c:v>
                </c:pt>
                <c:pt idx="116">
                  <c:v>2.3200000000000016</c:v>
                </c:pt>
                <c:pt idx="117">
                  <c:v>2.3400000000000016</c:v>
                </c:pt>
                <c:pt idx="118">
                  <c:v>2.3600000000000017</c:v>
                </c:pt>
                <c:pt idx="119">
                  <c:v>2.3800000000000017</c:v>
                </c:pt>
                <c:pt idx="120">
                  <c:v>2.4000000000000017</c:v>
                </c:pt>
                <c:pt idx="121">
                  <c:v>2.4200000000000017</c:v>
                </c:pt>
                <c:pt idx="122">
                  <c:v>2.4400000000000017</c:v>
                </c:pt>
                <c:pt idx="123">
                  <c:v>2.4600000000000017</c:v>
                </c:pt>
                <c:pt idx="124">
                  <c:v>2.4800000000000018</c:v>
                </c:pt>
                <c:pt idx="125">
                  <c:v>2.5000000000000018</c:v>
                </c:pt>
                <c:pt idx="126">
                  <c:v>2.5200000000000018</c:v>
                </c:pt>
                <c:pt idx="127">
                  <c:v>2.5400000000000018</c:v>
                </c:pt>
                <c:pt idx="128">
                  <c:v>2.5600000000000018</c:v>
                </c:pt>
                <c:pt idx="129">
                  <c:v>2.5800000000000018</c:v>
                </c:pt>
                <c:pt idx="130">
                  <c:v>2.6000000000000019</c:v>
                </c:pt>
                <c:pt idx="131">
                  <c:v>2.6200000000000019</c:v>
                </c:pt>
                <c:pt idx="132">
                  <c:v>2.6400000000000019</c:v>
                </c:pt>
                <c:pt idx="133">
                  <c:v>2.6600000000000019</c:v>
                </c:pt>
                <c:pt idx="134">
                  <c:v>2.6800000000000019</c:v>
                </c:pt>
                <c:pt idx="135">
                  <c:v>2.700000000000002</c:v>
                </c:pt>
                <c:pt idx="136">
                  <c:v>2.720000000000002</c:v>
                </c:pt>
                <c:pt idx="137">
                  <c:v>2.740000000000002</c:v>
                </c:pt>
                <c:pt idx="138">
                  <c:v>2.760000000000002</c:v>
                </c:pt>
                <c:pt idx="139">
                  <c:v>2.780000000000002</c:v>
                </c:pt>
                <c:pt idx="140">
                  <c:v>2.800000000000002</c:v>
                </c:pt>
                <c:pt idx="141">
                  <c:v>2.8200000000000021</c:v>
                </c:pt>
                <c:pt idx="142">
                  <c:v>2.8400000000000021</c:v>
                </c:pt>
                <c:pt idx="143">
                  <c:v>2.8600000000000021</c:v>
                </c:pt>
                <c:pt idx="144">
                  <c:v>2.8800000000000021</c:v>
                </c:pt>
                <c:pt idx="145">
                  <c:v>2.9000000000000021</c:v>
                </c:pt>
                <c:pt idx="146">
                  <c:v>2.9200000000000021</c:v>
                </c:pt>
                <c:pt idx="147">
                  <c:v>2.9400000000000022</c:v>
                </c:pt>
                <c:pt idx="148">
                  <c:v>2.9600000000000022</c:v>
                </c:pt>
                <c:pt idx="149">
                  <c:v>2.9800000000000022</c:v>
                </c:pt>
                <c:pt idx="150">
                  <c:v>3.0000000000000022</c:v>
                </c:pt>
                <c:pt idx="151">
                  <c:v>3.0200000000000022</c:v>
                </c:pt>
                <c:pt idx="152">
                  <c:v>3.0400000000000023</c:v>
                </c:pt>
                <c:pt idx="153">
                  <c:v>3.0600000000000023</c:v>
                </c:pt>
                <c:pt idx="154">
                  <c:v>3.0800000000000023</c:v>
                </c:pt>
                <c:pt idx="155">
                  <c:v>3.1000000000000023</c:v>
                </c:pt>
                <c:pt idx="156">
                  <c:v>3.1200000000000023</c:v>
                </c:pt>
                <c:pt idx="157">
                  <c:v>3.1400000000000023</c:v>
                </c:pt>
                <c:pt idx="158">
                  <c:v>3.1600000000000024</c:v>
                </c:pt>
                <c:pt idx="159">
                  <c:v>3.1800000000000024</c:v>
                </c:pt>
                <c:pt idx="160">
                  <c:v>3.2000000000000024</c:v>
                </c:pt>
                <c:pt idx="161">
                  <c:v>3.2200000000000024</c:v>
                </c:pt>
                <c:pt idx="162">
                  <c:v>3.2400000000000024</c:v>
                </c:pt>
                <c:pt idx="163">
                  <c:v>3.2600000000000025</c:v>
                </c:pt>
                <c:pt idx="164">
                  <c:v>3.2800000000000025</c:v>
                </c:pt>
                <c:pt idx="165">
                  <c:v>3.3000000000000025</c:v>
                </c:pt>
                <c:pt idx="166">
                  <c:v>3.3200000000000025</c:v>
                </c:pt>
                <c:pt idx="167">
                  <c:v>3.3400000000000025</c:v>
                </c:pt>
                <c:pt idx="168">
                  <c:v>3.3600000000000025</c:v>
                </c:pt>
                <c:pt idx="169">
                  <c:v>3.3800000000000026</c:v>
                </c:pt>
                <c:pt idx="170">
                  <c:v>3.4000000000000026</c:v>
                </c:pt>
                <c:pt idx="171">
                  <c:v>3.4200000000000026</c:v>
                </c:pt>
                <c:pt idx="172">
                  <c:v>3.4400000000000026</c:v>
                </c:pt>
                <c:pt idx="173">
                  <c:v>3.4600000000000026</c:v>
                </c:pt>
                <c:pt idx="174">
                  <c:v>3.4800000000000026</c:v>
                </c:pt>
                <c:pt idx="175">
                  <c:v>3.5000000000000027</c:v>
                </c:pt>
                <c:pt idx="176">
                  <c:v>3.5200000000000027</c:v>
                </c:pt>
                <c:pt idx="177">
                  <c:v>3.5400000000000027</c:v>
                </c:pt>
                <c:pt idx="178">
                  <c:v>3.5600000000000027</c:v>
                </c:pt>
                <c:pt idx="179">
                  <c:v>3.5800000000000027</c:v>
                </c:pt>
                <c:pt idx="180">
                  <c:v>3.6000000000000028</c:v>
                </c:pt>
                <c:pt idx="181">
                  <c:v>3.6200000000000028</c:v>
                </c:pt>
                <c:pt idx="182">
                  <c:v>3.6400000000000028</c:v>
                </c:pt>
                <c:pt idx="183">
                  <c:v>3.6600000000000028</c:v>
                </c:pt>
                <c:pt idx="184">
                  <c:v>3.6800000000000028</c:v>
                </c:pt>
                <c:pt idx="185">
                  <c:v>3.7000000000000028</c:v>
                </c:pt>
                <c:pt idx="186">
                  <c:v>3.7200000000000029</c:v>
                </c:pt>
                <c:pt idx="187">
                  <c:v>3.7400000000000029</c:v>
                </c:pt>
                <c:pt idx="188">
                  <c:v>3.7600000000000029</c:v>
                </c:pt>
                <c:pt idx="189">
                  <c:v>3.7800000000000029</c:v>
                </c:pt>
                <c:pt idx="190">
                  <c:v>3.8000000000000029</c:v>
                </c:pt>
                <c:pt idx="191">
                  <c:v>3.8200000000000029</c:v>
                </c:pt>
                <c:pt idx="192">
                  <c:v>3.840000000000003</c:v>
                </c:pt>
                <c:pt idx="193">
                  <c:v>3.860000000000003</c:v>
                </c:pt>
                <c:pt idx="194">
                  <c:v>3.880000000000003</c:v>
                </c:pt>
                <c:pt idx="195">
                  <c:v>3.900000000000003</c:v>
                </c:pt>
                <c:pt idx="196">
                  <c:v>3.920000000000003</c:v>
                </c:pt>
                <c:pt idx="197">
                  <c:v>3.9400000000000031</c:v>
                </c:pt>
                <c:pt idx="198">
                  <c:v>3.9600000000000031</c:v>
                </c:pt>
                <c:pt idx="199">
                  <c:v>3.9800000000000031</c:v>
                </c:pt>
                <c:pt idx="200">
                  <c:v>4.0000000000000027</c:v>
                </c:pt>
                <c:pt idx="201">
                  <c:v>4.0200000000000022</c:v>
                </c:pt>
                <c:pt idx="202">
                  <c:v>4.0400000000000018</c:v>
                </c:pt>
                <c:pt idx="203">
                  <c:v>4.0600000000000014</c:v>
                </c:pt>
                <c:pt idx="204">
                  <c:v>4.080000000000001</c:v>
                </c:pt>
                <c:pt idx="205">
                  <c:v>4.1000000000000005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4.1599999999999993</c:v>
                </c:pt>
                <c:pt idx="209">
                  <c:v>4.1799999999999988</c:v>
                </c:pt>
                <c:pt idx="210">
                  <c:v>4.1999999999999984</c:v>
                </c:pt>
                <c:pt idx="211">
                  <c:v>4.219999999999998</c:v>
                </c:pt>
                <c:pt idx="212">
                  <c:v>4.2399999999999975</c:v>
                </c:pt>
                <c:pt idx="213">
                  <c:v>4.2599999999999971</c:v>
                </c:pt>
                <c:pt idx="214">
                  <c:v>4.2799999999999967</c:v>
                </c:pt>
                <c:pt idx="215">
                  <c:v>4.2999999999999963</c:v>
                </c:pt>
                <c:pt idx="216">
                  <c:v>4.3199999999999958</c:v>
                </c:pt>
                <c:pt idx="217">
                  <c:v>4.3399999999999954</c:v>
                </c:pt>
                <c:pt idx="218">
                  <c:v>4.359999999999995</c:v>
                </c:pt>
                <c:pt idx="219">
                  <c:v>4.3799999999999946</c:v>
                </c:pt>
                <c:pt idx="220">
                  <c:v>4.3999999999999941</c:v>
                </c:pt>
                <c:pt idx="221">
                  <c:v>4.4199999999999937</c:v>
                </c:pt>
                <c:pt idx="222">
                  <c:v>4.4399999999999933</c:v>
                </c:pt>
                <c:pt idx="223">
                  <c:v>4.4599999999999929</c:v>
                </c:pt>
                <c:pt idx="224">
                  <c:v>4.4799999999999924</c:v>
                </c:pt>
                <c:pt idx="225">
                  <c:v>4.499999999999992</c:v>
                </c:pt>
                <c:pt idx="226">
                  <c:v>4.5199999999999916</c:v>
                </c:pt>
                <c:pt idx="227">
                  <c:v>4.5399999999999912</c:v>
                </c:pt>
                <c:pt idx="228">
                  <c:v>4.5599999999999907</c:v>
                </c:pt>
                <c:pt idx="229">
                  <c:v>4.5799999999999903</c:v>
                </c:pt>
                <c:pt idx="230">
                  <c:v>4.5999999999999899</c:v>
                </c:pt>
                <c:pt idx="231">
                  <c:v>4.6199999999999894</c:v>
                </c:pt>
                <c:pt idx="232">
                  <c:v>4.639999999999989</c:v>
                </c:pt>
                <c:pt idx="233">
                  <c:v>4.6599999999999886</c:v>
                </c:pt>
                <c:pt idx="234">
                  <c:v>4.6799999999999882</c:v>
                </c:pt>
                <c:pt idx="235">
                  <c:v>4.6999999999999877</c:v>
                </c:pt>
                <c:pt idx="236">
                  <c:v>4.7199999999999873</c:v>
                </c:pt>
                <c:pt idx="237">
                  <c:v>4.7399999999999869</c:v>
                </c:pt>
                <c:pt idx="238">
                  <c:v>4.7599999999999865</c:v>
                </c:pt>
                <c:pt idx="239">
                  <c:v>4.779999999999986</c:v>
                </c:pt>
                <c:pt idx="240">
                  <c:v>4.7999999999999856</c:v>
                </c:pt>
                <c:pt idx="241">
                  <c:v>4.8199999999999852</c:v>
                </c:pt>
                <c:pt idx="242">
                  <c:v>4.8399999999999848</c:v>
                </c:pt>
                <c:pt idx="243">
                  <c:v>4.8599999999999843</c:v>
                </c:pt>
                <c:pt idx="244">
                  <c:v>4.8799999999999839</c:v>
                </c:pt>
                <c:pt idx="245">
                  <c:v>4.8999999999999835</c:v>
                </c:pt>
                <c:pt idx="246">
                  <c:v>4.9199999999999831</c:v>
                </c:pt>
                <c:pt idx="247">
                  <c:v>4.9399999999999826</c:v>
                </c:pt>
                <c:pt idx="248">
                  <c:v>4.9599999999999822</c:v>
                </c:pt>
                <c:pt idx="249">
                  <c:v>4.9799999999999818</c:v>
                </c:pt>
                <c:pt idx="250">
                  <c:v>4.9999999999999813</c:v>
                </c:pt>
                <c:pt idx="251">
                  <c:v>5.0199999999999809</c:v>
                </c:pt>
                <c:pt idx="252">
                  <c:v>5.0399999999999805</c:v>
                </c:pt>
                <c:pt idx="253">
                  <c:v>5.0599999999999801</c:v>
                </c:pt>
                <c:pt idx="254">
                  <c:v>5.0799999999999796</c:v>
                </c:pt>
                <c:pt idx="255">
                  <c:v>5.0999999999999792</c:v>
                </c:pt>
                <c:pt idx="256">
                  <c:v>5.1199999999999788</c:v>
                </c:pt>
                <c:pt idx="257">
                  <c:v>5.1399999999999784</c:v>
                </c:pt>
                <c:pt idx="258">
                  <c:v>5.1599999999999779</c:v>
                </c:pt>
                <c:pt idx="259">
                  <c:v>5.1799999999999775</c:v>
                </c:pt>
                <c:pt idx="260">
                  <c:v>5.1999999999999771</c:v>
                </c:pt>
                <c:pt idx="261">
                  <c:v>5.2199999999999767</c:v>
                </c:pt>
                <c:pt idx="262">
                  <c:v>5.2399999999999762</c:v>
                </c:pt>
                <c:pt idx="263">
                  <c:v>5.2599999999999758</c:v>
                </c:pt>
                <c:pt idx="264">
                  <c:v>5.2799999999999754</c:v>
                </c:pt>
                <c:pt idx="265">
                  <c:v>5.299999999999975</c:v>
                </c:pt>
                <c:pt idx="266">
                  <c:v>5.3199999999999745</c:v>
                </c:pt>
                <c:pt idx="267">
                  <c:v>5.3399999999999741</c:v>
                </c:pt>
                <c:pt idx="268">
                  <c:v>5.3599999999999737</c:v>
                </c:pt>
                <c:pt idx="269">
                  <c:v>5.3799999999999732</c:v>
                </c:pt>
                <c:pt idx="270">
                  <c:v>5.3999999999999728</c:v>
                </c:pt>
                <c:pt idx="271">
                  <c:v>5.4199999999999724</c:v>
                </c:pt>
                <c:pt idx="272">
                  <c:v>5.439999999999972</c:v>
                </c:pt>
                <c:pt idx="273">
                  <c:v>5.4599999999999715</c:v>
                </c:pt>
                <c:pt idx="274">
                  <c:v>5.4799999999999711</c:v>
                </c:pt>
                <c:pt idx="275">
                  <c:v>5.4999999999999707</c:v>
                </c:pt>
              </c:numCache>
            </c:numRef>
          </c:xVal>
          <c:yVal>
            <c:numRef>
              <c:f>'Clipped Sinusoids'!$E$6:$E$281</c:f>
              <c:numCache>
                <c:formatCode>General</c:formatCode>
                <c:ptCount val="276"/>
                <c:pt idx="0">
                  <c:v>0</c:v>
                </c:pt>
                <c:pt idx="1">
                  <c:v>0.37674311717588027</c:v>
                </c:pt>
                <c:pt idx="2">
                  <c:v>0.75199940138582555</c:v>
                </c:pt>
                <c:pt idx="3">
                  <c:v>1.1242878875143476</c:v>
                </c:pt>
                <c:pt idx="4">
                  <c:v>1.4921393229891287</c:v>
                </c:pt>
                <c:pt idx="5">
                  <c:v>1.8541019662496843</c:v>
                </c:pt>
                <c:pt idx="6">
                  <c:v>2.208747316108068</c:v>
                </c:pt>
                <c:pt idx="7">
                  <c:v>2.5546757493904364</c:v>
                </c:pt>
                <c:pt idx="8">
                  <c:v>2.8905220446102922</c:v>
                </c:pt>
                <c:pt idx="9">
                  <c:v>3.2149607698739802</c:v>
                </c:pt>
                <c:pt idx="10">
                  <c:v>3.5267115137548388</c:v>
                </c:pt>
                <c:pt idx="11">
                  <c:v>3.8245439384921376</c:v>
                </c:pt>
                <c:pt idx="12">
                  <c:v>4.1072826355721315</c:v>
                </c:pt>
                <c:pt idx="13">
                  <c:v>4.373811764528468</c:v>
                </c:pt>
                <c:pt idx="14">
                  <c:v>4.6230794566547351</c:v>
                </c:pt>
                <c:pt idx="15">
                  <c:v>4.8541019662496847</c:v>
                </c:pt>
                <c:pt idx="16">
                  <c:v>5.06596755301209</c:v>
                </c:pt>
                <c:pt idx="17">
                  <c:v>5.2578400802631826</c:v>
                </c:pt>
                <c:pt idx="18">
                  <c:v>5.4289623147961175</c:v>
                </c:pt>
                <c:pt idx="19">
                  <c:v>5.578658915329509</c:v>
                </c:pt>
                <c:pt idx="20">
                  <c:v>5.7063390977709219</c:v>
                </c:pt>
                <c:pt idx="21">
                  <c:v>5.8114989667717873</c:v>
                </c:pt>
                <c:pt idx="22">
                  <c:v>5.8937235043721321</c:v>
                </c:pt>
                <c:pt idx="23">
                  <c:v>5.952688207886867</c:v>
                </c:pt>
                <c:pt idx="24">
                  <c:v>5.9881603705696289</c:v>
                </c:pt>
                <c:pt idx="25">
                  <c:v>6</c:v>
                </c:pt>
                <c:pt idx="26">
                  <c:v>5.9881603705696289</c:v>
                </c:pt>
                <c:pt idx="27">
                  <c:v>5.952688207886867</c:v>
                </c:pt>
                <c:pt idx="28">
                  <c:v>5.8937235043721312</c:v>
                </c:pt>
                <c:pt idx="29">
                  <c:v>5.8114989667717856</c:v>
                </c:pt>
                <c:pt idx="30">
                  <c:v>5.7063390977709201</c:v>
                </c:pt>
                <c:pt idx="31">
                  <c:v>5.5786589153295072</c:v>
                </c:pt>
                <c:pt idx="32">
                  <c:v>5.4289623147961157</c:v>
                </c:pt>
                <c:pt idx="33">
                  <c:v>5.2578400802631791</c:v>
                </c:pt>
                <c:pt idx="34">
                  <c:v>5.0659675530120882</c:v>
                </c:pt>
                <c:pt idx="35">
                  <c:v>4.854101966249682</c:v>
                </c:pt>
                <c:pt idx="36">
                  <c:v>4.6230794566547324</c:v>
                </c:pt>
                <c:pt idx="37">
                  <c:v>4.3738117645284653</c:v>
                </c:pt>
                <c:pt idx="38">
                  <c:v>4.1072826355721279</c:v>
                </c:pt>
                <c:pt idx="39">
                  <c:v>3.8245439384921331</c:v>
                </c:pt>
                <c:pt idx="40">
                  <c:v>3.526711513754833</c:v>
                </c:pt>
                <c:pt idx="41">
                  <c:v>3.2149607698739731</c:v>
                </c:pt>
                <c:pt idx="42">
                  <c:v>2.8905220446102842</c:v>
                </c:pt>
                <c:pt idx="43">
                  <c:v>2.5546757493904302</c:v>
                </c:pt>
                <c:pt idx="44">
                  <c:v>2.2087473161080613</c:v>
                </c:pt>
                <c:pt idx="45">
                  <c:v>1.8541019662496776</c:v>
                </c:pt>
                <c:pt idx="46">
                  <c:v>1.4921393229891211</c:v>
                </c:pt>
                <c:pt idx="47">
                  <c:v>1.1242878875143396</c:v>
                </c:pt>
                <c:pt idx="48">
                  <c:v>0.75199940138581667</c:v>
                </c:pt>
                <c:pt idx="49">
                  <c:v>0.37674311717587083</c:v>
                </c:pt>
                <c:pt idx="50">
                  <c:v>-7.2585167043559551E-15</c:v>
                </c:pt>
                <c:pt idx="51">
                  <c:v>-0.37674311717588799</c:v>
                </c:pt>
                <c:pt idx="52">
                  <c:v>-0.75199940138583377</c:v>
                </c:pt>
                <c:pt idx="53">
                  <c:v>-1.1242878875143565</c:v>
                </c:pt>
                <c:pt idx="54">
                  <c:v>-1.4921393229891378</c:v>
                </c:pt>
                <c:pt idx="55">
                  <c:v>-1.854101966249694</c:v>
                </c:pt>
                <c:pt idx="56">
                  <c:v>-2.2087473161080773</c:v>
                </c:pt>
                <c:pt idx="57">
                  <c:v>-2.5546757493904457</c:v>
                </c:pt>
                <c:pt idx="58">
                  <c:v>-2.8905220446103015</c:v>
                </c:pt>
                <c:pt idx="59">
                  <c:v>-3.2149607698739873</c:v>
                </c:pt>
                <c:pt idx="60">
                  <c:v>-3.5267115137548468</c:v>
                </c:pt>
                <c:pt idx="61">
                  <c:v>-3.8245439384921465</c:v>
                </c:pt>
                <c:pt idx="62">
                  <c:v>-4.1072826355721395</c:v>
                </c:pt>
                <c:pt idx="63">
                  <c:v>-4.3738117645284769</c:v>
                </c:pt>
                <c:pt idx="64">
                  <c:v>-4.6230794566547431</c:v>
                </c:pt>
                <c:pt idx="65">
                  <c:v>-4.8541019662496936</c:v>
                </c:pt>
                <c:pt idx="66">
                  <c:v>-5.0659675530120971</c:v>
                </c:pt>
                <c:pt idx="67">
                  <c:v>-5.2578400802631871</c:v>
                </c:pt>
                <c:pt idx="68">
                  <c:v>-5.4289623147961228</c:v>
                </c:pt>
                <c:pt idx="69">
                  <c:v>-5.5786589153295125</c:v>
                </c:pt>
                <c:pt idx="70">
                  <c:v>-5.7063390977709254</c:v>
                </c:pt>
                <c:pt idx="71">
                  <c:v>-5.81149896677179</c:v>
                </c:pt>
                <c:pt idx="72">
                  <c:v>-5.8937235043721348</c:v>
                </c:pt>
                <c:pt idx="73">
                  <c:v>-5.9526882078868688</c:v>
                </c:pt>
                <c:pt idx="74">
                  <c:v>-5.9881603705696307</c:v>
                </c:pt>
                <c:pt idx="75">
                  <c:v>-6</c:v>
                </c:pt>
                <c:pt idx="76">
                  <c:v>-5.988160370569628</c:v>
                </c:pt>
                <c:pt idx="77">
                  <c:v>-5.9526882078868653</c:v>
                </c:pt>
                <c:pt idx="78">
                  <c:v>-5.8937235043721286</c:v>
                </c:pt>
                <c:pt idx="79">
                  <c:v>-5.8114989667717829</c:v>
                </c:pt>
                <c:pt idx="80">
                  <c:v>-5.7063390977709165</c:v>
                </c:pt>
                <c:pt idx="81">
                  <c:v>-5.5786589153295019</c:v>
                </c:pt>
                <c:pt idx="82">
                  <c:v>-5.4289623147961104</c:v>
                </c:pt>
                <c:pt idx="83">
                  <c:v>-5.257840080263172</c:v>
                </c:pt>
                <c:pt idx="84">
                  <c:v>-5.0659675530120811</c:v>
                </c:pt>
                <c:pt idx="85">
                  <c:v>-4.8541019662496723</c:v>
                </c:pt>
                <c:pt idx="86">
                  <c:v>-4.6230794566547244</c:v>
                </c:pt>
                <c:pt idx="87">
                  <c:v>-4.3738117645284547</c:v>
                </c:pt>
                <c:pt idx="88">
                  <c:v>-4.1072826355721181</c:v>
                </c:pt>
                <c:pt idx="89">
                  <c:v>-3.8245439384921212</c:v>
                </c:pt>
                <c:pt idx="90">
                  <c:v>-3.5267115137548228</c:v>
                </c:pt>
                <c:pt idx="91">
                  <c:v>-3.2149607698739597</c:v>
                </c:pt>
                <c:pt idx="92">
                  <c:v>-2.8905220446102735</c:v>
                </c:pt>
                <c:pt idx="93">
                  <c:v>-2.5546757493904191</c:v>
                </c:pt>
                <c:pt idx="94">
                  <c:v>-2.2087473161080471</c:v>
                </c:pt>
                <c:pt idx="95">
                  <c:v>-1.8541019662496656</c:v>
                </c:pt>
                <c:pt idx="96">
                  <c:v>-1.4921393229891062</c:v>
                </c:pt>
                <c:pt idx="97">
                  <c:v>-1.1242878875143272</c:v>
                </c:pt>
                <c:pt idx="98">
                  <c:v>-0.75199940138580157</c:v>
                </c:pt>
                <c:pt idx="99">
                  <c:v>-0.37674311717585834</c:v>
                </c:pt>
                <c:pt idx="100">
                  <c:v>2.5175174445113413E-14</c:v>
                </c:pt>
                <c:pt idx="101">
                  <c:v>0.37674311717590325</c:v>
                </c:pt>
                <c:pt idx="102">
                  <c:v>0.75199940138585153</c:v>
                </c:pt>
                <c:pt idx="103">
                  <c:v>1.1242878875143714</c:v>
                </c:pt>
                <c:pt idx="104">
                  <c:v>1.4921393229891551</c:v>
                </c:pt>
                <c:pt idx="105">
                  <c:v>1.8541019662497082</c:v>
                </c:pt>
                <c:pt idx="106">
                  <c:v>2.2087473161080893</c:v>
                </c:pt>
                <c:pt idx="107">
                  <c:v>2.5546757493904595</c:v>
                </c:pt>
                <c:pt idx="108">
                  <c:v>2.8905220446103126</c:v>
                </c:pt>
                <c:pt idx="109">
                  <c:v>3.2149607698740024</c:v>
                </c:pt>
                <c:pt idx="110">
                  <c:v>3.5267115137548588</c:v>
                </c:pt>
                <c:pt idx="111">
                  <c:v>3.8245439384921598</c:v>
                </c:pt>
                <c:pt idx="112">
                  <c:v>4.107282635572151</c:v>
                </c:pt>
                <c:pt idx="113">
                  <c:v>4.3738117645284893</c:v>
                </c:pt>
                <c:pt idx="114">
                  <c:v>4.6230794566547528</c:v>
                </c:pt>
                <c:pt idx="115">
                  <c:v>4.8541019662497025</c:v>
                </c:pt>
                <c:pt idx="116">
                  <c:v>5.065967553012106</c:v>
                </c:pt>
                <c:pt idx="117">
                  <c:v>5.2578400802631968</c:v>
                </c:pt>
                <c:pt idx="118">
                  <c:v>5.428962314796129</c:v>
                </c:pt>
                <c:pt idx="119">
                  <c:v>5.5786589153295196</c:v>
                </c:pt>
                <c:pt idx="120">
                  <c:v>5.7063390977709307</c:v>
                </c:pt>
                <c:pt idx="121">
                  <c:v>5.8114989667717936</c:v>
                </c:pt>
                <c:pt idx="122">
                  <c:v>5.8937235043721374</c:v>
                </c:pt>
                <c:pt idx="123">
                  <c:v>5.9526882078868706</c:v>
                </c:pt>
                <c:pt idx="124">
                  <c:v>5.9881603705696316</c:v>
                </c:pt>
                <c:pt idx="125">
                  <c:v>6</c:v>
                </c:pt>
                <c:pt idx="126">
                  <c:v>5.9881603705696271</c:v>
                </c:pt>
                <c:pt idx="127">
                  <c:v>5.9526882078868635</c:v>
                </c:pt>
                <c:pt idx="128">
                  <c:v>5.8937235043721259</c:v>
                </c:pt>
                <c:pt idx="129">
                  <c:v>5.8114989667717785</c:v>
                </c:pt>
                <c:pt idx="130">
                  <c:v>5.7063390977709121</c:v>
                </c:pt>
                <c:pt idx="131">
                  <c:v>5.5786589153294939</c:v>
                </c:pt>
                <c:pt idx="132">
                  <c:v>5.4289623147961015</c:v>
                </c:pt>
                <c:pt idx="133">
                  <c:v>5.2578400802631649</c:v>
                </c:pt>
                <c:pt idx="134">
                  <c:v>5.0659675530120731</c:v>
                </c:pt>
                <c:pt idx="135">
                  <c:v>4.8541019662496669</c:v>
                </c:pt>
                <c:pt idx="136">
                  <c:v>4.6230794566547111</c:v>
                </c:pt>
                <c:pt idx="137">
                  <c:v>4.373811764528444</c:v>
                </c:pt>
                <c:pt idx="138">
                  <c:v>4.1072826355721066</c:v>
                </c:pt>
                <c:pt idx="139">
                  <c:v>3.8245439384921136</c:v>
                </c:pt>
                <c:pt idx="140">
                  <c:v>3.5267115137548064</c:v>
                </c:pt>
                <c:pt idx="141">
                  <c:v>3.2149607698739473</c:v>
                </c:pt>
                <c:pt idx="142">
                  <c:v>2.8905220446102602</c:v>
                </c:pt>
                <c:pt idx="143">
                  <c:v>2.5546757493904049</c:v>
                </c:pt>
                <c:pt idx="144">
                  <c:v>2.2087473161080284</c:v>
                </c:pt>
                <c:pt idx="145">
                  <c:v>1.8541019662496461</c:v>
                </c:pt>
                <c:pt idx="146">
                  <c:v>1.4921393229890916</c:v>
                </c:pt>
                <c:pt idx="147">
                  <c:v>1.1242878875143121</c:v>
                </c:pt>
                <c:pt idx="148">
                  <c:v>0.7519994013857918</c:v>
                </c:pt>
                <c:pt idx="149">
                  <c:v>0.37674311717583775</c:v>
                </c:pt>
                <c:pt idx="150">
                  <c:v>-4.0427296926770495E-14</c:v>
                </c:pt>
                <c:pt idx="151">
                  <c:v>-0.37674311717591846</c:v>
                </c:pt>
                <c:pt idx="152">
                  <c:v>-0.7519994013858613</c:v>
                </c:pt>
                <c:pt idx="153">
                  <c:v>-1.1242878875143916</c:v>
                </c:pt>
                <c:pt idx="154">
                  <c:v>-1.49213932298917</c:v>
                </c:pt>
                <c:pt idx="155">
                  <c:v>-1.8541019662497229</c:v>
                </c:pt>
                <c:pt idx="156">
                  <c:v>-2.208747316108103</c:v>
                </c:pt>
                <c:pt idx="157">
                  <c:v>-2.5546757493904781</c:v>
                </c:pt>
                <c:pt idx="158">
                  <c:v>-2.8905220446103304</c:v>
                </c:pt>
                <c:pt idx="159">
                  <c:v>-3.2149607698740152</c:v>
                </c:pt>
                <c:pt idx="160">
                  <c:v>-3.5267115137548712</c:v>
                </c:pt>
                <c:pt idx="161">
                  <c:v>-3.8245439384921678</c:v>
                </c:pt>
                <c:pt idx="162">
                  <c:v>-4.1072826355721661</c:v>
                </c:pt>
                <c:pt idx="163">
                  <c:v>-4.3738117645284991</c:v>
                </c:pt>
                <c:pt idx="164">
                  <c:v>-4.6230794566547626</c:v>
                </c:pt>
                <c:pt idx="165">
                  <c:v>-4.8541019662497078</c:v>
                </c:pt>
                <c:pt idx="166">
                  <c:v>-5.0659675530121167</c:v>
                </c:pt>
                <c:pt idx="167">
                  <c:v>-5.2578400802632039</c:v>
                </c:pt>
                <c:pt idx="168">
                  <c:v>-5.4289623147961361</c:v>
                </c:pt>
                <c:pt idx="169">
                  <c:v>-5.5786589153295241</c:v>
                </c:pt>
                <c:pt idx="170">
                  <c:v>-5.706339097770937</c:v>
                </c:pt>
                <c:pt idx="171">
                  <c:v>-5.8114989667717989</c:v>
                </c:pt>
                <c:pt idx="172">
                  <c:v>-5.893723504372141</c:v>
                </c:pt>
                <c:pt idx="173">
                  <c:v>-5.9526882078868724</c:v>
                </c:pt>
                <c:pt idx="174">
                  <c:v>-5.9881603705696325</c:v>
                </c:pt>
                <c:pt idx="175">
                  <c:v>-6</c:v>
                </c:pt>
                <c:pt idx="176">
                  <c:v>-5.9881603705696262</c:v>
                </c:pt>
                <c:pt idx="177">
                  <c:v>-5.9526882078868617</c:v>
                </c:pt>
                <c:pt idx="178">
                  <c:v>-5.8937235043721241</c:v>
                </c:pt>
                <c:pt idx="179">
                  <c:v>-5.811498966771774</c:v>
                </c:pt>
                <c:pt idx="180">
                  <c:v>-5.7063390977709059</c:v>
                </c:pt>
                <c:pt idx="181">
                  <c:v>-5.5786589153294912</c:v>
                </c:pt>
                <c:pt idx="182">
                  <c:v>-5.428962314796097</c:v>
                </c:pt>
                <c:pt idx="183">
                  <c:v>-5.2578400802631551</c:v>
                </c:pt>
                <c:pt idx="184">
                  <c:v>-5.0659675530120625</c:v>
                </c:pt>
                <c:pt idx="185">
                  <c:v>-4.8541019662496545</c:v>
                </c:pt>
                <c:pt idx="186">
                  <c:v>-4.623079456654704</c:v>
                </c:pt>
                <c:pt idx="187">
                  <c:v>-4.3738117645284369</c:v>
                </c:pt>
                <c:pt idx="188">
                  <c:v>-4.1072826355720924</c:v>
                </c:pt>
                <c:pt idx="189">
                  <c:v>-3.8245439384920976</c:v>
                </c:pt>
                <c:pt idx="190">
                  <c:v>-3.5267115137547984</c:v>
                </c:pt>
                <c:pt idx="191">
                  <c:v>-3.2149607698739384</c:v>
                </c:pt>
                <c:pt idx="192">
                  <c:v>-2.890522044610242</c:v>
                </c:pt>
                <c:pt idx="193">
                  <c:v>-2.5546757493903862</c:v>
                </c:pt>
                <c:pt idx="194">
                  <c:v>-2.2087473161080187</c:v>
                </c:pt>
                <c:pt idx="195">
                  <c:v>-1.8541019662496367</c:v>
                </c:pt>
                <c:pt idx="196">
                  <c:v>-1.4921393229890716</c:v>
                </c:pt>
                <c:pt idx="197">
                  <c:v>-1.1242878875142921</c:v>
                </c:pt>
                <c:pt idx="198">
                  <c:v>-0.75199940138577126</c:v>
                </c:pt>
                <c:pt idx="199">
                  <c:v>-0.37674311717582787</c:v>
                </c:pt>
                <c:pt idx="200">
                  <c:v>5.0350348890226826E-14</c:v>
                </c:pt>
                <c:pt idx="201">
                  <c:v>0.37674311717591769</c:v>
                </c:pt>
                <c:pt idx="202">
                  <c:v>0.75199940138586052</c:v>
                </c:pt>
                <c:pt idx="203">
                  <c:v>1.1242878875143698</c:v>
                </c:pt>
                <c:pt idx="204">
                  <c:v>1.4921393229891382</c:v>
                </c:pt>
                <c:pt idx="205">
                  <c:v>1.8541019662496918</c:v>
                </c:pt>
                <c:pt idx="206">
                  <c:v>2.2087473161080631</c:v>
                </c:pt>
                <c:pt idx="207">
                  <c:v>2.5546757493904293</c:v>
                </c:pt>
                <c:pt idx="208">
                  <c:v>2.890522044610274</c:v>
                </c:pt>
                <c:pt idx="209">
                  <c:v>3.2149607698739606</c:v>
                </c:pt>
                <c:pt idx="210">
                  <c:v>3.52671151375481</c:v>
                </c:pt>
                <c:pt idx="211">
                  <c:v>3.8245439384921101</c:v>
                </c:pt>
                <c:pt idx="212">
                  <c:v>4.1072826355720959</c:v>
                </c:pt>
                <c:pt idx="213">
                  <c:v>4.3738117645284333</c:v>
                </c:pt>
                <c:pt idx="214">
                  <c:v>4.6230794566546942</c:v>
                </c:pt>
                <c:pt idx="215">
                  <c:v>4.8541019662496385</c:v>
                </c:pt>
                <c:pt idx="216">
                  <c:v>5.0659675530120474</c:v>
                </c:pt>
                <c:pt idx="217">
                  <c:v>5.2578400802631364</c:v>
                </c:pt>
                <c:pt idx="218">
                  <c:v>5.4289623147960766</c:v>
                </c:pt>
                <c:pt idx="219">
                  <c:v>5.578658915329469</c:v>
                </c:pt>
                <c:pt idx="220">
                  <c:v>5.7063390977708872</c:v>
                </c:pt>
                <c:pt idx="221">
                  <c:v>5.8114989667717563</c:v>
                </c:pt>
                <c:pt idx="222">
                  <c:v>5.893723504372109</c:v>
                </c:pt>
                <c:pt idx="223">
                  <c:v>5.9526882078868502</c:v>
                </c:pt>
                <c:pt idx="224">
                  <c:v>5.98816037056962</c:v>
                </c:pt>
                <c:pt idx="225">
                  <c:v>6</c:v>
                </c:pt>
                <c:pt idx="226">
                  <c:v>5.9881603705696396</c:v>
                </c:pt>
                <c:pt idx="227">
                  <c:v>5.9526882078868883</c:v>
                </c:pt>
                <c:pt idx="228">
                  <c:v>5.8937235043721659</c:v>
                </c:pt>
                <c:pt idx="229">
                  <c:v>5.8114989667718318</c:v>
                </c:pt>
                <c:pt idx="230">
                  <c:v>5.7063390977709822</c:v>
                </c:pt>
                <c:pt idx="231">
                  <c:v>5.5786589153295818</c:v>
                </c:pt>
                <c:pt idx="232">
                  <c:v>5.4289623147962072</c:v>
                </c:pt>
                <c:pt idx="233">
                  <c:v>5.2578400802632892</c:v>
                </c:pt>
                <c:pt idx="234">
                  <c:v>5.0659675530122108</c:v>
                </c:pt>
                <c:pt idx="235">
                  <c:v>4.854101966249825</c:v>
                </c:pt>
                <c:pt idx="236">
                  <c:v>4.6230794566548887</c:v>
                </c:pt>
                <c:pt idx="237">
                  <c:v>4.373811764528643</c:v>
                </c:pt>
                <c:pt idx="238">
                  <c:v>4.107282635572318</c:v>
                </c:pt>
                <c:pt idx="239">
                  <c:v>3.8245439384923445</c:v>
                </c:pt>
                <c:pt idx="240">
                  <c:v>3.5267115137550573</c:v>
                </c:pt>
                <c:pt idx="241">
                  <c:v>3.2149607698742182</c:v>
                </c:pt>
                <c:pt idx="242">
                  <c:v>2.8905220446105506</c:v>
                </c:pt>
                <c:pt idx="243">
                  <c:v>2.5546757493907055</c:v>
                </c:pt>
                <c:pt idx="244">
                  <c:v>2.2087473161083566</c:v>
                </c:pt>
                <c:pt idx="245">
                  <c:v>1.8541019662499818</c:v>
                </c:pt>
                <c:pt idx="246">
                  <c:v>1.492139322989444</c:v>
                </c:pt>
                <c:pt idx="247">
                  <c:v>1.1242878875146696</c:v>
                </c:pt>
                <c:pt idx="248">
                  <c:v>0.75199940138616328</c:v>
                </c:pt>
                <c:pt idx="249">
                  <c:v>0.37674311717622211</c:v>
                </c:pt>
                <c:pt idx="250">
                  <c:v>3.5539409956597545E-13</c:v>
                </c:pt>
                <c:pt idx="251">
                  <c:v>-0.37674311717551279</c:v>
                </c:pt>
                <c:pt idx="252">
                  <c:v>-0.75199940138545807</c:v>
                </c:pt>
                <c:pt idx="253">
                  <c:v>-1.1242878875139715</c:v>
                </c:pt>
                <c:pt idx="254">
                  <c:v>-1.4921393229887556</c:v>
                </c:pt>
                <c:pt idx="255">
                  <c:v>-1.8541019662493059</c:v>
                </c:pt>
                <c:pt idx="256">
                  <c:v>-2.2087473161076954</c:v>
                </c:pt>
                <c:pt idx="257">
                  <c:v>-2.5546757493900718</c:v>
                </c:pt>
                <c:pt idx="258">
                  <c:v>-2.8905220446099187</c:v>
                </c:pt>
                <c:pt idx="259">
                  <c:v>-3.2149607698736182</c:v>
                </c:pt>
                <c:pt idx="260">
                  <c:v>-3.5267115137544911</c:v>
                </c:pt>
                <c:pt idx="261">
                  <c:v>-3.8245439384917885</c:v>
                </c:pt>
                <c:pt idx="262">
                  <c:v>-4.1072826355718002</c:v>
                </c:pt>
                <c:pt idx="263">
                  <c:v>-4.3738117645281553</c:v>
                </c:pt>
                <c:pt idx="264">
                  <c:v>-4.6230794566544429</c:v>
                </c:pt>
                <c:pt idx="265">
                  <c:v>-4.8541019662494005</c:v>
                </c:pt>
                <c:pt idx="266">
                  <c:v>-5.0659675530118298</c:v>
                </c:pt>
                <c:pt idx="267">
                  <c:v>-5.2578400802629464</c:v>
                </c:pt>
                <c:pt idx="268">
                  <c:v>-5.4289623147959087</c:v>
                </c:pt>
                <c:pt idx="269">
                  <c:v>-5.5786589153293198</c:v>
                </c:pt>
                <c:pt idx="270">
                  <c:v>-5.706339097770762</c:v>
                </c:pt>
                <c:pt idx="271">
                  <c:v>-5.8114989667716577</c:v>
                </c:pt>
                <c:pt idx="272">
                  <c:v>-5.89372350437203</c:v>
                </c:pt>
                <c:pt idx="273">
                  <c:v>-5.9526882078867986</c:v>
                </c:pt>
                <c:pt idx="274">
                  <c:v>-5.9881603705695952</c:v>
                </c:pt>
                <c:pt idx="275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C9D-4EE0-BCD1-CF498252B6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baseline="0">
                <a:effectLst/>
              </a:rPr>
              <a:t>Output Voltage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output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'Clipped Sinusoids'!$B$6:$B$281</c:f>
              <c:numCache>
                <c:formatCode>General</c:formatCode>
                <c:ptCount val="27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0.12000000000000001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0.19999999999999998</c:v>
                </c:pt>
                <c:pt idx="11">
                  <c:v>0.21999999999999997</c:v>
                </c:pt>
                <c:pt idx="12">
                  <c:v>0.23999999999999996</c:v>
                </c:pt>
                <c:pt idx="13">
                  <c:v>0.25999999999999995</c:v>
                </c:pt>
                <c:pt idx="14">
                  <c:v>0.27999999999999997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0.36000000000000004</c:v>
                </c:pt>
                <c:pt idx="19">
                  <c:v>0.38000000000000006</c:v>
                </c:pt>
                <c:pt idx="20">
                  <c:v>0.40000000000000008</c:v>
                </c:pt>
                <c:pt idx="21">
                  <c:v>0.4200000000000001</c:v>
                </c:pt>
                <c:pt idx="22">
                  <c:v>0.44000000000000011</c:v>
                </c:pt>
                <c:pt idx="23">
                  <c:v>0.46000000000000013</c:v>
                </c:pt>
                <c:pt idx="24">
                  <c:v>0.48000000000000015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0.56000000000000016</c:v>
                </c:pt>
                <c:pt idx="29">
                  <c:v>0.58000000000000018</c:v>
                </c:pt>
                <c:pt idx="30">
                  <c:v>0.6000000000000002</c:v>
                </c:pt>
                <c:pt idx="31">
                  <c:v>0.62000000000000022</c:v>
                </c:pt>
                <c:pt idx="32">
                  <c:v>0.64000000000000024</c:v>
                </c:pt>
                <c:pt idx="33">
                  <c:v>0.66000000000000025</c:v>
                </c:pt>
                <c:pt idx="34">
                  <c:v>0.68000000000000027</c:v>
                </c:pt>
                <c:pt idx="35">
                  <c:v>0.70000000000000029</c:v>
                </c:pt>
                <c:pt idx="36">
                  <c:v>0.72000000000000031</c:v>
                </c:pt>
                <c:pt idx="37">
                  <c:v>0.74000000000000032</c:v>
                </c:pt>
                <c:pt idx="38">
                  <c:v>0.76000000000000034</c:v>
                </c:pt>
                <c:pt idx="39">
                  <c:v>0.78000000000000036</c:v>
                </c:pt>
                <c:pt idx="40">
                  <c:v>0.80000000000000038</c:v>
                </c:pt>
                <c:pt idx="41">
                  <c:v>0.8200000000000004</c:v>
                </c:pt>
                <c:pt idx="42">
                  <c:v>0.84000000000000041</c:v>
                </c:pt>
                <c:pt idx="43">
                  <c:v>0.86000000000000043</c:v>
                </c:pt>
                <c:pt idx="44">
                  <c:v>0.88000000000000045</c:v>
                </c:pt>
                <c:pt idx="45">
                  <c:v>0.90000000000000047</c:v>
                </c:pt>
                <c:pt idx="46">
                  <c:v>0.92000000000000048</c:v>
                </c:pt>
                <c:pt idx="47">
                  <c:v>0.9400000000000005</c:v>
                </c:pt>
                <c:pt idx="48">
                  <c:v>0.96000000000000052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1.1200000000000006</c:v>
                </c:pt>
                <c:pt idx="57">
                  <c:v>1.1400000000000006</c:v>
                </c:pt>
                <c:pt idx="58">
                  <c:v>1.1600000000000006</c:v>
                </c:pt>
                <c:pt idx="59">
                  <c:v>1.1800000000000006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1.3600000000000008</c:v>
                </c:pt>
                <c:pt idx="69">
                  <c:v>1.3800000000000008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1.580000000000001</c:v>
                </c:pt>
                <c:pt idx="80">
                  <c:v>1.600000000000001</c:v>
                </c:pt>
                <c:pt idx="81">
                  <c:v>1.620000000000001</c:v>
                </c:pt>
                <c:pt idx="82">
                  <c:v>1.640000000000001</c:v>
                </c:pt>
                <c:pt idx="83">
                  <c:v>1.660000000000001</c:v>
                </c:pt>
                <c:pt idx="84">
                  <c:v>1.680000000000001</c:v>
                </c:pt>
                <c:pt idx="85">
                  <c:v>1.7000000000000011</c:v>
                </c:pt>
                <c:pt idx="86">
                  <c:v>1.7200000000000011</c:v>
                </c:pt>
                <c:pt idx="87">
                  <c:v>1.7400000000000011</c:v>
                </c:pt>
                <c:pt idx="88">
                  <c:v>1.7600000000000011</c:v>
                </c:pt>
                <c:pt idx="89">
                  <c:v>1.7800000000000011</c:v>
                </c:pt>
                <c:pt idx="90">
                  <c:v>1.8000000000000012</c:v>
                </c:pt>
                <c:pt idx="91">
                  <c:v>1.8200000000000012</c:v>
                </c:pt>
                <c:pt idx="92">
                  <c:v>1.8400000000000012</c:v>
                </c:pt>
                <c:pt idx="93">
                  <c:v>1.8600000000000012</c:v>
                </c:pt>
                <c:pt idx="94">
                  <c:v>1.8800000000000012</c:v>
                </c:pt>
                <c:pt idx="95">
                  <c:v>1.9000000000000012</c:v>
                </c:pt>
                <c:pt idx="96">
                  <c:v>1.9200000000000013</c:v>
                </c:pt>
                <c:pt idx="97">
                  <c:v>1.9400000000000013</c:v>
                </c:pt>
                <c:pt idx="98">
                  <c:v>1.9600000000000013</c:v>
                </c:pt>
                <c:pt idx="99">
                  <c:v>1.9800000000000013</c:v>
                </c:pt>
                <c:pt idx="100">
                  <c:v>2.0000000000000013</c:v>
                </c:pt>
                <c:pt idx="101">
                  <c:v>2.0200000000000014</c:v>
                </c:pt>
                <c:pt idx="102">
                  <c:v>2.0400000000000014</c:v>
                </c:pt>
                <c:pt idx="103">
                  <c:v>2.0600000000000014</c:v>
                </c:pt>
                <c:pt idx="104">
                  <c:v>2.0800000000000014</c:v>
                </c:pt>
                <c:pt idx="105">
                  <c:v>2.1000000000000014</c:v>
                </c:pt>
                <c:pt idx="106">
                  <c:v>2.1200000000000014</c:v>
                </c:pt>
                <c:pt idx="107">
                  <c:v>2.1400000000000015</c:v>
                </c:pt>
                <c:pt idx="108">
                  <c:v>2.1600000000000015</c:v>
                </c:pt>
                <c:pt idx="109">
                  <c:v>2.1800000000000015</c:v>
                </c:pt>
                <c:pt idx="110">
                  <c:v>2.2000000000000015</c:v>
                </c:pt>
                <c:pt idx="111">
                  <c:v>2.2200000000000015</c:v>
                </c:pt>
                <c:pt idx="112">
                  <c:v>2.2400000000000015</c:v>
                </c:pt>
                <c:pt idx="113">
                  <c:v>2.2600000000000016</c:v>
                </c:pt>
                <c:pt idx="114">
                  <c:v>2.2800000000000016</c:v>
                </c:pt>
                <c:pt idx="115">
                  <c:v>2.3000000000000016</c:v>
                </c:pt>
                <c:pt idx="116">
                  <c:v>2.3200000000000016</c:v>
                </c:pt>
                <c:pt idx="117">
                  <c:v>2.3400000000000016</c:v>
                </c:pt>
                <c:pt idx="118">
                  <c:v>2.3600000000000017</c:v>
                </c:pt>
                <c:pt idx="119">
                  <c:v>2.3800000000000017</c:v>
                </c:pt>
                <c:pt idx="120">
                  <c:v>2.4000000000000017</c:v>
                </c:pt>
                <c:pt idx="121">
                  <c:v>2.4200000000000017</c:v>
                </c:pt>
                <c:pt idx="122">
                  <c:v>2.4400000000000017</c:v>
                </c:pt>
                <c:pt idx="123">
                  <c:v>2.4600000000000017</c:v>
                </c:pt>
                <c:pt idx="124">
                  <c:v>2.4800000000000018</c:v>
                </c:pt>
                <c:pt idx="125">
                  <c:v>2.5000000000000018</c:v>
                </c:pt>
                <c:pt idx="126">
                  <c:v>2.5200000000000018</c:v>
                </c:pt>
                <c:pt idx="127">
                  <c:v>2.5400000000000018</c:v>
                </c:pt>
                <c:pt idx="128">
                  <c:v>2.5600000000000018</c:v>
                </c:pt>
                <c:pt idx="129">
                  <c:v>2.5800000000000018</c:v>
                </c:pt>
                <c:pt idx="130">
                  <c:v>2.6000000000000019</c:v>
                </c:pt>
                <c:pt idx="131">
                  <c:v>2.6200000000000019</c:v>
                </c:pt>
                <c:pt idx="132">
                  <c:v>2.6400000000000019</c:v>
                </c:pt>
                <c:pt idx="133">
                  <c:v>2.6600000000000019</c:v>
                </c:pt>
                <c:pt idx="134">
                  <c:v>2.6800000000000019</c:v>
                </c:pt>
                <c:pt idx="135">
                  <c:v>2.700000000000002</c:v>
                </c:pt>
                <c:pt idx="136">
                  <c:v>2.720000000000002</c:v>
                </c:pt>
                <c:pt idx="137">
                  <c:v>2.740000000000002</c:v>
                </c:pt>
                <c:pt idx="138">
                  <c:v>2.760000000000002</c:v>
                </c:pt>
                <c:pt idx="139">
                  <c:v>2.780000000000002</c:v>
                </c:pt>
                <c:pt idx="140">
                  <c:v>2.800000000000002</c:v>
                </c:pt>
                <c:pt idx="141">
                  <c:v>2.8200000000000021</c:v>
                </c:pt>
                <c:pt idx="142">
                  <c:v>2.8400000000000021</c:v>
                </c:pt>
                <c:pt idx="143">
                  <c:v>2.8600000000000021</c:v>
                </c:pt>
                <c:pt idx="144">
                  <c:v>2.8800000000000021</c:v>
                </c:pt>
                <c:pt idx="145">
                  <c:v>2.9000000000000021</c:v>
                </c:pt>
                <c:pt idx="146">
                  <c:v>2.9200000000000021</c:v>
                </c:pt>
                <c:pt idx="147">
                  <c:v>2.9400000000000022</c:v>
                </c:pt>
                <c:pt idx="148">
                  <c:v>2.9600000000000022</c:v>
                </c:pt>
                <c:pt idx="149">
                  <c:v>2.9800000000000022</c:v>
                </c:pt>
                <c:pt idx="150">
                  <c:v>3.0000000000000022</c:v>
                </c:pt>
                <c:pt idx="151">
                  <c:v>3.0200000000000022</c:v>
                </c:pt>
                <c:pt idx="152">
                  <c:v>3.0400000000000023</c:v>
                </c:pt>
                <c:pt idx="153">
                  <c:v>3.0600000000000023</c:v>
                </c:pt>
                <c:pt idx="154">
                  <c:v>3.0800000000000023</c:v>
                </c:pt>
                <c:pt idx="155">
                  <c:v>3.1000000000000023</c:v>
                </c:pt>
                <c:pt idx="156">
                  <c:v>3.1200000000000023</c:v>
                </c:pt>
                <c:pt idx="157">
                  <c:v>3.1400000000000023</c:v>
                </c:pt>
                <c:pt idx="158">
                  <c:v>3.1600000000000024</c:v>
                </c:pt>
                <c:pt idx="159">
                  <c:v>3.1800000000000024</c:v>
                </c:pt>
                <c:pt idx="160">
                  <c:v>3.2000000000000024</c:v>
                </c:pt>
                <c:pt idx="161">
                  <c:v>3.2200000000000024</c:v>
                </c:pt>
                <c:pt idx="162">
                  <c:v>3.2400000000000024</c:v>
                </c:pt>
                <c:pt idx="163">
                  <c:v>3.2600000000000025</c:v>
                </c:pt>
                <c:pt idx="164">
                  <c:v>3.2800000000000025</c:v>
                </c:pt>
                <c:pt idx="165">
                  <c:v>3.3000000000000025</c:v>
                </c:pt>
                <c:pt idx="166">
                  <c:v>3.3200000000000025</c:v>
                </c:pt>
                <c:pt idx="167">
                  <c:v>3.3400000000000025</c:v>
                </c:pt>
                <c:pt idx="168">
                  <c:v>3.3600000000000025</c:v>
                </c:pt>
                <c:pt idx="169">
                  <c:v>3.3800000000000026</c:v>
                </c:pt>
                <c:pt idx="170">
                  <c:v>3.4000000000000026</c:v>
                </c:pt>
                <c:pt idx="171">
                  <c:v>3.4200000000000026</c:v>
                </c:pt>
                <c:pt idx="172">
                  <c:v>3.4400000000000026</c:v>
                </c:pt>
                <c:pt idx="173">
                  <c:v>3.4600000000000026</c:v>
                </c:pt>
                <c:pt idx="174">
                  <c:v>3.4800000000000026</c:v>
                </c:pt>
                <c:pt idx="175">
                  <c:v>3.5000000000000027</c:v>
                </c:pt>
                <c:pt idx="176">
                  <c:v>3.5200000000000027</c:v>
                </c:pt>
                <c:pt idx="177">
                  <c:v>3.5400000000000027</c:v>
                </c:pt>
                <c:pt idx="178">
                  <c:v>3.5600000000000027</c:v>
                </c:pt>
                <c:pt idx="179">
                  <c:v>3.5800000000000027</c:v>
                </c:pt>
                <c:pt idx="180">
                  <c:v>3.6000000000000028</c:v>
                </c:pt>
                <c:pt idx="181">
                  <c:v>3.6200000000000028</c:v>
                </c:pt>
                <c:pt idx="182">
                  <c:v>3.6400000000000028</c:v>
                </c:pt>
                <c:pt idx="183">
                  <c:v>3.6600000000000028</c:v>
                </c:pt>
                <c:pt idx="184">
                  <c:v>3.6800000000000028</c:v>
                </c:pt>
                <c:pt idx="185">
                  <c:v>3.7000000000000028</c:v>
                </c:pt>
                <c:pt idx="186">
                  <c:v>3.7200000000000029</c:v>
                </c:pt>
                <c:pt idx="187">
                  <c:v>3.7400000000000029</c:v>
                </c:pt>
                <c:pt idx="188">
                  <c:v>3.7600000000000029</c:v>
                </c:pt>
                <c:pt idx="189">
                  <c:v>3.7800000000000029</c:v>
                </c:pt>
                <c:pt idx="190">
                  <c:v>3.8000000000000029</c:v>
                </c:pt>
                <c:pt idx="191">
                  <c:v>3.8200000000000029</c:v>
                </c:pt>
                <c:pt idx="192">
                  <c:v>3.840000000000003</c:v>
                </c:pt>
                <c:pt idx="193">
                  <c:v>3.860000000000003</c:v>
                </c:pt>
                <c:pt idx="194">
                  <c:v>3.880000000000003</c:v>
                </c:pt>
                <c:pt idx="195">
                  <c:v>3.900000000000003</c:v>
                </c:pt>
                <c:pt idx="196">
                  <c:v>3.920000000000003</c:v>
                </c:pt>
                <c:pt idx="197">
                  <c:v>3.9400000000000031</c:v>
                </c:pt>
                <c:pt idx="198">
                  <c:v>3.9600000000000031</c:v>
                </c:pt>
                <c:pt idx="199">
                  <c:v>3.9800000000000031</c:v>
                </c:pt>
                <c:pt idx="200">
                  <c:v>4.0000000000000027</c:v>
                </c:pt>
                <c:pt idx="201">
                  <c:v>4.0200000000000022</c:v>
                </c:pt>
                <c:pt idx="202">
                  <c:v>4.0400000000000018</c:v>
                </c:pt>
                <c:pt idx="203">
                  <c:v>4.0600000000000014</c:v>
                </c:pt>
                <c:pt idx="204">
                  <c:v>4.080000000000001</c:v>
                </c:pt>
                <c:pt idx="205">
                  <c:v>4.1000000000000005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4.1599999999999993</c:v>
                </c:pt>
                <c:pt idx="209">
                  <c:v>4.1799999999999988</c:v>
                </c:pt>
                <c:pt idx="210">
                  <c:v>4.1999999999999984</c:v>
                </c:pt>
                <c:pt idx="211">
                  <c:v>4.219999999999998</c:v>
                </c:pt>
                <c:pt idx="212">
                  <c:v>4.2399999999999975</c:v>
                </c:pt>
                <c:pt idx="213">
                  <c:v>4.2599999999999971</c:v>
                </c:pt>
                <c:pt idx="214">
                  <c:v>4.2799999999999967</c:v>
                </c:pt>
                <c:pt idx="215">
                  <c:v>4.2999999999999963</c:v>
                </c:pt>
                <c:pt idx="216">
                  <c:v>4.3199999999999958</c:v>
                </c:pt>
                <c:pt idx="217">
                  <c:v>4.3399999999999954</c:v>
                </c:pt>
                <c:pt idx="218">
                  <c:v>4.359999999999995</c:v>
                </c:pt>
                <c:pt idx="219">
                  <c:v>4.3799999999999946</c:v>
                </c:pt>
                <c:pt idx="220">
                  <c:v>4.3999999999999941</c:v>
                </c:pt>
                <c:pt idx="221">
                  <c:v>4.4199999999999937</c:v>
                </c:pt>
                <c:pt idx="222">
                  <c:v>4.4399999999999933</c:v>
                </c:pt>
                <c:pt idx="223">
                  <c:v>4.4599999999999929</c:v>
                </c:pt>
                <c:pt idx="224">
                  <c:v>4.4799999999999924</c:v>
                </c:pt>
                <c:pt idx="225">
                  <c:v>4.499999999999992</c:v>
                </c:pt>
                <c:pt idx="226">
                  <c:v>4.5199999999999916</c:v>
                </c:pt>
                <c:pt idx="227">
                  <c:v>4.5399999999999912</c:v>
                </c:pt>
                <c:pt idx="228">
                  <c:v>4.5599999999999907</c:v>
                </c:pt>
                <c:pt idx="229">
                  <c:v>4.5799999999999903</c:v>
                </c:pt>
                <c:pt idx="230">
                  <c:v>4.5999999999999899</c:v>
                </c:pt>
                <c:pt idx="231">
                  <c:v>4.6199999999999894</c:v>
                </c:pt>
                <c:pt idx="232">
                  <c:v>4.639999999999989</c:v>
                </c:pt>
                <c:pt idx="233">
                  <c:v>4.6599999999999886</c:v>
                </c:pt>
                <c:pt idx="234">
                  <c:v>4.6799999999999882</c:v>
                </c:pt>
                <c:pt idx="235">
                  <c:v>4.6999999999999877</c:v>
                </c:pt>
                <c:pt idx="236">
                  <c:v>4.7199999999999873</c:v>
                </c:pt>
                <c:pt idx="237">
                  <c:v>4.7399999999999869</c:v>
                </c:pt>
                <c:pt idx="238">
                  <c:v>4.7599999999999865</c:v>
                </c:pt>
                <c:pt idx="239">
                  <c:v>4.779999999999986</c:v>
                </c:pt>
                <c:pt idx="240">
                  <c:v>4.7999999999999856</c:v>
                </c:pt>
                <c:pt idx="241">
                  <c:v>4.8199999999999852</c:v>
                </c:pt>
                <c:pt idx="242">
                  <c:v>4.8399999999999848</c:v>
                </c:pt>
                <c:pt idx="243">
                  <c:v>4.8599999999999843</c:v>
                </c:pt>
                <c:pt idx="244">
                  <c:v>4.8799999999999839</c:v>
                </c:pt>
                <c:pt idx="245">
                  <c:v>4.8999999999999835</c:v>
                </c:pt>
                <c:pt idx="246">
                  <c:v>4.9199999999999831</c:v>
                </c:pt>
                <c:pt idx="247">
                  <c:v>4.9399999999999826</c:v>
                </c:pt>
                <c:pt idx="248">
                  <c:v>4.9599999999999822</c:v>
                </c:pt>
                <c:pt idx="249">
                  <c:v>4.9799999999999818</c:v>
                </c:pt>
                <c:pt idx="250">
                  <c:v>4.9999999999999813</c:v>
                </c:pt>
                <c:pt idx="251">
                  <c:v>5.0199999999999809</c:v>
                </c:pt>
                <c:pt idx="252">
                  <c:v>5.0399999999999805</c:v>
                </c:pt>
                <c:pt idx="253">
                  <c:v>5.0599999999999801</c:v>
                </c:pt>
                <c:pt idx="254">
                  <c:v>5.0799999999999796</c:v>
                </c:pt>
                <c:pt idx="255">
                  <c:v>5.0999999999999792</c:v>
                </c:pt>
                <c:pt idx="256">
                  <c:v>5.1199999999999788</c:v>
                </c:pt>
                <c:pt idx="257">
                  <c:v>5.1399999999999784</c:v>
                </c:pt>
                <c:pt idx="258">
                  <c:v>5.1599999999999779</c:v>
                </c:pt>
                <c:pt idx="259">
                  <c:v>5.1799999999999775</c:v>
                </c:pt>
                <c:pt idx="260">
                  <c:v>5.1999999999999771</c:v>
                </c:pt>
                <c:pt idx="261">
                  <c:v>5.2199999999999767</c:v>
                </c:pt>
                <c:pt idx="262">
                  <c:v>5.2399999999999762</c:v>
                </c:pt>
                <c:pt idx="263">
                  <c:v>5.2599999999999758</c:v>
                </c:pt>
                <c:pt idx="264">
                  <c:v>5.2799999999999754</c:v>
                </c:pt>
                <c:pt idx="265">
                  <c:v>5.299999999999975</c:v>
                </c:pt>
                <c:pt idx="266">
                  <c:v>5.3199999999999745</c:v>
                </c:pt>
                <c:pt idx="267">
                  <c:v>5.3399999999999741</c:v>
                </c:pt>
                <c:pt idx="268">
                  <c:v>5.3599999999999737</c:v>
                </c:pt>
                <c:pt idx="269">
                  <c:v>5.3799999999999732</c:v>
                </c:pt>
                <c:pt idx="270">
                  <c:v>5.3999999999999728</c:v>
                </c:pt>
                <c:pt idx="271">
                  <c:v>5.4199999999999724</c:v>
                </c:pt>
                <c:pt idx="272">
                  <c:v>5.439999999999972</c:v>
                </c:pt>
                <c:pt idx="273">
                  <c:v>5.4599999999999715</c:v>
                </c:pt>
                <c:pt idx="274">
                  <c:v>5.4799999999999711</c:v>
                </c:pt>
                <c:pt idx="275">
                  <c:v>5.4999999999999707</c:v>
                </c:pt>
              </c:numCache>
            </c:numRef>
          </c:xVal>
          <c:yVal>
            <c:numRef>
              <c:f>'Clipped Sinusoids'!$G$6:$G$281</c:f>
              <c:numCache>
                <c:formatCode>General</c:formatCode>
                <c:ptCount val="276"/>
                <c:pt idx="0">
                  <c:v>-1.9000000000000001</c:v>
                </c:pt>
                <c:pt idx="1">
                  <c:v>-1.9000000000000001</c:v>
                </c:pt>
                <c:pt idx="2">
                  <c:v>-1.9000000000000001</c:v>
                </c:pt>
                <c:pt idx="3">
                  <c:v>-1.9000000000000001</c:v>
                </c:pt>
                <c:pt idx="4">
                  <c:v>-1.9000000000000001</c:v>
                </c:pt>
                <c:pt idx="5">
                  <c:v>-1.9000000000000001</c:v>
                </c:pt>
                <c:pt idx="6">
                  <c:v>-1.9000000000000001</c:v>
                </c:pt>
                <c:pt idx="7">
                  <c:v>-1.9000000000000001</c:v>
                </c:pt>
                <c:pt idx="8">
                  <c:v>-1.9000000000000001</c:v>
                </c:pt>
                <c:pt idx="9">
                  <c:v>-1.9000000000000001</c:v>
                </c:pt>
                <c:pt idx="10">
                  <c:v>-1.9000000000000001</c:v>
                </c:pt>
                <c:pt idx="11">
                  <c:v>-1.9000000000000001</c:v>
                </c:pt>
                <c:pt idx="12">
                  <c:v>-1.9000000000000001</c:v>
                </c:pt>
                <c:pt idx="13">
                  <c:v>-1.9000000000000001</c:v>
                </c:pt>
                <c:pt idx="14">
                  <c:v>-1.9000000000000001</c:v>
                </c:pt>
                <c:pt idx="15">
                  <c:v>-1.9000000000000001</c:v>
                </c:pt>
                <c:pt idx="16">
                  <c:v>-1.9000000000000001</c:v>
                </c:pt>
                <c:pt idx="17">
                  <c:v>-1.9000000000000001</c:v>
                </c:pt>
                <c:pt idx="18">
                  <c:v>-1.9000000000000001</c:v>
                </c:pt>
                <c:pt idx="19">
                  <c:v>-1.9000000000000001</c:v>
                </c:pt>
                <c:pt idx="20">
                  <c:v>-1.9000000000000001</c:v>
                </c:pt>
                <c:pt idx="21">
                  <c:v>-1.9000000000000001</c:v>
                </c:pt>
                <c:pt idx="22">
                  <c:v>-1.9000000000000001</c:v>
                </c:pt>
                <c:pt idx="23">
                  <c:v>-1.9000000000000001</c:v>
                </c:pt>
                <c:pt idx="24">
                  <c:v>-1.9000000000000001</c:v>
                </c:pt>
                <c:pt idx="25">
                  <c:v>-1.9000000000000001</c:v>
                </c:pt>
                <c:pt idx="26">
                  <c:v>-1.9000000000000001</c:v>
                </c:pt>
                <c:pt idx="27">
                  <c:v>-1.9000000000000001</c:v>
                </c:pt>
                <c:pt idx="28">
                  <c:v>-1.9000000000000001</c:v>
                </c:pt>
                <c:pt idx="29">
                  <c:v>-1.9000000000000001</c:v>
                </c:pt>
                <c:pt idx="30">
                  <c:v>-1.9000000000000001</c:v>
                </c:pt>
                <c:pt idx="31">
                  <c:v>-1.9000000000000001</c:v>
                </c:pt>
                <c:pt idx="32">
                  <c:v>-1.9000000000000001</c:v>
                </c:pt>
                <c:pt idx="33">
                  <c:v>-1.9000000000000001</c:v>
                </c:pt>
                <c:pt idx="34">
                  <c:v>-1.9000000000000001</c:v>
                </c:pt>
                <c:pt idx="35">
                  <c:v>-1.9000000000000001</c:v>
                </c:pt>
                <c:pt idx="36">
                  <c:v>-1.9000000000000001</c:v>
                </c:pt>
                <c:pt idx="37">
                  <c:v>-1.9000000000000001</c:v>
                </c:pt>
                <c:pt idx="38">
                  <c:v>-1.9000000000000001</c:v>
                </c:pt>
                <c:pt idx="39">
                  <c:v>-1.9000000000000001</c:v>
                </c:pt>
                <c:pt idx="40">
                  <c:v>-1.9000000000000001</c:v>
                </c:pt>
                <c:pt idx="41">
                  <c:v>-1.9000000000000001</c:v>
                </c:pt>
                <c:pt idx="42">
                  <c:v>-1.9000000000000001</c:v>
                </c:pt>
                <c:pt idx="43">
                  <c:v>-1.9000000000000001</c:v>
                </c:pt>
                <c:pt idx="44">
                  <c:v>-1.9000000000000001</c:v>
                </c:pt>
                <c:pt idx="45">
                  <c:v>-1.9000000000000001</c:v>
                </c:pt>
                <c:pt idx="46">
                  <c:v>-1.9000000000000001</c:v>
                </c:pt>
                <c:pt idx="47">
                  <c:v>-1.9000000000000001</c:v>
                </c:pt>
                <c:pt idx="48">
                  <c:v>-1.9000000000000001</c:v>
                </c:pt>
                <c:pt idx="49">
                  <c:v>-1.9000000000000001</c:v>
                </c:pt>
                <c:pt idx="50">
                  <c:v>-1.9000000000000001</c:v>
                </c:pt>
                <c:pt idx="51">
                  <c:v>-1.9000000000000001</c:v>
                </c:pt>
                <c:pt idx="52">
                  <c:v>-1.9000000000000001</c:v>
                </c:pt>
                <c:pt idx="53">
                  <c:v>-1.9000000000000001</c:v>
                </c:pt>
                <c:pt idx="54">
                  <c:v>-1.9000000000000001</c:v>
                </c:pt>
                <c:pt idx="55">
                  <c:v>-1.9000000000000001</c:v>
                </c:pt>
                <c:pt idx="56">
                  <c:v>-2.2087473161080773</c:v>
                </c:pt>
                <c:pt idx="57">
                  <c:v>-2.5546757493904457</c:v>
                </c:pt>
                <c:pt idx="58">
                  <c:v>-2.8905220446103015</c:v>
                </c:pt>
                <c:pt idx="59">
                  <c:v>-3.2149607698739873</c:v>
                </c:pt>
                <c:pt idx="60">
                  <c:v>-3.5267115137548468</c:v>
                </c:pt>
                <c:pt idx="61">
                  <c:v>-3.8245439384921465</c:v>
                </c:pt>
                <c:pt idx="62">
                  <c:v>-4.1072826355721395</c:v>
                </c:pt>
                <c:pt idx="63">
                  <c:v>-4.3738117645284769</c:v>
                </c:pt>
                <c:pt idx="64">
                  <c:v>-4.6230794566547431</c:v>
                </c:pt>
                <c:pt idx="65">
                  <c:v>-4.8541019662496936</c:v>
                </c:pt>
                <c:pt idx="66">
                  <c:v>-5.0659675530120971</c:v>
                </c:pt>
                <c:pt idx="67">
                  <c:v>-5.2578400802631871</c:v>
                </c:pt>
                <c:pt idx="68">
                  <c:v>-5.4289623147961228</c:v>
                </c:pt>
                <c:pt idx="69">
                  <c:v>-5.5786589153295125</c:v>
                </c:pt>
                <c:pt idx="70">
                  <c:v>-5.7063390977709254</c:v>
                </c:pt>
                <c:pt idx="71">
                  <c:v>-5.81149896677179</c:v>
                </c:pt>
                <c:pt idx="72">
                  <c:v>-5.8937235043721348</c:v>
                </c:pt>
                <c:pt idx="73">
                  <c:v>-5.9526882078868688</c:v>
                </c:pt>
                <c:pt idx="74">
                  <c:v>-5.9881603705696307</c:v>
                </c:pt>
                <c:pt idx="75">
                  <c:v>-6</c:v>
                </c:pt>
                <c:pt idx="76">
                  <c:v>-5.988160370569628</c:v>
                </c:pt>
                <c:pt idx="77">
                  <c:v>-5.9526882078868653</c:v>
                </c:pt>
                <c:pt idx="78">
                  <c:v>-5.8937235043721286</c:v>
                </c:pt>
                <c:pt idx="79">
                  <c:v>-5.8114989667717829</c:v>
                </c:pt>
                <c:pt idx="80">
                  <c:v>-5.7063390977709165</c:v>
                </c:pt>
                <c:pt idx="81">
                  <c:v>-5.5786589153295019</c:v>
                </c:pt>
                <c:pt idx="82">
                  <c:v>-5.4289623147961104</c:v>
                </c:pt>
                <c:pt idx="83">
                  <c:v>-5.257840080263172</c:v>
                </c:pt>
                <c:pt idx="84">
                  <c:v>-5.0659675530120811</c:v>
                </c:pt>
                <c:pt idx="85">
                  <c:v>-4.8541019662496723</c:v>
                </c:pt>
                <c:pt idx="86">
                  <c:v>-4.6230794566547244</c:v>
                </c:pt>
                <c:pt idx="87">
                  <c:v>-4.3738117645284547</c:v>
                </c:pt>
                <c:pt idx="88">
                  <c:v>-4.1072826355721181</c:v>
                </c:pt>
                <c:pt idx="89">
                  <c:v>-3.8245439384921212</c:v>
                </c:pt>
                <c:pt idx="90">
                  <c:v>-3.5267115137548228</c:v>
                </c:pt>
                <c:pt idx="91">
                  <c:v>-3.2149607698739597</c:v>
                </c:pt>
                <c:pt idx="92">
                  <c:v>-2.8905220446102735</c:v>
                </c:pt>
                <c:pt idx="93">
                  <c:v>-2.5546757493904191</c:v>
                </c:pt>
                <c:pt idx="94">
                  <c:v>-2.2087473161080471</c:v>
                </c:pt>
                <c:pt idx="95">
                  <c:v>-1.9000000000000001</c:v>
                </c:pt>
                <c:pt idx="96">
                  <c:v>-1.9000000000000001</c:v>
                </c:pt>
                <c:pt idx="97">
                  <c:v>-1.9000000000000001</c:v>
                </c:pt>
                <c:pt idx="98">
                  <c:v>-1.9000000000000001</c:v>
                </c:pt>
                <c:pt idx="99">
                  <c:v>-1.9000000000000001</c:v>
                </c:pt>
                <c:pt idx="100">
                  <c:v>-1.9000000000000001</c:v>
                </c:pt>
                <c:pt idx="101">
                  <c:v>-1.9000000000000001</c:v>
                </c:pt>
                <c:pt idx="102">
                  <c:v>-1.9000000000000001</c:v>
                </c:pt>
                <c:pt idx="103">
                  <c:v>-1.9000000000000001</c:v>
                </c:pt>
                <c:pt idx="104">
                  <c:v>-1.9000000000000001</c:v>
                </c:pt>
                <c:pt idx="105">
                  <c:v>-1.9000000000000001</c:v>
                </c:pt>
                <c:pt idx="106">
                  <c:v>-1.9000000000000001</c:v>
                </c:pt>
                <c:pt idx="107">
                  <c:v>-1.9000000000000001</c:v>
                </c:pt>
                <c:pt idx="108">
                  <c:v>-1.9000000000000001</c:v>
                </c:pt>
                <c:pt idx="109">
                  <c:v>-1.9000000000000001</c:v>
                </c:pt>
                <c:pt idx="110">
                  <c:v>-1.9000000000000001</c:v>
                </c:pt>
                <c:pt idx="111">
                  <c:v>-1.9000000000000001</c:v>
                </c:pt>
                <c:pt idx="112">
                  <c:v>-1.9000000000000001</c:v>
                </c:pt>
                <c:pt idx="113">
                  <c:v>-1.9000000000000001</c:v>
                </c:pt>
                <c:pt idx="114">
                  <c:v>-1.9000000000000001</c:v>
                </c:pt>
                <c:pt idx="115">
                  <c:v>-1.9000000000000001</c:v>
                </c:pt>
                <c:pt idx="116">
                  <c:v>-1.9000000000000001</c:v>
                </c:pt>
                <c:pt idx="117">
                  <c:v>-1.9000000000000001</c:v>
                </c:pt>
                <c:pt idx="118">
                  <c:v>-1.9000000000000001</c:v>
                </c:pt>
                <c:pt idx="119">
                  <c:v>-1.9000000000000001</c:v>
                </c:pt>
                <c:pt idx="120">
                  <c:v>-1.9000000000000001</c:v>
                </c:pt>
                <c:pt idx="121">
                  <c:v>-1.9000000000000001</c:v>
                </c:pt>
                <c:pt idx="122">
                  <c:v>-1.9000000000000001</c:v>
                </c:pt>
                <c:pt idx="123">
                  <c:v>-1.9000000000000001</c:v>
                </c:pt>
                <c:pt idx="124">
                  <c:v>-1.9000000000000001</c:v>
                </c:pt>
                <c:pt idx="125">
                  <c:v>-1.9000000000000001</c:v>
                </c:pt>
                <c:pt idx="126">
                  <c:v>-1.9000000000000001</c:v>
                </c:pt>
                <c:pt idx="127">
                  <c:v>-1.9000000000000001</c:v>
                </c:pt>
                <c:pt idx="128">
                  <c:v>-1.9000000000000001</c:v>
                </c:pt>
                <c:pt idx="129">
                  <c:v>-1.9000000000000001</c:v>
                </c:pt>
                <c:pt idx="130">
                  <c:v>-1.9000000000000001</c:v>
                </c:pt>
                <c:pt idx="131">
                  <c:v>-1.9000000000000001</c:v>
                </c:pt>
                <c:pt idx="132">
                  <c:v>-1.9000000000000001</c:v>
                </c:pt>
                <c:pt idx="133">
                  <c:v>-1.9000000000000001</c:v>
                </c:pt>
                <c:pt idx="134">
                  <c:v>-1.9000000000000001</c:v>
                </c:pt>
                <c:pt idx="135">
                  <c:v>-1.9000000000000001</c:v>
                </c:pt>
                <c:pt idx="136">
                  <c:v>-1.9000000000000001</c:v>
                </c:pt>
                <c:pt idx="137">
                  <c:v>-1.9000000000000001</c:v>
                </c:pt>
                <c:pt idx="138">
                  <c:v>-1.9000000000000001</c:v>
                </c:pt>
                <c:pt idx="139">
                  <c:v>-1.9000000000000001</c:v>
                </c:pt>
                <c:pt idx="140">
                  <c:v>-1.9000000000000001</c:v>
                </c:pt>
                <c:pt idx="141">
                  <c:v>-1.9000000000000001</c:v>
                </c:pt>
                <c:pt idx="142">
                  <c:v>-1.9000000000000001</c:v>
                </c:pt>
                <c:pt idx="143">
                  <c:v>-1.9000000000000001</c:v>
                </c:pt>
                <c:pt idx="144">
                  <c:v>-1.9000000000000001</c:v>
                </c:pt>
                <c:pt idx="145">
                  <c:v>-1.9000000000000001</c:v>
                </c:pt>
                <c:pt idx="146">
                  <c:v>-1.9000000000000001</c:v>
                </c:pt>
                <c:pt idx="147">
                  <c:v>-1.9000000000000001</c:v>
                </c:pt>
                <c:pt idx="148">
                  <c:v>-1.9000000000000001</c:v>
                </c:pt>
                <c:pt idx="149">
                  <c:v>-1.9000000000000001</c:v>
                </c:pt>
                <c:pt idx="150">
                  <c:v>-1.9000000000000001</c:v>
                </c:pt>
                <c:pt idx="151">
                  <c:v>-1.9000000000000001</c:v>
                </c:pt>
                <c:pt idx="152">
                  <c:v>-1.9000000000000001</c:v>
                </c:pt>
                <c:pt idx="153">
                  <c:v>-1.9000000000000001</c:v>
                </c:pt>
                <c:pt idx="154">
                  <c:v>-1.9000000000000001</c:v>
                </c:pt>
                <c:pt idx="155">
                  <c:v>-1.9000000000000001</c:v>
                </c:pt>
                <c:pt idx="156">
                  <c:v>-2.208747316108103</c:v>
                </c:pt>
                <c:pt idx="157">
                  <c:v>-2.5546757493904781</c:v>
                </c:pt>
                <c:pt idx="158">
                  <c:v>-2.8905220446103304</c:v>
                </c:pt>
                <c:pt idx="159">
                  <c:v>-3.2149607698740152</c:v>
                </c:pt>
                <c:pt idx="160">
                  <c:v>-3.5267115137548712</c:v>
                </c:pt>
                <c:pt idx="161">
                  <c:v>-3.8245439384921678</c:v>
                </c:pt>
                <c:pt idx="162">
                  <c:v>-4.1072826355721661</c:v>
                </c:pt>
                <c:pt idx="163">
                  <c:v>-4.3738117645284991</c:v>
                </c:pt>
                <c:pt idx="164">
                  <c:v>-4.6230794566547626</c:v>
                </c:pt>
                <c:pt idx="165">
                  <c:v>-4.8541019662497078</c:v>
                </c:pt>
                <c:pt idx="166">
                  <c:v>-5.0659675530121167</c:v>
                </c:pt>
                <c:pt idx="167">
                  <c:v>-5.2578400802632039</c:v>
                </c:pt>
                <c:pt idx="168">
                  <c:v>-5.4289623147961361</c:v>
                </c:pt>
                <c:pt idx="169">
                  <c:v>-5.5786589153295241</c:v>
                </c:pt>
                <c:pt idx="170">
                  <c:v>-5.706339097770937</c:v>
                </c:pt>
                <c:pt idx="171">
                  <c:v>-5.8114989667717989</c:v>
                </c:pt>
                <c:pt idx="172">
                  <c:v>-5.893723504372141</c:v>
                </c:pt>
                <c:pt idx="173">
                  <c:v>-5.9526882078868724</c:v>
                </c:pt>
                <c:pt idx="174">
                  <c:v>-5.9881603705696325</c:v>
                </c:pt>
                <c:pt idx="175">
                  <c:v>-6</c:v>
                </c:pt>
                <c:pt idx="176">
                  <c:v>-5.9881603705696262</c:v>
                </c:pt>
                <c:pt idx="177">
                  <c:v>-5.9526882078868617</c:v>
                </c:pt>
                <c:pt idx="178">
                  <c:v>-5.8937235043721241</c:v>
                </c:pt>
                <c:pt idx="179">
                  <c:v>-5.811498966771774</c:v>
                </c:pt>
                <c:pt idx="180">
                  <c:v>-5.7063390977709059</c:v>
                </c:pt>
                <c:pt idx="181">
                  <c:v>-5.5786589153294912</c:v>
                </c:pt>
                <c:pt idx="182">
                  <c:v>-5.428962314796097</c:v>
                </c:pt>
                <c:pt idx="183">
                  <c:v>-5.2578400802631551</c:v>
                </c:pt>
                <c:pt idx="184">
                  <c:v>-5.0659675530120625</c:v>
                </c:pt>
                <c:pt idx="185">
                  <c:v>-4.8541019662496545</c:v>
                </c:pt>
                <c:pt idx="186">
                  <c:v>-4.623079456654704</c:v>
                </c:pt>
                <c:pt idx="187">
                  <c:v>-4.3738117645284369</c:v>
                </c:pt>
                <c:pt idx="188">
                  <c:v>-4.1072826355720924</c:v>
                </c:pt>
                <c:pt idx="189">
                  <c:v>-3.8245439384920976</c:v>
                </c:pt>
                <c:pt idx="190">
                  <c:v>-3.5267115137547984</c:v>
                </c:pt>
                <c:pt idx="191">
                  <c:v>-3.2149607698739384</c:v>
                </c:pt>
                <c:pt idx="192">
                  <c:v>-2.890522044610242</c:v>
                </c:pt>
                <c:pt idx="193">
                  <c:v>-2.5546757493903862</c:v>
                </c:pt>
                <c:pt idx="194">
                  <c:v>-2.2087473161080187</c:v>
                </c:pt>
                <c:pt idx="195">
                  <c:v>-1.9000000000000001</c:v>
                </c:pt>
                <c:pt idx="196">
                  <c:v>-1.9000000000000001</c:v>
                </c:pt>
                <c:pt idx="197">
                  <c:v>-1.9000000000000001</c:v>
                </c:pt>
                <c:pt idx="198">
                  <c:v>-1.9000000000000001</c:v>
                </c:pt>
                <c:pt idx="199">
                  <c:v>-1.9000000000000001</c:v>
                </c:pt>
                <c:pt idx="200">
                  <c:v>-1.9000000000000001</c:v>
                </c:pt>
                <c:pt idx="201">
                  <c:v>-1.9000000000000001</c:v>
                </c:pt>
                <c:pt idx="202">
                  <c:v>-1.9000000000000001</c:v>
                </c:pt>
                <c:pt idx="203">
                  <c:v>-1.9000000000000001</c:v>
                </c:pt>
                <c:pt idx="204">
                  <c:v>-1.9000000000000001</c:v>
                </c:pt>
                <c:pt idx="205">
                  <c:v>-1.9000000000000001</c:v>
                </c:pt>
                <c:pt idx="206">
                  <c:v>-1.9000000000000001</c:v>
                </c:pt>
                <c:pt idx="207">
                  <c:v>-1.9000000000000001</c:v>
                </c:pt>
                <c:pt idx="208">
                  <c:v>-1.9000000000000001</c:v>
                </c:pt>
                <c:pt idx="209">
                  <c:v>-1.9000000000000001</c:v>
                </c:pt>
                <c:pt idx="210">
                  <c:v>-1.9000000000000001</c:v>
                </c:pt>
                <c:pt idx="211">
                  <c:v>-1.9000000000000001</c:v>
                </c:pt>
                <c:pt idx="212">
                  <c:v>-1.9000000000000001</c:v>
                </c:pt>
                <c:pt idx="213">
                  <c:v>-1.9000000000000001</c:v>
                </c:pt>
                <c:pt idx="214">
                  <c:v>-1.9000000000000001</c:v>
                </c:pt>
                <c:pt idx="215">
                  <c:v>-1.9000000000000001</c:v>
                </c:pt>
                <c:pt idx="216">
                  <c:v>-1.9000000000000001</c:v>
                </c:pt>
                <c:pt idx="217">
                  <c:v>-1.9000000000000001</c:v>
                </c:pt>
                <c:pt idx="218">
                  <c:v>-1.9000000000000001</c:v>
                </c:pt>
                <c:pt idx="219">
                  <c:v>-1.9000000000000001</c:v>
                </c:pt>
                <c:pt idx="220">
                  <c:v>-1.9000000000000001</c:v>
                </c:pt>
                <c:pt idx="221">
                  <c:v>-1.9000000000000001</c:v>
                </c:pt>
                <c:pt idx="222">
                  <c:v>-1.9000000000000001</c:v>
                </c:pt>
                <c:pt idx="223">
                  <c:v>-1.9000000000000001</c:v>
                </c:pt>
                <c:pt idx="224">
                  <c:v>-1.9000000000000001</c:v>
                </c:pt>
                <c:pt idx="225">
                  <c:v>-1.9000000000000001</c:v>
                </c:pt>
                <c:pt idx="226">
                  <c:v>-1.9000000000000001</c:v>
                </c:pt>
                <c:pt idx="227">
                  <c:v>-1.9000000000000001</c:v>
                </c:pt>
                <c:pt idx="228">
                  <c:v>-1.9000000000000001</c:v>
                </c:pt>
                <c:pt idx="229">
                  <c:v>-1.9000000000000001</c:v>
                </c:pt>
                <c:pt idx="230">
                  <c:v>-1.9000000000000001</c:v>
                </c:pt>
                <c:pt idx="231">
                  <c:v>-1.9000000000000001</c:v>
                </c:pt>
                <c:pt idx="232">
                  <c:v>-1.9000000000000001</c:v>
                </c:pt>
                <c:pt idx="233">
                  <c:v>-1.9000000000000001</c:v>
                </c:pt>
                <c:pt idx="234">
                  <c:v>-1.9000000000000001</c:v>
                </c:pt>
                <c:pt idx="235">
                  <c:v>-1.9000000000000001</c:v>
                </c:pt>
                <c:pt idx="236">
                  <c:v>-1.9000000000000001</c:v>
                </c:pt>
                <c:pt idx="237">
                  <c:v>-1.9000000000000001</c:v>
                </c:pt>
                <c:pt idx="238">
                  <c:v>-1.9000000000000001</c:v>
                </c:pt>
                <c:pt idx="239">
                  <c:v>-1.9000000000000001</c:v>
                </c:pt>
                <c:pt idx="240">
                  <c:v>-1.9000000000000001</c:v>
                </c:pt>
                <c:pt idx="241">
                  <c:v>-1.9000000000000001</c:v>
                </c:pt>
                <c:pt idx="242">
                  <c:v>-1.9000000000000001</c:v>
                </c:pt>
                <c:pt idx="243">
                  <c:v>-1.9000000000000001</c:v>
                </c:pt>
                <c:pt idx="244">
                  <c:v>-1.9000000000000001</c:v>
                </c:pt>
                <c:pt idx="245">
                  <c:v>-1.9000000000000001</c:v>
                </c:pt>
                <c:pt idx="246">
                  <c:v>-1.9000000000000001</c:v>
                </c:pt>
                <c:pt idx="247">
                  <c:v>-1.9000000000000001</c:v>
                </c:pt>
                <c:pt idx="248">
                  <c:v>-1.9000000000000001</c:v>
                </c:pt>
                <c:pt idx="249">
                  <c:v>-1.9000000000000001</c:v>
                </c:pt>
                <c:pt idx="250">
                  <c:v>-1.9000000000000001</c:v>
                </c:pt>
                <c:pt idx="251">
                  <c:v>-1.9000000000000001</c:v>
                </c:pt>
                <c:pt idx="252">
                  <c:v>-1.9000000000000001</c:v>
                </c:pt>
                <c:pt idx="253">
                  <c:v>-1.9000000000000001</c:v>
                </c:pt>
                <c:pt idx="254">
                  <c:v>-1.9000000000000001</c:v>
                </c:pt>
                <c:pt idx="255">
                  <c:v>-1.9000000000000001</c:v>
                </c:pt>
                <c:pt idx="256">
                  <c:v>-2.2087473161076954</c:v>
                </c:pt>
                <c:pt idx="257">
                  <c:v>-2.5546757493900718</c:v>
                </c:pt>
                <c:pt idx="258">
                  <c:v>-2.8905220446099187</c:v>
                </c:pt>
                <c:pt idx="259">
                  <c:v>-3.2149607698736182</c:v>
                </c:pt>
                <c:pt idx="260">
                  <c:v>-3.5267115137544911</c:v>
                </c:pt>
                <c:pt idx="261">
                  <c:v>-3.8245439384917885</c:v>
                </c:pt>
                <c:pt idx="262">
                  <c:v>-4.1072826355718002</c:v>
                </c:pt>
                <c:pt idx="263">
                  <c:v>-4.3738117645281553</c:v>
                </c:pt>
                <c:pt idx="264">
                  <c:v>-4.6230794566544429</c:v>
                </c:pt>
                <c:pt idx="265">
                  <c:v>-4.8541019662494005</c:v>
                </c:pt>
                <c:pt idx="266">
                  <c:v>-5.0659675530118298</c:v>
                </c:pt>
                <c:pt idx="267">
                  <c:v>-5.2578400802629464</c:v>
                </c:pt>
                <c:pt idx="268">
                  <c:v>-5.4289623147959087</c:v>
                </c:pt>
                <c:pt idx="269">
                  <c:v>-5.5786589153293198</c:v>
                </c:pt>
                <c:pt idx="270">
                  <c:v>-5.706339097770762</c:v>
                </c:pt>
                <c:pt idx="271">
                  <c:v>-5.8114989667716577</c:v>
                </c:pt>
                <c:pt idx="272">
                  <c:v>-5.89372350437203</c:v>
                </c:pt>
                <c:pt idx="273">
                  <c:v>-5.9526882078867986</c:v>
                </c:pt>
                <c:pt idx="274">
                  <c:v>-5.9881603705695952</c:v>
                </c:pt>
                <c:pt idx="275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84B-4DBC-B8E9-2C070DF16A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baseline="0">
                <a:effectLst/>
              </a:rPr>
              <a:t>Output Voltage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output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'Clipped Sinusoids'!$B$6:$B$281</c:f>
              <c:numCache>
                <c:formatCode>General</c:formatCode>
                <c:ptCount val="27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0.12000000000000001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0.19999999999999998</c:v>
                </c:pt>
                <c:pt idx="11">
                  <c:v>0.21999999999999997</c:v>
                </c:pt>
                <c:pt idx="12">
                  <c:v>0.23999999999999996</c:v>
                </c:pt>
                <c:pt idx="13">
                  <c:v>0.25999999999999995</c:v>
                </c:pt>
                <c:pt idx="14">
                  <c:v>0.27999999999999997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0.36000000000000004</c:v>
                </c:pt>
                <c:pt idx="19">
                  <c:v>0.38000000000000006</c:v>
                </c:pt>
                <c:pt idx="20">
                  <c:v>0.40000000000000008</c:v>
                </c:pt>
                <c:pt idx="21">
                  <c:v>0.4200000000000001</c:v>
                </c:pt>
                <c:pt idx="22">
                  <c:v>0.44000000000000011</c:v>
                </c:pt>
                <c:pt idx="23">
                  <c:v>0.46000000000000013</c:v>
                </c:pt>
                <c:pt idx="24">
                  <c:v>0.48000000000000015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0.56000000000000016</c:v>
                </c:pt>
                <c:pt idx="29">
                  <c:v>0.58000000000000018</c:v>
                </c:pt>
                <c:pt idx="30">
                  <c:v>0.6000000000000002</c:v>
                </c:pt>
                <c:pt idx="31">
                  <c:v>0.62000000000000022</c:v>
                </c:pt>
                <c:pt idx="32">
                  <c:v>0.64000000000000024</c:v>
                </c:pt>
                <c:pt idx="33">
                  <c:v>0.66000000000000025</c:v>
                </c:pt>
                <c:pt idx="34">
                  <c:v>0.68000000000000027</c:v>
                </c:pt>
                <c:pt idx="35">
                  <c:v>0.70000000000000029</c:v>
                </c:pt>
                <c:pt idx="36">
                  <c:v>0.72000000000000031</c:v>
                </c:pt>
                <c:pt idx="37">
                  <c:v>0.74000000000000032</c:v>
                </c:pt>
                <c:pt idx="38">
                  <c:v>0.76000000000000034</c:v>
                </c:pt>
                <c:pt idx="39">
                  <c:v>0.78000000000000036</c:v>
                </c:pt>
                <c:pt idx="40">
                  <c:v>0.80000000000000038</c:v>
                </c:pt>
                <c:pt idx="41">
                  <c:v>0.8200000000000004</c:v>
                </c:pt>
                <c:pt idx="42">
                  <c:v>0.84000000000000041</c:v>
                </c:pt>
                <c:pt idx="43">
                  <c:v>0.86000000000000043</c:v>
                </c:pt>
                <c:pt idx="44">
                  <c:v>0.88000000000000045</c:v>
                </c:pt>
                <c:pt idx="45">
                  <c:v>0.90000000000000047</c:v>
                </c:pt>
                <c:pt idx="46">
                  <c:v>0.92000000000000048</c:v>
                </c:pt>
                <c:pt idx="47">
                  <c:v>0.9400000000000005</c:v>
                </c:pt>
                <c:pt idx="48">
                  <c:v>0.96000000000000052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1.1200000000000006</c:v>
                </c:pt>
                <c:pt idx="57">
                  <c:v>1.1400000000000006</c:v>
                </c:pt>
                <c:pt idx="58">
                  <c:v>1.1600000000000006</c:v>
                </c:pt>
                <c:pt idx="59">
                  <c:v>1.1800000000000006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1.3600000000000008</c:v>
                </c:pt>
                <c:pt idx="69">
                  <c:v>1.3800000000000008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1.580000000000001</c:v>
                </c:pt>
                <c:pt idx="80">
                  <c:v>1.600000000000001</c:v>
                </c:pt>
                <c:pt idx="81">
                  <c:v>1.620000000000001</c:v>
                </c:pt>
                <c:pt idx="82">
                  <c:v>1.640000000000001</c:v>
                </c:pt>
                <c:pt idx="83">
                  <c:v>1.660000000000001</c:v>
                </c:pt>
                <c:pt idx="84">
                  <c:v>1.680000000000001</c:v>
                </c:pt>
                <c:pt idx="85">
                  <c:v>1.7000000000000011</c:v>
                </c:pt>
                <c:pt idx="86">
                  <c:v>1.7200000000000011</c:v>
                </c:pt>
                <c:pt idx="87">
                  <c:v>1.7400000000000011</c:v>
                </c:pt>
                <c:pt idx="88">
                  <c:v>1.7600000000000011</c:v>
                </c:pt>
                <c:pt idx="89">
                  <c:v>1.7800000000000011</c:v>
                </c:pt>
                <c:pt idx="90">
                  <c:v>1.8000000000000012</c:v>
                </c:pt>
                <c:pt idx="91">
                  <c:v>1.8200000000000012</c:v>
                </c:pt>
                <c:pt idx="92">
                  <c:v>1.8400000000000012</c:v>
                </c:pt>
                <c:pt idx="93">
                  <c:v>1.8600000000000012</c:v>
                </c:pt>
                <c:pt idx="94">
                  <c:v>1.8800000000000012</c:v>
                </c:pt>
                <c:pt idx="95">
                  <c:v>1.9000000000000012</c:v>
                </c:pt>
                <c:pt idx="96">
                  <c:v>1.9200000000000013</c:v>
                </c:pt>
                <c:pt idx="97">
                  <c:v>1.9400000000000013</c:v>
                </c:pt>
                <c:pt idx="98">
                  <c:v>1.9600000000000013</c:v>
                </c:pt>
                <c:pt idx="99">
                  <c:v>1.9800000000000013</c:v>
                </c:pt>
                <c:pt idx="100">
                  <c:v>2.0000000000000013</c:v>
                </c:pt>
                <c:pt idx="101">
                  <c:v>2.0200000000000014</c:v>
                </c:pt>
                <c:pt idx="102">
                  <c:v>2.0400000000000014</c:v>
                </c:pt>
                <c:pt idx="103">
                  <c:v>2.0600000000000014</c:v>
                </c:pt>
                <c:pt idx="104">
                  <c:v>2.0800000000000014</c:v>
                </c:pt>
                <c:pt idx="105">
                  <c:v>2.1000000000000014</c:v>
                </c:pt>
                <c:pt idx="106">
                  <c:v>2.1200000000000014</c:v>
                </c:pt>
                <c:pt idx="107">
                  <c:v>2.1400000000000015</c:v>
                </c:pt>
                <c:pt idx="108">
                  <c:v>2.1600000000000015</c:v>
                </c:pt>
                <c:pt idx="109">
                  <c:v>2.1800000000000015</c:v>
                </c:pt>
                <c:pt idx="110">
                  <c:v>2.2000000000000015</c:v>
                </c:pt>
                <c:pt idx="111">
                  <c:v>2.2200000000000015</c:v>
                </c:pt>
                <c:pt idx="112">
                  <c:v>2.2400000000000015</c:v>
                </c:pt>
                <c:pt idx="113">
                  <c:v>2.2600000000000016</c:v>
                </c:pt>
                <c:pt idx="114">
                  <c:v>2.2800000000000016</c:v>
                </c:pt>
                <c:pt idx="115">
                  <c:v>2.3000000000000016</c:v>
                </c:pt>
                <c:pt idx="116">
                  <c:v>2.3200000000000016</c:v>
                </c:pt>
                <c:pt idx="117">
                  <c:v>2.3400000000000016</c:v>
                </c:pt>
                <c:pt idx="118">
                  <c:v>2.3600000000000017</c:v>
                </c:pt>
                <c:pt idx="119">
                  <c:v>2.3800000000000017</c:v>
                </c:pt>
                <c:pt idx="120">
                  <c:v>2.4000000000000017</c:v>
                </c:pt>
                <c:pt idx="121">
                  <c:v>2.4200000000000017</c:v>
                </c:pt>
                <c:pt idx="122">
                  <c:v>2.4400000000000017</c:v>
                </c:pt>
                <c:pt idx="123">
                  <c:v>2.4600000000000017</c:v>
                </c:pt>
                <c:pt idx="124">
                  <c:v>2.4800000000000018</c:v>
                </c:pt>
                <c:pt idx="125">
                  <c:v>2.5000000000000018</c:v>
                </c:pt>
                <c:pt idx="126">
                  <c:v>2.5200000000000018</c:v>
                </c:pt>
                <c:pt idx="127">
                  <c:v>2.5400000000000018</c:v>
                </c:pt>
                <c:pt idx="128">
                  <c:v>2.5600000000000018</c:v>
                </c:pt>
                <c:pt idx="129">
                  <c:v>2.5800000000000018</c:v>
                </c:pt>
                <c:pt idx="130">
                  <c:v>2.6000000000000019</c:v>
                </c:pt>
                <c:pt idx="131">
                  <c:v>2.6200000000000019</c:v>
                </c:pt>
                <c:pt idx="132">
                  <c:v>2.6400000000000019</c:v>
                </c:pt>
                <c:pt idx="133">
                  <c:v>2.6600000000000019</c:v>
                </c:pt>
                <c:pt idx="134">
                  <c:v>2.6800000000000019</c:v>
                </c:pt>
                <c:pt idx="135">
                  <c:v>2.700000000000002</c:v>
                </c:pt>
                <c:pt idx="136">
                  <c:v>2.720000000000002</c:v>
                </c:pt>
                <c:pt idx="137">
                  <c:v>2.740000000000002</c:v>
                </c:pt>
                <c:pt idx="138">
                  <c:v>2.760000000000002</c:v>
                </c:pt>
                <c:pt idx="139">
                  <c:v>2.780000000000002</c:v>
                </c:pt>
                <c:pt idx="140">
                  <c:v>2.800000000000002</c:v>
                </c:pt>
                <c:pt idx="141">
                  <c:v>2.8200000000000021</c:v>
                </c:pt>
                <c:pt idx="142">
                  <c:v>2.8400000000000021</c:v>
                </c:pt>
                <c:pt idx="143">
                  <c:v>2.8600000000000021</c:v>
                </c:pt>
                <c:pt idx="144">
                  <c:v>2.8800000000000021</c:v>
                </c:pt>
                <c:pt idx="145">
                  <c:v>2.9000000000000021</c:v>
                </c:pt>
                <c:pt idx="146">
                  <c:v>2.9200000000000021</c:v>
                </c:pt>
                <c:pt idx="147">
                  <c:v>2.9400000000000022</c:v>
                </c:pt>
                <c:pt idx="148">
                  <c:v>2.9600000000000022</c:v>
                </c:pt>
                <c:pt idx="149">
                  <c:v>2.9800000000000022</c:v>
                </c:pt>
                <c:pt idx="150">
                  <c:v>3.0000000000000022</c:v>
                </c:pt>
                <c:pt idx="151">
                  <c:v>3.0200000000000022</c:v>
                </c:pt>
                <c:pt idx="152">
                  <c:v>3.0400000000000023</c:v>
                </c:pt>
                <c:pt idx="153">
                  <c:v>3.0600000000000023</c:v>
                </c:pt>
                <c:pt idx="154">
                  <c:v>3.0800000000000023</c:v>
                </c:pt>
                <c:pt idx="155">
                  <c:v>3.1000000000000023</c:v>
                </c:pt>
                <c:pt idx="156">
                  <c:v>3.1200000000000023</c:v>
                </c:pt>
                <c:pt idx="157">
                  <c:v>3.1400000000000023</c:v>
                </c:pt>
                <c:pt idx="158">
                  <c:v>3.1600000000000024</c:v>
                </c:pt>
                <c:pt idx="159">
                  <c:v>3.1800000000000024</c:v>
                </c:pt>
                <c:pt idx="160">
                  <c:v>3.2000000000000024</c:v>
                </c:pt>
                <c:pt idx="161">
                  <c:v>3.2200000000000024</c:v>
                </c:pt>
                <c:pt idx="162">
                  <c:v>3.2400000000000024</c:v>
                </c:pt>
                <c:pt idx="163">
                  <c:v>3.2600000000000025</c:v>
                </c:pt>
                <c:pt idx="164">
                  <c:v>3.2800000000000025</c:v>
                </c:pt>
                <c:pt idx="165">
                  <c:v>3.3000000000000025</c:v>
                </c:pt>
                <c:pt idx="166">
                  <c:v>3.3200000000000025</c:v>
                </c:pt>
                <c:pt idx="167">
                  <c:v>3.3400000000000025</c:v>
                </c:pt>
                <c:pt idx="168">
                  <c:v>3.3600000000000025</c:v>
                </c:pt>
                <c:pt idx="169">
                  <c:v>3.3800000000000026</c:v>
                </c:pt>
                <c:pt idx="170">
                  <c:v>3.4000000000000026</c:v>
                </c:pt>
                <c:pt idx="171">
                  <c:v>3.4200000000000026</c:v>
                </c:pt>
                <c:pt idx="172">
                  <c:v>3.4400000000000026</c:v>
                </c:pt>
                <c:pt idx="173">
                  <c:v>3.4600000000000026</c:v>
                </c:pt>
                <c:pt idx="174">
                  <c:v>3.4800000000000026</c:v>
                </c:pt>
                <c:pt idx="175">
                  <c:v>3.5000000000000027</c:v>
                </c:pt>
                <c:pt idx="176">
                  <c:v>3.5200000000000027</c:v>
                </c:pt>
                <c:pt idx="177">
                  <c:v>3.5400000000000027</c:v>
                </c:pt>
                <c:pt idx="178">
                  <c:v>3.5600000000000027</c:v>
                </c:pt>
                <c:pt idx="179">
                  <c:v>3.5800000000000027</c:v>
                </c:pt>
                <c:pt idx="180">
                  <c:v>3.6000000000000028</c:v>
                </c:pt>
                <c:pt idx="181">
                  <c:v>3.6200000000000028</c:v>
                </c:pt>
                <c:pt idx="182">
                  <c:v>3.6400000000000028</c:v>
                </c:pt>
                <c:pt idx="183">
                  <c:v>3.6600000000000028</c:v>
                </c:pt>
                <c:pt idx="184">
                  <c:v>3.6800000000000028</c:v>
                </c:pt>
                <c:pt idx="185">
                  <c:v>3.7000000000000028</c:v>
                </c:pt>
                <c:pt idx="186">
                  <c:v>3.7200000000000029</c:v>
                </c:pt>
                <c:pt idx="187">
                  <c:v>3.7400000000000029</c:v>
                </c:pt>
                <c:pt idx="188">
                  <c:v>3.7600000000000029</c:v>
                </c:pt>
                <c:pt idx="189">
                  <c:v>3.7800000000000029</c:v>
                </c:pt>
                <c:pt idx="190">
                  <c:v>3.8000000000000029</c:v>
                </c:pt>
                <c:pt idx="191">
                  <c:v>3.8200000000000029</c:v>
                </c:pt>
                <c:pt idx="192">
                  <c:v>3.840000000000003</c:v>
                </c:pt>
                <c:pt idx="193">
                  <c:v>3.860000000000003</c:v>
                </c:pt>
                <c:pt idx="194">
                  <c:v>3.880000000000003</c:v>
                </c:pt>
                <c:pt idx="195">
                  <c:v>3.900000000000003</c:v>
                </c:pt>
                <c:pt idx="196">
                  <c:v>3.920000000000003</c:v>
                </c:pt>
                <c:pt idx="197">
                  <c:v>3.9400000000000031</c:v>
                </c:pt>
                <c:pt idx="198">
                  <c:v>3.9600000000000031</c:v>
                </c:pt>
                <c:pt idx="199">
                  <c:v>3.9800000000000031</c:v>
                </c:pt>
                <c:pt idx="200">
                  <c:v>4.0000000000000027</c:v>
                </c:pt>
                <c:pt idx="201">
                  <c:v>4.0200000000000022</c:v>
                </c:pt>
                <c:pt idx="202">
                  <c:v>4.0400000000000018</c:v>
                </c:pt>
                <c:pt idx="203">
                  <c:v>4.0600000000000014</c:v>
                </c:pt>
                <c:pt idx="204">
                  <c:v>4.080000000000001</c:v>
                </c:pt>
                <c:pt idx="205">
                  <c:v>4.1000000000000005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4.1599999999999993</c:v>
                </c:pt>
                <c:pt idx="209">
                  <c:v>4.1799999999999988</c:v>
                </c:pt>
                <c:pt idx="210">
                  <c:v>4.1999999999999984</c:v>
                </c:pt>
                <c:pt idx="211">
                  <c:v>4.219999999999998</c:v>
                </c:pt>
                <c:pt idx="212">
                  <c:v>4.2399999999999975</c:v>
                </c:pt>
                <c:pt idx="213">
                  <c:v>4.2599999999999971</c:v>
                </c:pt>
                <c:pt idx="214">
                  <c:v>4.2799999999999967</c:v>
                </c:pt>
                <c:pt idx="215">
                  <c:v>4.2999999999999963</c:v>
                </c:pt>
                <c:pt idx="216">
                  <c:v>4.3199999999999958</c:v>
                </c:pt>
                <c:pt idx="217">
                  <c:v>4.3399999999999954</c:v>
                </c:pt>
                <c:pt idx="218">
                  <c:v>4.359999999999995</c:v>
                </c:pt>
                <c:pt idx="219">
                  <c:v>4.3799999999999946</c:v>
                </c:pt>
                <c:pt idx="220">
                  <c:v>4.3999999999999941</c:v>
                </c:pt>
                <c:pt idx="221">
                  <c:v>4.4199999999999937</c:v>
                </c:pt>
                <c:pt idx="222">
                  <c:v>4.4399999999999933</c:v>
                </c:pt>
                <c:pt idx="223">
                  <c:v>4.4599999999999929</c:v>
                </c:pt>
                <c:pt idx="224">
                  <c:v>4.4799999999999924</c:v>
                </c:pt>
                <c:pt idx="225">
                  <c:v>4.499999999999992</c:v>
                </c:pt>
                <c:pt idx="226">
                  <c:v>4.5199999999999916</c:v>
                </c:pt>
                <c:pt idx="227">
                  <c:v>4.5399999999999912</c:v>
                </c:pt>
                <c:pt idx="228">
                  <c:v>4.5599999999999907</c:v>
                </c:pt>
                <c:pt idx="229">
                  <c:v>4.5799999999999903</c:v>
                </c:pt>
                <c:pt idx="230">
                  <c:v>4.5999999999999899</c:v>
                </c:pt>
                <c:pt idx="231">
                  <c:v>4.6199999999999894</c:v>
                </c:pt>
                <c:pt idx="232">
                  <c:v>4.639999999999989</c:v>
                </c:pt>
                <c:pt idx="233">
                  <c:v>4.6599999999999886</c:v>
                </c:pt>
                <c:pt idx="234">
                  <c:v>4.6799999999999882</c:v>
                </c:pt>
                <c:pt idx="235">
                  <c:v>4.6999999999999877</c:v>
                </c:pt>
                <c:pt idx="236">
                  <c:v>4.7199999999999873</c:v>
                </c:pt>
                <c:pt idx="237">
                  <c:v>4.7399999999999869</c:v>
                </c:pt>
                <c:pt idx="238">
                  <c:v>4.7599999999999865</c:v>
                </c:pt>
                <c:pt idx="239">
                  <c:v>4.779999999999986</c:v>
                </c:pt>
                <c:pt idx="240">
                  <c:v>4.7999999999999856</c:v>
                </c:pt>
                <c:pt idx="241">
                  <c:v>4.8199999999999852</c:v>
                </c:pt>
                <c:pt idx="242">
                  <c:v>4.8399999999999848</c:v>
                </c:pt>
                <c:pt idx="243">
                  <c:v>4.8599999999999843</c:v>
                </c:pt>
                <c:pt idx="244">
                  <c:v>4.8799999999999839</c:v>
                </c:pt>
                <c:pt idx="245">
                  <c:v>4.8999999999999835</c:v>
                </c:pt>
                <c:pt idx="246">
                  <c:v>4.9199999999999831</c:v>
                </c:pt>
                <c:pt idx="247">
                  <c:v>4.9399999999999826</c:v>
                </c:pt>
                <c:pt idx="248">
                  <c:v>4.9599999999999822</c:v>
                </c:pt>
                <c:pt idx="249">
                  <c:v>4.9799999999999818</c:v>
                </c:pt>
                <c:pt idx="250">
                  <c:v>4.9999999999999813</c:v>
                </c:pt>
                <c:pt idx="251">
                  <c:v>5.0199999999999809</c:v>
                </c:pt>
                <c:pt idx="252">
                  <c:v>5.0399999999999805</c:v>
                </c:pt>
                <c:pt idx="253">
                  <c:v>5.0599999999999801</c:v>
                </c:pt>
                <c:pt idx="254">
                  <c:v>5.0799999999999796</c:v>
                </c:pt>
                <c:pt idx="255">
                  <c:v>5.0999999999999792</c:v>
                </c:pt>
                <c:pt idx="256">
                  <c:v>5.1199999999999788</c:v>
                </c:pt>
                <c:pt idx="257">
                  <c:v>5.1399999999999784</c:v>
                </c:pt>
                <c:pt idx="258">
                  <c:v>5.1599999999999779</c:v>
                </c:pt>
                <c:pt idx="259">
                  <c:v>5.1799999999999775</c:v>
                </c:pt>
                <c:pt idx="260">
                  <c:v>5.1999999999999771</c:v>
                </c:pt>
                <c:pt idx="261">
                  <c:v>5.2199999999999767</c:v>
                </c:pt>
                <c:pt idx="262">
                  <c:v>5.2399999999999762</c:v>
                </c:pt>
                <c:pt idx="263">
                  <c:v>5.2599999999999758</c:v>
                </c:pt>
                <c:pt idx="264">
                  <c:v>5.2799999999999754</c:v>
                </c:pt>
                <c:pt idx="265">
                  <c:v>5.299999999999975</c:v>
                </c:pt>
                <c:pt idx="266">
                  <c:v>5.3199999999999745</c:v>
                </c:pt>
                <c:pt idx="267">
                  <c:v>5.3399999999999741</c:v>
                </c:pt>
                <c:pt idx="268">
                  <c:v>5.3599999999999737</c:v>
                </c:pt>
                <c:pt idx="269">
                  <c:v>5.3799999999999732</c:v>
                </c:pt>
                <c:pt idx="270">
                  <c:v>5.3999999999999728</c:v>
                </c:pt>
                <c:pt idx="271">
                  <c:v>5.4199999999999724</c:v>
                </c:pt>
                <c:pt idx="272">
                  <c:v>5.439999999999972</c:v>
                </c:pt>
                <c:pt idx="273">
                  <c:v>5.4599999999999715</c:v>
                </c:pt>
                <c:pt idx="274">
                  <c:v>5.4799999999999711</c:v>
                </c:pt>
                <c:pt idx="275">
                  <c:v>5.4999999999999707</c:v>
                </c:pt>
              </c:numCache>
            </c:numRef>
          </c:xVal>
          <c:yVal>
            <c:numRef>
              <c:f>'Clipped Sinusoids'!$F$6:$F$281</c:f>
              <c:numCache>
                <c:formatCode>General</c:formatCode>
                <c:ptCount val="276"/>
                <c:pt idx="0">
                  <c:v>1.2</c:v>
                </c:pt>
                <c:pt idx="1">
                  <c:v>1.2</c:v>
                </c:pt>
                <c:pt idx="2">
                  <c:v>1.2</c:v>
                </c:pt>
                <c:pt idx="3">
                  <c:v>1.2</c:v>
                </c:pt>
                <c:pt idx="4">
                  <c:v>1.4921393229891287</c:v>
                </c:pt>
                <c:pt idx="5">
                  <c:v>1.8541019662496843</c:v>
                </c:pt>
                <c:pt idx="6">
                  <c:v>2.208747316108068</c:v>
                </c:pt>
                <c:pt idx="7">
                  <c:v>2.5546757493904364</c:v>
                </c:pt>
                <c:pt idx="8">
                  <c:v>2.8905220446102922</c:v>
                </c:pt>
                <c:pt idx="9">
                  <c:v>3.2149607698739802</c:v>
                </c:pt>
                <c:pt idx="10">
                  <c:v>3.5267115137548388</c:v>
                </c:pt>
                <c:pt idx="11">
                  <c:v>3.8245439384921376</c:v>
                </c:pt>
                <c:pt idx="12">
                  <c:v>4.1072826355721315</c:v>
                </c:pt>
                <c:pt idx="13">
                  <c:v>4.373811764528468</c:v>
                </c:pt>
                <c:pt idx="14">
                  <c:v>4.6230794566547351</c:v>
                </c:pt>
                <c:pt idx="15">
                  <c:v>4.8541019662496847</c:v>
                </c:pt>
                <c:pt idx="16">
                  <c:v>5.06596755301209</c:v>
                </c:pt>
                <c:pt idx="17">
                  <c:v>5.2578400802631826</c:v>
                </c:pt>
                <c:pt idx="18">
                  <c:v>5.4289623147961175</c:v>
                </c:pt>
                <c:pt idx="19">
                  <c:v>5.578658915329509</c:v>
                </c:pt>
                <c:pt idx="20">
                  <c:v>5.7063390977709219</c:v>
                </c:pt>
                <c:pt idx="21">
                  <c:v>5.8114989667717873</c:v>
                </c:pt>
                <c:pt idx="22">
                  <c:v>5.8937235043721321</c:v>
                </c:pt>
                <c:pt idx="23">
                  <c:v>5.952688207886867</c:v>
                </c:pt>
                <c:pt idx="24">
                  <c:v>5.9881603705696289</c:v>
                </c:pt>
                <c:pt idx="25">
                  <c:v>6</c:v>
                </c:pt>
                <c:pt idx="26">
                  <c:v>5.9881603705696289</c:v>
                </c:pt>
                <c:pt idx="27">
                  <c:v>5.952688207886867</c:v>
                </c:pt>
                <c:pt idx="28">
                  <c:v>5.8937235043721312</c:v>
                </c:pt>
                <c:pt idx="29">
                  <c:v>5.8114989667717856</c:v>
                </c:pt>
                <c:pt idx="30">
                  <c:v>5.7063390977709201</c:v>
                </c:pt>
                <c:pt idx="31">
                  <c:v>5.5786589153295072</c:v>
                </c:pt>
                <c:pt idx="32">
                  <c:v>5.4289623147961157</c:v>
                </c:pt>
                <c:pt idx="33">
                  <c:v>5.2578400802631791</c:v>
                </c:pt>
                <c:pt idx="34">
                  <c:v>5.0659675530120882</c:v>
                </c:pt>
                <c:pt idx="35">
                  <c:v>4.854101966249682</c:v>
                </c:pt>
                <c:pt idx="36">
                  <c:v>4.6230794566547324</c:v>
                </c:pt>
                <c:pt idx="37">
                  <c:v>4.3738117645284653</c:v>
                </c:pt>
                <c:pt idx="38">
                  <c:v>4.1072826355721279</c:v>
                </c:pt>
                <c:pt idx="39">
                  <c:v>3.8245439384921331</c:v>
                </c:pt>
                <c:pt idx="40">
                  <c:v>3.526711513754833</c:v>
                </c:pt>
                <c:pt idx="41">
                  <c:v>3.2149607698739731</c:v>
                </c:pt>
                <c:pt idx="42">
                  <c:v>2.8905220446102842</c:v>
                </c:pt>
                <c:pt idx="43">
                  <c:v>2.5546757493904302</c:v>
                </c:pt>
                <c:pt idx="44">
                  <c:v>2.2087473161080613</c:v>
                </c:pt>
                <c:pt idx="45">
                  <c:v>1.8541019662496776</c:v>
                </c:pt>
                <c:pt idx="46">
                  <c:v>1.4921393229891211</c:v>
                </c:pt>
                <c:pt idx="47">
                  <c:v>1.2</c:v>
                </c:pt>
                <c:pt idx="48">
                  <c:v>1.2</c:v>
                </c:pt>
                <c:pt idx="49">
                  <c:v>1.2</c:v>
                </c:pt>
                <c:pt idx="50">
                  <c:v>1.2</c:v>
                </c:pt>
                <c:pt idx="51">
                  <c:v>1.2</c:v>
                </c:pt>
                <c:pt idx="52">
                  <c:v>1.2</c:v>
                </c:pt>
                <c:pt idx="53">
                  <c:v>1.2</c:v>
                </c:pt>
                <c:pt idx="54">
                  <c:v>1.2</c:v>
                </c:pt>
                <c:pt idx="55">
                  <c:v>1.2</c:v>
                </c:pt>
                <c:pt idx="56">
                  <c:v>1.2</c:v>
                </c:pt>
                <c:pt idx="57">
                  <c:v>1.2</c:v>
                </c:pt>
                <c:pt idx="58">
                  <c:v>1.2</c:v>
                </c:pt>
                <c:pt idx="59">
                  <c:v>1.2</c:v>
                </c:pt>
                <c:pt idx="60">
                  <c:v>1.2</c:v>
                </c:pt>
                <c:pt idx="61">
                  <c:v>1.2</c:v>
                </c:pt>
                <c:pt idx="62">
                  <c:v>1.2</c:v>
                </c:pt>
                <c:pt idx="63">
                  <c:v>1.2</c:v>
                </c:pt>
                <c:pt idx="64">
                  <c:v>1.2</c:v>
                </c:pt>
                <c:pt idx="65">
                  <c:v>1.2</c:v>
                </c:pt>
                <c:pt idx="66">
                  <c:v>1.2</c:v>
                </c:pt>
                <c:pt idx="67">
                  <c:v>1.2</c:v>
                </c:pt>
                <c:pt idx="68">
                  <c:v>1.2</c:v>
                </c:pt>
                <c:pt idx="69">
                  <c:v>1.2</c:v>
                </c:pt>
                <c:pt idx="70">
                  <c:v>1.2</c:v>
                </c:pt>
                <c:pt idx="71">
                  <c:v>1.2</c:v>
                </c:pt>
                <c:pt idx="72">
                  <c:v>1.2</c:v>
                </c:pt>
                <c:pt idx="73">
                  <c:v>1.2</c:v>
                </c:pt>
                <c:pt idx="74">
                  <c:v>1.2</c:v>
                </c:pt>
                <c:pt idx="75">
                  <c:v>1.2</c:v>
                </c:pt>
                <c:pt idx="76">
                  <c:v>1.2</c:v>
                </c:pt>
                <c:pt idx="77">
                  <c:v>1.2</c:v>
                </c:pt>
                <c:pt idx="78">
                  <c:v>1.2</c:v>
                </c:pt>
                <c:pt idx="79">
                  <c:v>1.2</c:v>
                </c:pt>
                <c:pt idx="80">
                  <c:v>1.2</c:v>
                </c:pt>
                <c:pt idx="81">
                  <c:v>1.2</c:v>
                </c:pt>
                <c:pt idx="82">
                  <c:v>1.2</c:v>
                </c:pt>
                <c:pt idx="83">
                  <c:v>1.2</c:v>
                </c:pt>
                <c:pt idx="84">
                  <c:v>1.2</c:v>
                </c:pt>
                <c:pt idx="85">
                  <c:v>1.2</c:v>
                </c:pt>
                <c:pt idx="86">
                  <c:v>1.2</c:v>
                </c:pt>
                <c:pt idx="87">
                  <c:v>1.2</c:v>
                </c:pt>
                <c:pt idx="88">
                  <c:v>1.2</c:v>
                </c:pt>
                <c:pt idx="89">
                  <c:v>1.2</c:v>
                </c:pt>
                <c:pt idx="90">
                  <c:v>1.2</c:v>
                </c:pt>
                <c:pt idx="91">
                  <c:v>1.2</c:v>
                </c:pt>
                <c:pt idx="92">
                  <c:v>1.2</c:v>
                </c:pt>
                <c:pt idx="93">
                  <c:v>1.2</c:v>
                </c:pt>
                <c:pt idx="94">
                  <c:v>1.2</c:v>
                </c:pt>
                <c:pt idx="95">
                  <c:v>1.2</c:v>
                </c:pt>
                <c:pt idx="96">
                  <c:v>1.2</c:v>
                </c:pt>
                <c:pt idx="97">
                  <c:v>1.2</c:v>
                </c:pt>
                <c:pt idx="98">
                  <c:v>1.2</c:v>
                </c:pt>
                <c:pt idx="99">
                  <c:v>1.2</c:v>
                </c:pt>
                <c:pt idx="100">
                  <c:v>1.2</c:v>
                </c:pt>
                <c:pt idx="101">
                  <c:v>1.2</c:v>
                </c:pt>
                <c:pt idx="102">
                  <c:v>1.2</c:v>
                </c:pt>
                <c:pt idx="103">
                  <c:v>1.2</c:v>
                </c:pt>
                <c:pt idx="104">
                  <c:v>1.4921393229891551</c:v>
                </c:pt>
                <c:pt idx="105">
                  <c:v>1.8541019662497082</c:v>
                </c:pt>
                <c:pt idx="106">
                  <c:v>2.2087473161080893</c:v>
                </c:pt>
                <c:pt idx="107">
                  <c:v>2.5546757493904595</c:v>
                </c:pt>
                <c:pt idx="108">
                  <c:v>2.8905220446103126</c:v>
                </c:pt>
                <c:pt idx="109">
                  <c:v>3.2149607698740024</c:v>
                </c:pt>
                <c:pt idx="110">
                  <c:v>3.5267115137548588</c:v>
                </c:pt>
                <c:pt idx="111">
                  <c:v>3.8245439384921598</c:v>
                </c:pt>
                <c:pt idx="112">
                  <c:v>4.107282635572151</c:v>
                </c:pt>
                <c:pt idx="113">
                  <c:v>4.3738117645284893</c:v>
                </c:pt>
                <c:pt idx="114">
                  <c:v>4.6230794566547528</c:v>
                </c:pt>
                <c:pt idx="115">
                  <c:v>4.8541019662497025</c:v>
                </c:pt>
                <c:pt idx="116">
                  <c:v>5.065967553012106</c:v>
                </c:pt>
                <c:pt idx="117">
                  <c:v>5.2578400802631968</c:v>
                </c:pt>
                <c:pt idx="118">
                  <c:v>5.428962314796129</c:v>
                </c:pt>
                <c:pt idx="119">
                  <c:v>5.5786589153295196</c:v>
                </c:pt>
                <c:pt idx="120">
                  <c:v>5.7063390977709307</c:v>
                </c:pt>
                <c:pt idx="121">
                  <c:v>5.8114989667717936</c:v>
                </c:pt>
                <c:pt idx="122">
                  <c:v>5.8937235043721374</c:v>
                </c:pt>
                <c:pt idx="123">
                  <c:v>5.9526882078868706</c:v>
                </c:pt>
                <c:pt idx="124">
                  <c:v>5.9881603705696316</c:v>
                </c:pt>
                <c:pt idx="125">
                  <c:v>6</c:v>
                </c:pt>
                <c:pt idx="126">
                  <c:v>5.9881603705696271</c:v>
                </c:pt>
                <c:pt idx="127">
                  <c:v>5.9526882078868635</c:v>
                </c:pt>
                <c:pt idx="128">
                  <c:v>5.8937235043721259</c:v>
                </c:pt>
                <c:pt idx="129">
                  <c:v>5.8114989667717785</c:v>
                </c:pt>
                <c:pt idx="130">
                  <c:v>5.7063390977709121</c:v>
                </c:pt>
                <c:pt idx="131">
                  <c:v>5.5786589153294939</c:v>
                </c:pt>
                <c:pt idx="132">
                  <c:v>5.4289623147961015</c:v>
                </c:pt>
                <c:pt idx="133">
                  <c:v>5.2578400802631649</c:v>
                </c:pt>
                <c:pt idx="134">
                  <c:v>5.0659675530120731</c:v>
                </c:pt>
                <c:pt idx="135">
                  <c:v>4.8541019662496669</c:v>
                </c:pt>
                <c:pt idx="136">
                  <c:v>4.6230794566547111</c:v>
                </c:pt>
                <c:pt idx="137">
                  <c:v>4.373811764528444</c:v>
                </c:pt>
                <c:pt idx="138">
                  <c:v>4.1072826355721066</c:v>
                </c:pt>
                <c:pt idx="139">
                  <c:v>3.8245439384921136</c:v>
                </c:pt>
                <c:pt idx="140">
                  <c:v>3.5267115137548064</c:v>
                </c:pt>
                <c:pt idx="141">
                  <c:v>3.2149607698739473</c:v>
                </c:pt>
                <c:pt idx="142">
                  <c:v>2.8905220446102602</c:v>
                </c:pt>
                <c:pt idx="143">
                  <c:v>2.5546757493904049</c:v>
                </c:pt>
                <c:pt idx="144">
                  <c:v>2.2087473161080284</c:v>
                </c:pt>
                <c:pt idx="145">
                  <c:v>1.8541019662496461</c:v>
                </c:pt>
                <c:pt idx="146">
                  <c:v>1.4921393229890916</c:v>
                </c:pt>
                <c:pt idx="147">
                  <c:v>1.2</c:v>
                </c:pt>
                <c:pt idx="148">
                  <c:v>1.2</c:v>
                </c:pt>
                <c:pt idx="149">
                  <c:v>1.2</c:v>
                </c:pt>
                <c:pt idx="150">
                  <c:v>1.2</c:v>
                </c:pt>
                <c:pt idx="151">
                  <c:v>1.2</c:v>
                </c:pt>
                <c:pt idx="152">
                  <c:v>1.2</c:v>
                </c:pt>
                <c:pt idx="153">
                  <c:v>1.2</c:v>
                </c:pt>
                <c:pt idx="154">
                  <c:v>1.2</c:v>
                </c:pt>
                <c:pt idx="155">
                  <c:v>1.2</c:v>
                </c:pt>
                <c:pt idx="156">
                  <c:v>1.2</c:v>
                </c:pt>
                <c:pt idx="157">
                  <c:v>1.2</c:v>
                </c:pt>
                <c:pt idx="158">
                  <c:v>1.2</c:v>
                </c:pt>
                <c:pt idx="159">
                  <c:v>1.2</c:v>
                </c:pt>
                <c:pt idx="160">
                  <c:v>1.2</c:v>
                </c:pt>
                <c:pt idx="161">
                  <c:v>1.2</c:v>
                </c:pt>
                <c:pt idx="162">
                  <c:v>1.2</c:v>
                </c:pt>
                <c:pt idx="163">
                  <c:v>1.2</c:v>
                </c:pt>
                <c:pt idx="164">
                  <c:v>1.2</c:v>
                </c:pt>
                <c:pt idx="165">
                  <c:v>1.2</c:v>
                </c:pt>
                <c:pt idx="166">
                  <c:v>1.2</c:v>
                </c:pt>
                <c:pt idx="167">
                  <c:v>1.2</c:v>
                </c:pt>
                <c:pt idx="168">
                  <c:v>1.2</c:v>
                </c:pt>
                <c:pt idx="169">
                  <c:v>1.2</c:v>
                </c:pt>
                <c:pt idx="170">
                  <c:v>1.2</c:v>
                </c:pt>
                <c:pt idx="171">
                  <c:v>1.2</c:v>
                </c:pt>
                <c:pt idx="172">
                  <c:v>1.2</c:v>
                </c:pt>
                <c:pt idx="173">
                  <c:v>1.2</c:v>
                </c:pt>
                <c:pt idx="174">
                  <c:v>1.2</c:v>
                </c:pt>
                <c:pt idx="175">
                  <c:v>1.2</c:v>
                </c:pt>
                <c:pt idx="176">
                  <c:v>1.2</c:v>
                </c:pt>
                <c:pt idx="177">
                  <c:v>1.2</c:v>
                </c:pt>
                <c:pt idx="178">
                  <c:v>1.2</c:v>
                </c:pt>
                <c:pt idx="179">
                  <c:v>1.2</c:v>
                </c:pt>
                <c:pt idx="180">
                  <c:v>1.2</c:v>
                </c:pt>
                <c:pt idx="181">
                  <c:v>1.2</c:v>
                </c:pt>
                <c:pt idx="182">
                  <c:v>1.2</c:v>
                </c:pt>
                <c:pt idx="183">
                  <c:v>1.2</c:v>
                </c:pt>
                <c:pt idx="184">
                  <c:v>1.2</c:v>
                </c:pt>
                <c:pt idx="185">
                  <c:v>1.2</c:v>
                </c:pt>
                <c:pt idx="186">
                  <c:v>1.2</c:v>
                </c:pt>
                <c:pt idx="187">
                  <c:v>1.2</c:v>
                </c:pt>
                <c:pt idx="188">
                  <c:v>1.2</c:v>
                </c:pt>
                <c:pt idx="189">
                  <c:v>1.2</c:v>
                </c:pt>
                <c:pt idx="190">
                  <c:v>1.2</c:v>
                </c:pt>
                <c:pt idx="191">
                  <c:v>1.2</c:v>
                </c:pt>
                <c:pt idx="192">
                  <c:v>1.2</c:v>
                </c:pt>
                <c:pt idx="193">
                  <c:v>1.2</c:v>
                </c:pt>
                <c:pt idx="194">
                  <c:v>1.2</c:v>
                </c:pt>
                <c:pt idx="195">
                  <c:v>1.2</c:v>
                </c:pt>
                <c:pt idx="196">
                  <c:v>1.2</c:v>
                </c:pt>
                <c:pt idx="197">
                  <c:v>1.2</c:v>
                </c:pt>
                <c:pt idx="198">
                  <c:v>1.2</c:v>
                </c:pt>
                <c:pt idx="199">
                  <c:v>1.2</c:v>
                </c:pt>
                <c:pt idx="200">
                  <c:v>1.2</c:v>
                </c:pt>
                <c:pt idx="201">
                  <c:v>1.2</c:v>
                </c:pt>
                <c:pt idx="202">
                  <c:v>1.2</c:v>
                </c:pt>
                <c:pt idx="203">
                  <c:v>1.2</c:v>
                </c:pt>
                <c:pt idx="204">
                  <c:v>1.4921393229891382</c:v>
                </c:pt>
                <c:pt idx="205">
                  <c:v>1.8541019662496918</c:v>
                </c:pt>
                <c:pt idx="206">
                  <c:v>2.2087473161080631</c:v>
                </c:pt>
                <c:pt idx="207">
                  <c:v>2.5546757493904293</c:v>
                </c:pt>
                <c:pt idx="208">
                  <c:v>2.890522044610274</c:v>
                </c:pt>
                <c:pt idx="209">
                  <c:v>3.2149607698739606</c:v>
                </c:pt>
                <c:pt idx="210">
                  <c:v>3.52671151375481</c:v>
                </c:pt>
                <c:pt idx="211">
                  <c:v>3.8245439384921101</c:v>
                </c:pt>
                <c:pt idx="212">
                  <c:v>4.1072826355720959</c:v>
                </c:pt>
                <c:pt idx="213">
                  <c:v>4.3738117645284333</c:v>
                </c:pt>
                <c:pt idx="214">
                  <c:v>4.6230794566546942</c:v>
                </c:pt>
                <c:pt idx="215">
                  <c:v>4.8541019662496385</c:v>
                </c:pt>
                <c:pt idx="216">
                  <c:v>5.0659675530120474</c:v>
                </c:pt>
                <c:pt idx="217">
                  <c:v>5.2578400802631364</c:v>
                </c:pt>
                <c:pt idx="218">
                  <c:v>5.4289623147960766</c:v>
                </c:pt>
                <c:pt idx="219">
                  <c:v>5.578658915329469</c:v>
                </c:pt>
                <c:pt idx="220">
                  <c:v>5.7063390977708872</c:v>
                </c:pt>
                <c:pt idx="221">
                  <c:v>5.8114989667717563</c:v>
                </c:pt>
                <c:pt idx="222">
                  <c:v>5.893723504372109</c:v>
                </c:pt>
                <c:pt idx="223">
                  <c:v>5.9526882078868502</c:v>
                </c:pt>
                <c:pt idx="224">
                  <c:v>5.98816037056962</c:v>
                </c:pt>
                <c:pt idx="225">
                  <c:v>6</c:v>
                </c:pt>
                <c:pt idx="226">
                  <c:v>5.9881603705696396</c:v>
                </c:pt>
                <c:pt idx="227">
                  <c:v>5.9526882078868883</c:v>
                </c:pt>
                <c:pt idx="228">
                  <c:v>5.8937235043721659</c:v>
                </c:pt>
                <c:pt idx="229">
                  <c:v>5.8114989667718318</c:v>
                </c:pt>
                <c:pt idx="230">
                  <c:v>5.7063390977709822</c:v>
                </c:pt>
                <c:pt idx="231">
                  <c:v>5.5786589153295818</c:v>
                </c:pt>
                <c:pt idx="232">
                  <c:v>5.4289623147962072</c:v>
                </c:pt>
                <c:pt idx="233">
                  <c:v>5.2578400802632892</c:v>
                </c:pt>
                <c:pt idx="234">
                  <c:v>5.0659675530122108</c:v>
                </c:pt>
                <c:pt idx="235">
                  <c:v>4.854101966249825</c:v>
                </c:pt>
                <c:pt idx="236">
                  <c:v>4.6230794566548887</c:v>
                </c:pt>
                <c:pt idx="237">
                  <c:v>4.373811764528643</c:v>
                </c:pt>
                <c:pt idx="238">
                  <c:v>4.107282635572318</c:v>
                </c:pt>
                <c:pt idx="239">
                  <c:v>3.8245439384923445</c:v>
                </c:pt>
                <c:pt idx="240">
                  <c:v>3.5267115137550573</c:v>
                </c:pt>
                <c:pt idx="241">
                  <c:v>3.2149607698742182</c:v>
                </c:pt>
                <c:pt idx="242">
                  <c:v>2.8905220446105506</c:v>
                </c:pt>
                <c:pt idx="243">
                  <c:v>2.5546757493907055</c:v>
                </c:pt>
                <c:pt idx="244">
                  <c:v>2.2087473161083566</c:v>
                </c:pt>
                <c:pt idx="245">
                  <c:v>1.8541019662499818</c:v>
                </c:pt>
                <c:pt idx="246">
                  <c:v>1.492139322989444</c:v>
                </c:pt>
                <c:pt idx="247">
                  <c:v>1.2</c:v>
                </c:pt>
                <c:pt idx="248">
                  <c:v>1.2</c:v>
                </c:pt>
                <c:pt idx="249">
                  <c:v>1.2</c:v>
                </c:pt>
                <c:pt idx="250">
                  <c:v>1.2</c:v>
                </c:pt>
                <c:pt idx="251">
                  <c:v>1.2</c:v>
                </c:pt>
                <c:pt idx="252">
                  <c:v>1.2</c:v>
                </c:pt>
                <c:pt idx="253">
                  <c:v>1.2</c:v>
                </c:pt>
                <c:pt idx="254">
                  <c:v>1.2</c:v>
                </c:pt>
                <c:pt idx="255">
                  <c:v>1.2</c:v>
                </c:pt>
                <c:pt idx="256">
                  <c:v>1.2</c:v>
                </c:pt>
                <c:pt idx="257">
                  <c:v>1.2</c:v>
                </c:pt>
                <c:pt idx="258">
                  <c:v>1.2</c:v>
                </c:pt>
                <c:pt idx="259">
                  <c:v>1.2</c:v>
                </c:pt>
                <c:pt idx="260">
                  <c:v>1.2</c:v>
                </c:pt>
                <c:pt idx="261">
                  <c:v>1.2</c:v>
                </c:pt>
                <c:pt idx="262">
                  <c:v>1.2</c:v>
                </c:pt>
                <c:pt idx="263">
                  <c:v>1.2</c:v>
                </c:pt>
                <c:pt idx="264">
                  <c:v>1.2</c:v>
                </c:pt>
                <c:pt idx="265">
                  <c:v>1.2</c:v>
                </c:pt>
                <c:pt idx="266">
                  <c:v>1.2</c:v>
                </c:pt>
                <c:pt idx="267">
                  <c:v>1.2</c:v>
                </c:pt>
                <c:pt idx="268">
                  <c:v>1.2</c:v>
                </c:pt>
                <c:pt idx="269">
                  <c:v>1.2</c:v>
                </c:pt>
                <c:pt idx="270">
                  <c:v>1.2</c:v>
                </c:pt>
                <c:pt idx="271">
                  <c:v>1.2</c:v>
                </c:pt>
                <c:pt idx="272">
                  <c:v>1.2</c:v>
                </c:pt>
                <c:pt idx="273">
                  <c:v>1.2</c:v>
                </c:pt>
                <c:pt idx="274">
                  <c:v>1.2</c:v>
                </c:pt>
                <c:pt idx="275">
                  <c:v>1.2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838-4443-809C-E3B9C34658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baseline="0">
                <a:effectLst/>
              </a:rPr>
              <a:t>Output Voltage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output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'Clipped Sinusoids'!$B$6:$B$281</c:f>
              <c:numCache>
                <c:formatCode>General</c:formatCode>
                <c:ptCount val="27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0.12000000000000001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0.19999999999999998</c:v>
                </c:pt>
                <c:pt idx="11">
                  <c:v>0.21999999999999997</c:v>
                </c:pt>
                <c:pt idx="12">
                  <c:v>0.23999999999999996</c:v>
                </c:pt>
                <c:pt idx="13">
                  <c:v>0.25999999999999995</c:v>
                </c:pt>
                <c:pt idx="14">
                  <c:v>0.27999999999999997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0.36000000000000004</c:v>
                </c:pt>
                <c:pt idx="19">
                  <c:v>0.38000000000000006</c:v>
                </c:pt>
                <c:pt idx="20">
                  <c:v>0.40000000000000008</c:v>
                </c:pt>
                <c:pt idx="21">
                  <c:v>0.4200000000000001</c:v>
                </c:pt>
                <c:pt idx="22">
                  <c:v>0.44000000000000011</c:v>
                </c:pt>
                <c:pt idx="23">
                  <c:v>0.46000000000000013</c:v>
                </c:pt>
                <c:pt idx="24">
                  <c:v>0.48000000000000015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0.56000000000000016</c:v>
                </c:pt>
                <c:pt idx="29">
                  <c:v>0.58000000000000018</c:v>
                </c:pt>
                <c:pt idx="30">
                  <c:v>0.6000000000000002</c:v>
                </c:pt>
                <c:pt idx="31">
                  <c:v>0.62000000000000022</c:v>
                </c:pt>
                <c:pt idx="32">
                  <c:v>0.64000000000000024</c:v>
                </c:pt>
                <c:pt idx="33">
                  <c:v>0.66000000000000025</c:v>
                </c:pt>
                <c:pt idx="34">
                  <c:v>0.68000000000000027</c:v>
                </c:pt>
                <c:pt idx="35">
                  <c:v>0.70000000000000029</c:v>
                </c:pt>
                <c:pt idx="36">
                  <c:v>0.72000000000000031</c:v>
                </c:pt>
                <c:pt idx="37">
                  <c:v>0.74000000000000032</c:v>
                </c:pt>
                <c:pt idx="38">
                  <c:v>0.76000000000000034</c:v>
                </c:pt>
                <c:pt idx="39">
                  <c:v>0.78000000000000036</c:v>
                </c:pt>
                <c:pt idx="40">
                  <c:v>0.80000000000000038</c:v>
                </c:pt>
                <c:pt idx="41">
                  <c:v>0.8200000000000004</c:v>
                </c:pt>
                <c:pt idx="42">
                  <c:v>0.84000000000000041</c:v>
                </c:pt>
                <c:pt idx="43">
                  <c:v>0.86000000000000043</c:v>
                </c:pt>
                <c:pt idx="44">
                  <c:v>0.88000000000000045</c:v>
                </c:pt>
                <c:pt idx="45">
                  <c:v>0.90000000000000047</c:v>
                </c:pt>
                <c:pt idx="46">
                  <c:v>0.92000000000000048</c:v>
                </c:pt>
                <c:pt idx="47">
                  <c:v>0.9400000000000005</c:v>
                </c:pt>
                <c:pt idx="48">
                  <c:v>0.96000000000000052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1.1200000000000006</c:v>
                </c:pt>
                <c:pt idx="57">
                  <c:v>1.1400000000000006</c:v>
                </c:pt>
                <c:pt idx="58">
                  <c:v>1.1600000000000006</c:v>
                </c:pt>
                <c:pt idx="59">
                  <c:v>1.1800000000000006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1.3600000000000008</c:v>
                </c:pt>
                <c:pt idx="69">
                  <c:v>1.3800000000000008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1.580000000000001</c:v>
                </c:pt>
                <c:pt idx="80">
                  <c:v>1.600000000000001</c:v>
                </c:pt>
                <c:pt idx="81">
                  <c:v>1.620000000000001</c:v>
                </c:pt>
                <c:pt idx="82">
                  <c:v>1.640000000000001</c:v>
                </c:pt>
                <c:pt idx="83">
                  <c:v>1.660000000000001</c:v>
                </c:pt>
                <c:pt idx="84">
                  <c:v>1.680000000000001</c:v>
                </c:pt>
                <c:pt idx="85">
                  <c:v>1.7000000000000011</c:v>
                </c:pt>
                <c:pt idx="86">
                  <c:v>1.7200000000000011</c:v>
                </c:pt>
                <c:pt idx="87">
                  <c:v>1.7400000000000011</c:v>
                </c:pt>
                <c:pt idx="88">
                  <c:v>1.7600000000000011</c:v>
                </c:pt>
                <c:pt idx="89">
                  <c:v>1.7800000000000011</c:v>
                </c:pt>
                <c:pt idx="90">
                  <c:v>1.8000000000000012</c:v>
                </c:pt>
                <c:pt idx="91">
                  <c:v>1.8200000000000012</c:v>
                </c:pt>
                <c:pt idx="92">
                  <c:v>1.8400000000000012</c:v>
                </c:pt>
                <c:pt idx="93">
                  <c:v>1.8600000000000012</c:v>
                </c:pt>
                <c:pt idx="94">
                  <c:v>1.8800000000000012</c:v>
                </c:pt>
                <c:pt idx="95">
                  <c:v>1.9000000000000012</c:v>
                </c:pt>
                <c:pt idx="96">
                  <c:v>1.9200000000000013</c:v>
                </c:pt>
                <c:pt idx="97">
                  <c:v>1.9400000000000013</c:v>
                </c:pt>
                <c:pt idx="98">
                  <c:v>1.9600000000000013</c:v>
                </c:pt>
                <c:pt idx="99">
                  <c:v>1.9800000000000013</c:v>
                </c:pt>
                <c:pt idx="100">
                  <c:v>2.0000000000000013</c:v>
                </c:pt>
                <c:pt idx="101">
                  <c:v>2.0200000000000014</c:v>
                </c:pt>
                <c:pt idx="102">
                  <c:v>2.0400000000000014</c:v>
                </c:pt>
                <c:pt idx="103">
                  <c:v>2.0600000000000014</c:v>
                </c:pt>
                <c:pt idx="104">
                  <c:v>2.0800000000000014</c:v>
                </c:pt>
                <c:pt idx="105">
                  <c:v>2.1000000000000014</c:v>
                </c:pt>
                <c:pt idx="106">
                  <c:v>2.1200000000000014</c:v>
                </c:pt>
                <c:pt idx="107">
                  <c:v>2.1400000000000015</c:v>
                </c:pt>
                <c:pt idx="108">
                  <c:v>2.1600000000000015</c:v>
                </c:pt>
                <c:pt idx="109">
                  <c:v>2.1800000000000015</c:v>
                </c:pt>
                <c:pt idx="110">
                  <c:v>2.2000000000000015</c:v>
                </c:pt>
                <c:pt idx="111">
                  <c:v>2.2200000000000015</c:v>
                </c:pt>
                <c:pt idx="112">
                  <c:v>2.2400000000000015</c:v>
                </c:pt>
                <c:pt idx="113">
                  <c:v>2.2600000000000016</c:v>
                </c:pt>
                <c:pt idx="114">
                  <c:v>2.2800000000000016</c:v>
                </c:pt>
                <c:pt idx="115">
                  <c:v>2.3000000000000016</c:v>
                </c:pt>
                <c:pt idx="116">
                  <c:v>2.3200000000000016</c:v>
                </c:pt>
                <c:pt idx="117">
                  <c:v>2.3400000000000016</c:v>
                </c:pt>
                <c:pt idx="118">
                  <c:v>2.3600000000000017</c:v>
                </c:pt>
                <c:pt idx="119">
                  <c:v>2.3800000000000017</c:v>
                </c:pt>
                <c:pt idx="120">
                  <c:v>2.4000000000000017</c:v>
                </c:pt>
                <c:pt idx="121">
                  <c:v>2.4200000000000017</c:v>
                </c:pt>
                <c:pt idx="122">
                  <c:v>2.4400000000000017</c:v>
                </c:pt>
                <c:pt idx="123">
                  <c:v>2.4600000000000017</c:v>
                </c:pt>
                <c:pt idx="124">
                  <c:v>2.4800000000000018</c:v>
                </c:pt>
                <c:pt idx="125">
                  <c:v>2.5000000000000018</c:v>
                </c:pt>
                <c:pt idx="126">
                  <c:v>2.5200000000000018</c:v>
                </c:pt>
                <c:pt idx="127">
                  <c:v>2.5400000000000018</c:v>
                </c:pt>
                <c:pt idx="128">
                  <c:v>2.5600000000000018</c:v>
                </c:pt>
                <c:pt idx="129">
                  <c:v>2.5800000000000018</c:v>
                </c:pt>
                <c:pt idx="130">
                  <c:v>2.6000000000000019</c:v>
                </c:pt>
                <c:pt idx="131">
                  <c:v>2.6200000000000019</c:v>
                </c:pt>
                <c:pt idx="132">
                  <c:v>2.6400000000000019</c:v>
                </c:pt>
                <c:pt idx="133">
                  <c:v>2.6600000000000019</c:v>
                </c:pt>
                <c:pt idx="134">
                  <c:v>2.6800000000000019</c:v>
                </c:pt>
                <c:pt idx="135">
                  <c:v>2.700000000000002</c:v>
                </c:pt>
                <c:pt idx="136">
                  <c:v>2.720000000000002</c:v>
                </c:pt>
                <c:pt idx="137">
                  <c:v>2.740000000000002</c:v>
                </c:pt>
                <c:pt idx="138">
                  <c:v>2.760000000000002</c:v>
                </c:pt>
                <c:pt idx="139">
                  <c:v>2.780000000000002</c:v>
                </c:pt>
                <c:pt idx="140">
                  <c:v>2.800000000000002</c:v>
                </c:pt>
                <c:pt idx="141">
                  <c:v>2.8200000000000021</c:v>
                </c:pt>
                <c:pt idx="142">
                  <c:v>2.8400000000000021</c:v>
                </c:pt>
                <c:pt idx="143">
                  <c:v>2.8600000000000021</c:v>
                </c:pt>
                <c:pt idx="144">
                  <c:v>2.8800000000000021</c:v>
                </c:pt>
                <c:pt idx="145">
                  <c:v>2.9000000000000021</c:v>
                </c:pt>
                <c:pt idx="146">
                  <c:v>2.9200000000000021</c:v>
                </c:pt>
                <c:pt idx="147">
                  <c:v>2.9400000000000022</c:v>
                </c:pt>
                <c:pt idx="148">
                  <c:v>2.9600000000000022</c:v>
                </c:pt>
                <c:pt idx="149">
                  <c:v>2.9800000000000022</c:v>
                </c:pt>
                <c:pt idx="150">
                  <c:v>3.0000000000000022</c:v>
                </c:pt>
                <c:pt idx="151">
                  <c:v>3.0200000000000022</c:v>
                </c:pt>
                <c:pt idx="152">
                  <c:v>3.0400000000000023</c:v>
                </c:pt>
                <c:pt idx="153">
                  <c:v>3.0600000000000023</c:v>
                </c:pt>
                <c:pt idx="154">
                  <c:v>3.0800000000000023</c:v>
                </c:pt>
                <c:pt idx="155">
                  <c:v>3.1000000000000023</c:v>
                </c:pt>
                <c:pt idx="156">
                  <c:v>3.1200000000000023</c:v>
                </c:pt>
                <c:pt idx="157">
                  <c:v>3.1400000000000023</c:v>
                </c:pt>
                <c:pt idx="158">
                  <c:v>3.1600000000000024</c:v>
                </c:pt>
                <c:pt idx="159">
                  <c:v>3.1800000000000024</c:v>
                </c:pt>
                <c:pt idx="160">
                  <c:v>3.2000000000000024</c:v>
                </c:pt>
                <c:pt idx="161">
                  <c:v>3.2200000000000024</c:v>
                </c:pt>
                <c:pt idx="162">
                  <c:v>3.2400000000000024</c:v>
                </c:pt>
                <c:pt idx="163">
                  <c:v>3.2600000000000025</c:v>
                </c:pt>
                <c:pt idx="164">
                  <c:v>3.2800000000000025</c:v>
                </c:pt>
                <c:pt idx="165">
                  <c:v>3.3000000000000025</c:v>
                </c:pt>
                <c:pt idx="166">
                  <c:v>3.3200000000000025</c:v>
                </c:pt>
                <c:pt idx="167">
                  <c:v>3.3400000000000025</c:v>
                </c:pt>
                <c:pt idx="168">
                  <c:v>3.3600000000000025</c:v>
                </c:pt>
                <c:pt idx="169">
                  <c:v>3.3800000000000026</c:v>
                </c:pt>
                <c:pt idx="170">
                  <c:v>3.4000000000000026</c:v>
                </c:pt>
                <c:pt idx="171">
                  <c:v>3.4200000000000026</c:v>
                </c:pt>
                <c:pt idx="172">
                  <c:v>3.4400000000000026</c:v>
                </c:pt>
                <c:pt idx="173">
                  <c:v>3.4600000000000026</c:v>
                </c:pt>
                <c:pt idx="174">
                  <c:v>3.4800000000000026</c:v>
                </c:pt>
                <c:pt idx="175">
                  <c:v>3.5000000000000027</c:v>
                </c:pt>
                <c:pt idx="176">
                  <c:v>3.5200000000000027</c:v>
                </c:pt>
                <c:pt idx="177">
                  <c:v>3.5400000000000027</c:v>
                </c:pt>
                <c:pt idx="178">
                  <c:v>3.5600000000000027</c:v>
                </c:pt>
                <c:pt idx="179">
                  <c:v>3.5800000000000027</c:v>
                </c:pt>
                <c:pt idx="180">
                  <c:v>3.6000000000000028</c:v>
                </c:pt>
                <c:pt idx="181">
                  <c:v>3.6200000000000028</c:v>
                </c:pt>
                <c:pt idx="182">
                  <c:v>3.6400000000000028</c:v>
                </c:pt>
                <c:pt idx="183">
                  <c:v>3.6600000000000028</c:v>
                </c:pt>
                <c:pt idx="184">
                  <c:v>3.6800000000000028</c:v>
                </c:pt>
                <c:pt idx="185">
                  <c:v>3.7000000000000028</c:v>
                </c:pt>
                <c:pt idx="186">
                  <c:v>3.7200000000000029</c:v>
                </c:pt>
                <c:pt idx="187">
                  <c:v>3.7400000000000029</c:v>
                </c:pt>
                <c:pt idx="188">
                  <c:v>3.7600000000000029</c:v>
                </c:pt>
                <c:pt idx="189">
                  <c:v>3.7800000000000029</c:v>
                </c:pt>
                <c:pt idx="190">
                  <c:v>3.8000000000000029</c:v>
                </c:pt>
                <c:pt idx="191">
                  <c:v>3.8200000000000029</c:v>
                </c:pt>
                <c:pt idx="192">
                  <c:v>3.840000000000003</c:v>
                </c:pt>
                <c:pt idx="193">
                  <c:v>3.860000000000003</c:v>
                </c:pt>
                <c:pt idx="194">
                  <c:v>3.880000000000003</c:v>
                </c:pt>
                <c:pt idx="195">
                  <c:v>3.900000000000003</c:v>
                </c:pt>
                <c:pt idx="196">
                  <c:v>3.920000000000003</c:v>
                </c:pt>
                <c:pt idx="197">
                  <c:v>3.9400000000000031</c:v>
                </c:pt>
                <c:pt idx="198">
                  <c:v>3.9600000000000031</c:v>
                </c:pt>
                <c:pt idx="199">
                  <c:v>3.9800000000000031</c:v>
                </c:pt>
                <c:pt idx="200">
                  <c:v>4.0000000000000027</c:v>
                </c:pt>
                <c:pt idx="201">
                  <c:v>4.0200000000000022</c:v>
                </c:pt>
                <c:pt idx="202">
                  <c:v>4.0400000000000018</c:v>
                </c:pt>
                <c:pt idx="203">
                  <c:v>4.0600000000000014</c:v>
                </c:pt>
                <c:pt idx="204">
                  <c:v>4.080000000000001</c:v>
                </c:pt>
                <c:pt idx="205">
                  <c:v>4.1000000000000005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4.1599999999999993</c:v>
                </c:pt>
                <c:pt idx="209">
                  <c:v>4.1799999999999988</c:v>
                </c:pt>
                <c:pt idx="210">
                  <c:v>4.1999999999999984</c:v>
                </c:pt>
                <c:pt idx="211">
                  <c:v>4.219999999999998</c:v>
                </c:pt>
                <c:pt idx="212">
                  <c:v>4.2399999999999975</c:v>
                </c:pt>
                <c:pt idx="213">
                  <c:v>4.2599999999999971</c:v>
                </c:pt>
                <c:pt idx="214">
                  <c:v>4.2799999999999967</c:v>
                </c:pt>
                <c:pt idx="215">
                  <c:v>4.2999999999999963</c:v>
                </c:pt>
                <c:pt idx="216">
                  <c:v>4.3199999999999958</c:v>
                </c:pt>
                <c:pt idx="217">
                  <c:v>4.3399999999999954</c:v>
                </c:pt>
                <c:pt idx="218">
                  <c:v>4.359999999999995</c:v>
                </c:pt>
                <c:pt idx="219">
                  <c:v>4.3799999999999946</c:v>
                </c:pt>
                <c:pt idx="220">
                  <c:v>4.3999999999999941</c:v>
                </c:pt>
                <c:pt idx="221">
                  <c:v>4.4199999999999937</c:v>
                </c:pt>
                <c:pt idx="222">
                  <c:v>4.4399999999999933</c:v>
                </c:pt>
                <c:pt idx="223">
                  <c:v>4.4599999999999929</c:v>
                </c:pt>
                <c:pt idx="224">
                  <c:v>4.4799999999999924</c:v>
                </c:pt>
                <c:pt idx="225">
                  <c:v>4.499999999999992</c:v>
                </c:pt>
                <c:pt idx="226">
                  <c:v>4.5199999999999916</c:v>
                </c:pt>
                <c:pt idx="227">
                  <c:v>4.5399999999999912</c:v>
                </c:pt>
                <c:pt idx="228">
                  <c:v>4.5599999999999907</c:v>
                </c:pt>
                <c:pt idx="229">
                  <c:v>4.5799999999999903</c:v>
                </c:pt>
                <c:pt idx="230">
                  <c:v>4.5999999999999899</c:v>
                </c:pt>
                <c:pt idx="231">
                  <c:v>4.6199999999999894</c:v>
                </c:pt>
                <c:pt idx="232">
                  <c:v>4.639999999999989</c:v>
                </c:pt>
                <c:pt idx="233">
                  <c:v>4.6599999999999886</c:v>
                </c:pt>
                <c:pt idx="234">
                  <c:v>4.6799999999999882</c:v>
                </c:pt>
                <c:pt idx="235">
                  <c:v>4.6999999999999877</c:v>
                </c:pt>
                <c:pt idx="236">
                  <c:v>4.7199999999999873</c:v>
                </c:pt>
                <c:pt idx="237">
                  <c:v>4.7399999999999869</c:v>
                </c:pt>
                <c:pt idx="238">
                  <c:v>4.7599999999999865</c:v>
                </c:pt>
                <c:pt idx="239">
                  <c:v>4.779999999999986</c:v>
                </c:pt>
                <c:pt idx="240">
                  <c:v>4.7999999999999856</c:v>
                </c:pt>
                <c:pt idx="241">
                  <c:v>4.8199999999999852</c:v>
                </c:pt>
                <c:pt idx="242">
                  <c:v>4.8399999999999848</c:v>
                </c:pt>
                <c:pt idx="243">
                  <c:v>4.8599999999999843</c:v>
                </c:pt>
                <c:pt idx="244">
                  <c:v>4.8799999999999839</c:v>
                </c:pt>
                <c:pt idx="245">
                  <c:v>4.8999999999999835</c:v>
                </c:pt>
                <c:pt idx="246">
                  <c:v>4.9199999999999831</c:v>
                </c:pt>
                <c:pt idx="247">
                  <c:v>4.9399999999999826</c:v>
                </c:pt>
                <c:pt idx="248">
                  <c:v>4.9599999999999822</c:v>
                </c:pt>
                <c:pt idx="249">
                  <c:v>4.9799999999999818</c:v>
                </c:pt>
                <c:pt idx="250">
                  <c:v>4.9999999999999813</c:v>
                </c:pt>
                <c:pt idx="251">
                  <c:v>5.0199999999999809</c:v>
                </c:pt>
                <c:pt idx="252">
                  <c:v>5.0399999999999805</c:v>
                </c:pt>
                <c:pt idx="253">
                  <c:v>5.0599999999999801</c:v>
                </c:pt>
                <c:pt idx="254">
                  <c:v>5.0799999999999796</c:v>
                </c:pt>
                <c:pt idx="255">
                  <c:v>5.0999999999999792</c:v>
                </c:pt>
                <c:pt idx="256">
                  <c:v>5.1199999999999788</c:v>
                </c:pt>
                <c:pt idx="257">
                  <c:v>5.1399999999999784</c:v>
                </c:pt>
                <c:pt idx="258">
                  <c:v>5.1599999999999779</c:v>
                </c:pt>
                <c:pt idx="259">
                  <c:v>5.1799999999999775</c:v>
                </c:pt>
                <c:pt idx="260">
                  <c:v>5.1999999999999771</c:v>
                </c:pt>
                <c:pt idx="261">
                  <c:v>5.2199999999999767</c:v>
                </c:pt>
                <c:pt idx="262">
                  <c:v>5.2399999999999762</c:v>
                </c:pt>
                <c:pt idx="263">
                  <c:v>5.2599999999999758</c:v>
                </c:pt>
                <c:pt idx="264">
                  <c:v>5.2799999999999754</c:v>
                </c:pt>
                <c:pt idx="265">
                  <c:v>5.299999999999975</c:v>
                </c:pt>
                <c:pt idx="266">
                  <c:v>5.3199999999999745</c:v>
                </c:pt>
                <c:pt idx="267">
                  <c:v>5.3399999999999741</c:v>
                </c:pt>
                <c:pt idx="268">
                  <c:v>5.3599999999999737</c:v>
                </c:pt>
                <c:pt idx="269">
                  <c:v>5.3799999999999732</c:v>
                </c:pt>
                <c:pt idx="270">
                  <c:v>5.3999999999999728</c:v>
                </c:pt>
                <c:pt idx="271">
                  <c:v>5.4199999999999724</c:v>
                </c:pt>
                <c:pt idx="272">
                  <c:v>5.439999999999972</c:v>
                </c:pt>
                <c:pt idx="273">
                  <c:v>5.4599999999999715</c:v>
                </c:pt>
                <c:pt idx="274">
                  <c:v>5.4799999999999711</c:v>
                </c:pt>
                <c:pt idx="275">
                  <c:v>5.4999999999999707</c:v>
                </c:pt>
              </c:numCache>
            </c:numRef>
          </c:xVal>
          <c:yVal>
            <c:numRef>
              <c:f>'Clipped Sinusoids'!$H$6:$H$281</c:f>
              <c:numCache>
                <c:formatCode>General</c:formatCode>
                <c:ptCount val="276"/>
                <c:pt idx="0">
                  <c:v>0</c:v>
                </c:pt>
                <c:pt idx="1">
                  <c:v>0.37674311717588027</c:v>
                </c:pt>
                <c:pt idx="2">
                  <c:v>0.75199940138582555</c:v>
                </c:pt>
                <c:pt idx="3">
                  <c:v>1.1242878875143476</c:v>
                </c:pt>
                <c:pt idx="4">
                  <c:v>1.4921393229891287</c:v>
                </c:pt>
                <c:pt idx="5">
                  <c:v>1.8541019662496843</c:v>
                </c:pt>
                <c:pt idx="6">
                  <c:v>2.208747316108068</c:v>
                </c:pt>
                <c:pt idx="7">
                  <c:v>2.5546757493904364</c:v>
                </c:pt>
                <c:pt idx="8">
                  <c:v>2.8905220446102922</c:v>
                </c:pt>
                <c:pt idx="9">
                  <c:v>3.2149607698739802</c:v>
                </c:pt>
                <c:pt idx="10">
                  <c:v>3.5267115137548388</c:v>
                </c:pt>
                <c:pt idx="11">
                  <c:v>3.8245439384921376</c:v>
                </c:pt>
                <c:pt idx="12">
                  <c:v>4.1072826355721315</c:v>
                </c:pt>
                <c:pt idx="13">
                  <c:v>4.373811764528468</c:v>
                </c:pt>
                <c:pt idx="14">
                  <c:v>4.6230794566547351</c:v>
                </c:pt>
                <c:pt idx="15">
                  <c:v>4.8541019662496847</c:v>
                </c:pt>
                <c:pt idx="16">
                  <c:v>5.06596755301209</c:v>
                </c:pt>
                <c:pt idx="17">
                  <c:v>5.2578400802631826</c:v>
                </c:pt>
                <c:pt idx="18">
                  <c:v>5.4289623147961175</c:v>
                </c:pt>
                <c:pt idx="19">
                  <c:v>5.578658915329509</c:v>
                </c:pt>
                <c:pt idx="20">
                  <c:v>5.7063390977709219</c:v>
                </c:pt>
                <c:pt idx="21">
                  <c:v>5.8114989667717873</c:v>
                </c:pt>
                <c:pt idx="22">
                  <c:v>5.8937235043721321</c:v>
                </c:pt>
                <c:pt idx="23">
                  <c:v>5.952688207886867</c:v>
                </c:pt>
                <c:pt idx="24">
                  <c:v>5.9881603705696289</c:v>
                </c:pt>
                <c:pt idx="25">
                  <c:v>6</c:v>
                </c:pt>
                <c:pt idx="26">
                  <c:v>5.9881603705696289</c:v>
                </c:pt>
                <c:pt idx="27">
                  <c:v>5.952688207886867</c:v>
                </c:pt>
                <c:pt idx="28">
                  <c:v>5.8937235043721312</c:v>
                </c:pt>
                <c:pt idx="29">
                  <c:v>5.8114989667717856</c:v>
                </c:pt>
                <c:pt idx="30">
                  <c:v>5.7063390977709201</c:v>
                </c:pt>
                <c:pt idx="31">
                  <c:v>5.5786589153295072</c:v>
                </c:pt>
                <c:pt idx="32">
                  <c:v>5.4289623147961157</c:v>
                </c:pt>
                <c:pt idx="33">
                  <c:v>5.2578400802631791</c:v>
                </c:pt>
                <c:pt idx="34">
                  <c:v>5.0659675530120882</c:v>
                </c:pt>
                <c:pt idx="35">
                  <c:v>4.854101966249682</c:v>
                </c:pt>
                <c:pt idx="36">
                  <c:v>4.6230794566547324</c:v>
                </c:pt>
                <c:pt idx="37">
                  <c:v>4.3738117645284653</c:v>
                </c:pt>
                <c:pt idx="38">
                  <c:v>4.1072826355721279</c:v>
                </c:pt>
                <c:pt idx="39">
                  <c:v>3.8245439384921331</c:v>
                </c:pt>
                <c:pt idx="40">
                  <c:v>3.526711513754833</c:v>
                </c:pt>
                <c:pt idx="41">
                  <c:v>3.2149607698739731</c:v>
                </c:pt>
                <c:pt idx="42">
                  <c:v>2.8905220446102842</c:v>
                </c:pt>
                <c:pt idx="43">
                  <c:v>2.5546757493904302</c:v>
                </c:pt>
                <c:pt idx="44">
                  <c:v>2.2087473161080613</c:v>
                </c:pt>
                <c:pt idx="45">
                  <c:v>1.8541019662496776</c:v>
                </c:pt>
                <c:pt idx="46">
                  <c:v>1.4921393229891211</c:v>
                </c:pt>
                <c:pt idx="47">
                  <c:v>1.1242878875143396</c:v>
                </c:pt>
                <c:pt idx="48">
                  <c:v>0.75199940138581667</c:v>
                </c:pt>
                <c:pt idx="49">
                  <c:v>0.37674311717587083</c:v>
                </c:pt>
                <c:pt idx="50">
                  <c:v>-7.2585167043559551E-15</c:v>
                </c:pt>
                <c:pt idx="51">
                  <c:v>-0.37674311717588799</c:v>
                </c:pt>
                <c:pt idx="52">
                  <c:v>-0.75199940138583377</c:v>
                </c:pt>
                <c:pt idx="53">
                  <c:v>-1.1242878875143565</c:v>
                </c:pt>
                <c:pt idx="54">
                  <c:v>-1.4921393229891378</c:v>
                </c:pt>
                <c:pt idx="55">
                  <c:v>-1.854101966249694</c:v>
                </c:pt>
                <c:pt idx="56">
                  <c:v>-2.2087473161080773</c:v>
                </c:pt>
                <c:pt idx="57">
                  <c:v>-2.5546757493904457</c:v>
                </c:pt>
                <c:pt idx="58">
                  <c:v>-2.5999999999999996</c:v>
                </c:pt>
                <c:pt idx="59">
                  <c:v>-2.5999999999999996</c:v>
                </c:pt>
                <c:pt idx="60">
                  <c:v>-2.5999999999999996</c:v>
                </c:pt>
                <c:pt idx="61">
                  <c:v>-2.5999999999999996</c:v>
                </c:pt>
                <c:pt idx="62">
                  <c:v>-2.5999999999999996</c:v>
                </c:pt>
                <c:pt idx="63">
                  <c:v>-2.5999999999999996</c:v>
                </c:pt>
                <c:pt idx="64">
                  <c:v>-2.5999999999999996</c:v>
                </c:pt>
                <c:pt idx="65">
                  <c:v>-2.5999999999999996</c:v>
                </c:pt>
                <c:pt idx="66">
                  <c:v>-2.5999999999999996</c:v>
                </c:pt>
                <c:pt idx="67">
                  <c:v>-2.5999999999999996</c:v>
                </c:pt>
                <c:pt idx="68">
                  <c:v>-2.5999999999999996</c:v>
                </c:pt>
                <c:pt idx="69">
                  <c:v>-2.5999999999999996</c:v>
                </c:pt>
                <c:pt idx="70">
                  <c:v>-2.5999999999999996</c:v>
                </c:pt>
                <c:pt idx="71">
                  <c:v>-2.5999999999999996</c:v>
                </c:pt>
                <c:pt idx="72">
                  <c:v>-2.5999999999999996</c:v>
                </c:pt>
                <c:pt idx="73">
                  <c:v>-2.5999999999999996</c:v>
                </c:pt>
                <c:pt idx="74">
                  <c:v>-2.5999999999999996</c:v>
                </c:pt>
                <c:pt idx="75">
                  <c:v>-2.5999999999999996</c:v>
                </c:pt>
                <c:pt idx="76">
                  <c:v>-2.5999999999999996</c:v>
                </c:pt>
                <c:pt idx="77">
                  <c:v>-2.5999999999999996</c:v>
                </c:pt>
                <c:pt idx="78">
                  <c:v>-2.5999999999999996</c:v>
                </c:pt>
                <c:pt idx="79">
                  <c:v>-2.5999999999999996</c:v>
                </c:pt>
                <c:pt idx="80">
                  <c:v>-2.5999999999999996</c:v>
                </c:pt>
                <c:pt idx="81">
                  <c:v>-2.5999999999999996</c:v>
                </c:pt>
                <c:pt idx="82">
                  <c:v>-2.5999999999999996</c:v>
                </c:pt>
                <c:pt idx="83">
                  <c:v>-2.5999999999999996</c:v>
                </c:pt>
                <c:pt idx="84">
                  <c:v>-2.5999999999999996</c:v>
                </c:pt>
                <c:pt idx="85">
                  <c:v>-2.5999999999999996</c:v>
                </c:pt>
                <c:pt idx="86">
                  <c:v>-2.5999999999999996</c:v>
                </c:pt>
                <c:pt idx="87">
                  <c:v>-2.5999999999999996</c:v>
                </c:pt>
                <c:pt idx="88">
                  <c:v>-2.5999999999999996</c:v>
                </c:pt>
                <c:pt idx="89">
                  <c:v>-2.5999999999999996</c:v>
                </c:pt>
                <c:pt idx="90">
                  <c:v>-2.5999999999999996</c:v>
                </c:pt>
                <c:pt idx="91">
                  <c:v>-2.5999999999999996</c:v>
                </c:pt>
                <c:pt idx="92">
                  <c:v>-2.5999999999999996</c:v>
                </c:pt>
                <c:pt idx="93">
                  <c:v>-2.5546757493904191</c:v>
                </c:pt>
                <c:pt idx="94">
                  <c:v>-2.2087473161080471</c:v>
                </c:pt>
                <c:pt idx="95">
                  <c:v>-1.8541019662496656</c:v>
                </c:pt>
                <c:pt idx="96">
                  <c:v>-1.4921393229891062</c:v>
                </c:pt>
                <c:pt idx="97">
                  <c:v>-1.1242878875143272</c:v>
                </c:pt>
                <c:pt idx="98">
                  <c:v>-0.75199940138580157</c:v>
                </c:pt>
                <c:pt idx="99">
                  <c:v>-0.37674311717585834</c:v>
                </c:pt>
                <c:pt idx="100">
                  <c:v>2.5175174445113413E-14</c:v>
                </c:pt>
                <c:pt idx="101">
                  <c:v>0.37674311717590325</c:v>
                </c:pt>
                <c:pt idx="102">
                  <c:v>0.75199940138585153</c:v>
                </c:pt>
                <c:pt idx="103">
                  <c:v>1.1242878875143714</c:v>
                </c:pt>
                <c:pt idx="104">
                  <c:v>1.4921393229891551</c:v>
                </c:pt>
                <c:pt idx="105">
                  <c:v>1.8541019662497082</c:v>
                </c:pt>
                <c:pt idx="106">
                  <c:v>2.2087473161080893</c:v>
                </c:pt>
                <c:pt idx="107">
                  <c:v>2.5546757493904595</c:v>
                </c:pt>
                <c:pt idx="108">
                  <c:v>2.8905220446103126</c:v>
                </c:pt>
                <c:pt idx="109">
                  <c:v>3.2149607698740024</c:v>
                </c:pt>
                <c:pt idx="110">
                  <c:v>3.5267115137548588</c:v>
                </c:pt>
                <c:pt idx="111">
                  <c:v>3.8245439384921598</c:v>
                </c:pt>
                <c:pt idx="112">
                  <c:v>4.107282635572151</c:v>
                </c:pt>
                <c:pt idx="113">
                  <c:v>4.3738117645284893</c:v>
                </c:pt>
                <c:pt idx="114">
                  <c:v>4.6230794566547528</c:v>
                </c:pt>
                <c:pt idx="115">
                  <c:v>4.8541019662497025</c:v>
                </c:pt>
                <c:pt idx="116">
                  <c:v>5.065967553012106</c:v>
                </c:pt>
                <c:pt idx="117">
                  <c:v>5.2578400802631968</c:v>
                </c:pt>
                <c:pt idx="118">
                  <c:v>5.428962314796129</c:v>
                </c:pt>
                <c:pt idx="119">
                  <c:v>5.5786589153295196</c:v>
                </c:pt>
                <c:pt idx="120">
                  <c:v>5.7063390977709307</c:v>
                </c:pt>
                <c:pt idx="121">
                  <c:v>5.8114989667717936</c:v>
                </c:pt>
                <c:pt idx="122">
                  <c:v>5.8937235043721374</c:v>
                </c:pt>
                <c:pt idx="123">
                  <c:v>5.9526882078868706</c:v>
                </c:pt>
                <c:pt idx="124">
                  <c:v>5.9881603705696316</c:v>
                </c:pt>
                <c:pt idx="125">
                  <c:v>6</c:v>
                </c:pt>
                <c:pt idx="126">
                  <c:v>5.9881603705696271</c:v>
                </c:pt>
                <c:pt idx="127">
                  <c:v>5.9526882078868635</c:v>
                </c:pt>
                <c:pt idx="128">
                  <c:v>5.8937235043721259</c:v>
                </c:pt>
                <c:pt idx="129">
                  <c:v>5.8114989667717785</c:v>
                </c:pt>
                <c:pt idx="130">
                  <c:v>5.7063390977709121</c:v>
                </c:pt>
                <c:pt idx="131">
                  <c:v>5.5786589153294939</c:v>
                </c:pt>
                <c:pt idx="132">
                  <c:v>5.4289623147961015</c:v>
                </c:pt>
                <c:pt idx="133">
                  <c:v>5.2578400802631649</c:v>
                </c:pt>
                <c:pt idx="134">
                  <c:v>5.0659675530120731</c:v>
                </c:pt>
                <c:pt idx="135">
                  <c:v>4.8541019662496669</c:v>
                </c:pt>
                <c:pt idx="136">
                  <c:v>4.6230794566547111</c:v>
                </c:pt>
                <c:pt idx="137">
                  <c:v>4.373811764528444</c:v>
                </c:pt>
                <c:pt idx="138">
                  <c:v>4.1072826355721066</c:v>
                </c:pt>
                <c:pt idx="139">
                  <c:v>3.8245439384921136</c:v>
                </c:pt>
                <c:pt idx="140">
                  <c:v>3.5267115137548064</c:v>
                </c:pt>
                <c:pt idx="141">
                  <c:v>3.2149607698739473</c:v>
                </c:pt>
                <c:pt idx="142">
                  <c:v>2.8905220446102602</c:v>
                </c:pt>
                <c:pt idx="143">
                  <c:v>2.5546757493904049</c:v>
                </c:pt>
                <c:pt idx="144">
                  <c:v>2.2087473161080284</c:v>
                </c:pt>
                <c:pt idx="145">
                  <c:v>1.8541019662496461</c:v>
                </c:pt>
                <c:pt idx="146">
                  <c:v>1.4921393229890916</c:v>
                </c:pt>
                <c:pt idx="147">
                  <c:v>1.1242878875143121</c:v>
                </c:pt>
                <c:pt idx="148">
                  <c:v>0.7519994013857918</c:v>
                </c:pt>
                <c:pt idx="149">
                  <c:v>0.37674311717583775</c:v>
                </c:pt>
                <c:pt idx="150">
                  <c:v>-4.0427296926770495E-14</c:v>
                </c:pt>
                <c:pt idx="151">
                  <c:v>-0.37674311717591846</c:v>
                </c:pt>
                <c:pt idx="152">
                  <c:v>-0.7519994013858613</c:v>
                </c:pt>
                <c:pt idx="153">
                  <c:v>-1.1242878875143916</c:v>
                </c:pt>
                <c:pt idx="154">
                  <c:v>-1.49213932298917</c:v>
                </c:pt>
                <c:pt idx="155">
                  <c:v>-1.8541019662497229</c:v>
                </c:pt>
                <c:pt idx="156">
                  <c:v>-2.208747316108103</c:v>
                </c:pt>
                <c:pt idx="157">
                  <c:v>-2.5546757493904781</c:v>
                </c:pt>
                <c:pt idx="158">
                  <c:v>-2.5999999999999996</c:v>
                </c:pt>
                <c:pt idx="159">
                  <c:v>-2.5999999999999996</c:v>
                </c:pt>
                <c:pt idx="160">
                  <c:v>-2.5999999999999996</c:v>
                </c:pt>
                <c:pt idx="161">
                  <c:v>-2.5999999999999996</c:v>
                </c:pt>
                <c:pt idx="162">
                  <c:v>-2.5999999999999996</c:v>
                </c:pt>
                <c:pt idx="163">
                  <c:v>-2.5999999999999996</c:v>
                </c:pt>
                <c:pt idx="164">
                  <c:v>-2.5999999999999996</c:v>
                </c:pt>
                <c:pt idx="165">
                  <c:v>-2.5999999999999996</c:v>
                </c:pt>
                <c:pt idx="166">
                  <c:v>-2.5999999999999996</c:v>
                </c:pt>
                <c:pt idx="167">
                  <c:v>-2.5999999999999996</c:v>
                </c:pt>
                <c:pt idx="168">
                  <c:v>-2.5999999999999996</c:v>
                </c:pt>
                <c:pt idx="169">
                  <c:v>-2.5999999999999996</c:v>
                </c:pt>
                <c:pt idx="170">
                  <c:v>-2.5999999999999996</c:v>
                </c:pt>
                <c:pt idx="171">
                  <c:v>-2.5999999999999996</c:v>
                </c:pt>
                <c:pt idx="172">
                  <c:v>-2.5999999999999996</c:v>
                </c:pt>
                <c:pt idx="173">
                  <c:v>-2.5999999999999996</c:v>
                </c:pt>
                <c:pt idx="174">
                  <c:v>-2.5999999999999996</c:v>
                </c:pt>
                <c:pt idx="175">
                  <c:v>-2.5999999999999996</c:v>
                </c:pt>
                <c:pt idx="176">
                  <c:v>-2.5999999999999996</c:v>
                </c:pt>
                <c:pt idx="177">
                  <c:v>-2.5999999999999996</c:v>
                </c:pt>
                <c:pt idx="178">
                  <c:v>-2.5999999999999996</c:v>
                </c:pt>
                <c:pt idx="179">
                  <c:v>-2.5999999999999996</c:v>
                </c:pt>
                <c:pt idx="180">
                  <c:v>-2.5999999999999996</c:v>
                </c:pt>
                <c:pt idx="181">
                  <c:v>-2.5999999999999996</c:v>
                </c:pt>
                <c:pt idx="182">
                  <c:v>-2.5999999999999996</c:v>
                </c:pt>
                <c:pt idx="183">
                  <c:v>-2.5999999999999996</c:v>
                </c:pt>
                <c:pt idx="184">
                  <c:v>-2.5999999999999996</c:v>
                </c:pt>
                <c:pt idx="185">
                  <c:v>-2.5999999999999996</c:v>
                </c:pt>
                <c:pt idx="186">
                  <c:v>-2.5999999999999996</c:v>
                </c:pt>
                <c:pt idx="187">
                  <c:v>-2.5999999999999996</c:v>
                </c:pt>
                <c:pt idx="188">
                  <c:v>-2.5999999999999996</c:v>
                </c:pt>
                <c:pt idx="189">
                  <c:v>-2.5999999999999996</c:v>
                </c:pt>
                <c:pt idx="190">
                  <c:v>-2.5999999999999996</c:v>
                </c:pt>
                <c:pt idx="191">
                  <c:v>-2.5999999999999996</c:v>
                </c:pt>
                <c:pt idx="192">
                  <c:v>-2.5999999999999996</c:v>
                </c:pt>
                <c:pt idx="193">
                  <c:v>-2.5546757493903862</c:v>
                </c:pt>
                <c:pt idx="194">
                  <c:v>-2.2087473161080187</c:v>
                </c:pt>
                <c:pt idx="195">
                  <c:v>-1.8541019662496367</c:v>
                </c:pt>
                <c:pt idx="196">
                  <c:v>-1.4921393229890716</c:v>
                </c:pt>
                <c:pt idx="197">
                  <c:v>-1.1242878875142921</c:v>
                </c:pt>
                <c:pt idx="198">
                  <c:v>-0.75199940138577126</c:v>
                </c:pt>
                <c:pt idx="199">
                  <c:v>-0.37674311717582787</c:v>
                </c:pt>
                <c:pt idx="200">
                  <c:v>5.0350348890226826E-14</c:v>
                </c:pt>
                <c:pt idx="201">
                  <c:v>0.37674311717591769</c:v>
                </c:pt>
                <c:pt idx="202">
                  <c:v>0.75199940138586052</c:v>
                </c:pt>
                <c:pt idx="203">
                  <c:v>1.1242878875143698</c:v>
                </c:pt>
                <c:pt idx="204">
                  <c:v>1.4921393229891382</c:v>
                </c:pt>
                <c:pt idx="205">
                  <c:v>1.8541019662496918</c:v>
                </c:pt>
                <c:pt idx="206">
                  <c:v>2.2087473161080631</c:v>
                </c:pt>
                <c:pt idx="207">
                  <c:v>2.5546757493904293</c:v>
                </c:pt>
                <c:pt idx="208">
                  <c:v>2.890522044610274</c:v>
                </c:pt>
                <c:pt idx="209">
                  <c:v>3.2149607698739606</c:v>
                </c:pt>
                <c:pt idx="210">
                  <c:v>3.52671151375481</c:v>
                </c:pt>
                <c:pt idx="211">
                  <c:v>3.8245439384921101</c:v>
                </c:pt>
                <c:pt idx="212">
                  <c:v>4.1072826355720959</c:v>
                </c:pt>
                <c:pt idx="213">
                  <c:v>4.3738117645284333</c:v>
                </c:pt>
                <c:pt idx="214">
                  <c:v>4.6230794566546942</c:v>
                </c:pt>
                <c:pt idx="215">
                  <c:v>4.8541019662496385</c:v>
                </c:pt>
                <c:pt idx="216">
                  <c:v>5.0659675530120474</c:v>
                </c:pt>
                <c:pt idx="217">
                  <c:v>5.2578400802631364</c:v>
                </c:pt>
                <c:pt idx="218">
                  <c:v>5.4289623147960766</c:v>
                </c:pt>
                <c:pt idx="219">
                  <c:v>5.578658915329469</c:v>
                </c:pt>
                <c:pt idx="220">
                  <c:v>5.7063390977708872</c:v>
                </c:pt>
                <c:pt idx="221">
                  <c:v>5.8114989667717563</c:v>
                </c:pt>
                <c:pt idx="222">
                  <c:v>5.893723504372109</c:v>
                </c:pt>
                <c:pt idx="223">
                  <c:v>5.9526882078868502</c:v>
                </c:pt>
                <c:pt idx="224">
                  <c:v>5.98816037056962</c:v>
                </c:pt>
                <c:pt idx="225">
                  <c:v>6</c:v>
                </c:pt>
                <c:pt idx="226">
                  <c:v>5.9881603705696396</c:v>
                </c:pt>
                <c:pt idx="227">
                  <c:v>5.9526882078868883</c:v>
                </c:pt>
                <c:pt idx="228">
                  <c:v>5.8937235043721659</c:v>
                </c:pt>
                <c:pt idx="229">
                  <c:v>5.8114989667718318</c:v>
                </c:pt>
                <c:pt idx="230">
                  <c:v>5.7063390977709822</c:v>
                </c:pt>
                <c:pt idx="231">
                  <c:v>5.5786589153295818</c:v>
                </c:pt>
                <c:pt idx="232">
                  <c:v>5.4289623147962072</c:v>
                </c:pt>
                <c:pt idx="233">
                  <c:v>5.2578400802632892</c:v>
                </c:pt>
                <c:pt idx="234">
                  <c:v>5.0659675530122108</c:v>
                </c:pt>
                <c:pt idx="235">
                  <c:v>4.854101966249825</c:v>
                </c:pt>
                <c:pt idx="236">
                  <c:v>4.6230794566548887</c:v>
                </c:pt>
                <c:pt idx="237">
                  <c:v>4.373811764528643</c:v>
                </c:pt>
                <c:pt idx="238">
                  <c:v>4.107282635572318</c:v>
                </c:pt>
                <c:pt idx="239">
                  <c:v>3.8245439384923445</c:v>
                </c:pt>
                <c:pt idx="240">
                  <c:v>3.5267115137550573</c:v>
                </c:pt>
                <c:pt idx="241">
                  <c:v>3.2149607698742182</c:v>
                </c:pt>
                <c:pt idx="242">
                  <c:v>2.8905220446105506</c:v>
                </c:pt>
                <c:pt idx="243">
                  <c:v>2.5546757493907055</c:v>
                </c:pt>
                <c:pt idx="244">
                  <c:v>2.2087473161083566</c:v>
                </c:pt>
                <c:pt idx="245">
                  <c:v>1.8541019662499818</c:v>
                </c:pt>
                <c:pt idx="246">
                  <c:v>1.492139322989444</c:v>
                </c:pt>
                <c:pt idx="247">
                  <c:v>1.1242878875146696</c:v>
                </c:pt>
                <c:pt idx="248">
                  <c:v>0.75199940138616328</c:v>
                </c:pt>
                <c:pt idx="249">
                  <c:v>0.37674311717622211</c:v>
                </c:pt>
                <c:pt idx="250">
                  <c:v>3.5539409956597545E-13</c:v>
                </c:pt>
                <c:pt idx="251">
                  <c:v>-0.37674311717551279</c:v>
                </c:pt>
                <c:pt idx="252">
                  <c:v>-0.75199940138545807</c:v>
                </c:pt>
                <c:pt idx="253">
                  <c:v>-1.1242878875139715</c:v>
                </c:pt>
                <c:pt idx="254">
                  <c:v>-1.4921393229887556</c:v>
                </c:pt>
                <c:pt idx="255">
                  <c:v>-1.8541019662493059</c:v>
                </c:pt>
                <c:pt idx="256">
                  <c:v>-2.2087473161076954</c:v>
                </c:pt>
                <c:pt idx="257">
                  <c:v>-2.5546757493900718</c:v>
                </c:pt>
                <c:pt idx="258">
                  <c:v>-2.5999999999999996</c:v>
                </c:pt>
                <c:pt idx="259">
                  <c:v>-2.5999999999999996</c:v>
                </c:pt>
                <c:pt idx="260">
                  <c:v>-2.5999999999999996</c:v>
                </c:pt>
                <c:pt idx="261">
                  <c:v>-2.5999999999999996</c:v>
                </c:pt>
                <c:pt idx="262">
                  <c:v>-2.5999999999999996</c:v>
                </c:pt>
                <c:pt idx="263">
                  <c:v>-2.5999999999999996</c:v>
                </c:pt>
                <c:pt idx="264">
                  <c:v>-2.5999999999999996</c:v>
                </c:pt>
                <c:pt idx="265">
                  <c:v>-2.5999999999999996</c:v>
                </c:pt>
                <c:pt idx="266">
                  <c:v>-2.5999999999999996</c:v>
                </c:pt>
                <c:pt idx="267">
                  <c:v>-2.5999999999999996</c:v>
                </c:pt>
                <c:pt idx="268">
                  <c:v>-2.5999999999999996</c:v>
                </c:pt>
                <c:pt idx="269">
                  <c:v>-2.5999999999999996</c:v>
                </c:pt>
                <c:pt idx="270">
                  <c:v>-2.5999999999999996</c:v>
                </c:pt>
                <c:pt idx="271">
                  <c:v>-2.5999999999999996</c:v>
                </c:pt>
                <c:pt idx="272">
                  <c:v>-2.5999999999999996</c:v>
                </c:pt>
                <c:pt idx="273">
                  <c:v>-2.5999999999999996</c:v>
                </c:pt>
                <c:pt idx="274">
                  <c:v>-2.5999999999999996</c:v>
                </c:pt>
                <c:pt idx="275">
                  <c:v>-2.5999999999999996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598-41CD-9C13-75F8B73038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marker>
            <c:symbol val="none"/>
          </c:marker>
          <c:xVal>
            <c:numRef>
              <c:f>Sheet1!$B$8:$B$103</c:f>
              <c:numCache>
                <c:formatCode>General</c:formatCode>
                <c:ptCount val="96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  <c:pt idx="71">
                  <c:v>7.0999999999999908</c:v>
                </c:pt>
                <c:pt idx="72">
                  <c:v>7.1999999999999904</c:v>
                </c:pt>
                <c:pt idx="73">
                  <c:v>7.2999999999999901</c:v>
                </c:pt>
                <c:pt idx="74">
                  <c:v>7.3999999999999897</c:v>
                </c:pt>
                <c:pt idx="75">
                  <c:v>7.4999999999999893</c:v>
                </c:pt>
                <c:pt idx="76">
                  <c:v>7.599999999999989</c:v>
                </c:pt>
                <c:pt idx="77">
                  <c:v>7.6999999999999886</c:v>
                </c:pt>
                <c:pt idx="78">
                  <c:v>7.7999999999999883</c:v>
                </c:pt>
                <c:pt idx="79">
                  <c:v>7.8999999999999879</c:v>
                </c:pt>
                <c:pt idx="80">
                  <c:v>7.9999999999999876</c:v>
                </c:pt>
                <c:pt idx="81">
                  <c:v>8.0999999999999872</c:v>
                </c:pt>
                <c:pt idx="82">
                  <c:v>8.1999999999999869</c:v>
                </c:pt>
                <c:pt idx="83">
                  <c:v>8.2999999999999865</c:v>
                </c:pt>
                <c:pt idx="84">
                  <c:v>8.3999999999999861</c:v>
                </c:pt>
                <c:pt idx="85">
                  <c:v>8.4999999999999858</c:v>
                </c:pt>
                <c:pt idx="86">
                  <c:v>8.5999999999999854</c:v>
                </c:pt>
                <c:pt idx="87">
                  <c:v>8.6999999999999851</c:v>
                </c:pt>
                <c:pt idx="88">
                  <c:v>8.7999999999999847</c:v>
                </c:pt>
                <c:pt idx="89">
                  <c:v>8.8999999999999844</c:v>
                </c:pt>
                <c:pt idx="90">
                  <c:v>8.999999999999984</c:v>
                </c:pt>
                <c:pt idx="91">
                  <c:v>9.0999999999999837</c:v>
                </c:pt>
                <c:pt idx="92">
                  <c:v>9.1999999999999833</c:v>
                </c:pt>
                <c:pt idx="93">
                  <c:v>9.2999999999999829</c:v>
                </c:pt>
                <c:pt idx="94">
                  <c:v>9.3999999999999826</c:v>
                </c:pt>
                <c:pt idx="95">
                  <c:v>9.4999999999999822</c:v>
                </c:pt>
              </c:numCache>
            </c:numRef>
          </c:xVal>
          <c:yVal>
            <c:numRef>
              <c:f>Sheet1!$D$8:$D$103</c:f>
              <c:numCache>
                <c:formatCode>General</c:formatCode>
                <c:ptCount val="96"/>
                <c:pt idx="0">
                  <c:v>0</c:v>
                </c:pt>
                <c:pt idx="1">
                  <c:v>0.62666616782152129</c:v>
                </c:pt>
                <c:pt idx="2">
                  <c:v>1.243449435824274</c:v>
                </c:pt>
                <c:pt idx="3">
                  <c:v>1.8406227634233898</c:v>
                </c:pt>
                <c:pt idx="4">
                  <c:v>2.4087683705085765</c:v>
                </c:pt>
                <c:pt idx="5">
                  <c:v>2.9389262614623659</c:v>
                </c:pt>
                <c:pt idx="6">
                  <c:v>3.4227355296434432</c:v>
                </c:pt>
                <c:pt idx="7">
                  <c:v>3.8525662138789456</c:v>
                </c:pt>
                <c:pt idx="8">
                  <c:v>4.2216396275100747</c:v>
                </c:pt>
                <c:pt idx="9">
                  <c:v>4.5241352623300974</c:v>
                </c:pt>
                <c:pt idx="10">
                  <c:v>4.7552825814757673</c:v>
                </c:pt>
                <c:pt idx="11">
                  <c:v>4.9114362536434433</c:v>
                </c:pt>
                <c:pt idx="12">
                  <c:v>4.990133642141358</c:v>
                </c:pt>
                <c:pt idx="13">
                  <c:v>4.990133642141358</c:v>
                </c:pt>
                <c:pt idx="14">
                  <c:v>4.9114362536434433</c:v>
                </c:pt>
                <c:pt idx="15">
                  <c:v>4.7552825814757673</c:v>
                </c:pt>
                <c:pt idx="16">
                  <c:v>4.5241352623300974</c:v>
                </c:pt>
                <c:pt idx="17">
                  <c:v>4.2216396275100747</c:v>
                </c:pt>
                <c:pt idx="18">
                  <c:v>3.8525662138789447</c:v>
                </c:pt>
                <c:pt idx="19">
                  <c:v>3.422735529643441</c:v>
                </c:pt>
                <c:pt idx="20">
                  <c:v>2.9389262614623641</c:v>
                </c:pt>
                <c:pt idx="21">
                  <c:v>2.4087683705085743</c:v>
                </c:pt>
                <c:pt idx="22">
                  <c:v>1.8406227634233865</c:v>
                </c:pt>
                <c:pt idx="23">
                  <c:v>1.2434494358242698</c:v>
                </c:pt>
                <c:pt idx="24">
                  <c:v>0.62666616782151596</c:v>
                </c:pt>
                <c:pt idx="25">
                  <c:v>-6.0487639202966292E-15</c:v>
                </c:pt>
                <c:pt idx="26">
                  <c:v>-0.62666616782152584</c:v>
                </c:pt>
                <c:pt idx="27">
                  <c:v>-1.2434494358242794</c:v>
                </c:pt>
                <c:pt idx="28">
                  <c:v>-1.8406227634233958</c:v>
                </c:pt>
                <c:pt idx="29">
                  <c:v>-2.4087683705085827</c:v>
                </c:pt>
                <c:pt idx="30">
                  <c:v>-2.9389262614623721</c:v>
                </c:pt>
                <c:pt idx="31">
                  <c:v>-3.4227355296434498</c:v>
                </c:pt>
                <c:pt idx="32">
                  <c:v>-3.8525662138789523</c:v>
                </c:pt>
                <c:pt idx="33">
                  <c:v>-4.2216396275100809</c:v>
                </c:pt>
                <c:pt idx="34">
                  <c:v>-4.5241352623301019</c:v>
                </c:pt>
                <c:pt idx="35">
                  <c:v>-4.7552825814757718</c:v>
                </c:pt>
                <c:pt idx="36">
                  <c:v>-4.911436253643445</c:v>
                </c:pt>
                <c:pt idx="37">
                  <c:v>-4.990133642141358</c:v>
                </c:pt>
                <c:pt idx="38">
                  <c:v>-4.9901336421413571</c:v>
                </c:pt>
                <c:pt idx="39">
                  <c:v>-4.9114362536434415</c:v>
                </c:pt>
                <c:pt idx="40">
                  <c:v>-4.7552825814757638</c:v>
                </c:pt>
                <c:pt idx="41">
                  <c:v>-4.5241352623300939</c:v>
                </c:pt>
                <c:pt idx="42">
                  <c:v>-4.2216396275100729</c:v>
                </c:pt>
                <c:pt idx="43">
                  <c:v>-3.8525662138789452</c:v>
                </c:pt>
                <c:pt idx="44">
                  <c:v>-3.4227355296434414</c:v>
                </c:pt>
                <c:pt idx="45">
                  <c:v>-2.9389262614623668</c:v>
                </c:pt>
                <c:pt idx="46">
                  <c:v>-2.4087683705085805</c:v>
                </c:pt>
                <c:pt idx="47">
                  <c:v>-1.8406227634233936</c:v>
                </c:pt>
                <c:pt idx="48">
                  <c:v>-1.2434494358242811</c:v>
                </c:pt>
                <c:pt idx="49">
                  <c:v>-0.62666616782153217</c:v>
                </c:pt>
                <c:pt idx="50">
                  <c:v>-1.4547824750410498E-14</c:v>
                </c:pt>
                <c:pt idx="51">
                  <c:v>0.62666616782150775</c:v>
                </c:pt>
                <c:pt idx="52">
                  <c:v>1.2434494358242572</c:v>
                </c:pt>
                <c:pt idx="53">
                  <c:v>1.8406227634233705</c:v>
                </c:pt>
                <c:pt idx="54">
                  <c:v>2.4087683705085587</c:v>
                </c:pt>
                <c:pt idx="55">
                  <c:v>2.9389262614623468</c:v>
                </c:pt>
                <c:pt idx="56">
                  <c:v>3.4227355296434236</c:v>
                </c:pt>
                <c:pt idx="57">
                  <c:v>3.8525662138789296</c:v>
                </c:pt>
                <c:pt idx="58">
                  <c:v>4.2216396275100596</c:v>
                </c:pt>
                <c:pt idx="59">
                  <c:v>4.5241352623300832</c:v>
                </c:pt>
                <c:pt idx="60">
                  <c:v>4.7552825814757567</c:v>
                </c:pt>
                <c:pt idx="61">
                  <c:v>4.9114362536434362</c:v>
                </c:pt>
                <c:pt idx="62">
                  <c:v>4.9901336421413554</c:v>
                </c:pt>
                <c:pt idx="63">
                  <c:v>4.9901336421413607</c:v>
                </c:pt>
                <c:pt idx="64">
                  <c:v>4.9114362536434513</c:v>
                </c:pt>
                <c:pt idx="65">
                  <c:v>4.7552825814757824</c:v>
                </c:pt>
                <c:pt idx="66">
                  <c:v>4.5241352623301188</c:v>
                </c:pt>
                <c:pt idx="67">
                  <c:v>4.221639627510104</c:v>
                </c:pt>
                <c:pt idx="68">
                  <c:v>3.8525662138789825</c:v>
                </c:pt>
                <c:pt idx="69">
                  <c:v>3.4227355296434809</c:v>
                </c:pt>
                <c:pt idx="70">
                  <c:v>2.9389262614624103</c:v>
                </c:pt>
                <c:pt idx="71">
                  <c:v>2.4087683705086276</c:v>
                </c:pt>
                <c:pt idx="72">
                  <c:v>1.8406227634234475</c:v>
                </c:pt>
                <c:pt idx="73">
                  <c:v>1.2434494358243378</c:v>
                </c:pt>
                <c:pt idx="74">
                  <c:v>0.62666616782159001</c:v>
                </c:pt>
                <c:pt idx="75">
                  <c:v>7.2891996258372949E-14</c:v>
                </c:pt>
                <c:pt idx="76">
                  <c:v>-0.62666616782145412</c:v>
                </c:pt>
                <c:pt idx="77">
                  <c:v>-1.243449435824205</c:v>
                </c:pt>
                <c:pt idx="78">
                  <c:v>-1.8406227634233203</c:v>
                </c:pt>
                <c:pt idx="79">
                  <c:v>-2.4087683705085077</c:v>
                </c:pt>
                <c:pt idx="80">
                  <c:v>-2.9389262614622997</c:v>
                </c:pt>
                <c:pt idx="81">
                  <c:v>-3.422735529643381</c:v>
                </c:pt>
                <c:pt idx="82">
                  <c:v>-3.8525662138788954</c:v>
                </c:pt>
                <c:pt idx="83">
                  <c:v>-4.2216396275100303</c:v>
                </c:pt>
                <c:pt idx="84">
                  <c:v>-4.524135262330061</c:v>
                </c:pt>
                <c:pt idx="85">
                  <c:v>-4.7552825814757398</c:v>
                </c:pt>
                <c:pt idx="86">
                  <c:v>-4.9114362536434255</c:v>
                </c:pt>
                <c:pt idx="87">
                  <c:v>-4.9901336421413518</c:v>
                </c:pt>
                <c:pt idx="88">
                  <c:v>-4.9901336421413642</c:v>
                </c:pt>
                <c:pt idx="89">
                  <c:v>-4.911436253643461</c:v>
                </c:pt>
                <c:pt idx="90">
                  <c:v>-4.7552825814757984</c:v>
                </c:pt>
                <c:pt idx="91">
                  <c:v>-4.5241352623301418</c:v>
                </c:pt>
                <c:pt idx="92">
                  <c:v>-4.2216396275101324</c:v>
                </c:pt>
                <c:pt idx="93">
                  <c:v>-3.8525662138790167</c:v>
                </c:pt>
                <c:pt idx="94">
                  <c:v>-3.4227355296435267</c:v>
                </c:pt>
                <c:pt idx="95">
                  <c:v>-2.9389262614624609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954-4BE6-8D74-C60ECE3B6F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4224504"/>
        <c:axId val="404230408"/>
      </c:scatterChart>
      <c:valAx>
        <c:axId val="404224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230408"/>
        <c:crosses val="autoZero"/>
        <c:crossBetween val="midCat"/>
      </c:valAx>
      <c:valAx>
        <c:axId val="404230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f(t)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224504"/>
        <c:crosses val="autoZero"/>
        <c:crossBetween val="midCat"/>
      </c:valAx>
    </c:plotArea>
    <c:plotVisOnly val="1"/>
    <c:dispBlanksAs val="gap"/>
    <c:showDLblsOverMax val="0"/>
    <c:extLst/>
  </c:chart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marker>
            <c:symbol val="none"/>
          </c:marker>
          <c:xVal>
            <c:numRef>
              <c:f>Sheet1!$B$8:$B$103</c:f>
              <c:numCache>
                <c:formatCode>General</c:formatCode>
                <c:ptCount val="96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  <c:pt idx="71">
                  <c:v>7.0999999999999908</c:v>
                </c:pt>
                <c:pt idx="72">
                  <c:v>7.1999999999999904</c:v>
                </c:pt>
                <c:pt idx="73">
                  <c:v>7.2999999999999901</c:v>
                </c:pt>
                <c:pt idx="74">
                  <c:v>7.3999999999999897</c:v>
                </c:pt>
                <c:pt idx="75">
                  <c:v>7.4999999999999893</c:v>
                </c:pt>
                <c:pt idx="76">
                  <c:v>7.599999999999989</c:v>
                </c:pt>
                <c:pt idx="77">
                  <c:v>7.6999999999999886</c:v>
                </c:pt>
                <c:pt idx="78">
                  <c:v>7.7999999999999883</c:v>
                </c:pt>
                <c:pt idx="79">
                  <c:v>7.8999999999999879</c:v>
                </c:pt>
                <c:pt idx="80">
                  <c:v>7.9999999999999876</c:v>
                </c:pt>
                <c:pt idx="81">
                  <c:v>8.0999999999999872</c:v>
                </c:pt>
                <c:pt idx="82">
                  <c:v>8.1999999999999869</c:v>
                </c:pt>
                <c:pt idx="83">
                  <c:v>8.2999999999999865</c:v>
                </c:pt>
                <c:pt idx="84">
                  <c:v>8.3999999999999861</c:v>
                </c:pt>
                <c:pt idx="85">
                  <c:v>8.4999999999999858</c:v>
                </c:pt>
                <c:pt idx="86">
                  <c:v>8.5999999999999854</c:v>
                </c:pt>
                <c:pt idx="87">
                  <c:v>8.6999999999999851</c:v>
                </c:pt>
                <c:pt idx="88">
                  <c:v>8.7999999999999847</c:v>
                </c:pt>
                <c:pt idx="89">
                  <c:v>8.8999999999999844</c:v>
                </c:pt>
                <c:pt idx="90">
                  <c:v>8.999999999999984</c:v>
                </c:pt>
                <c:pt idx="91">
                  <c:v>9.0999999999999837</c:v>
                </c:pt>
                <c:pt idx="92">
                  <c:v>9.1999999999999833</c:v>
                </c:pt>
                <c:pt idx="93">
                  <c:v>9.2999999999999829</c:v>
                </c:pt>
                <c:pt idx="94">
                  <c:v>9.3999999999999826</c:v>
                </c:pt>
                <c:pt idx="95">
                  <c:v>9.4999999999999822</c:v>
                </c:pt>
              </c:numCache>
            </c:numRef>
          </c:xVal>
          <c:yVal>
            <c:numRef>
              <c:f>Sheet1!$D$8:$D$103</c:f>
              <c:numCache>
                <c:formatCode>General</c:formatCode>
                <c:ptCount val="96"/>
                <c:pt idx="0">
                  <c:v>0</c:v>
                </c:pt>
                <c:pt idx="1">
                  <c:v>0.62666616782152129</c:v>
                </c:pt>
                <c:pt idx="2">
                  <c:v>1.243449435824274</c:v>
                </c:pt>
                <c:pt idx="3">
                  <c:v>1.8406227634233898</c:v>
                </c:pt>
                <c:pt idx="4">
                  <c:v>2.4087683705085765</c:v>
                </c:pt>
                <c:pt idx="5">
                  <c:v>2.9389262614623659</c:v>
                </c:pt>
                <c:pt idx="6">
                  <c:v>3.4227355296434432</c:v>
                </c:pt>
                <c:pt idx="7">
                  <c:v>3.8525662138789456</c:v>
                </c:pt>
                <c:pt idx="8">
                  <c:v>4.2216396275100747</c:v>
                </c:pt>
                <c:pt idx="9">
                  <c:v>4.5241352623300974</c:v>
                </c:pt>
                <c:pt idx="10">
                  <c:v>4.7552825814757673</c:v>
                </c:pt>
                <c:pt idx="11">
                  <c:v>4.9114362536434433</c:v>
                </c:pt>
                <c:pt idx="12">
                  <c:v>4.990133642141358</c:v>
                </c:pt>
                <c:pt idx="13">
                  <c:v>4.990133642141358</c:v>
                </c:pt>
                <c:pt idx="14">
                  <c:v>4.9114362536434433</c:v>
                </c:pt>
                <c:pt idx="15">
                  <c:v>4.7552825814757673</c:v>
                </c:pt>
                <c:pt idx="16">
                  <c:v>4.5241352623300974</c:v>
                </c:pt>
                <c:pt idx="17">
                  <c:v>4.2216396275100747</c:v>
                </c:pt>
                <c:pt idx="18">
                  <c:v>3.8525662138789447</c:v>
                </c:pt>
                <c:pt idx="19">
                  <c:v>3.422735529643441</c:v>
                </c:pt>
                <c:pt idx="20">
                  <c:v>2.9389262614623641</c:v>
                </c:pt>
                <c:pt idx="21">
                  <c:v>2.4087683705085743</c:v>
                </c:pt>
                <c:pt idx="22">
                  <c:v>1.8406227634233865</c:v>
                </c:pt>
                <c:pt idx="23">
                  <c:v>1.2434494358242698</c:v>
                </c:pt>
                <c:pt idx="24">
                  <c:v>0.62666616782151596</c:v>
                </c:pt>
                <c:pt idx="25">
                  <c:v>-6.0487639202966292E-15</c:v>
                </c:pt>
                <c:pt idx="26">
                  <c:v>-0.62666616782152584</c:v>
                </c:pt>
                <c:pt idx="27">
                  <c:v>-1.2434494358242794</c:v>
                </c:pt>
                <c:pt idx="28">
                  <c:v>-1.8406227634233958</c:v>
                </c:pt>
                <c:pt idx="29">
                  <c:v>-2.4087683705085827</c:v>
                </c:pt>
                <c:pt idx="30">
                  <c:v>-2.9389262614623721</c:v>
                </c:pt>
                <c:pt idx="31">
                  <c:v>-3.4227355296434498</c:v>
                </c:pt>
                <c:pt idx="32">
                  <c:v>-3.8525662138789523</c:v>
                </c:pt>
                <c:pt idx="33">
                  <c:v>-4.2216396275100809</c:v>
                </c:pt>
                <c:pt idx="34">
                  <c:v>-4.5241352623301019</c:v>
                </c:pt>
                <c:pt idx="35">
                  <c:v>-4.7552825814757718</c:v>
                </c:pt>
                <c:pt idx="36">
                  <c:v>-4.911436253643445</c:v>
                </c:pt>
                <c:pt idx="37">
                  <c:v>-4.990133642141358</c:v>
                </c:pt>
                <c:pt idx="38">
                  <c:v>-4.9901336421413571</c:v>
                </c:pt>
                <c:pt idx="39">
                  <c:v>-4.9114362536434415</c:v>
                </c:pt>
                <c:pt idx="40">
                  <c:v>-4.7552825814757638</c:v>
                </c:pt>
                <c:pt idx="41">
                  <c:v>-4.5241352623300939</c:v>
                </c:pt>
                <c:pt idx="42">
                  <c:v>-4.2216396275100729</c:v>
                </c:pt>
                <c:pt idx="43">
                  <c:v>-3.8525662138789452</c:v>
                </c:pt>
                <c:pt idx="44">
                  <c:v>-3.4227355296434414</c:v>
                </c:pt>
                <c:pt idx="45">
                  <c:v>-2.9389262614623668</c:v>
                </c:pt>
                <c:pt idx="46">
                  <c:v>-2.4087683705085805</c:v>
                </c:pt>
                <c:pt idx="47">
                  <c:v>-1.8406227634233936</c:v>
                </c:pt>
                <c:pt idx="48">
                  <c:v>-1.2434494358242811</c:v>
                </c:pt>
                <c:pt idx="49">
                  <c:v>-0.62666616782153217</c:v>
                </c:pt>
                <c:pt idx="50">
                  <c:v>-1.4547824750410498E-14</c:v>
                </c:pt>
                <c:pt idx="51">
                  <c:v>0.62666616782150775</c:v>
                </c:pt>
                <c:pt idx="52">
                  <c:v>1.2434494358242572</c:v>
                </c:pt>
                <c:pt idx="53">
                  <c:v>1.8406227634233705</c:v>
                </c:pt>
                <c:pt idx="54">
                  <c:v>2.4087683705085587</c:v>
                </c:pt>
                <c:pt idx="55">
                  <c:v>2.9389262614623468</c:v>
                </c:pt>
                <c:pt idx="56">
                  <c:v>3.4227355296434236</c:v>
                </c:pt>
                <c:pt idx="57">
                  <c:v>3.8525662138789296</c:v>
                </c:pt>
                <c:pt idx="58">
                  <c:v>4.2216396275100596</c:v>
                </c:pt>
                <c:pt idx="59">
                  <c:v>4.5241352623300832</c:v>
                </c:pt>
                <c:pt idx="60">
                  <c:v>4.7552825814757567</c:v>
                </c:pt>
                <c:pt idx="61">
                  <c:v>4.9114362536434362</c:v>
                </c:pt>
                <c:pt idx="62">
                  <c:v>4.9901336421413554</c:v>
                </c:pt>
                <c:pt idx="63">
                  <c:v>4.9901336421413607</c:v>
                </c:pt>
                <c:pt idx="64">
                  <c:v>4.9114362536434513</c:v>
                </c:pt>
                <c:pt idx="65">
                  <c:v>4.7552825814757824</c:v>
                </c:pt>
                <c:pt idx="66">
                  <c:v>4.5241352623301188</c:v>
                </c:pt>
                <c:pt idx="67">
                  <c:v>4.221639627510104</c:v>
                </c:pt>
                <c:pt idx="68">
                  <c:v>3.8525662138789825</c:v>
                </c:pt>
                <c:pt idx="69">
                  <c:v>3.4227355296434809</c:v>
                </c:pt>
                <c:pt idx="70">
                  <c:v>2.9389262614624103</c:v>
                </c:pt>
                <c:pt idx="71">
                  <c:v>2.4087683705086276</c:v>
                </c:pt>
                <c:pt idx="72">
                  <c:v>1.8406227634234475</c:v>
                </c:pt>
                <c:pt idx="73">
                  <c:v>1.2434494358243378</c:v>
                </c:pt>
                <c:pt idx="74">
                  <c:v>0.62666616782159001</c:v>
                </c:pt>
                <c:pt idx="75">
                  <c:v>7.2891996258372949E-14</c:v>
                </c:pt>
                <c:pt idx="76">
                  <c:v>-0.62666616782145412</c:v>
                </c:pt>
                <c:pt idx="77">
                  <c:v>-1.243449435824205</c:v>
                </c:pt>
                <c:pt idx="78">
                  <c:v>-1.8406227634233203</c:v>
                </c:pt>
                <c:pt idx="79">
                  <c:v>-2.4087683705085077</c:v>
                </c:pt>
                <c:pt idx="80">
                  <c:v>-2.9389262614622997</c:v>
                </c:pt>
                <c:pt idx="81">
                  <c:v>-3.422735529643381</c:v>
                </c:pt>
                <c:pt idx="82">
                  <c:v>-3.8525662138788954</c:v>
                </c:pt>
                <c:pt idx="83">
                  <c:v>-4.2216396275100303</c:v>
                </c:pt>
                <c:pt idx="84">
                  <c:v>-4.524135262330061</c:v>
                </c:pt>
                <c:pt idx="85">
                  <c:v>-4.7552825814757398</c:v>
                </c:pt>
                <c:pt idx="86">
                  <c:v>-4.9114362536434255</c:v>
                </c:pt>
                <c:pt idx="87">
                  <c:v>-4.9901336421413518</c:v>
                </c:pt>
                <c:pt idx="88">
                  <c:v>-4.9901336421413642</c:v>
                </c:pt>
                <c:pt idx="89">
                  <c:v>-4.911436253643461</c:v>
                </c:pt>
                <c:pt idx="90">
                  <c:v>-4.7552825814757984</c:v>
                </c:pt>
                <c:pt idx="91">
                  <c:v>-4.5241352623301418</c:v>
                </c:pt>
                <c:pt idx="92">
                  <c:v>-4.2216396275101324</c:v>
                </c:pt>
                <c:pt idx="93">
                  <c:v>-3.8525662138790167</c:v>
                </c:pt>
                <c:pt idx="94">
                  <c:v>-3.4227355296435267</c:v>
                </c:pt>
                <c:pt idx="95">
                  <c:v>-2.9389262614624609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954-4BE6-8D74-C60ECE3B6F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4224504"/>
        <c:axId val="404230408"/>
      </c:scatterChart>
      <c:valAx>
        <c:axId val="404224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230408"/>
        <c:crosses val="autoZero"/>
        <c:crossBetween val="midCat"/>
      </c:valAx>
      <c:valAx>
        <c:axId val="404230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f(t)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224504"/>
        <c:crosses val="autoZero"/>
        <c:crossBetween val="midCat"/>
      </c:valAx>
    </c:plotArea>
    <c:plotVisOnly val="1"/>
    <c:dispBlanksAs val="gap"/>
    <c:showDLblsOverMax val="0"/>
    <c:extLst/>
  </c:chart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14220818872854"/>
          <c:y val="2.770795564502675E-2"/>
          <c:w val="0.78371744820453071"/>
          <c:h val="0.81231281092254726"/>
        </c:manualLayout>
      </c:layout>
      <c:scatterChart>
        <c:scatterStyle val="smoothMarker"/>
        <c:varyColors val="0"/>
        <c:ser>
          <c:idx val="0"/>
          <c:order val="0"/>
          <c:tx>
            <c:v>Input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Sheet1!$B$6:$B$234</c:f>
              <c:numCache>
                <c:formatCode>General</c:formatCode>
                <c:ptCount val="229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1.1500000000000004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  <c:pt idx="32">
                  <c:v>1.6000000000000008</c:v>
                </c:pt>
                <c:pt idx="33">
                  <c:v>1.6500000000000008</c:v>
                </c:pt>
                <c:pt idx="34">
                  <c:v>1.7000000000000008</c:v>
                </c:pt>
                <c:pt idx="35">
                  <c:v>1.7500000000000009</c:v>
                </c:pt>
                <c:pt idx="36">
                  <c:v>1.8000000000000009</c:v>
                </c:pt>
                <c:pt idx="37">
                  <c:v>1.850000000000001</c:v>
                </c:pt>
                <c:pt idx="38">
                  <c:v>1.900000000000001</c:v>
                </c:pt>
                <c:pt idx="39">
                  <c:v>1.9500000000000011</c:v>
                </c:pt>
                <c:pt idx="40">
                  <c:v>2.0000000000000009</c:v>
                </c:pt>
                <c:pt idx="41">
                  <c:v>2.0500000000000007</c:v>
                </c:pt>
                <c:pt idx="42">
                  <c:v>2.1000000000000005</c:v>
                </c:pt>
                <c:pt idx="43">
                  <c:v>2.1500000000000004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2.3499999999999996</c:v>
                </c:pt>
                <c:pt idx="48">
                  <c:v>2.3999999999999995</c:v>
                </c:pt>
                <c:pt idx="49">
                  <c:v>2.4499999999999993</c:v>
                </c:pt>
                <c:pt idx="50">
                  <c:v>2.4999999999999991</c:v>
                </c:pt>
                <c:pt idx="51">
                  <c:v>2.5499999999999989</c:v>
                </c:pt>
                <c:pt idx="52">
                  <c:v>2.5999999999999988</c:v>
                </c:pt>
                <c:pt idx="53">
                  <c:v>2.6499999999999986</c:v>
                </c:pt>
                <c:pt idx="54">
                  <c:v>2.6999999999999984</c:v>
                </c:pt>
                <c:pt idx="55">
                  <c:v>2.7499999999999982</c:v>
                </c:pt>
                <c:pt idx="56">
                  <c:v>2.799999999999998</c:v>
                </c:pt>
                <c:pt idx="57">
                  <c:v>2.8499999999999979</c:v>
                </c:pt>
                <c:pt idx="58">
                  <c:v>2.8999999999999977</c:v>
                </c:pt>
                <c:pt idx="59">
                  <c:v>2.9499999999999975</c:v>
                </c:pt>
                <c:pt idx="60">
                  <c:v>2.9999999999999973</c:v>
                </c:pt>
                <c:pt idx="61">
                  <c:v>3.0499999999999972</c:v>
                </c:pt>
                <c:pt idx="62">
                  <c:v>3.099999999999997</c:v>
                </c:pt>
                <c:pt idx="63">
                  <c:v>3.1499999999999968</c:v>
                </c:pt>
                <c:pt idx="64">
                  <c:v>3.1999999999999966</c:v>
                </c:pt>
                <c:pt idx="65">
                  <c:v>3.2499999999999964</c:v>
                </c:pt>
                <c:pt idx="66">
                  <c:v>3.2999999999999963</c:v>
                </c:pt>
                <c:pt idx="67">
                  <c:v>3.3499999999999961</c:v>
                </c:pt>
                <c:pt idx="68">
                  <c:v>3.3999999999999959</c:v>
                </c:pt>
                <c:pt idx="69">
                  <c:v>3.4499999999999957</c:v>
                </c:pt>
                <c:pt idx="70">
                  <c:v>3.4999999999999956</c:v>
                </c:pt>
                <c:pt idx="71">
                  <c:v>3.5499999999999954</c:v>
                </c:pt>
                <c:pt idx="72">
                  <c:v>3.5999999999999952</c:v>
                </c:pt>
                <c:pt idx="73">
                  <c:v>3.649999999999995</c:v>
                </c:pt>
                <c:pt idx="74">
                  <c:v>3.6999999999999948</c:v>
                </c:pt>
                <c:pt idx="75">
                  <c:v>3.7499999999999947</c:v>
                </c:pt>
                <c:pt idx="76">
                  <c:v>3.7999999999999945</c:v>
                </c:pt>
                <c:pt idx="77">
                  <c:v>3.8499999999999943</c:v>
                </c:pt>
                <c:pt idx="78">
                  <c:v>3.8999999999999941</c:v>
                </c:pt>
                <c:pt idx="79">
                  <c:v>3.949999999999994</c:v>
                </c:pt>
                <c:pt idx="80">
                  <c:v>3.9999999999999938</c:v>
                </c:pt>
                <c:pt idx="81">
                  <c:v>4.0499999999999936</c:v>
                </c:pt>
                <c:pt idx="82">
                  <c:v>4.0999999999999934</c:v>
                </c:pt>
                <c:pt idx="83">
                  <c:v>4.1499999999999932</c:v>
                </c:pt>
                <c:pt idx="84">
                  <c:v>4.1999999999999931</c:v>
                </c:pt>
                <c:pt idx="85">
                  <c:v>4.2499999999999929</c:v>
                </c:pt>
                <c:pt idx="86">
                  <c:v>4.2999999999999927</c:v>
                </c:pt>
                <c:pt idx="87">
                  <c:v>4.3499999999999925</c:v>
                </c:pt>
                <c:pt idx="88">
                  <c:v>4.3999999999999924</c:v>
                </c:pt>
                <c:pt idx="89">
                  <c:v>4.4499999999999922</c:v>
                </c:pt>
                <c:pt idx="90">
                  <c:v>4.499999999999992</c:v>
                </c:pt>
                <c:pt idx="91">
                  <c:v>4.5499999999999918</c:v>
                </c:pt>
                <c:pt idx="92">
                  <c:v>4.5999999999999917</c:v>
                </c:pt>
                <c:pt idx="93">
                  <c:v>4.6499999999999915</c:v>
                </c:pt>
                <c:pt idx="94">
                  <c:v>4.6999999999999913</c:v>
                </c:pt>
                <c:pt idx="95">
                  <c:v>4.7499999999999911</c:v>
                </c:pt>
                <c:pt idx="96">
                  <c:v>4.7999999999999909</c:v>
                </c:pt>
                <c:pt idx="97">
                  <c:v>4.8499999999999908</c:v>
                </c:pt>
                <c:pt idx="98">
                  <c:v>4.8999999999999906</c:v>
                </c:pt>
                <c:pt idx="99">
                  <c:v>4.9499999999999904</c:v>
                </c:pt>
                <c:pt idx="100">
                  <c:v>4.9999999999999902</c:v>
                </c:pt>
                <c:pt idx="101">
                  <c:v>5.0499999999999901</c:v>
                </c:pt>
                <c:pt idx="102">
                  <c:v>5.0999999999999899</c:v>
                </c:pt>
                <c:pt idx="103">
                  <c:v>5.1499999999999897</c:v>
                </c:pt>
                <c:pt idx="104">
                  <c:v>5.1999999999999895</c:v>
                </c:pt>
                <c:pt idx="105">
                  <c:v>5.2499999999999893</c:v>
                </c:pt>
                <c:pt idx="106">
                  <c:v>5.2999999999999892</c:v>
                </c:pt>
                <c:pt idx="107">
                  <c:v>5.349999999999989</c:v>
                </c:pt>
                <c:pt idx="108">
                  <c:v>5.3999999999999888</c:v>
                </c:pt>
                <c:pt idx="109">
                  <c:v>5.4499999999999886</c:v>
                </c:pt>
                <c:pt idx="110">
                  <c:v>5.4999999999999885</c:v>
                </c:pt>
                <c:pt idx="111">
                  <c:v>5.5499999999999883</c:v>
                </c:pt>
                <c:pt idx="112">
                  <c:v>5.5999999999999881</c:v>
                </c:pt>
                <c:pt idx="113">
                  <c:v>5.6499999999999879</c:v>
                </c:pt>
                <c:pt idx="114">
                  <c:v>5.6999999999999877</c:v>
                </c:pt>
                <c:pt idx="115">
                  <c:v>5.7499999999999876</c:v>
                </c:pt>
                <c:pt idx="116">
                  <c:v>5.7999999999999874</c:v>
                </c:pt>
                <c:pt idx="117">
                  <c:v>5.8499999999999872</c:v>
                </c:pt>
                <c:pt idx="118">
                  <c:v>5.899999999999987</c:v>
                </c:pt>
                <c:pt idx="119">
                  <c:v>5.9499999999999869</c:v>
                </c:pt>
                <c:pt idx="120">
                  <c:v>5.9999999999999867</c:v>
                </c:pt>
                <c:pt idx="121">
                  <c:v>6.0499999999999865</c:v>
                </c:pt>
                <c:pt idx="122">
                  <c:v>6.0999999999999863</c:v>
                </c:pt>
                <c:pt idx="123">
                  <c:v>6.1499999999999861</c:v>
                </c:pt>
                <c:pt idx="124">
                  <c:v>6.199999999999986</c:v>
                </c:pt>
                <c:pt idx="125">
                  <c:v>6.2499999999999858</c:v>
                </c:pt>
                <c:pt idx="126">
                  <c:v>6.2999999999999856</c:v>
                </c:pt>
                <c:pt idx="127">
                  <c:v>6.3499999999999854</c:v>
                </c:pt>
                <c:pt idx="128">
                  <c:v>6.3999999999999853</c:v>
                </c:pt>
                <c:pt idx="129">
                  <c:v>6.4499999999999851</c:v>
                </c:pt>
                <c:pt idx="130">
                  <c:v>6.4999999999999849</c:v>
                </c:pt>
                <c:pt idx="131">
                  <c:v>6.5499999999999847</c:v>
                </c:pt>
                <c:pt idx="132">
                  <c:v>6.5999999999999845</c:v>
                </c:pt>
                <c:pt idx="133">
                  <c:v>6.6499999999999844</c:v>
                </c:pt>
                <c:pt idx="134">
                  <c:v>6.6999999999999842</c:v>
                </c:pt>
                <c:pt idx="135">
                  <c:v>6.749999999999984</c:v>
                </c:pt>
                <c:pt idx="136">
                  <c:v>6.7999999999999838</c:v>
                </c:pt>
                <c:pt idx="137">
                  <c:v>6.8499999999999837</c:v>
                </c:pt>
                <c:pt idx="138">
                  <c:v>6.8999999999999835</c:v>
                </c:pt>
                <c:pt idx="139">
                  <c:v>6.9499999999999833</c:v>
                </c:pt>
                <c:pt idx="140">
                  <c:v>6.9999999999999831</c:v>
                </c:pt>
                <c:pt idx="141">
                  <c:v>7.0499999999999829</c:v>
                </c:pt>
                <c:pt idx="142">
                  <c:v>7.0999999999999828</c:v>
                </c:pt>
                <c:pt idx="143">
                  <c:v>7.1499999999999826</c:v>
                </c:pt>
                <c:pt idx="144">
                  <c:v>7.1999999999999824</c:v>
                </c:pt>
                <c:pt idx="145">
                  <c:v>7.2499999999999822</c:v>
                </c:pt>
                <c:pt idx="146">
                  <c:v>7.2999999999999821</c:v>
                </c:pt>
                <c:pt idx="147">
                  <c:v>7.3499999999999819</c:v>
                </c:pt>
                <c:pt idx="148">
                  <c:v>7.3999999999999817</c:v>
                </c:pt>
                <c:pt idx="149">
                  <c:v>7.4499999999999815</c:v>
                </c:pt>
                <c:pt idx="150">
                  <c:v>7.4999999999999813</c:v>
                </c:pt>
                <c:pt idx="151">
                  <c:v>7.5499999999999812</c:v>
                </c:pt>
                <c:pt idx="152">
                  <c:v>7.599999999999981</c:v>
                </c:pt>
                <c:pt idx="153">
                  <c:v>7.6499999999999808</c:v>
                </c:pt>
                <c:pt idx="154">
                  <c:v>7.6999999999999806</c:v>
                </c:pt>
                <c:pt idx="155">
                  <c:v>7.7499999999999805</c:v>
                </c:pt>
                <c:pt idx="156">
                  <c:v>7.7999999999999803</c:v>
                </c:pt>
                <c:pt idx="157">
                  <c:v>7.8499999999999801</c:v>
                </c:pt>
                <c:pt idx="158">
                  <c:v>7.8999999999999799</c:v>
                </c:pt>
                <c:pt idx="159">
                  <c:v>7.9499999999999797</c:v>
                </c:pt>
                <c:pt idx="160">
                  <c:v>7.9999999999999796</c:v>
                </c:pt>
                <c:pt idx="161">
                  <c:v>8.0499999999999794</c:v>
                </c:pt>
                <c:pt idx="162">
                  <c:v>8.0999999999999801</c:v>
                </c:pt>
                <c:pt idx="163">
                  <c:v>8.1499999999999808</c:v>
                </c:pt>
                <c:pt idx="164">
                  <c:v>8.1999999999999815</c:v>
                </c:pt>
                <c:pt idx="165">
                  <c:v>8.2499999999999822</c:v>
                </c:pt>
                <c:pt idx="166">
                  <c:v>8.2999999999999829</c:v>
                </c:pt>
                <c:pt idx="167">
                  <c:v>8.3499999999999837</c:v>
                </c:pt>
                <c:pt idx="168">
                  <c:v>8.3999999999999844</c:v>
                </c:pt>
                <c:pt idx="169">
                  <c:v>8.4499999999999851</c:v>
                </c:pt>
                <c:pt idx="170">
                  <c:v>8.4999999999999858</c:v>
                </c:pt>
                <c:pt idx="171">
                  <c:v>8.5499999999999865</c:v>
                </c:pt>
                <c:pt idx="172">
                  <c:v>8.5999999999999872</c:v>
                </c:pt>
                <c:pt idx="173">
                  <c:v>8.6499999999999879</c:v>
                </c:pt>
                <c:pt idx="174">
                  <c:v>8.6999999999999886</c:v>
                </c:pt>
                <c:pt idx="175">
                  <c:v>8.7499999999999893</c:v>
                </c:pt>
                <c:pt idx="176">
                  <c:v>8.7999999999999901</c:v>
                </c:pt>
                <c:pt idx="177">
                  <c:v>8.8499999999999908</c:v>
                </c:pt>
                <c:pt idx="178">
                  <c:v>8.8999999999999915</c:v>
                </c:pt>
                <c:pt idx="179">
                  <c:v>8.9499999999999922</c:v>
                </c:pt>
                <c:pt idx="180">
                  <c:v>8.9999999999999929</c:v>
                </c:pt>
                <c:pt idx="181">
                  <c:v>9.0499999999999936</c:v>
                </c:pt>
                <c:pt idx="182">
                  <c:v>9.0999999999999943</c:v>
                </c:pt>
                <c:pt idx="183">
                  <c:v>9.149999999999995</c:v>
                </c:pt>
                <c:pt idx="184">
                  <c:v>9.1999999999999957</c:v>
                </c:pt>
                <c:pt idx="185">
                  <c:v>9.2499999999999964</c:v>
                </c:pt>
                <c:pt idx="186">
                  <c:v>9.2999999999999972</c:v>
                </c:pt>
                <c:pt idx="187">
                  <c:v>9.3499999999999979</c:v>
                </c:pt>
                <c:pt idx="188">
                  <c:v>9.3999999999999986</c:v>
                </c:pt>
                <c:pt idx="189">
                  <c:v>9.4499999999999993</c:v>
                </c:pt>
                <c:pt idx="190">
                  <c:v>9.5</c:v>
                </c:pt>
                <c:pt idx="191">
                  <c:v>9.5500000000000007</c:v>
                </c:pt>
                <c:pt idx="192">
                  <c:v>9.6000000000000014</c:v>
                </c:pt>
                <c:pt idx="193">
                  <c:v>9.6500000000000021</c:v>
                </c:pt>
                <c:pt idx="194">
                  <c:v>9.7000000000000028</c:v>
                </c:pt>
                <c:pt idx="195">
                  <c:v>9.7500000000000036</c:v>
                </c:pt>
                <c:pt idx="196">
                  <c:v>9.8000000000000043</c:v>
                </c:pt>
                <c:pt idx="197">
                  <c:v>9.850000000000005</c:v>
                </c:pt>
                <c:pt idx="198">
                  <c:v>9.9000000000000057</c:v>
                </c:pt>
                <c:pt idx="199">
                  <c:v>9.9500000000000064</c:v>
                </c:pt>
                <c:pt idx="200">
                  <c:v>10.000000000000007</c:v>
                </c:pt>
                <c:pt idx="201">
                  <c:v>10.050000000000008</c:v>
                </c:pt>
                <c:pt idx="202">
                  <c:v>10.100000000000009</c:v>
                </c:pt>
                <c:pt idx="203">
                  <c:v>10.150000000000009</c:v>
                </c:pt>
                <c:pt idx="204">
                  <c:v>10.20000000000001</c:v>
                </c:pt>
                <c:pt idx="205">
                  <c:v>10.250000000000011</c:v>
                </c:pt>
                <c:pt idx="206">
                  <c:v>10.300000000000011</c:v>
                </c:pt>
                <c:pt idx="207">
                  <c:v>10.350000000000012</c:v>
                </c:pt>
                <c:pt idx="208">
                  <c:v>10.400000000000013</c:v>
                </c:pt>
                <c:pt idx="209">
                  <c:v>10.450000000000014</c:v>
                </c:pt>
                <c:pt idx="210">
                  <c:v>10.500000000000014</c:v>
                </c:pt>
                <c:pt idx="211">
                  <c:v>10.550000000000015</c:v>
                </c:pt>
                <c:pt idx="212">
                  <c:v>10.600000000000016</c:v>
                </c:pt>
                <c:pt idx="213">
                  <c:v>10.650000000000016</c:v>
                </c:pt>
                <c:pt idx="214">
                  <c:v>10.700000000000017</c:v>
                </c:pt>
                <c:pt idx="215">
                  <c:v>10.750000000000018</c:v>
                </c:pt>
                <c:pt idx="216">
                  <c:v>10.800000000000018</c:v>
                </c:pt>
                <c:pt idx="217">
                  <c:v>10.850000000000019</c:v>
                </c:pt>
                <c:pt idx="218">
                  <c:v>10.90000000000002</c:v>
                </c:pt>
                <c:pt idx="219">
                  <c:v>10.950000000000021</c:v>
                </c:pt>
                <c:pt idx="220">
                  <c:v>11.000000000000021</c:v>
                </c:pt>
                <c:pt idx="221">
                  <c:v>11.050000000000022</c:v>
                </c:pt>
                <c:pt idx="222">
                  <c:v>11.100000000000023</c:v>
                </c:pt>
                <c:pt idx="223">
                  <c:v>11.150000000000023</c:v>
                </c:pt>
                <c:pt idx="224">
                  <c:v>11.200000000000024</c:v>
                </c:pt>
                <c:pt idx="225">
                  <c:v>11.250000000000025</c:v>
                </c:pt>
                <c:pt idx="226">
                  <c:v>11.300000000000026</c:v>
                </c:pt>
                <c:pt idx="227">
                  <c:v>11.350000000000026</c:v>
                </c:pt>
                <c:pt idx="228">
                  <c:v>11.400000000000027</c:v>
                </c:pt>
              </c:numCache>
            </c:numRef>
          </c:xVal>
          <c:yVal>
            <c:numRef>
              <c:f>Sheet1!$C$6:$C$234</c:f>
              <c:numCache>
                <c:formatCode>General</c:formatCode>
                <c:ptCount val="229"/>
                <c:pt idx="0">
                  <c:v>0</c:v>
                </c:pt>
                <c:pt idx="1">
                  <c:v>0.37674311717588027</c:v>
                </c:pt>
                <c:pt idx="2">
                  <c:v>0.75199940138582555</c:v>
                </c:pt>
                <c:pt idx="3">
                  <c:v>1.1242878875143478</c:v>
                </c:pt>
                <c:pt idx="4">
                  <c:v>1.4921393229891287</c:v>
                </c:pt>
                <c:pt idx="5">
                  <c:v>1.8541019662496843</c:v>
                </c:pt>
                <c:pt idx="6">
                  <c:v>2.2087473161080675</c:v>
                </c:pt>
                <c:pt idx="7">
                  <c:v>2.554675749390436</c:v>
                </c:pt>
                <c:pt idx="8">
                  <c:v>2.8905220446102922</c:v>
                </c:pt>
                <c:pt idx="9">
                  <c:v>3.2149607698739793</c:v>
                </c:pt>
                <c:pt idx="10">
                  <c:v>3.5267115137548384</c:v>
                </c:pt>
                <c:pt idx="11">
                  <c:v>3.8245439384921376</c:v>
                </c:pt>
                <c:pt idx="12">
                  <c:v>4.1072826355721315</c:v>
                </c:pt>
                <c:pt idx="13">
                  <c:v>4.3738117645284689</c:v>
                </c:pt>
                <c:pt idx="14">
                  <c:v>4.623079456654736</c:v>
                </c:pt>
                <c:pt idx="15">
                  <c:v>4.8541019662496856</c:v>
                </c:pt>
                <c:pt idx="16">
                  <c:v>5.06596755301209</c:v>
                </c:pt>
                <c:pt idx="17">
                  <c:v>5.2578400802631826</c:v>
                </c:pt>
                <c:pt idx="18">
                  <c:v>5.4289623147961175</c:v>
                </c:pt>
                <c:pt idx="19">
                  <c:v>5.578658915329509</c:v>
                </c:pt>
                <c:pt idx="20">
                  <c:v>5.7063390977709219</c:v>
                </c:pt>
                <c:pt idx="21">
                  <c:v>5.8114989667717873</c:v>
                </c:pt>
                <c:pt idx="22">
                  <c:v>5.8937235043721321</c:v>
                </c:pt>
                <c:pt idx="23">
                  <c:v>5.952688207886867</c:v>
                </c:pt>
                <c:pt idx="24">
                  <c:v>5.9881603705696289</c:v>
                </c:pt>
                <c:pt idx="25">
                  <c:v>6</c:v>
                </c:pt>
                <c:pt idx="26">
                  <c:v>5.9881603705696289</c:v>
                </c:pt>
                <c:pt idx="27">
                  <c:v>5.952688207886867</c:v>
                </c:pt>
                <c:pt idx="28">
                  <c:v>5.8937235043721312</c:v>
                </c:pt>
                <c:pt idx="29">
                  <c:v>5.8114989667717856</c:v>
                </c:pt>
                <c:pt idx="30">
                  <c:v>5.7063390977709201</c:v>
                </c:pt>
                <c:pt idx="31">
                  <c:v>5.5786589153295072</c:v>
                </c:pt>
                <c:pt idx="32">
                  <c:v>5.4289623147961148</c:v>
                </c:pt>
                <c:pt idx="33">
                  <c:v>5.2578400802631782</c:v>
                </c:pt>
                <c:pt idx="34">
                  <c:v>5.0659675530120865</c:v>
                </c:pt>
                <c:pt idx="35">
                  <c:v>4.854101966249682</c:v>
                </c:pt>
                <c:pt idx="36">
                  <c:v>4.6230794566547324</c:v>
                </c:pt>
                <c:pt idx="37">
                  <c:v>4.3738117645284653</c:v>
                </c:pt>
                <c:pt idx="38">
                  <c:v>4.1072826355721261</c:v>
                </c:pt>
                <c:pt idx="39">
                  <c:v>3.8245439384921331</c:v>
                </c:pt>
                <c:pt idx="40">
                  <c:v>3.5267115137548348</c:v>
                </c:pt>
                <c:pt idx="41">
                  <c:v>3.2149607698739753</c:v>
                </c:pt>
                <c:pt idx="42">
                  <c:v>2.8905220446102891</c:v>
                </c:pt>
                <c:pt idx="43">
                  <c:v>2.5546757493904351</c:v>
                </c:pt>
                <c:pt idx="44">
                  <c:v>2.2087473161080666</c:v>
                </c:pt>
                <c:pt idx="45">
                  <c:v>1.8541019662496852</c:v>
                </c:pt>
                <c:pt idx="46">
                  <c:v>1.4921393229891313</c:v>
                </c:pt>
                <c:pt idx="47">
                  <c:v>1.12428788751435</c:v>
                </c:pt>
                <c:pt idx="48">
                  <c:v>0.75199940138582988</c:v>
                </c:pt>
                <c:pt idx="49">
                  <c:v>0.37674311717588682</c:v>
                </c:pt>
                <c:pt idx="50">
                  <c:v>6.0641595911459234E-15</c:v>
                </c:pt>
                <c:pt idx="51">
                  <c:v>-0.37674311717587206</c:v>
                </c:pt>
                <c:pt idx="52">
                  <c:v>-0.75199940138581522</c:v>
                </c:pt>
                <c:pt idx="53">
                  <c:v>-1.1242878875143354</c:v>
                </c:pt>
                <c:pt idx="54">
                  <c:v>-1.4921393229891147</c:v>
                </c:pt>
                <c:pt idx="55">
                  <c:v>-1.8541019662496687</c:v>
                </c:pt>
                <c:pt idx="56">
                  <c:v>-2.2087473161080551</c:v>
                </c:pt>
                <c:pt idx="57">
                  <c:v>-2.5546757493904217</c:v>
                </c:pt>
                <c:pt idx="58">
                  <c:v>-2.8905220446102762</c:v>
                </c:pt>
                <c:pt idx="59">
                  <c:v>-3.2149607698739624</c:v>
                </c:pt>
                <c:pt idx="60">
                  <c:v>-3.5267115137548206</c:v>
                </c:pt>
                <c:pt idx="61">
                  <c:v>-3.8245439384921198</c:v>
                </c:pt>
                <c:pt idx="62">
                  <c:v>-4.1072826355721164</c:v>
                </c:pt>
                <c:pt idx="63">
                  <c:v>-4.3738117645284529</c:v>
                </c:pt>
                <c:pt idx="64">
                  <c:v>-4.6230794566547191</c:v>
                </c:pt>
                <c:pt idx="65">
                  <c:v>-4.8541019662496678</c:v>
                </c:pt>
                <c:pt idx="66">
                  <c:v>-5.065967553012074</c:v>
                </c:pt>
                <c:pt idx="67">
                  <c:v>-5.2578400802631684</c:v>
                </c:pt>
                <c:pt idx="68">
                  <c:v>-5.428962314796105</c:v>
                </c:pt>
                <c:pt idx="69">
                  <c:v>-5.5786589153294965</c:v>
                </c:pt>
                <c:pt idx="70">
                  <c:v>-5.7063390977709112</c:v>
                </c:pt>
                <c:pt idx="71">
                  <c:v>-5.8114989667717776</c:v>
                </c:pt>
                <c:pt idx="72">
                  <c:v>-5.893723504372125</c:v>
                </c:pt>
                <c:pt idx="73">
                  <c:v>-5.9526882078868617</c:v>
                </c:pt>
                <c:pt idx="74">
                  <c:v>-5.9881603705696271</c:v>
                </c:pt>
                <c:pt idx="75">
                  <c:v>-6</c:v>
                </c:pt>
                <c:pt idx="76">
                  <c:v>-5.9881603705696325</c:v>
                </c:pt>
                <c:pt idx="77">
                  <c:v>-5.9526882078868733</c:v>
                </c:pt>
                <c:pt idx="78">
                  <c:v>-5.8937235043721401</c:v>
                </c:pt>
                <c:pt idx="79">
                  <c:v>-5.8114989667717989</c:v>
                </c:pt>
                <c:pt idx="80">
                  <c:v>-5.7063390977709361</c:v>
                </c:pt>
                <c:pt idx="81">
                  <c:v>-5.5786589153295276</c:v>
                </c:pt>
                <c:pt idx="82">
                  <c:v>-5.4289623147961397</c:v>
                </c:pt>
                <c:pt idx="83">
                  <c:v>-5.2578400802632057</c:v>
                </c:pt>
                <c:pt idx="84">
                  <c:v>-5.0659675530121184</c:v>
                </c:pt>
                <c:pt idx="85">
                  <c:v>-4.8541019662497167</c:v>
                </c:pt>
                <c:pt idx="86">
                  <c:v>-4.6230794566547715</c:v>
                </c:pt>
                <c:pt idx="87">
                  <c:v>-4.3738117645285097</c:v>
                </c:pt>
                <c:pt idx="88">
                  <c:v>-4.1072826355721759</c:v>
                </c:pt>
                <c:pt idx="89">
                  <c:v>-3.8245439384921829</c:v>
                </c:pt>
                <c:pt idx="90">
                  <c:v>-3.5267115137548872</c:v>
                </c:pt>
                <c:pt idx="91">
                  <c:v>-3.2149607698740317</c:v>
                </c:pt>
                <c:pt idx="92">
                  <c:v>-2.8905220446103481</c:v>
                </c:pt>
                <c:pt idx="93">
                  <c:v>-2.5546757493904959</c:v>
                </c:pt>
                <c:pt idx="94">
                  <c:v>-2.2087473161081266</c:v>
                </c:pt>
                <c:pt idx="95">
                  <c:v>-1.8541019662497467</c:v>
                </c:pt>
                <c:pt idx="96">
                  <c:v>-1.4921393229891939</c:v>
                </c:pt>
                <c:pt idx="97">
                  <c:v>-1.1242878875144162</c:v>
                </c:pt>
                <c:pt idx="98">
                  <c:v>-0.7519994013858966</c:v>
                </c:pt>
                <c:pt idx="99">
                  <c:v>-0.37674311717595399</c:v>
                </c:pt>
                <c:pt idx="100">
                  <c:v>-7.6077165400700864E-14</c:v>
                </c:pt>
                <c:pt idx="101">
                  <c:v>0.37674311717580222</c:v>
                </c:pt>
                <c:pt idx="102">
                  <c:v>0.75199940138575094</c:v>
                </c:pt>
                <c:pt idx="103">
                  <c:v>1.1242878875142668</c:v>
                </c:pt>
                <c:pt idx="104">
                  <c:v>1.4921393229890518</c:v>
                </c:pt>
                <c:pt idx="105">
                  <c:v>1.8541019662496021</c:v>
                </c:pt>
                <c:pt idx="106">
                  <c:v>2.2087473161079898</c:v>
                </c:pt>
                <c:pt idx="107">
                  <c:v>2.5546757493903631</c:v>
                </c:pt>
                <c:pt idx="108">
                  <c:v>2.8905220446102149</c:v>
                </c:pt>
                <c:pt idx="109">
                  <c:v>3.2149607698739082</c:v>
                </c:pt>
                <c:pt idx="110">
                  <c:v>3.5267115137547642</c:v>
                </c:pt>
                <c:pt idx="111">
                  <c:v>3.8245439384920701</c:v>
                </c:pt>
                <c:pt idx="112">
                  <c:v>4.1072826355720622</c:v>
                </c:pt>
                <c:pt idx="113">
                  <c:v>4.3738117645284049</c:v>
                </c:pt>
                <c:pt idx="114">
                  <c:v>4.6230794566546782</c:v>
                </c:pt>
                <c:pt idx="115">
                  <c:v>4.8541019662496279</c:v>
                </c:pt>
                <c:pt idx="116">
                  <c:v>5.0659675530120403</c:v>
                </c:pt>
                <c:pt idx="117">
                  <c:v>5.257840080263132</c:v>
                </c:pt>
                <c:pt idx="118">
                  <c:v>5.4289623147960748</c:v>
                </c:pt>
                <c:pt idx="119">
                  <c:v>5.5786589153294734</c:v>
                </c:pt>
                <c:pt idx="120">
                  <c:v>5.7063390977708899</c:v>
                </c:pt>
                <c:pt idx="121">
                  <c:v>5.8114989667717616</c:v>
                </c:pt>
                <c:pt idx="122">
                  <c:v>5.8937235043721117</c:v>
                </c:pt>
                <c:pt idx="123">
                  <c:v>5.9526882078868537</c:v>
                </c:pt>
                <c:pt idx="124">
                  <c:v>5.9881603705696227</c:v>
                </c:pt>
                <c:pt idx="125">
                  <c:v>6</c:v>
                </c:pt>
                <c:pt idx="126">
                  <c:v>5.988160370569636</c:v>
                </c:pt>
                <c:pt idx="127">
                  <c:v>5.9526882078868812</c:v>
                </c:pt>
                <c:pt idx="128">
                  <c:v>5.8937235043721534</c:v>
                </c:pt>
                <c:pt idx="129">
                  <c:v>5.8114989667718131</c:v>
                </c:pt>
                <c:pt idx="130">
                  <c:v>5.7063390977709583</c:v>
                </c:pt>
                <c:pt idx="131">
                  <c:v>5.5786589153295498</c:v>
                </c:pt>
                <c:pt idx="132">
                  <c:v>5.4289623147961699</c:v>
                </c:pt>
                <c:pt idx="133">
                  <c:v>5.2578400802632368</c:v>
                </c:pt>
                <c:pt idx="134">
                  <c:v>5.0659675530121531</c:v>
                </c:pt>
                <c:pt idx="135">
                  <c:v>4.8541019662497549</c:v>
                </c:pt>
                <c:pt idx="136">
                  <c:v>4.6230794566548123</c:v>
                </c:pt>
                <c:pt idx="137">
                  <c:v>4.3738117645285541</c:v>
                </c:pt>
                <c:pt idx="138">
                  <c:v>4.1072826355722238</c:v>
                </c:pt>
                <c:pt idx="139">
                  <c:v>3.8245439384922371</c:v>
                </c:pt>
                <c:pt idx="140">
                  <c:v>3.5267115137549441</c:v>
                </c:pt>
                <c:pt idx="141">
                  <c:v>3.2149607698740912</c:v>
                </c:pt>
                <c:pt idx="142">
                  <c:v>2.8905220446104094</c:v>
                </c:pt>
                <c:pt idx="143">
                  <c:v>2.554675749390559</c:v>
                </c:pt>
                <c:pt idx="144">
                  <c:v>2.2087473161081963</c:v>
                </c:pt>
                <c:pt idx="145">
                  <c:v>1.8541019662498184</c:v>
                </c:pt>
                <c:pt idx="146">
                  <c:v>1.4921393229892568</c:v>
                </c:pt>
                <c:pt idx="147">
                  <c:v>1.1242878875144902</c:v>
                </c:pt>
                <c:pt idx="148">
                  <c:v>0.751999401385961</c:v>
                </c:pt>
                <c:pt idx="149">
                  <c:v>0.37674311717602921</c:v>
                </c:pt>
                <c:pt idx="150">
                  <c:v>1.4076110069205505E-13</c:v>
                </c:pt>
                <c:pt idx="151">
                  <c:v>-0.37674311717573761</c:v>
                </c:pt>
                <c:pt idx="152">
                  <c:v>-0.75199940138568144</c:v>
                </c:pt>
                <c:pt idx="153">
                  <c:v>-1.1242878875142033</c:v>
                </c:pt>
                <c:pt idx="154">
                  <c:v>-1.4921393229889841</c:v>
                </c:pt>
                <c:pt idx="155">
                  <c:v>-1.8541019662495404</c:v>
                </c:pt>
                <c:pt idx="156">
                  <c:v>-2.2087473161079352</c:v>
                </c:pt>
                <c:pt idx="157">
                  <c:v>-2.5546757493902952</c:v>
                </c:pt>
                <c:pt idx="158">
                  <c:v>-2.8905220446101625</c:v>
                </c:pt>
                <c:pt idx="159">
                  <c:v>-3.2149607698738447</c:v>
                </c:pt>
                <c:pt idx="160">
                  <c:v>-3.5267115137547163</c:v>
                </c:pt>
                <c:pt idx="161">
                  <c:v>-3.8245439384920199</c:v>
                </c:pt>
                <c:pt idx="162">
                  <c:v>-4.1072826355720187</c:v>
                </c:pt>
                <c:pt idx="163">
                  <c:v>-4.3738117645283676</c:v>
                </c:pt>
                <c:pt idx="164">
                  <c:v>-4.6230794566546471</c:v>
                </c:pt>
                <c:pt idx="165">
                  <c:v>-4.8541019662496012</c:v>
                </c:pt>
                <c:pt idx="166">
                  <c:v>-5.065967553012019</c:v>
                </c:pt>
                <c:pt idx="167">
                  <c:v>-5.2578400802631213</c:v>
                </c:pt>
                <c:pt idx="168">
                  <c:v>-5.4289623147960633</c:v>
                </c:pt>
                <c:pt idx="169">
                  <c:v>-5.578658915329469</c:v>
                </c:pt>
                <c:pt idx="170">
                  <c:v>-5.7063390977708881</c:v>
                </c:pt>
                <c:pt idx="171">
                  <c:v>-5.8114989667717589</c:v>
                </c:pt>
                <c:pt idx="172">
                  <c:v>-5.8937235043721152</c:v>
                </c:pt>
                <c:pt idx="173">
                  <c:v>-5.9526882078868555</c:v>
                </c:pt>
                <c:pt idx="174">
                  <c:v>-5.9881603705696236</c:v>
                </c:pt>
                <c:pt idx="175">
                  <c:v>-6</c:v>
                </c:pt>
                <c:pt idx="176">
                  <c:v>-5.9881603705696342</c:v>
                </c:pt>
                <c:pt idx="177">
                  <c:v>-5.9526882078868759</c:v>
                </c:pt>
                <c:pt idx="178">
                  <c:v>-5.8937235043721437</c:v>
                </c:pt>
                <c:pt idx="179">
                  <c:v>-5.8114989667718024</c:v>
                </c:pt>
                <c:pt idx="180">
                  <c:v>-5.7063390977709387</c:v>
                </c:pt>
                <c:pt idx="181">
                  <c:v>-5.5786589153295258</c:v>
                </c:pt>
                <c:pt idx="182">
                  <c:v>-5.4289623147961379</c:v>
                </c:pt>
                <c:pt idx="183">
                  <c:v>-5.2578400802632013</c:v>
                </c:pt>
                <c:pt idx="184">
                  <c:v>-5.0659675530121078</c:v>
                </c:pt>
                <c:pt idx="185">
                  <c:v>-4.8541019662496989</c:v>
                </c:pt>
                <c:pt idx="186">
                  <c:v>-4.623079456654752</c:v>
                </c:pt>
                <c:pt idx="187">
                  <c:v>-4.3738117645284813</c:v>
                </c:pt>
                <c:pt idx="188">
                  <c:v>-4.1072826355721386</c:v>
                </c:pt>
                <c:pt idx="189">
                  <c:v>-3.8245439384921474</c:v>
                </c:pt>
                <c:pt idx="190">
                  <c:v>-3.526711513754841</c:v>
                </c:pt>
                <c:pt idx="191">
                  <c:v>-3.2149607698739748</c:v>
                </c:pt>
                <c:pt idx="192">
                  <c:v>-2.8905220446102886</c:v>
                </c:pt>
                <c:pt idx="193">
                  <c:v>-2.5546757493904249</c:v>
                </c:pt>
                <c:pt idx="194">
                  <c:v>-2.2087473161080484</c:v>
                </c:pt>
                <c:pt idx="195">
                  <c:v>-1.8541019662496669</c:v>
                </c:pt>
                <c:pt idx="196">
                  <c:v>-1.4921393229891027</c:v>
                </c:pt>
                <c:pt idx="197">
                  <c:v>-1.124287887514313</c:v>
                </c:pt>
                <c:pt idx="198">
                  <c:v>-0.75199940138578181</c:v>
                </c:pt>
                <c:pt idx="199">
                  <c:v>-0.37674311717583853</c:v>
                </c:pt>
                <c:pt idx="200">
                  <c:v>5.0350348890226826E-14</c:v>
                </c:pt>
                <c:pt idx="201">
                  <c:v>0.376743117175939</c:v>
                </c:pt>
                <c:pt idx="202">
                  <c:v>0.75199940138588173</c:v>
                </c:pt>
                <c:pt idx="203">
                  <c:v>1.124287887514412</c:v>
                </c:pt>
                <c:pt idx="204">
                  <c:v>1.4921393229892002</c:v>
                </c:pt>
                <c:pt idx="205">
                  <c:v>1.8541019662497527</c:v>
                </c:pt>
                <c:pt idx="206">
                  <c:v>2.2087473161081421</c:v>
                </c:pt>
                <c:pt idx="207">
                  <c:v>2.5546757493905066</c:v>
                </c:pt>
                <c:pt idx="208">
                  <c:v>2.890522044610377</c:v>
                </c:pt>
                <c:pt idx="209">
                  <c:v>3.214960769874069</c:v>
                </c:pt>
                <c:pt idx="210">
                  <c:v>3.5267115137549228</c:v>
                </c:pt>
                <c:pt idx="211">
                  <c:v>3.8245439384922166</c:v>
                </c:pt>
                <c:pt idx="212">
                  <c:v>4.1072826355722123</c:v>
                </c:pt>
                <c:pt idx="213">
                  <c:v>4.3738117645285577</c:v>
                </c:pt>
                <c:pt idx="214">
                  <c:v>4.6230794566548159</c:v>
                </c:pt>
                <c:pt idx="215">
                  <c:v>4.8541019662497638</c:v>
                </c:pt>
                <c:pt idx="216">
                  <c:v>5.065967553012162</c:v>
                </c:pt>
                <c:pt idx="217">
                  <c:v>5.2578400802632448</c:v>
                </c:pt>
                <c:pt idx="218">
                  <c:v>5.4289623147961814</c:v>
                </c:pt>
                <c:pt idx="219">
                  <c:v>5.5786589153295667</c:v>
                </c:pt>
                <c:pt idx="220">
                  <c:v>5.7063390977709698</c:v>
                </c:pt>
                <c:pt idx="221">
                  <c:v>5.8114989667718273</c:v>
                </c:pt>
                <c:pt idx="222">
                  <c:v>5.8937235043721623</c:v>
                </c:pt>
                <c:pt idx="223">
                  <c:v>5.9526882078868875</c:v>
                </c:pt>
                <c:pt idx="224">
                  <c:v>5.9881603705696405</c:v>
                </c:pt>
                <c:pt idx="225">
                  <c:v>6</c:v>
                </c:pt>
                <c:pt idx="226">
                  <c:v>5.9881603705696174</c:v>
                </c:pt>
                <c:pt idx="227">
                  <c:v>5.9526882078868422</c:v>
                </c:pt>
                <c:pt idx="228">
                  <c:v>5.8937235043720957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18E-4551-9B65-89B4654511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75011792"/>
        <c:axId val="2075009296"/>
      </c:scatterChart>
      <c:valAx>
        <c:axId val="2075011792"/>
        <c:scaling>
          <c:orientation val="minMax"/>
          <c:max val="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5009296"/>
        <c:crosses val="autoZero"/>
        <c:crossBetween val="midCat"/>
      </c:valAx>
      <c:valAx>
        <c:axId val="207500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501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Input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Sheet1!$B$6:$B$234</c:f>
              <c:numCache>
                <c:formatCode>General</c:formatCode>
                <c:ptCount val="229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1.1500000000000004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  <c:pt idx="32">
                  <c:v>1.6000000000000008</c:v>
                </c:pt>
                <c:pt idx="33">
                  <c:v>1.6500000000000008</c:v>
                </c:pt>
                <c:pt idx="34">
                  <c:v>1.7000000000000008</c:v>
                </c:pt>
                <c:pt idx="35">
                  <c:v>1.7500000000000009</c:v>
                </c:pt>
                <c:pt idx="36">
                  <c:v>1.8000000000000009</c:v>
                </c:pt>
                <c:pt idx="37">
                  <c:v>1.850000000000001</c:v>
                </c:pt>
                <c:pt idx="38">
                  <c:v>1.900000000000001</c:v>
                </c:pt>
                <c:pt idx="39">
                  <c:v>1.9500000000000011</c:v>
                </c:pt>
                <c:pt idx="40">
                  <c:v>2.0000000000000009</c:v>
                </c:pt>
                <c:pt idx="41">
                  <c:v>2.0500000000000007</c:v>
                </c:pt>
                <c:pt idx="42">
                  <c:v>2.1000000000000005</c:v>
                </c:pt>
                <c:pt idx="43">
                  <c:v>2.1500000000000004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2.3499999999999996</c:v>
                </c:pt>
                <c:pt idx="48">
                  <c:v>2.3999999999999995</c:v>
                </c:pt>
                <c:pt idx="49">
                  <c:v>2.4499999999999993</c:v>
                </c:pt>
                <c:pt idx="50">
                  <c:v>2.4999999999999991</c:v>
                </c:pt>
                <c:pt idx="51">
                  <c:v>2.5499999999999989</c:v>
                </c:pt>
                <c:pt idx="52">
                  <c:v>2.5999999999999988</c:v>
                </c:pt>
                <c:pt idx="53">
                  <c:v>2.6499999999999986</c:v>
                </c:pt>
                <c:pt idx="54">
                  <c:v>2.6999999999999984</c:v>
                </c:pt>
                <c:pt idx="55">
                  <c:v>2.7499999999999982</c:v>
                </c:pt>
                <c:pt idx="56">
                  <c:v>2.799999999999998</c:v>
                </c:pt>
                <c:pt idx="57">
                  <c:v>2.8499999999999979</c:v>
                </c:pt>
                <c:pt idx="58">
                  <c:v>2.8999999999999977</c:v>
                </c:pt>
                <c:pt idx="59">
                  <c:v>2.9499999999999975</c:v>
                </c:pt>
                <c:pt idx="60">
                  <c:v>2.9999999999999973</c:v>
                </c:pt>
                <c:pt idx="61">
                  <c:v>3.0499999999999972</c:v>
                </c:pt>
                <c:pt idx="62">
                  <c:v>3.099999999999997</c:v>
                </c:pt>
                <c:pt idx="63">
                  <c:v>3.1499999999999968</c:v>
                </c:pt>
                <c:pt idx="64">
                  <c:v>3.1999999999999966</c:v>
                </c:pt>
                <c:pt idx="65">
                  <c:v>3.2499999999999964</c:v>
                </c:pt>
                <c:pt idx="66">
                  <c:v>3.2999999999999963</c:v>
                </c:pt>
                <c:pt idx="67">
                  <c:v>3.3499999999999961</c:v>
                </c:pt>
                <c:pt idx="68">
                  <c:v>3.3999999999999959</c:v>
                </c:pt>
                <c:pt idx="69">
                  <c:v>3.4499999999999957</c:v>
                </c:pt>
                <c:pt idx="70">
                  <c:v>3.4999999999999956</c:v>
                </c:pt>
                <c:pt idx="71">
                  <c:v>3.5499999999999954</c:v>
                </c:pt>
                <c:pt idx="72">
                  <c:v>3.5999999999999952</c:v>
                </c:pt>
                <c:pt idx="73">
                  <c:v>3.649999999999995</c:v>
                </c:pt>
                <c:pt idx="74">
                  <c:v>3.6999999999999948</c:v>
                </c:pt>
                <c:pt idx="75">
                  <c:v>3.7499999999999947</c:v>
                </c:pt>
                <c:pt idx="76">
                  <c:v>3.7999999999999945</c:v>
                </c:pt>
                <c:pt idx="77">
                  <c:v>3.8499999999999943</c:v>
                </c:pt>
                <c:pt idx="78">
                  <c:v>3.8999999999999941</c:v>
                </c:pt>
                <c:pt idx="79">
                  <c:v>3.949999999999994</c:v>
                </c:pt>
                <c:pt idx="80">
                  <c:v>3.9999999999999938</c:v>
                </c:pt>
                <c:pt idx="81">
                  <c:v>4.0499999999999936</c:v>
                </c:pt>
                <c:pt idx="82">
                  <c:v>4.0999999999999934</c:v>
                </c:pt>
                <c:pt idx="83">
                  <c:v>4.1499999999999932</c:v>
                </c:pt>
                <c:pt idx="84">
                  <c:v>4.1999999999999931</c:v>
                </c:pt>
                <c:pt idx="85">
                  <c:v>4.2499999999999929</c:v>
                </c:pt>
                <c:pt idx="86">
                  <c:v>4.2999999999999927</c:v>
                </c:pt>
                <c:pt idx="87">
                  <c:v>4.3499999999999925</c:v>
                </c:pt>
                <c:pt idx="88">
                  <c:v>4.3999999999999924</c:v>
                </c:pt>
                <c:pt idx="89">
                  <c:v>4.4499999999999922</c:v>
                </c:pt>
                <c:pt idx="90">
                  <c:v>4.499999999999992</c:v>
                </c:pt>
                <c:pt idx="91">
                  <c:v>4.5499999999999918</c:v>
                </c:pt>
                <c:pt idx="92">
                  <c:v>4.5999999999999917</c:v>
                </c:pt>
                <c:pt idx="93">
                  <c:v>4.6499999999999915</c:v>
                </c:pt>
                <c:pt idx="94">
                  <c:v>4.6999999999999913</c:v>
                </c:pt>
                <c:pt idx="95">
                  <c:v>4.7499999999999911</c:v>
                </c:pt>
                <c:pt idx="96">
                  <c:v>4.7999999999999909</c:v>
                </c:pt>
                <c:pt idx="97">
                  <c:v>4.8499999999999908</c:v>
                </c:pt>
                <c:pt idx="98">
                  <c:v>4.8999999999999906</c:v>
                </c:pt>
                <c:pt idx="99">
                  <c:v>4.9499999999999904</c:v>
                </c:pt>
                <c:pt idx="100">
                  <c:v>4.9999999999999902</c:v>
                </c:pt>
                <c:pt idx="101">
                  <c:v>5.0499999999999901</c:v>
                </c:pt>
                <c:pt idx="102">
                  <c:v>5.0999999999999899</c:v>
                </c:pt>
                <c:pt idx="103">
                  <c:v>5.1499999999999897</c:v>
                </c:pt>
                <c:pt idx="104">
                  <c:v>5.1999999999999895</c:v>
                </c:pt>
                <c:pt idx="105">
                  <c:v>5.2499999999999893</c:v>
                </c:pt>
                <c:pt idx="106">
                  <c:v>5.2999999999999892</c:v>
                </c:pt>
                <c:pt idx="107">
                  <c:v>5.349999999999989</c:v>
                </c:pt>
                <c:pt idx="108">
                  <c:v>5.3999999999999888</c:v>
                </c:pt>
                <c:pt idx="109">
                  <c:v>5.4499999999999886</c:v>
                </c:pt>
                <c:pt idx="110">
                  <c:v>5.4999999999999885</c:v>
                </c:pt>
                <c:pt idx="111">
                  <c:v>5.5499999999999883</c:v>
                </c:pt>
                <c:pt idx="112">
                  <c:v>5.5999999999999881</c:v>
                </c:pt>
                <c:pt idx="113">
                  <c:v>5.6499999999999879</c:v>
                </c:pt>
                <c:pt idx="114">
                  <c:v>5.6999999999999877</c:v>
                </c:pt>
                <c:pt idx="115">
                  <c:v>5.7499999999999876</c:v>
                </c:pt>
                <c:pt idx="116">
                  <c:v>5.7999999999999874</c:v>
                </c:pt>
                <c:pt idx="117">
                  <c:v>5.8499999999999872</c:v>
                </c:pt>
                <c:pt idx="118">
                  <c:v>5.899999999999987</c:v>
                </c:pt>
                <c:pt idx="119">
                  <c:v>5.9499999999999869</c:v>
                </c:pt>
                <c:pt idx="120">
                  <c:v>5.9999999999999867</c:v>
                </c:pt>
                <c:pt idx="121">
                  <c:v>6.0499999999999865</c:v>
                </c:pt>
                <c:pt idx="122">
                  <c:v>6.0999999999999863</c:v>
                </c:pt>
                <c:pt idx="123">
                  <c:v>6.1499999999999861</c:v>
                </c:pt>
                <c:pt idx="124">
                  <c:v>6.199999999999986</c:v>
                </c:pt>
                <c:pt idx="125">
                  <c:v>6.2499999999999858</c:v>
                </c:pt>
                <c:pt idx="126">
                  <c:v>6.2999999999999856</c:v>
                </c:pt>
                <c:pt idx="127">
                  <c:v>6.3499999999999854</c:v>
                </c:pt>
                <c:pt idx="128">
                  <c:v>6.3999999999999853</c:v>
                </c:pt>
                <c:pt idx="129">
                  <c:v>6.4499999999999851</c:v>
                </c:pt>
                <c:pt idx="130">
                  <c:v>6.4999999999999849</c:v>
                </c:pt>
                <c:pt idx="131">
                  <c:v>6.5499999999999847</c:v>
                </c:pt>
                <c:pt idx="132">
                  <c:v>6.5999999999999845</c:v>
                </c:pt>
                <c:pt idx="133">
                  <c:v>6.6499999999999844</c:v>
                </c:pt>
                <c:pt idx="134">
                  <c:v>6.6999999999999842</c:v>
                </c:pt>
                <c:pt idx="135">
                  <c:v>6.749999999999984</c:v>
                </c:pt>
                <c:pt idx="136">
                  <c:v>6.7999999999999838</c:v>
                </c:pt>
                <c:pt idx="137">
                  <c:v>6.8499999999999837</c:v>
                </c:pt>
                <c:pt idx="138">
                  <c:v>6.8999999999999835</c:v>
                </c:pt>
                <c:pt idx="139">
                  <c:v>6.9499999999999833</c:v>
                </c:pt>
                <c:pt idx="140">
                  <c:v>6.9999999999999831</c:v>
                </c:pt>
                <c:pt idx="141">
                  <c:v>7.0499999999999829</c:v>
                </c:pt>
                <c:pt idx="142">
                  <c:v>7.0999999999999828</c:v>
                </c:pt>
                <c:pt idx="143">
                  <c:v>7.1499999999999826</c:v>
                </c:pt>
                <c:pt idx="144">
                  <c:v>7.1999999999999824</c:v>
                </c:pt>
                <c:pt idx="145">
                  <c:v>7.2499999999999822</c:v>
                </c:pt>
                <c:pt idx="146">
                  <c:v>7.2999999999999821</c:v>
                </c:pt>
                <c:pt idx="147">
                  <c:v>7.3499999999999819</c:v>
                </c:pt>
                <c:pt idx="148">
                  <c:v>7.3999999999999817</c:v>
                </c:pt>
                <c:pt idx="149">
                  <c:v>7.4499999999999815</c:v>
                </c:pt>
                <c:pt idx="150">
                  <c:v>7.4999999999999813</c:v>
                </c:pt>
                <c:pt idx="151">
                  <c:v>7.5499999999999812</c:v>
                </c:pt>
                <c:pt idx="152">
                  <c:v>7.599999999999981</c:v>
                </c:pt>
                <c:pt idx="153">
                  <c:v>7.6499999999999808</c:v>
                </c:pt>
                <c:pt idx="154">
                  <c:v>7.6999999999999806</c:v>
                </c:pt>
                <c:pt idx="155">
                  <c:v>7.7499999999999805</c:v>
                </c:pt>
                <c:pt idx="156">
                  <c:v>7.7999999999999803</c:v>
                </c:pt>
                <c:pt idx="157">
                  <c:v>7.8499999999999801</c:v>
                </c:pt>
                <c:pt idx="158">
                  <c:v>7.8999999999999799</c:v>
                </c:pt>
                <c:pt idx="159">
                  <c:v>7.9499999999999797</c:v>
                </c:pt>
                <c:pt idx="160">
                  <c:v>7.9999999999999796</c:v>
                </c:pt>
                <c:pt idx="161">
                  <c:v>8.0499999999999794</c:v>
                </c:pt>
                <c:pt idx="162">
                  <c:v>8.0999999999999801</c:v>
                </c:pt>
                <c:pt idx="163">
                  <c:v>8.1499999999999808</c:v>
                </c:pt>
                <c:pt idx="164">
                  <c:v>8.1999999999999815</c:v>
                </c:pt>
                <c:pt idx="165">
                  <c:v>8.2499999999999822</c:v>
                </c:pt>
                <c:pt idx="166">
                  <c:v>8.2999999999999829</c:v>
                </c:pt>
                <c:pt idx="167">
                  <c:v>8.3499999999999837</c:v>
                </c:pt>
                <c:pt idx="168">
                  <c:v>8.3999999999999844</c:v>
                </c:pt>
                <c:pt idx="169">
                  <c:v>8.4499999999999851</c:v>
                </c:pt>
                <c:pt idx="170">
                  <c:v>8.4999999999999858</c:v>
                </c:pt>
                <c:pt idx="171">
                  <c:v>8.5499999999999865</c:v>
                </c:pt>
                <c:pt idx="172">
                  <c:v>8.5999999999999872</c:v>
                </c:pt>
                <c:pt idx="173">
                  <c:v>8.6499999999999879</c:v>
                </c:pt>
                <c:pt idx="174">
                  <c:v>8.6999999999999886</c:v>
                </c:pt>
                <c:pt idx="175">
                  <c:v>8.7499999999999893</c:v>
                </c:pt>
                <c:pt idx="176">
                  <c:v>8.7999999999999901</c:v>
                </c:pt>
                <c:pt idx="177">
                  <c:v>8.8499999999999908</c:v>
                </c:pt>
                <c:pt idx="178">
                  <c:v>8.8999999999999915</c:v>
                </c:pt>
                <c:pt idx="179">
                  <c:v>8.9499999999999922</c:v>
                </c:pt>
                <c:pt idx="180">
                  <c:v>8.9999999999999929</c:v>
                </c:pt>
                <c:pt idx="181">
                  <c:v>9.0499999999999936</c:v>
                </c:pt>
                <c:pt idx="182">
                  <c:v>9.0999999999999943</c:v>
                </c:pt>
                <c:pt idx="183">
                  <c:v>9.149999999999995</c:v>
                </c:pt>
                <c:pt idx="184">
                  <c:v>9.1999999999999957</c:v>
                </c:pt>
                <c:pt idx="185">
                  <c:v>9.2499999999999964</c:v>
                </c:pt>
                <c:pt idx="186">
                  <c:v>9.2999999999999972</c:v>
                </c:pt>
                <c:pt idx="187">
                  <c:v>9.3499999999999979</c:v>
                </c:pt>
                <c:pt idx="188">
                  <c:v>9.3999999999999986</c:v>
                </c:pt>
                <c:pt idx="189">
                  <c:v>9.4499999999999993</c:v>
                </c:pt>
                <c:pt idx="190">
                  <c:v>9.5</c:v>
                </c:pt>
                <c:pt idx="191">
                  <c:v>9.5500000000000007</c:v>
                </c:pt>
                <c:pt idx="192">
                  <c:v>9.6000000000000014</c:v>
                </c:pt>
                <c:pt idx="193">
                  <c:v>9.6500000000000021</c:v>
                </c:pt>
                <c:pt idx="194">
                  <c:v>9.7000000000000028</c:v>
                </c:pt>
                <c:pt idx="195">
                  <c:v>9.7500000000000036</c:v>
                </c:pt>
                <c:pt idx="196">
                  <c:v>9.8000000000000043</c:v>
                </c:pt>
                <c:pt idx="197">
                  <c:v>9.850000000000005</c:v>
                </c:pt>
                <c:pt idx="198">
                  <c:v>9.9000000000000057</c:v>
                </c:pt>
                <c:pt idx="199">
                  <c:v>9.9500000000000064</c:v>
                </c:pt>
                <c:pt idx="200">
                  <c:v>10.000000000000007</c:v>
                </c:pt>
                <c:pt idx="201">
                  <c:v>10.050000000000008</c:v>
                </c:pt>
                <c:pt idx="202">
                  <c:v>10.100000000000009</c:v>
                </c:pt>
                <c:pt idx="203">
                  <c:v>10.150000000000009</c:v>
                </c:pt>
                <c:pt idx="204">
                  <c:v>10.20000000000001</c:v>
                </c:pt>
                <c:pt idx="205">
                  <c:v>10.250000000000011</c:v>
                </c:pt>
                <c:pt idx="206">
                  <c:v>10.300000000000011</c:v>
                </c:pt>
                <c:pt idx="207">
                  <c:v>10.350000000000012</c:v>
                </c:pt>
                <c:pt idx="208">
                  <c:v>10.400000000000013</c:v>
                </c:pt>
                <c:pt idx="209">
                  <c:v>10.450000000000014</c:v>
                </c:pt>
                <c:pt idx="210">
                  <c:v>10.500000000000014</c:v>
                </c:pt>
                <c:pt idx="211">
                  <c:v>10.550000000000015</c:v>
                </c:pt>
                <c:pt idx="212">
                  <c:v>10.600000000000016</c:v>
                </c:pt>
                <c:pt idx="213">
                  <c:v>10.650000000000016</c:v>
                </c:pt>
                <c:pt idx="214">
                  <c:v>10.700000000000017</c:v>
                </c:pt>
                <c:pt idx="215">
                  <c:v>10.750000000000018</c:v>
                </c:pt>
                <c:pt idx="216">
                  <c:v>10.800000000000018</c:v>
                </c:pt>
                <c:pt idx="217">
                  <c:v>10.850000000000019</c:v>
                </c:pt>
                <c:pt idx="218">
                  <c:v>10.90000000000002</c:v>
                </c:pt>
                <c:pt idx="219">
                  <c:v>10.950000000000021</c:v>
                </c:pt>
                <c:pt idx="220">
                  <c:v>11.000000000000021</c:v>
                </c:pt>
                <c:pt idx="221">
                  <c:v>11.050000000000022</c:v>
                </c:pt>
                <c:pt idx="222">
                  <c:v>11.100000000000023</c:v>
                </c:pt>
                <c:pt idx="223">
                  <c:v>11.150000000000023</c:v>
                </c:pt>
                <c:pt idx="224">
                  <c:v>11.200000000000024</c:v>
                </c:pt>
                <c:pt idx="225">
                  <c:v>11.250000000000025</c:v>
                </c:pt>
                <c:pt idx="226">
                  <c:v>11.300000000000026</c:v>
                </c:pt>
                <c:pt idx="227">
                  <c:v>11.350000000000026</c:v>
                </c:pt>
                <c:pt idx="228">
                  <c:v>11.400000000000027</c:v>
                </c:pt>
              </c:numCache>
            </c:numRef>
          </c:xVal>
          <c:yVal>
            <c:numRef>
              <c:f>Sheet1!$F$6:$F$234</c:f>
              <c:numCache>
                <c:formatCode>General</c:formatCode>
                <c:ptCount val="229"/>
                <c:pt idx="0">
                  <c:v>-4.2</c:v>
                </c:pt>
                <c:pt idx="1">
                  <c:v>-3.8232568828241198</c:v>
                </c:pt>
                <c:pt idx="2">
                  <c:v>-3.4480005986141746</c:v>
                </c:pt>
                <c:pt idx="3">
                  <c:v>-3.0757121124856521</c:v>
                </c:pt>
                <c:pt idx="4">
                  <c:v>-2.7078606770108715</c:v>
                </c:pt>
                <c:pt idx="5">
                  <c:v>-2.3458980337503159</c:v>
                </c:pt>
                <c:pt idx="6">
                  <c:v>-1.9912526838919327</c:v>
                </c:pt>
                <c:pt idx="7">
                  <c:v>-1.6453242506095642</c:v>
                </c:pt>
                <c:pt idx="8">
                  <c:v>-1.309477955389708</c:v>
                </c:pt>
                <c:pt idx="9">
                  <c:v>-0.9850392301260209</c:v>
                </c:pt>
                <c:pt idx="10">
                  <c:v>-0.6732884862451618</c:v>
                </c:pt>
                <c:pt idx="11">
                  <c:v>-0.37545606150786259</c:v>
                </c:pt>
                <c:pt idx="12">
                  <c:v>-9.2717364427868709E-2</c:v>
                </c:pt>
                <c:pt idx="13">
                  <c:v>0.17381176452846869</c:v>
                </c:pt>
                <c:pt idx="14">
                  <c:v>0.42307945665473579</c:v>
                </c:pt>
                <c:pt idx="15">
                  <c:v>0.65410196624968542</c:v>
                </c:pt>
                <c:pt idx="16">
                  <c:v>0.86596755301208983</c:v>
                </c:pt>
                <c:pt idx="17">
                  <c:v>1.0578400802631824</c:v>
                </c:pt>
                <c:pt idx="18">
                  <c:v>1.2289623147961173</c:v>
                </c:pt>
                <c:pt idx="19">
                  <c:v>1.3786589153295088</c:v>
                </c:pt>
                <c:pt idx="20">
                  <c:v>1.5063390977709217</c:v>
                </c:pt>
                <c:pt idx="21">
                  <c:v>1.6114989667717872</c:v>
                </c:pt>
                <c:pt idx="22">
                  <c:v>1.6937235043721319</c:v>
                </c:pt>
                <c:pt idx="23">
                  <c:v>1.7526882078868669</c:v>
                </c:pt>
                <c:pt idx="24">
                  <c:v>1.7881603705696287</c:v>
                </c:pt>
                <c:pt idx="25">
                  <c:v>1.7999999999999998</c:v>
                </c:pt>
                <c:pt idx="26">
                  <c:v>1.7881603705696287</c:v>
                </c:pt>
                <c:pt idx="27">
                  <c:v>1.7526882078868669</c:v>
                </c:pt>
                <c:pt idx="28">
                  <c:v>1.693723504372131</c:v>
                </c:pt>
                <c:pt idx="29">
                  <c:v>1.6114989667717854</c:v>
                </c:pt>
                <c:pt idx="30">
                  <c:v>1.5063390977709199</c:v>
                </c:pt>
                <c:pt idx="31">
                  <c:v>1.378658915329507</c:v>
                </c:pt>
                <c:pt idx="32">
                  <c:v>1.2289623147961146</c:v>
                </c:pt>
                <c:pt idx="33">
                  <c:v>1.057840080263178</c:v>
                </c:pt>
                <c:pt idx="34">
                  <c:v>0.86596755301208628</c:v>
                </c:pt>
                <c:pt idx="35">
                  <c:v>0.65410196624968187</c:v>
                </c:pt>
                <c:pt idx="36">
                  <c:v>0.42307945665473223</c:v>
                </c:pt>
                <c:pt idx="37">
                  <c:v>0.17381176452846514</c:v>
                </c:pt>
                <c:pt idx="38">
                  <c:v>-9.2717364427874038E-2</c:v>
                </c:pt>
                <c:pt idx="39">
                  <c:v>-0.37545606150786703</c:v>
                </c:pt>
                <c:pt idx="40">
                  <c:v>-0.67328848624516535</c:v>
                </c:pt>
                <c:pt idx="41">
                  <c:v>-0.9850392301260249</c:v>
                </c:pt>
                <c:pt idx="42">
                  <c:v>-1.3094779553897111</c:v>
                </c:pt>
                <c:pt idx="43">
                  <c:v>-1.6453242506095651</c:v>
                </c:pt>
                <c:pt idx="44">
                  <c:v>-1.9912526838919336</c:v>
                </c:pt>
                <c:pt idx="45">
                  <c:v>-2.345898033750315</c:v>
                </c:pt>
                <c:pt idx="46">
                  <c:v>-2.7078606770108689</c:v>
                </c:pt>
                <c:pt idx="47">
                  <c:v>-3.0757121124856504</c:v>
                </c:pt>
                <c:pt idx="48">
                  <c:v>-3.4480005986141702</c:v>
                </c:pt>
                <c:pt idx="49">
                  <c:v>-3.8232568828241131</c:v>
                </c:pt>
                <c:pt idx="50">
                  <c:v>-4.199999999999994</c:v>
                </c:pt>
                <c:pt idx="51">
                  <c:v>-4.5767431171758721</c:v>
                </c:pt>
                <c:pt idx="52">
                  <c:v>-4.9519994013858151</c:v>
                </c:pt>
                <c:pt idx="53">
                  <c:v>-5.3242878875143358</c:v>
                </c:pt>
                <c:pt idx="54">
                  <c:v>-5.6921393229891146</c:v>
                </c:pt>
                <c:pt idx="55">
                  <c:v>-6.0541019662496689</c:v>
                </c:pt>
                <c:pt idx="56">
                  <c:v>-6.4087473161080553</c:v>
                </c:pt>
                <c:pt idx="57">
                  <c:v>-6.7546757493904224</c:v>
                </c:pt>
                <c:pt idx="58">
                  <c:v>-7.0905220446102764</c:v>
                </c:pt>
                <c:pt idx="59">
                  <c:v>-7.4149607698739626</c:v>
                </c:pt>
                <c:pt idx="60">
                  <c:v>-7.7267115137548208</c:v>
                </c:pt>
                <c:pt idx="61">
                  <c:v>-8.0245439384921191</c:v>
                </c:pt>
                <c:pt idx="62">
                  <c:v>-8.3072826355721165</c:v>
                </c:pt>
                <c:pt idx="63">
                  <c:v>-8.5738117645284539</c:v>
                </c:pt>
                <c:pt idx="64">
                  <c:v>-8.8230794566547193</c:v>
                </c:pt>
                <c:pt idx="65">
                  <c:v>-9.054101966249668</c:v>
                </c:pt>
                <c:pt idx="66">
                  <c:v>-9.2659675530120751</c:v>
                </c:pt>
                <c:pt idx="67">
                  <c:v>-9.4578400802631677</c:v>
                </c:pt>
                <c:pt idx="68">
                  <c:v>-9.6289623147961052</c:v>
                </c:pt>
                <c:pt idx="69">
                  <c:v>-9.7786589153294976</c:v>
                </c:pt>
                <c:pt idx="70">
                  <c:v>-9.9063390977709105</c:v>
                </c:pt>
                <c:pt idx="71">
                  <c:v>-10.011498966771779</c:v>
                </c:pt>
                <c:pt idx="72">
                  <c:v>-10.093723504372125</c:v>
                </c:pt>
                <c:pt idx="73">
                  <c:v>-10.152688207886861</c:v>
                </c:pt>
                <c:pt idx="74">
                  <c:v>-10.188160370569626</c:v>
                </c:pt>
                <c:pt idx="75">
                  <c:v>-10.199999999999999</c:v>
                </c:pt>
                <c:pt idx="76">
                  <c:v>-10.188160370569634</c:v>
                </c:pt>
                <c:pt idx="77">
                  <c:v>-10.152688207886873</c:v>
                </c:pt>
                <c:pt idx="78">
                  <c:v>-10.093723504372139</c:v>
                </c:pt>
                <c:pt idx="79">
                  <c:v>-10.0114989667718</c:v>
                </c:pt>
                <c:pt idx="80">
                  <c:v>-9.9063390977709354</c:v>
                </c:pt>
                <c:pt idx="81">
                  <c:v>-9.7786589153295278</c:v>
                </c:pt>
                <c:pt idx="82">
                  <c:v>-9.6289623147961407</c:v>
                </c:pt>
                <c:pt idx="83">
                  <c:v>-9.4578400802632068</c:v>
                </c:pt>
                <c:pt idx="84">
                  <c:v>-9.2659675530121177</c:v>
                </c:pt>
                <c:pt idx="85">
                  <c:v>-9.0541019662497177</c:v>
                </c:pt>
                <c:pt idx="86">
                  <c:v>-8.8230794566547708</c:v>
                </c:pt>
                <c:pt idx="87">
                  <c:v>-8.5738117645285108</c:v>
                </c:pt>
                <c:pt idx="88">
                  <c:v>-8.3072826355721752</c:v>
                </c:pt>
                <c:pt idx="89">
                  <c:v>-8.0245439384921831</c:v>
                </c:pt>
                <c:pt idx="90">
                  <c:v>-7.7267115137548874</c:v>
                </c:pt>
                <c:pt idx="91">
                  <c:v>-7.4149607698740319</c:v>
                </c:pt>
                <c:pt idx="92">
                  <c:v>-7.0905220446103483</c:v>
                </c:pt>
                <c:pt idx="93">
                  <c:v>-6.7546757493904961</c:v>
                </c:pt>
                <c:pt idx="94">
                  <c:v>-6.4087473161081263</c:v>
                </c:pt>
                <c:pt idx="95">
                  <c:v>-6.0541019662497471</c:v>
                </c:pt>
                <c:pt idx="96">
                  <c:v>-5.6921393229891937</c:v>
                </c:pt>
                <c:pt idx="97">
                  <c:v>-5.3242878875144166</c:v>
                </c:pt>
                <c:pt idx="98">
                  <c:v>-4.9519994013858968</c:v>
                </c:pt>
                <c:pt idx="99">
                  <c:v>-4.5767431171759538</c:v>
                </c:pt>
                <c:pt idx="100">
                  <c:v>-4.2000000000000766</c:v>
                </c:pt>
                <c:pt idx="101">
                  <c:v>-3.823256882824198</c:v>
                </c:pt>
                <c:pt idx="102">
                  <c:v>-3.4480005986142492</c:v>
                </c:pt>
                <c:pt idx="103">
                  <c:v>-3.0757121124857334</c:v>
                </c:pt>
                <c:pt idx="104">
                  <c:v>-2.7078606770109483</c:v>
                </c:pt>
                <c:pt idx="105">
                  <c:v>-2.3458980337503981</c:v>
                </c:pt>
                <c:pt idx="106">
                  <c:v>-1.9912526838920104</c:v>
                </c:pt>
                <c:pt idx="107">
                  <c:v>-1.6453242506096371</c:v>
                </c:pt>
                <c:pt idx="108">
                  <c:v>-1.3094779553897853</c:v>
                </c:pt>
                <c:pt idx="109">
                  <c:v>-0.98503923012609196</c:v>
                </c:pt>
                <c:pt idx="110">
                  <c:v>-0.67328848624523596</c:v>
                </c:pt>
                <c:pt idx="111">
                  <c:v>-0.37545606150793009</c:v>
                </c:pt>
                <c:pt idx="112">
                  <c:v>-9.2717364427937987E-2</c:v>
                </c:pt>
                <c:pt idx="113">
                  <c:v>0.17381176452840474</c:v>
                </c:pt>
                <c:pt idx="114">
                  <c:v>0.42307945665467805</c:v>
                </c:pt>
                <c:pt idx="115">
                  <c:v>0.65410196624962769</c:v>
                </c:pt>
                <c:pt idx="116">
                  <c:v>0.86596755301204009</c:v>
                </c:pt>
                <c:pt idx="117">
                  <c:v>1.0578400802631318</c:v>
                </c:pt>
                <c:pt idx="118">
                  <c:v>1.2289623147960747</c:v>
                </c:pt>
                <c:pt idx="119">
                  <c:v>1.3786589153294733</c:v>
                </c:pt>
                <c:pt idx="120">
                  <c:v>1.5063390977708897</c:v>
                </c:pt>
                <c:pt idx="121">
                  <c:v>1.6114989667717614</c:v>
                </c:pt>
                <c:pt idx="122">
                  <c:v>1.6937235043721115</c:v>
                </c:pt>
                <c:pt idx="123">
                  <c:v>1.7526882078868535</c:v>
                </c:pt>
                <c:pt idx="124">
                  <c:v>1.7881603705696225</c:v>
                </c:pt>
                <c:pt idx="125">
                  <c:v>1.7999999999999998</c:v>
                </c:pt>
                <c:pt idx="126">
                  <c:v>1.7881603705696358</c:v>
                </c:pt>
                <c:pt idx="127">
                  <c:v>1.7526882078868811</c:v>
                </c:pt>
                <c:pt idx="128">
                  <c:v>1.6937235043721532</c:v>
                </c:pt>
                <c:pt idx="129">
                  <c:v>1.6114989667718129</c:v>
                </c:pt>
                <c:pt idx="130">
                  <c:v>1.5063390977709581</c:v>
                </c:pt>
                <c:pt idx="131">
                  <c:v>1.3786589153295497</c:v>
                </c:pt>
                <c:pt idx="132">
                  <c:v>1.2289623147961697</c:v>
                </c:pt>
                <c:pt idx="133">
                  <c:v>1.0578400802632366</c:v>
                </c:pt>
                <c:pt idx="134">
                  <c:v>0.86596755301215289</c:v>
                </c:pt>
                <c:pt idx="135">
                  <c:v>0.6541019662497547</c:v>
                </c:pt>
                <c:pt idx="136">
                  <c:v>0.42307945665481217</c:v>
                </c:pt>
                <c:pt idx="137">
                  <c:v>0.17381176452855396</c:v>
                </c:pt>
                <c:pt idx="138">
                  <c:v>-9.2717364427776339E-2</c:v>
                </c:pt>
                <c:pt idx="139">
                  <c:v>-0.37545606150776312</c:v>
                </c:pt>
                <c:pt idx="140">
                  <c:v>-0.67328848624505611</c:v>
                </c:pt>
                <c:pt idx="141">
                  <c:v>-0.98503923012590899</c:v>
                </c:pt>
                <c:pt idx="142">
                  <c:v>-1.3094779553895908</c:v>
                </c:pt>
                <c:pt idx="143">
                  <c:v>-1.6453242506094412</c:v>
                </c:pt>
                <c:pt idx="144">
                  <c:v>-1.9912526838918039</c:v>
                </c:pt>
                <c:pt idx="145">
                  <c:v>-2.3458980337501818</c:v>
                </c:pt>
                <c:pt idx="146">
                  <c:v>-2.7078606770107436</c:v>
                </c:pt>
                <c:pt idx="147">
                  <c:v>-3.07571211248551</c:v>
                </c:pt>
                <c:pt idx="148">
                  <c:v>-3.4480005986140392</c:v>
                </c:pt>
                <c:pt idx="149">
                  <c:v>-3.823256882823971</c:v>
                </c:pt>
                <c:pt idx="150">
                  <c:v>-4.1999999999998598</c:v>
                </c:pt>
                <c:pt idx="151">
                  <c:v>-4.576743117175738</c:v>
                </c:pt>
                <c:pt idx="152">
                  <c:v>-4.9519994013856818</c:v>
                </c:pt>
                <c:pt idx="153">
                  <c:v>-5.3242878875142035</c:v>
                </c:pt>
                <c:pt idx="154">
                  <c:v>-5.6921393229889841</c:v>
                </c:pt>
                <c:pt idx="155">
                  <c:v>-6.0541019662495401</c:v>
                </c:pt>
                <c:pt idx="156">
                  <c:v>-6.4087473161079354</c:v>
                </c:pt>
                <c:pt idx="157">
                  <c:v>-6.7546757493902954</c:v>
                </c:pt>
                <c:pt idx="158">
                  <c:v>-7.0905220446101627</c:v>
                </c:pt>
                <c:pt idx="159">
                  <c:v>-7.4149607698738453</c:v>
                </c:pt>
                <c:pt idx="160">
                  <c:v>-7.7267115137547169</c:v>
                </c:pt>
                <c:pt idx="161">
                  <c:v>-8.0245439384920196</c:v>
                </c:pt>
                <c:pt idx="162">
                  <c:v>-8.3072826355720188</c:v>
                </c:pt>
                <c:pt idx="163">
                  <c:v>-8.5738117645283687</c:v>
                </c:pt>
                <c:pt idx="164">
                  <c:v>-8.8230794566546464</c:v>
                </c:pt>
                <c:pt idx="165">
                  <c:v>-9.0541019662496005</c:v>
                </c:pt>
                <c:pt idx="166">
                  <c:v>-9.2659675530120182</c:v>
                </c:pt>
                <c:pt idx="167">
                  <c:v>-9.4578400802631215</c:v>
                </c:pt>
                <c:pt idx="168">
                  <c:v>-9.6289623147960626</c:v>
                </c:pt>
                <c:pt idx="169">
                  <c:v>-9.7786589153294692</c:v>
                </c:pt>
                <c:pt idx="170">
                  <c:v>-9.9063390977708892</c:v>
                </c:pt>
                <c:pt idx="171">
                  <c:v>-10.011498966771759</c:v>
                </c:pt>
                <c:pt idx="172">
                  <c:v>-10.093723504372115</c:v>
                </c:pt>
                <c:pt idx="173">
                  <c:v>-10.152688207886856</c:v>
                </c:pt>
                <c:pt idx="174">
                  <c:v>-10.188160370569623</c:v>
                </c:pt>
                <c:pt idx="175">
                  <c:v>-10.199999999999999</c:v>
                </c:pt>
                <c:pt idx="176">
                  <c:v>-10.188160370569634</c:v>
                </c:pt>
                <c:pt idx="177">
                  <c:v>-10.152688207886875</c:v>
                </c:pt>
                <c:pt idx="178">
                  <c:v>-10.093723504372143</c:v>
                </c:pt>
                <c:pt idx="179">
                  <c:v>-10.011498966771804</c:v>
                </c:pt>
                <c:pt idx="180">
                  <c:v>-9.9063390977709389</c:v>
                </c:pt>
                <c:pt idx="181">
                  <c:v>-9.778658915329526</c:v>
                </c:pt>
                <c:pt idx="182">
                  <c:v>-9.6289623147961372</c:v>
                </c:pt>
                <c:pt idx="183">
                  <c:v>-9.4578400802632014</c:v>
                </c:pt>
                <c:pt idx="184">
                  <c:v>-9.2659675530121071</c:v>
                </c:pt>
                <c:pt idx="185">
                  <c:v>-9.0541019662497</c:v>
                </c:pt>
                <c:pt idx="186">
                  <c:v>-8.823079456654753</c:v>
                </c:pt>
                <c:pt idx="187">
                  <c:v>-8.5738117645284824</c:v>
                </c:pt>
                <c:pt idx="188">
                  <c:v>-8.3072826355721396</c:v>
                </c:pt>
                <c:pt idx="189">
                  <c:v>-8.0245439384921475</c:v>
                </c:pt>
                <c:pt idx="190">
                  <c:v>-7.7267115137548412</c:v>
                </c:pt>
                <c:pt idx="191">
                  <c:v>-7.414960769873975</c:v>
                </c:pt>
                <c:pt idx="192">
                  <c:v>-7.0905220446102888</c:v>
                </c:pt>
                <c:pt idx="193">
                  <c:v>-6.754675749390425</c:v>
                </c:pt>
                <c:pt idx="194">
                  <c:v>-6.4087473161080482</c:v>
                </c:pt>
                <c:pt idx="195">
                  <c:v>-6.0541019662496671</c:v>
                </c:pt>
                <c:pt idx="196">
                  <c:v>-5.6921393229891031</c:v>
                </c:pt>
                <c:pt idx="197">
                  <c:v>-5.3242878875143127</c:v>
                </c:pt>
                <c:pt idx="198">
                  <c:v>-4.9519994013857822</c:v>
                </c:pt>
                <c:pt idx="199">
                  <c:v>-4.5767431171758384</c:v>
                </c:pt>
                <c:pt idx="200">
                  <c:v>-4.1999999999999496</c:v>
                </c:pt>
                <c:pt idx="201">
                  <c:v>-3.8232568828240612</c:v>
                </c:pt>
                <c:pt idx="202">
                  <c:v>-3.4480005986141187</c:v>
                </c:pt>
                <c:pt idx="203">
                  <c:v>-3.0757121124855882</c:v>
                </c:pt>
                <c:pt idx="204">
                  <c:v>-2.7078606770108</c:v>
                </c:pt>
                <c:pt idx="205">
                  <c:v>-2.3458980337502475</c:v>
                </c:pt>
                <c:pt idx="206">
                  <c:v>-1.9912526838918581</c:v>
                </c:pt>
                <c:pt idx="207">
                  <c:v>-1.6453242506094936</c:v>
                </c:pt>
                <c:pt idx="208">
                  <c:v>-1.3094779553896232</c:v>
                </c:pt>
                <c:pt idx="209">
                  <c:v>-0.9850392301259312</c:v>
                </c:pt>
                <c:pt idx="210">
                  <c:v>-0.67328848624507742</c:v>
                </c:pt>
                <c:pt idx="211">
                  <c:v>-0.37545606150778355</c:v>
                </c:pt>
                <c:pt idx="212">
                  <c:v>-9.2717364427787885E-2</c:v>
                </c:pt>
                <c:pt idx="213">
                  <c:v>0.17381176452855751</c:v>
                </c:pt>
                <c:pt idx="214">
                  <c:v>0.42307945665481572</c:v>
                </c:pt>
                <c:pt idx="215">
                  <c:v>0.65410196624976358</c:v>
                </c:pt>
                <c:pt idx="216">
                  <c:v>0.86596755301216177</c:v>
                </c:pt>
                <c:pt idx="217">
                  <c:v>1.0578400802632446</c:v>
                </c:pt>
                <c:pt idx="218">
                  <c:v>1.2289623147961812</c:v>
                </c:pt>
                <c:pt idx="219">
                  <c:v>1.3786589153295665</c:v>
                </c:pt>
                <c:pt idx="220">
                  <c:v>1.5063390977709696</c:v>
                </c:pt>
                <c:pt idx="221">
                  <c:v>1.6114989667718271</c:v>
                </c:pt>
                <c:pt idx="222">
                  <c:v>1.6937235043721621</c:v>
                </c:pt>
                <c:pt idx="223">
                  <c:v>1.7526882078868873</c:v>
                </c:pt>
                <c:pt idx="224">
                  <c:v>1.7881603705696403</c:v>
                </c:pt>
                <c:pt idx="225">
                  <c:v>1.7999999999999998</c:v>
                </c:pt>
                <c:pt idx="226">
                  <c:v>1.7881603705696172</c:v>
                </c:pt>
                <c:pt idx="227">
                  <c:v>1.752688207886842</c:v>
                </c:pt>
                <c:pt idx="228">
                  <c:v>1.6937235043720955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DF5-4EBE-9EDC-84C794205A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75011792"/>
        <c:axId val="2075009296"/>
      </c:scatterChart>
      <c:valAx>
        <c:axId val="2075011792"/>
        <c:scaling>
          <c:orientation val="minMax"/>
          <c:max val="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5009296"/>
        <c:crosses val="autoZero"/>
        <c:crossBetween val="midCat"/>
      </c:valAx>
      <c:valAx>
        <c:axId val="207500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50117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baseline="0">
                <a:effectLst/>
              </a:rPr>
              <a:t>Output Voltage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output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'Clipped Sinusoids'!$B$6:$B$281</c:f>
              <c:numCache>
                <c:formatCode>General</c:formatCode>
                <c:ptCount val="27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0.12000000000000001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0.19999999999999998</c:v>
                </c:pt>
                <c:pt idx="11">
                  <c:v>0.21999999999999997</c:v>
                </c:pt>
                <c:pt idx="12">
                  <c:v>0.23999999999999996</c:v>
                </c:pt>
                <c:pt idx="13">
                  <c:v>0.25999999999999995</c:v>
                </c:pt>
                <c:pt idx="14">
                  <c:v>0.27999999999999997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0.36000000000000004</c:v>
                </c:pt>
                <c:pt idx="19">
                  <c:v>0.38000000000000006</c:v>
                </c:pt>
                <c:pt idx="20">
                  <c:v>0.40000000000000008</c:v>
                </c:pt>
                <c:pt idx="21">
                  <c:v>0.4200000000000001</c:v>
                </c:pt>
                <c:pt idx="22">
                  <c:v>0.44000000000000011</c:v>
                </c:pt>
                <c:pt idx="23">
                  <c:v>0.46000000000000013</c:v>
                </c:pt>
                <c:pt idx="24">
                  <c:v>0.48000000000000015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0.56000000000000016</c:v>
                </c:pt>
                <c:pt idx="29">
                  <c:v>0.58000000000000018</c:v>
                </c:pt>
                <c:pt idx="30">
                  <c:v>0.6000000000000002</c:v>
                </c:pt>
                <c:pt idx="31">
                  <c:v>0.62000000000000022</c:v>
                </c:pt>
                <c:pt idx="32">
                  <c:v>0.64000000000000024</c:v>
                </c:pt>
                <c:pt idx="33">
                  <c:v>0.66000000000000025</c:v>
                </c:pt>
                <c:pt idx="34">
                  <c:v>0.68000000000000027</c:v>
                </c:pt>
                <c:pt idx="35">
                  <c:v>0.70000000000000029</c:v>
                </c:pt>
                <c:pt idx="36">
                  <c:v>0.72000000000000031</c:v>
                </c:pt>
                <c:pt idx="37">
                  <c:v>0.74000000000000032</c:v>
                </c:pt>
                <c:pt idx="38">
                  <c:v>0.76000000000000034</c:v>
                </c:pt>
                <c:pt idx="39">
                  <c:v>0.78000000000000036</c:v>
                </c:pt>
                <c:pt idx="40">
                  <c:v>0.80000000000000038</c:v>
                </c:pt>
                <c:pt idx="41">
                  <c:v>0.8200000000000004</c:v>
                </c:pt>
                <c:pt idx="42">
                  <c:v>0.84000000000000041</c:v>
                </c:pt>
                <c:pt idx="43">
                  <c:v>0.86000000000000043</c:v>
                </c:pt>
                <c:pt idx="44">
                  <c:v>0.88000000000000045</c:v>
                </c:pt>
                <c:pt idx="45">
                  <c:v>0.90000000000000047</c:v>
                </c:pt>
                <c:pt idx="46">
                  <c:v>0.92000000000000048</c:v>
                </c:pt>
                <c:pt idx="47">
                  <c:v>0.9400000000000005</c:v>
                </c:pt>
                <c:pt idx="48">
                  <c:v>0.96000000000000052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1.1200000000000006</c:v>
                </c:pt>
                <c:pt idx="57">
                  <c:v>1.1400000000000006</c:v>
                </c:pt>
                <c:pt idx="58">
                  <c:v>1.1600000000000006</c:v>
                </c:pt>
                <c:pt idx="59">
                  <c:v>1.1800000000000006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1.3600000000000008</c:v>
                </c:pt>
                <c:pt idx="69">
                  <c:v>1.3800000000000008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1.580000000000001</c:v>
                </c:pt>
                <c:pt idx="80">
                  <c:v>1.600000000000001</c:v>
                </c:pt>
                <c:pt idx="81">
                  <c:v>1.620000000000001</c:v>
                </c:pt>
                <c:pt idx="82">
                  <c:v>1.640000000000001</c:v>
                </c:pt>
                <c:pt idx="83">
                  <c:v>1.660000000000001</c:v>
                </c:pt>
                <c:pt idx="84">
                  <c:v>1.680000000000001</c:v>
                </c:pt>
                <c:pt idx="85">
                  <c:v>1.7000000000000011</c:v>
                </c:pt>
                <c:pt idx="86">
                  <c:v>1.7200000000000011</c:v>
                </c:pt>
                <c:pt idx="87">
                  <c:v>1.7400000000000011</c:v>
                </c:pt>
                <c:pt idx="88">
                  <c:v>1.7600000000000011</c:v>
                </c:pt>
                <c:pt idx="89">
                  <c:v>1.7800000000000011</c:v>
                </c:pt>
                <c:pt idx="90">
                  <c:v>1.8000000000000012</c:v>
                </c:pt>
                <c:pt idx="91">
                  <c:v>1.8200000000000012</c:v>
                </c:pt>
                <c:pt idx="92">
                  <c:v>1.8400000000000012</c:v>
                </c:pt>
                <c:pt idx="93">
                  <c:v>1.8600000000000012</c:v>
                </c:pt>
                <c:pt idx="94">
                  <c:v>1.8800000000000012</c:v>
                </c:pt>
                <c:pt idx="95">
                  <c:v>1.9000000000000012</c:v>
                </c:pt>
                <c:pt idx="96">
                  <c:v>1.9200000000000013</c:v>
                </c:pt>
                <c:pt idx="97">
                  <c:v>1.9400000000000013</c:v>
                </c:pt>
                <c:pt idx="98">
                  <c:v>1.9600000000000013</c:v>
                </c:pt>
                <c:pt idx="99">
                  <c:v>1.9800000000000013</c:v>
                </c:pt>
                <c:pt idx="100">
                  <c:v>2.0000000000000013</c:v>
                </c:pt>
                <c:pt idx="101">
                  <c:v>2.0200000000000014</c:v>
                </c:pt>
                <c:pt idx="102">
                  <c:v>2.0400000000000014</c:v>
                </c:pt>
                <c:pt idx="103">
                  <c:v>2.0600000000000014</c:v>
                </c:pt>
                <c:pt idx="104">
                  <c:v>2.0800000000000014</c:v>
                </c:pt>
                <c:pt idx="105">
                  <c:v>2.1000000000000014</c:v>
                </c:pt>
                <c:pt idx="106">
                  <c:v>2.1200000000000014</c:v>
                </c:pt>
                <c:pt idx="107">
                  <c:v>2.1400000000000015</c:v>
                </c:pt>
                <c:pt idx="108">
                  <c:v>2.1600000000000015</c:v>
                </c:pt>
                <c:pt idx="109">
                  <c:v>2.1800000000000015</c:v>
                </c:pt>
                <c:pt idx="110">
                  <c:v>2.2000000000000015</c:v>
                </c:pt>
                <c:pt idx="111">
                  <c:v>2.2200000000000015</c:v>
                </c:pt>
                <c:pt idx="112">
                  <c:v>2.2400000000000015</c:v>
                </c:pt>
                <c:pt idx="113">
                  <c:v>2.2600000000000016</c:v>
                </c:pt>
                <c:pt idx="114">
                  <c:v>2.2800000000000016</c:v>
                </c:pt>
                <c:pt idx="115">
                  <c:v>2.3000000000000016</c:v>
                </c:pt>
                <c:pt idx="116">
                  <c:v>2.3200000000000016</c:v>
                </c:pt>
                <c:pt idx="117">
                  <c:v>2.3400000000000016</c:v>
                </c:pt>
                <c:pt idx="118">
                  <c:v>2.3600000000000017</c:v>
                </c:pt>
                <c:pt idx="119">
                  <c:v>2.3800000000000017</c:v>
                </c:pt>
                <c:pt idx="120">
                  <c:v>2.4000000000000017</c:v>
                </c:pt>
                <c:pt idx="121">
                  <c:v>2.4200000000000017</c:v>
                </c:pt>
                <c:pt idx="122">
                  <c:v>2.4400000000000017</c:v>
                </c:pt>
                <c:pt idx="123">
                  <c:v>2.4600000000000017</c:v>
                </c:pt>
                <c:pt idx="124">
                  <c:v>2.4800000000000018</c:v>
                </c:pt>
                <c:pt idx="125">
                  <c:v>2.5000000000000018</c:v>
                </c:pt>
                <c:pt idx="126">
                  <c:v>2.5200000000000018</c:v>
                </c:pt>
                <c:pt idx="127">
                  <c:v>2.5400000000000018</c:v>
                </c:pt>
                <c:pt idx="128">
                  <c:v>2.5600000000000018</c:v>
                </c:pt>
                <c:pt idx="129">
                  <c:v>2.5800000000000018</c:v>
                </c:pt>
                <c:pt idx="130">
                  <c:v>2.6000000000000019</c:v>
                </c:pt>
                <c:pt idx="131">
                  <c:v>2.6200000000000019</c:v>
                </c:pt>
                <c:pt idx="132">
                  <c:v>2.6400000000000019</c:v>
                </c:pt>
                <c:pt idx="133">
                  <c:v>2.6600000000000019</c:v>
                </c:pt>
                <c:pt idx="134">
                  <c:v>2.6800000000000019</c:v>
                </c:pt>
                <c:pt idx="135">
                  <c:v>2.700000000000002</c:v>
                </c:pt>
                <c:pt idx="136">
                  <c:v>2.720000000000002</c:v>
                </c:pt>
                <c:pt idx="137">
                  <c:v>2.740000000000002</c:v>
                </c:pt>
                <c:pt idx="138">
                  <c:v>2.760000000000002</c:v>
                </c:pt>
                <c:pt idx="139">
                  <c:v>2.780000000000002</c:v>
                </c:pt>
                <c:pt idx="140">
                  <c:v>2.800000000000002</c:v>
                </c:pt>
                <c:pt idx="141">
                  <c:v>2.8200000000000021</c:v>
                </c:pt>
                <c:pt idx="142">
                  <c:v>2.8400000000000021</c:v>
                </c:pt>
                <c:pt idx="143">
                  <c:v>2.8600000000000021</c:v>
                </c:pt>
                <c:pt idx="144">
                  <c:v>2.8800000000000021</c:v>
                </c:pt>
                <c:pt idx="145">
                  <c:v>2.9000000000000021</c:v>
                </c:pt>
                <c:pt idx="146">
                  <c:v>2.9200000000000021</c:v>
                </c:pt>
                <c:pt idx="147">
                  <c:v>2.9400000000000022</c:v>
                </c:pt>
                <c:pt idx="148">
                  <c:v>2.9600000000000022</c:v>
                </c:pt>
                <c:pt idx="149">
                  <c:v>2.9800000000000022</c:v>
                </c:pt>
                <c:pt idx="150">
                  <c:v>3.0000000000000022</c:v>
                </c:pt>
                <c:pt idx="151">
                  <c:v>3.0200000000000022</c:v>
                </c:pt>
                <c:pt idx="152">
                  <c:v>3.0400000000000023</c:v>
                </c:pt>
                <c:pt idx="153">
                  <c:v>3.0600000000000023</c:v>
                </c:pt>
                <c:pt idx="154">
                  <c:v>3.0800000000000023</c:v>
                </c:pt>
                <c:pt idx="155">
                  <c:v>3.1000000000000023</c:v>
                </c:pt>
                <c:pt idx="156">
                  <c:v>3.1200000000000023</c:v>
                </c:pt>
                <c:pt idx="157">
                  <c:v>3.1400000000000023</c:v>
                </c:pt>
                <c:pt idx="158">
                  <c:v>3.1600000000000024</c:v>
                </c:pt>
                <c:pt idx="159">
                  <c:v>3.1800000000000024</c:v>
                </c:pt>
                <c:pt idx="160">
                  <c:v>3.2000000000000024</c:v>
                </c:pt>
                <c:pt idx="161">
                  <c:v>3.2200000000000024</c:v>
                </c:pt>
                <c:pt idx="162">
                  <c:v>3.2400000000000024</c:v>
                </c:pt>
                <c:pt idx="163">
                  <c:v>3.2600000000000025</c:v>
                </c:pt>
                <c:pt idx="164">
                  <c:v>3.2800000000000025</c:v>
                </c:pt>
                <c:pt idx="165">
                  <c:v>3.3000000000000025</c:v>
                </c:pt>
                <c:pt idx="166">
                  <c:v>3.3200000000000025</c:v>
                </c:pt>
                <c:pt idx="167">
                  <c:v>3.3400000000000025</c:v>
                </c:pt>
                <c:pt idx="168">
                  <c:v>3.3600000000000025</c:v>
                </c:pt>
                <c:pt idx="169">
                  <c:v>3.3800000000000026</c:v>
                </c:pt>
                <c:pt idx="170">
                  <c:v>3.4000000000000026</c:v>
                </c:pt>
                <c:pt idx="171">
                  <c:v>3.4200000000000026</c:v>
                </c:pt>
                <c:pt idx="172">
                  <c:v>3.4400000000000026</c:v>
                </c:pt>
                <c:pt idx="173">
                  <c:v>3.4600000000000026</c:v>
                </c:pt>
                <c:pt idx="174">
                  <c:v>3.4800000000000026</c:v>
                </c:pt>
                <c:pt idx="175">
                  <c:v>3.5000000000000027</c:v>
                </c:pt>
                <c:pt idx="176">
                  <c:v>3.5200000000000027</c:v>
                </c:pt>
                <c:pt idx="177">
                  <c:v>3.5400000000000027</c:v>
                </c:pt>
                <c:pt idx="178">
                  <c:v>3.5600000000000027</c:v>
                </c:pt>
                <c:pt idx="179">
                  <c:v>3.5800000000000027</c:v>
                </c:pt>
                <c:pt idx="180">
                  <c:v>3.6000000000000028</c:v>
                </c:pt>
                <c:pt idx="181">
                  <c:v>3.6200000000000028</c:v>
                </c:pt>
                <c:pt idx="182">
                  <c:v>3.6400000000000028</c:v>
                </c:pt>
                <c:pt idx="183">
                  <c:v>3.6600000000000028</c:v>
                </c:pt>
                <c:pt idx="184">
                  <c:v>3.6800000000000028</c:v>
                </c:pt>
                <c:pt idx="185">
                  <c:v>3.7000000000000028</c:v>
                </c:pt>
                <c:pt idx="186">
                  <c:v>3.7200000000000029</c:v>
                </c:pt>
                <c:pt idx="187">
                  <c:v>3.7400000000000029</c:v>
                </c:pt>
                <c:pt idx="188">
                  <c:v>3.7600000000000029</c:v>
                </c:pt>
                <c:pt idx="189">
                  <c:v>3.7800000000000029</c:v>
                </c:pt>
                <c:pt idx="190">
                  <c:v>3.8000000000000029</c:v>
                </c:pt>
                <c:pt idx="191">
                  <c:v>3.8200000000000029</c:v>
                </c:pt>
                <c:pt idx="192">
                  <c:v>3.840000000000003</c:v>
                </c:pt>
                <c:pt idx="193">
                  <c:v>3.860000000000003</c:v>
                </c:pt>
                <c:pt idx="194">
                  <c:v>3.880000000000003</c:v>
                </c:pt>
                <c:pt idx="195">
                  <c:v>3.900000000000003</c:v>
                </c:pt>
                <c:pt idx="196">
                  <c:v>3.920000000000003</c:v>
                </c:pt>
                <c:pt idx="197">
                  <c:v>3.9400000000000031</c:v>
                </c:pt>
                <c:pt idx="198">
                  <c:v>3.9600000000000031</c:v>
                </c:pt>
                <c:pt idx="199">
                  <c:v>3.9800000000000031</c:v>
                </c:pt>
                <c:pt idx="200">
                  <c:v>4.0000000000000027</c:v>
                </c:pt>
                <c:pt idx="201">
                  <c:v>4.0200000000000022</c:v>
                </c:pt>
                <c:pt idx="202">
                  <c:v>4.0400000000000018</c:v>
                </c:pt>
                <c:pt idx="203">
                  <c:v>4.0600000000000014</c:v>
                </c:pt>
                <c:pt idx="204">
                  <c:v>4.080000000000001</c:v>
                </c:pt>
                <c:pt idx="205">
                  <c:v>4.1000000000000005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4.1599999999999993</c:v>
                </c:pt>
                <c:pt idx="209">
                  <c:v>4.1799999999999988</c:v>
                </c:pt>
                <c:pt idx="210">
                  <c:v>4.1999999999999984</c:v>
                </c:pt>
                <c:pt idx="211">
                  <c:v>4.219999999999998</c:v>
                </c:pt>
                <c:pt idx="212">
                  <c:v>4.2399999999999975</c:v>
                </c:pt>
                <c:pt idx="213">
                  <c:v>4.2599999999999971</c:v>
                </c:pt>
                <c:pt idx="214">
                  <c:v>4.2799999999999967</c:v>
                </c:pt>
                <c:pt idx="215">
                  <c:v>4.2999999999999963</c:v>
                </c:pt>
                <c:pt idx="216">
                  <c:v>4.3199999999999958</c:v>
                </c:pt>
                <c:pt idx="217">
                  <c:v>4.3399999999999954</c:v>
                </c:pt>
                <c:pt idx="218">
                  <c:v>4.359999999999995</c:v>
                </c:pt>
                <c:pt idx="219">
                  <c:v>4.3799999999999946</c:v>
                </c:pt>
                <c:pt idx="220">
                  <c:v>4.3999999999999941</c:v>
                </c:pt>
                <c:pt idx="221">
                  <c:v>4.4199999999999937</c:v>
                </c:pt>
                <c:pt idx="222">
                  <c:v>4.4399999999999933</c:v>
                </c:pt>
                <c:pt idx="223">
                  <c:v>4.4599999999999929</c:v>
                </c:pt>
                <c:pt idx="224">
                  <c:v>4.4799999999999924</c:v>
                </c:pt>
                <c:pt idx="225">
                  <c:v>4.499999999999992</c:v>
                </c:pt>
                <c:pt idx="226">
                  <c:v>4.5199999999999916</c:v>
                </c:pt>
                <c:pt idx="227">
                  <c:v>4.5399999999999912</c:v>
                </c:pt>
                <c:pt idx="228">
                  <c:v>4.5599999999999907</c:v>
                </c:pt>
                <c:pt idx="229">
                  <c:v>4.5799999999999903</c:v>
                </c:pt>
                <c:pt idx="230">
                  <c:v>4.5999999999999899</c:v>
                </c:pt>
                <c:pt idx="231">
                  <c:v>4.6199999999999894</c:v>
                </c:pt>
                <c:pt idx="232">
                  <c:v>4.639999999999989</c:v>
                </c:pt>
                <c:pt idx="233">
                  <c:v>4.6599999999999886</c:v>
                </c:pt>
                <c:pt idx="234">
                  <c:v>4.6799999999999882</c:v>
                </c:pt>
                <c:pt idx="235">
                  <c:v>4.6999999999999877</c:v>
                </c:pt>
                <c:pt idx="236">
                  <c:v>4.7199999999999873</c:v>
                </c:pt>
                <c:pt idx="237">
                  <c:v>4.7399999999999869</c:v>
                </c:pt>
                <c:pt idx="238">
                  <c:v>4.7599999999999865</c:v>
                </c:pt>
                <c:pt idx="239">
                  <c:v>4.779999999999986</c:v>
                </c:pt>
                <c:pt idx="240">
                  <c:v>4.7999999999999856</c:v>
                </c:pt>
                <c:pt idx="241">
                  <c:v>4.8199999999999852</c:v>
                </c:pt>
                <c:pt idx="242">
                  <c:v>4.8399999999999848</c:v>
                </c:pt>
                <c:pt idx="243">
                  <c:v>4.8599999999999843</c:v>
                </c:pt>
                <c:pt idx="244">
                  <c:v>4.8799999999999839</c:v>
                </c:pt>
                <c:pt idx="245">
                  <c:v>4.8999999999999835</c:v>
                </c:pt>
                <c:pt idx="246">
                  <c:v>4.9199999999999831</c:v>
                </c:pt>
                <c:pt idx="247">
                  <c:v>4.9399999999999826</c:v>
                </c:pt>
                <c:pt idx="248">
                  <c:v>4.9599999999999822</c:v>
                </c:pt>
                <c:pt idx="249">
                  <c:v>4.9799999999999818</c:v>
                </c:pt>
                <c:pt idx="250">
                  <c:v>4.9999999999999813</c:v>
                </c:pt>
                <c:pt idx="251">
                  <c:v>5.0199999999999809</c:v>
                </c:pt>
                <c:pt idx="252">
                  <c:v>5.0399999999999805</c:v>
                </c:pt>
                <c:pt idx="253">
                  <c:v>5.0599999999999801</c:v>
                </c:pt>
                <c:pt idx="254">
                  <c:v>5.0799999999999796</c:v>
                </c:pt>
                <c:pt idx="255">
                  <c:v>5.0999999999999792</c:v>
                </c:pt>
                <c:pt idx="256">
                  <c:v>5.1199999999999788</c:v>
                </c:pt>
                <c:pt idx="257">
                  <c:v>5.1399999999999784</c:v>
                </c:pt>
                <c:pt idx="258">
                  <c:v>5.1599999999999779</c:v>
                </c:pt>
                <c:pt idx="259">
                  <c:v>5.1799999999999775</c:v>
                </c:pt>
                <c:pt idx="260">
                  <c:v>5.1999999999999771</c:v>
                </c:pt>
                <c:pt idx="261">
                  <c:v>5.2199999999999767</c:v>
                </c:pt>
                <c:pt idx="262">
                  <c:v>5.2399999999999762</c:v>
                </c:pt>
                <c:pt idx="263">
                  <c:v>5.2599999999999758</c:v>
                </c:pt>
                <c:pt idx="264">
                  <c:v>5.2799999999999754</c:v>
                </c:pt>
                <c:pt idx="265">
                  <c:v>5.299999999999975</c:v>
                </c:pt>
                <c:pt idx="266">
                  <c:v>5.3199999999999745</c:v>
                </c:pt>
                <c:pt idx="267">
                  <c:v>5.3399999999999741</c:v>
                </c:pt>
                <c:pt idx="268">
                  <c:v>5.3599999999999737</c:v>
                </c:pt>
                <c:pt idx="269">
                  <c:v>5.3799999999999732</c:v>
                </c:pt>
                <c:pt idx="270">
                  <c:v>5.3999999999999728</c:v>
                </c:pt>
                <c:pt idx="271">
                  <c:v>5.4199999999999724</c:v>
                </c:pt>
                <c:pt idx="272">
                  <c:v>5.439999999999972</c:v>
                </c:pt>
                <c:pt idx="273">
                  <c:v>5.4599999999999715</c:v>
                </c:pt>
                <c:pt idx="274">
                  <c:v>5.4799999999999711</c:v>
                </c:pt>
                <c:pt idx="275">
                  <c:v>5.4999999999999707</c:v>
                </c:pt>
              </c:numCache>
            </c:numRef>
          </c:xVal>
          <c:yVal>
            <c:numRef>
              <c:f>'Clipped Sinusoids'!$D$6:$D$281</c:f>
              <c:numCache>
                <c:formatCode>General</c:formatCode>
                <c:ptCount val="276"/>
                <c:pt idx="0">
                  <c:v>0</c:v>
                </c:pt>
                <c:pt idx="1">
                  <c:v>0.37674311717588027</c:v>
                </c:pt>
                <c:pt idx="2">
                  <c:v>0.75199940138582555</c:v>
                </c:pt>
                <c:pt idx="3">
                  <c:v>1.1242878875143476</c:v>
                </c:pt>
                <c:pt idx="4">
                  <c:v>1.4921393229891287</c:v>
                </c:pt>
                <c:pt idx="5">
                  <c:v>1.8541019662496843</c:v>
                </c:pt>
                <c:pt idx="6">
                  <c:v>2.208747316108068</c:v>
                </c:pt>
                <c:pt idx="7">
                  <c:v>2.5546757493904364</c:v>
                </c:pt>
                <c:pt idx="8">
                  <c:v>2.8905220446102922</c:v>
                </c:pt>
                <c:pt idx="9">
                  <c:v>3.2149607698739802</c:v>
                </c:pt>
                <c:pt idx="10">
                  <c:v>3.5267115137548388</c:v>
                </c:pt>
                <c:pt idx="11">
                  <c:v>3.8245439384921376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4</c:v>
                </c:pt>
                <c:pt idx="28">
                  <c:v>4</c:v>
                </c:pt>
                <c:pt idx="29">
                  <c:v>4</c:v>
                </c:pt>
                <c:pt idx="30">
                  <c:v>4</c:v>
                </c:pt>
                <c:pt idx="31">
                  <c:v>4</c:v>
                </c:pt>
                <c:pt idx="32">
                  <c:v>4</c:v>
                </c:pt>
                <c:pt idx="33">
                  <c:v>4</c:v>
                </c:pt>
                <c:pt idx="34">
                  <c:v>4</c:v>
                </c:pt>
                <c:pt idx="35">
                  <c:v>4</c:v>
                </c:pt>
                <c:pt idx="36">
                  <c:v>4</c:v>
                </c:pt>
                <c:pt idx="37">
                  <c:v>4</c:v>
                </c:pt>
                <c:pt idx="38">
                  <c:v>4</c:v>
                </c:pt>
                <c:pt idx="39">
                  <c:v>3.8245439384921331</c:v>
                </c:pt>
                <c:pt idx="40">
                  <c:v>3.526711513754833</c:v>
                </c:pt>
                <c:pt idx="41">
                  <c:v>3.2149607698739731</c:v>
                </c:pt>
                <c:pt idx="42">
                  <c:v>2.8905220446102842</c:v>
                </c:pt>
                <c:pt idx="43">
                  <c:v>2.5546757493904302</c:v>
                </c:pt>
                <c:pt idx="44">
                  <c:v>2.2087473161080613</c:v>
                </c:pt>
                <c:pt idx="45">
                  <c:v>1.8541019662496776</c:v>
                </c:pt>
                <c:pt idx="46">
                  <c:v>1.4921393229891211</c:v>
                </c:pt>
                <c:pt idx="47">
                  <c:v>1.1242878875143396</c:v>
                </c:pt>
                <c:pt idx="48">
                  <c:v>0.75199940138581667</c:v>
                </c:pt>
                <c:pt idx="49">
                  <c:v>0.37674311717587083</c:v>
                </c:pt>
                <c:pt idx="50">
                  <c:v>-7.2585167043559551E-15</c:v>
                </c:pt>
                <c:pt idx="51">
                  <c:v>-0.37674311717588799</c:v>
                </c:pt>
                <c:pt idx="52">
                  <c:v>-0.75199940138583377</c:v>
                </c:pt>
                <c:pt idx="53">
                  <c:v>-1.1242878875143565</c:v>
                </c:pt>
                <c:pt idx="54">
                  <c:v>-1.4921393229891378</c:v>
                </c:pt>
                <c:pt idx="55">
                  <c:v>-1.854101966249694</c:v>
                </c:pt>
                <c:pt idx="56">
                  <c:v>-2.2087473161080773</c:v>
                </c:pt>
                <c:pt idx="57">
                  <c:v>-2.5546757493904457</c:v>
                </c:pt>
                <c:pt idx="58">
                  <c:v>-2.8905220446103015</c:v>
                </c:pt>
                <c:pt idx="59">
                  <c:v>-3.2149607698739873</c:v>
                </c:pt>
                <c:pt idx="60">
                  <c:v>-3.5267115137548468</c:v>
                </c:pt>
                <c:pt idx="61">
                  <c:v>-3.8245439384921465</c:v>
                </c:pt>
                <c:pt idx="62">
                  <c:v>-4.1072826355721395</c:v>
                </c:pt>
                <c:pt idx="63">
                  <c:v>-4.3738117645284769</c:v>
                </c:pt>
                <c:pt idx="64">
                  <c:v>-4.6230794566547431</c:v>
                </c:pt>
                <c:pt idx="65">
                  <c:v>-4.8541019662496936</c:v>
                </c:pt>
                <c:pt idx="66">
                  <c:v>-5.0659675530120971</c:v>
                </c:pt>
                <c:pt idx="67">
                  <c:v>-5.2578400802631871</c:v>
                </c:pt>
                <c:pt idx="68">
                  <c:v>-5.4289623147961228</c:v>
                </c:pt>
                <c:pt idx="69">
                  <c:v>-5.5786589153295125</c:v>
                </c:pt>
                <c:pt idx="70">
                  <c:v>-5.7063390977709254</c:v>
                </c:pt>
                <c:pt idx="71">
                  <c:v>-5.81149896677179</c:v>
                </c:pt>
                <c:pt idx="72">
                  <c:v>-5.8937235043721348</c:v>
                </c:pt>
                <c:pt idx="73">
                  <c:v>-5.9526882078868688</c:v>
                </c:pt>
                <c:pt idx="74">
                  <c:v>-5.9881603705696307</c:v>
                </c:pt>
                <c:pt idx="75">
                  <c:v>-6</c:v>
                </c:pt>
                <c:pt idx="76">
                  <c:v>-5.988160370569628</c:v>
                </c:pt>
                <c:pt idx="77">
                  <c:v>-5.9526882078868653</c:v>
                </c:pt>
                <c:pt idx="78">
                  <c:v>-5.8937235043721286</c:v>
                </c:pt>
                <c:pt idx="79">
                  <c:v>-5.8114989667717829</c:v>
                </c:pt>
                <c:pt idx="80">
                  <c:v>-5.7063390977709165</c:v>
                </c:pt>
                <c:pt idx="81">
                  <c:v>-5.5786589153295019</c:v>
                </c:pt>
                <c:pt idx="82">
                  <c:v>-5.4289623147961104</c:v>
                </c:pt>
                <c:pt idx="83">
                  <c:v>-5.257840080263172</c:v>
                </c:pt>
                <c:pt idx="84">
                  <c:v>-5.0659675530120811</c:v>
                </c:pt>
                <c:pt idx="85">
                  <c:v>-4.8541019662496723</c:v>
                </c:pt>
                <c:pt idx="86">
                  <c:v>-4.6230794566547244</c:v>
                </c:pt>
                <c:pt idx="87">
                  <c:v>-4.3738117645284547</c:v>
                </c:pt>
                <c:pt idx="88">
                  <c:v>-4.1072826355721181</c:v>
                </c:pt>
                <c:pt idx="89">
                  <c:v>-3.8245439384921212</c:v>
                </c:pt>
                <c:pt idx="90">
                  <c:v>-3.5267115137548228</c:v>
                </c:pt>
                <c:pt idx="91">
                  <c:v>-3.2149607698739597</c:v>
                </c:pt>
                <c:pt idx="92">
                  <c:v>-2.8905220446102735</c:v>
                </c:pt>
                <c:pt idx="93">
                  <c:v>-2.5546757493904191</c:v>
                </c:pt>
                <c:pt idx="94">
                  <c:v>-2.2087473161080471</c:v>
                </c:pt>
                <c:pt idx="95">
                  <c:v>-1.8541019662496656</c:v>
                </c:pt>
                <c:pt idx="96">
                  <c:v>-1.4921393229891062</c:v>
                </c:pt>
                <c:pt idx="97">
                  <c:v>-1.1242878875143272</c:v>
                </c:pt>
                <c:pt idx="98">
                  <c:v>-0.75199940138580157</c:v>
                </c:pt>
                <c:pt idx="99">
                  <c:v>-0.37674311717585834</c:v>
                </c:pt>
                <c:pt idx="100">
                  <c:v>2.5175174445113413E-14</c:v>
                </c:pt>
                <c:pt idx="101">
                  <c:v>0.37674311717590325</c:v>
                </c:pt>
                <c:pt idx="102">
                  <c:v>0.75199940138585153</c:v>
                </c:pt>
                <c:pt idx="103">
                  <c:v>1.1242878875143714</c:v>
                </c:pt>
                <c:pt idx="104">
                  <c:v>1.4921393229891551</c:v>
                </c:pt>
                <c:pt idx="105">
                  <c:v>1.8541019662497082</c:v>
                </c:pt>
                <c:pt idx="106">
                  <c:v>2.2087473161080893</c:v>
                </c:pt>
                <c:pt idx="107">
                  <c:v>2.5546757493904595</c:v>
                </c:pt>
                <c:pt idx="108">
                  <c:v>2.8905220446103126</c:v>
                </c:pt>
                <c:pt idx="109">
                  <c:v>3.2149607698740024</c:v>
                </c:pt>
                <c:pt idx="110">
                  <c:v>3.5267115137548588</c:v>
                </c:pt>
                <c:pt idx="111">
                  <c:v>3.8245439384921598</c:v>
                </c:pt>
                <c:pt idx="112">
                  <c:v>4</c:v>
                </c:pt>
                <c:pt idx="113">
                  <c:v>4</c:v>
                </c:pt>
                <c:pt idx="114">
                  <c:v>4</c:v>
                </c:pt>
                <c:pt idx="115">
                  <c:v>4</c:v>
                </c:pt>
                <c:pt idx="116">
                  <c:v>4</c:v>
                </c:pt>
                <c:pt idx="117">
                  <c:v>4</c:v>
                </c:pt>
                <c:pt idx="118">
                  <c:v>4</c:v>
                </c:pt>
                <c:pt idx="119">
                  <c:v>4</c:v>
                </c:pt>
                <c:pt idx="120">
                  <c:v>4</c:v>
                </c:pt>
                <c:pt idx="121">
                  <c:v>4</c:v>
                </c:pt>
                <c:pt idx="122">
                  <c:v>4</c:v>
                </c:pt>
                <c:pt idx="123">
                  <c:v>4</c:v>
                </c:pt>
                <c:pt idx="124">
                  <c:v>4</c:v>
                </c:pt>
                <c:pt idx="125">
                  <c:v>4</c:v>
                </c:pt>
                <c:pt idx="126">
                  <c:v>4</c:v>
                </c:pt>
                <c:pt idx="127">
                  <c:v>4</c:v>
                </c:pt>
                <c:pt idx="128">
                  <c:v>4</c:v>
                </c:pt>
                <c:pt idx="129">
                  <c:v>4</c:v>
                </c:pt>
                <c:pt idx="130">
                  <c:v>4</c:v>
                </c:pt>
                <c:pt idx="131">
                  <c:v>4</c:v>
                </c:pt>
                <c:pt idx="132">
                  <c:v>4</c:v>
                </c:pt>
                <c:pt idx="133">
                  <c:v>4</c:v>
                </c:pt>
                <c:pt idx="134">
                  <c:v>4</c:v>
                </c:pt>
                <c:pt idx="135">
                  <c:v>4</c:v>
                </c:pt>
                <c:pt idx="136">
                  <c:v>4</c:v>
                </c:pt>
                <c:pt idx="137">
                  <c:v>4</c:v>
                </c:pt>
                <c:pt idx="138">
                  <c:v>4</c:v>
                </c:pt>
                <c:pt idx="139">
                  <c:v>3.8245439384921136</c:v>
                </c:pt>
                <c:pt idx="140">
                  <c:v>3.5267115137548064</c:v>
                </c:pt>
                <c:pt idx="141">
                  <c:v>3.2149607698739473</c:v>
                </c:pt>
                <c:pt idx="142">
                  <c:v>2.8905220446102602</c:v>
                </c:pt>
                <c:pt idx="143">
                  <c:v>2.5546757493904049</c:v>
                </c:pt>
                <c:pt idx="144">
                  <c:v>2.2087473161080284</c:v>
                </c:pt>
                <c:pt idx="145">
                  <c:v>1.8541019662496461</c:v>
                </c:pt>
                <c:pt idx="146">
                  <c:v>1.4921393229890916</c:v>
                </c:pt>
                <c:pt idx="147">
                  <c:v>1.1242878875143121</c:v>
                </c:pt>
                <c:pt idx="148">
                  <c:v>0.7519994013857918</c:v>
                </c:pt>
                <c:pt idx="149">
                  <c:v>0.37674311717583775</c:v>
                </c:pt>
                <c:pt idx="150">
                  <c:v>-4.0427296926770495E-14</c:v>
                </c:pt>
                <c:pt idx="151">
                  <c:v>-0.37674311717591846</c:v>
                </c:pt>
                <c:pt idx="152">
                  <c:v>-0.7519994013858613</c:v>
                </c:pt>
                <c:pt idx="153">
                  <c:v>-1.1242878875143916</c:v>
                </c:pt>
                <c:pt idx="154">
                  <c:v>-1.49213932298917</c:v>
                </c:pt>
                <c:pt idx="155">
                  <c:v>-1.8541019662497229</c:v>
                </c:pt>
                <c:pt idx="156">
                  <c:v>-2.208747316108103</c:v>
                </c:pt>
                <c:pt idx="157">
                  <c:v>-2.5546757493904781</c:v>
                </c:pt>
                <c:pt idx="158">
                  <c:v>-2.8905220446103304</c:v>
                </c:pt>
                <c:pt idx="159">
                  <c:v>-3.2149607698740152</c:v>
                </c:pt>
                <c:pt idx="160">
                  <c:v>-3.5267115137548712</c:v>
                </c:pt>
                <c:pt idx="161">
                  <c:v>-3.8245439384921678</c:v>
                </c:pt>
                <c:pt idx="162">
                  <c:v>-4.1072826355721661</c:v>
                </c:pt>
                <c:pt idx="163">
                  <c:v>-4.3738117645284991</c:v>
                </c:pt>
                <c:pt idx="164">
                  <c:v>-4.6230794566547626</c:v>
                </c:pt>
                <c:pt idx="165">
                  <c:v>-4.8541019662497078</c:v>
                </c:pt>
                <c:pt idx="166">
                  <c:v>-5.0659675530121167</c:v>
                </c:pt>
                <c:pt idx="167">
                  <c:v>-5.2578400802632039</c:v>
                </c:pt>
                <c:pt idx="168">
                  <c:v>-5.4289623147961361</c:v>
                </c:pt>
                <c:pt idx="169">
                  <c:v>-5.5786589153295241</c:v>
                </c:pt>
                <c:pt idx="170">
                  <c:v>-5.706339097770937</c:v>
                </c:pt>
                <c:pt idx="171">
                  <c:v>-5.8114989667717989</c:v>
                </c:pt>
                <c:pt idx="172">
                  <c:v>-5.893723504372141</c:v>
                </c:pt>
                <c:pt idx="173">
                  <c:v>-5.9526882078868724</c:v>
                </c:pt>
                <c:pt idx="174">
                  <c:v>-5.9881603705696325</c:v>
                </c:pt>
                <c:pt idx="175">
                  <c:v>-6</c:v>
                </c:pt>
                <c:pt idx="176">
                  <c:v>-5.9881603705696262</c:v>
                </c:pt>
                <c:pt idx="177">
                  <c:v>-5.9526882078868617</c:v>
                </c:pt>
                <c:pt idx="178">
                  <c:v>-5.8937235043721241</c:v>
                </c:pt>
                <c:pt idx="179">
                  <c:v>-5.811498966771774</c:v>
                </c:pt>
                <c:pt idx="180">
                  <c:v>-5.7063390977709059</c:v>
                </c:pt>
                <c:pt idx="181">
                  <c:v>-5.5786589153294912</c:v>
                </c:pt>
                <c:pt idx="182">
                  <c:v>-5.428962314796097</c:v>
                </c:pt>
                <c:pt idx="183">
                  <c:v>-5.2578400802631551</c:v>
                </c:pt>
                <c:pt idx="184">
                  <c:v>-5.0659675530120625</c:v>
                </c:pt>
                <c:pt idx="185">
                  <c:v>-4.8541019662496545</c:v>
                </c:pt>
                <c:pt idx="186">
                  <c:v>-4.623079456654704</c:v>
                </c:pt>
                <c:pt idx="187">
                  <c:v>-4.3738117645284369</c:v>
                </c:pt>
                <c:pt idx="188">
                  <c:v>-4.1072826355720924</c:v>
                </c:pt>
                <c:pt idx="189">
                  <c:v>-3.8245439384920976</c:v>
                </c:pt>
                <c:pt idx="190">
                  <c:v>-3.5267115137547984</c:v>
                </c:pt>
                <c:pt idx="191">
                  <c:v>-3.2149607698739384</c:v>
                </c:pt>
                <c:pt idx="192">
                  <c:v>-2.890522044610242</c:v>
                </c:pt>
                <c:pt idx="193">
                  <c:v>-2.5546757493903862</c:v>
                </c:pt>
                <c:pt idx="194">
                  <c:v>-2.2087473161080187</c:v>
                </c:pt>
                <c:pt idx="195">
                  <c:v>-1.8541019662496367</c:v>
                </c:pt>
                <c:pt idx="196">
                  <c:v>-1.4921393229890716</c:v>
                </c:pt>
                <c:pt idx="197">
                  <c:v>-1.1242878875142921</c:v>
                </c:pt>
                <c:pt idx="198">
                  <c:v>-0.75199940138577126</c:v>
                </c:pt>
                <c:pt idx="199">
                  <c:v>-0.37674311717582787</c:v>
                </c:pt>
                <c:pt idx="200">
                  <c:v>5.0350348890226826E-14</c:v>
                </c:pt>
                <c:pt idx="201">
                  <c:v>0.37674311717591769</c:v>
                </c:pt>
                <c:pt idx="202">
                  <c:v>0.75199940138586052</c:v>
                </c:pt>
                <c:pt idx="203">
                  <c:v>1.1242878875143698</c:v>
                </c:pt>
                <c:pt idx="204">
                  <c:v>1.4921393229891382</c:v>
                </c:pt>
                <c:pt idx="205">
                  <c:v>1.8541019662496918</c:v>
                </c:pt>
                <c:pt idx="206">
                  <c:v>2.2087473161080631</c:v>
                </c:pt>
                <c:pt idx="207">
                  <c:v>2.5546757493904293</c:v>
                </c:pt>
                <c:pt idx="208">
                  <c:v>2.890522044610274</c:v>
                </c:pt>
                <c:pt idx="209">
                  <c:v>3.2149607698739606</c:v>
                </c:pt>
                <c:pt idx="210">
                  <c:v>3.52671151375481</c:v>
                </c:pt>
                <c:pt idx="211">
                  <c:v>3.8245439384921101</c:v>
                </c:pt>
                <c:pt idx="212">
                  <c:v>4</c:v>
                </c:pt>
                <c:pt idx="213">
                  <c:v>4</c:v>
                </c:pt>
                <c:pt idx="214">
                  <c:v>4</c:v>
                </c:pt>
                <c:pt idx="215">
                  <c:v>4</c:v>
                </c:pt>
                <c:pt idx="216">
                  <c:v>4</c:v>
                </c:pt>
                <c:pt idx="217">
                  <c:v>4</c:v>
                </c:pt>
                <c:pt idx="218">
                  <c:v>4</c:v>
                </c:pt>
                <c:pt idx="219">
                  <c:v>4</c:v>
                </c:pt>
                <c:pt idx="220">
                  <c:v>4</c:v>
                </c:pt>
                <c:pt idx="221">
                  <c:v>4</c:v>
                </c:pt>
                <c:pt idx="222">
                  <c:v>4</c:v>
                </c:pt>
                <c:pt idx="223">
                  <c:v>4</c:v>
                </c:pt>
                <c:pt idx="224">
                  <c:v>4</c:v>
                </c:pt>
                <c:pt idx="225">
                  <c:v>4</c:v>
                </c:pt>
                <c:pt idx="226">
                  <c:v>4</c:v>
                </c:pt>
                <c:pt idx="227">
                  <c:v>4</c:v>
                </c:pt>
                <c:pt idx="228">
                  <c:v>4</c:v>
                </c:pt>
                <c:pt idx="229">
                  <c:v>4</c:v>
                </c:pt>
                <c:pt idx="230">
                  <c:v>4</c:v>
                </c:pt>
                <c:pt idx="231">
                  <c:v>4</c:v>
                </c:pt>
                <c:pt idx="232">
                  <c:v>4</c:v>
                </c:pt>
                <c:pt idx="233">
                  <c:v>4</c:v>
                </c:pt>
                <c:pt idx="234">
                  <c:v>4</c:v>
                </c:pt>
                <c:pt idx="235">
                  <c:v>4</c:v>
                </c:pt>
                <c:pt idx="236">
                  <c:v>4</c:v>
                </c:pt>
                <c:pt idx="237">
                  <c:v>4</c:v>
                </c:pt>
                <c:pt idx="238">
                  <c:v>4</c:v>
                </c:pt>
                <c:pt idx="239">
                  <c:v>3.8245439384923445</c:v>
                </c:pt>
                <c:pt idx="240">
                  <c:v>3.5267115137550573</c:v>
                </c:pt>
                <c:pt idx="241">
                  <c:v>3.2149607698742182</c:v>
                </c:pt>
                <c:pt idx="242">
                  <c:v>2.8905220446105506</c:v>
                </c:pt>
                <c:pt idx="243">
                  <c:v>2.5546757493907055</c:v>
                </c:pt>
                <c:pt idx="244">
                  <c:v>2.2087473161083566</c:v>
                </c:pt>
                <c:pt idx="245">
                  <c:v>1.8541019662499818</c:v>
                </c:pt>
                <c:pt idx="246">
                  <c:v>1.492139322989444</c:v>
                </c:pt>
                <c:pt idx="247">
                  <c:v>1.1242878875146696</c:v>
                </c:pt>
                <c:pt idx="248">
                  <c:v>0.75199940138616328</c:v>
                </c:pt>
                <c:pt idx="249">
                  <c:v>0.37674311717622211</c:v>
                </c:pt>
                <c:pt idx="250">
                  <c:v>3.5539409956597545E-13</c:v>
                </c:pt>
                <c:pt idx="251">
                  <c:v>-0.37674311717551279</c:v>
                </c:pt>
                <c:pt idx="252">
                  <c:v>-0.75199940138545807</c:v>
                </c:pt>
                <c:pt idx="253">
                  <c:v>-1.1242878875139715</c:v>
                </c:pt>
                <c:pt idx="254">
                  <c:v>-1.4921393229887556</c:v>
                </c:pt>
                <c:pt idx="255">
                  <c:v>-1.8541019662493059</c:v>
                </c:pt>
                <c:pt idx="256">
                  <c:v>-2.2087473161076954</c:v>
                </c:pt>
                <c:pt idx="257">
                  <c:v>-2.5546757493900718</c:v>
                </c:pt>
                <c:pt idx="258">
                  <c:v>-2.8905220446099187</c:v>
                </c:pt>
                <c:pt idx="259">
                  <c:v>-3.2149607698736182</c:v>
                </c:pt>
                <c:pt idx="260">
                  <c:v>-3.5267115137544911</c:v>
                </c:pt>
                <c:pt idx="261">
                  <c:v>-3.8245439384917885</c:v>
                </c:pt>
                <c:pt idx="262">
                  <c:v>-4.1072826355718002</c:v>
                </c:pt>
                <c:pt idx="263">
                  <c:v>-4.3738117645281553</c:v>
                </c:pt>
                <c:pt idx="264">
                  <c:v>-4.6230794566544429</c:v>
                </c:pt>
                <c:pt idx="265">
                  <c:v>-4.8541019662494005</c:v>
                </c:pt>
                <c:pt idx="266">
                  <c:v>-5.0659675530118298</c:v>
                </c:pt>
                <c:pt idx="267">
                  <c:v>-5.2578400802629464</c:v>
                </c:pt>
                <c:pt idx="268">
                  <c:v>-5.4289623147959087</c:v>
                </c:pt>
                <c:pt idx="269">
                  <c:v>-5.5786589153293198</c:v>
                </c:pt>
                <c:pt idx="270">
                  <c:v>-5.706339097770762</c:v>
                </c:pt>
                <c:pt idx="271">
                  <c:v>-5.8114989667716577</c:v>
                </c:pt>
                <c:pt idx="272">
                  <c:v>-5.89372350437203</c:v>
                </c:pt>
                <c:pt idx="273">
                  <c:v>-5.9526882078867986</c:v>
                </c:pt>
                <c:pt idx="274">
                  <c:v>-5.9881603705695952</c:v>
                </c:pt>
                <c:pt idx="275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528-4E92-824A-EE297BA172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baseline="0">
                <a:effectLst/>
              </a:rPr>
              <a:t>Output Voltage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output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'Clipped Sinusoids'!$B$6:$B$281</c:f>
              <c:numCache>
                <c:formatCode>General</c:formatCode>
                <c:ptCount val="27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0.12000000000000001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0.19999999999999998</c:v>
                </c:pt>
                <c:pt idx="11">
                  <c:v>0.21999999999999997</c:v>
                </c:pt>
                <c:pt idx="12">
                  <c:v>0.23999999999999996</c:v>
                </c:pt>
                <c:pt idx="13">
                  <c:v>0.25999999999999995</c:v>
                </c:pt>
                <c:pt idx="14">
                  <c:v>0.27999999999999997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0.36000000000000004</c:v>
                </c:pt>
                <c:pt idx="19">
                  <c:v>0.38000000000000006</c:v>
                </c:pt>
                <c:pt idx="20">
                  <c:v>0.40000000000000008</c:v>
                </c:pt>
                <c:pt idx="21">
                  <c:v>0.4200000000000001</c:v>
                </c:pt>
                <c:pt idx="22">
                  <c:v>0.44000000000000011</c:v>
                </c:pt>
                <c:pt idx="23">
                  <c:v>0.46000000000000013</c:v>
                </c:pt>
                <c:pt idx="24">
                  <c:v>0.48000000000000015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0.56000000000000016</c:v>
                </c:pt>
                <c:pt idx="29">
                  <c:v>0.58000000000000018</c:v>
                </c:pt>
                <c:pt idx="30">
                  <c:v>0.6000000000000002</c:v>
                </c:pt>
                <c:pt idx="31">
                  <c:v>0.62000000000000022</c:v>
                </c:pt>
                <c:pt idx="32">
                  <c:v>0.64000000000000024</c:v>
                </c:pt>
                <c:pt idx="33">
                  <c:v>0.66000000000000025</c:v>
                </c:pt>
                <c:pt idx="34">
                  <c:v>0.68000000000000027</c:v>
                </c:pt>
                <c:pt idx="35">
                  <c:v>0.70000000000000029</c:v>
                </c:pt>
                <c:pt idx="36">
                  <c:v>0.72000000000000031</c:v>
                </c:pt>
                <c:pt idx="37">
                  <c:v>0.74000000000000032</c:v>
                </c:pt>
                <c:pt idx="38">
                  <c:v>0.76000000000000034</c:v>
                </c:pt>
                <c:pt idx="39">
                  <c:v>0.78000000000000036</c:v>
                </c:pt>
                <c:pt idx="40">
                  <c:v>0.80000000000000038</c:v>
                </c:pt>
                <c:pt idx="41">
                  <c:v>0.8200000000000004</c:v>
                </c:pt>
                <c:pt idx="42">
                  <c:v>0.84000000000000041</c:v>
                </c:pt>
                <c:pt idx="43">
                  <c:v>0.86000000000000043</c:v>
                </c:pt>
                <c:pt idx="44">
                  <c:v>0.88000000000000045</c:v>
                </c:pt>
                <c:pt idx="45">
                  <c:v>0.90000000000000047</c:v>
                </c:pt>
                <c:pt idx="46">
                  <c:v>0.92000000000000048</c:v>
                </c:pt>
                <c:pt idx="47">
                  <c:v>0.9400000000000005</c:v>
                </c:pt>
                <c:pt idx="48">
                  <c:v>0.96000000000000052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1.1200000000000006</c:v>
                </c:pt>
                <c:pt idx="57">
                  <c:v>1.1400000000000006</c:v>
                </c:pt>
                <c:pt idx="58">
                  <c:v>1.1600000000000006</c:v>
                </c:pt>
                <c:pt idx="59">
                  <c:v>1.1800000000000006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1.3600000000000008</c:v>
                </c:pt>
                <c:pt idx="69">
                  <c:v>1.3800000000000008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1.580000000000001</c:v>
                </c:pt>
                <c:pt idx="80">
                  <c:v>1.600000000000001</c:v>
                </c:pt>
                <c:pt idx="81">
                  <c:v>1.620000000000001</c:v>
                </c:pt>
                <c:pt idx="82">
                  <c:v>1.640000000000001</c:v>
                </c:pt>
                <c:pt idx="83">
                  <c:v>1.660000000000001</c:v>
                </c:pt>
                <c:pt idx="84">
                  <c:v>1.680000000000001</c:v>
                </c:pt>
                <c:pt idx="85">
                  <c:v>1.7000000000000011</c:v>
                </c:pt>
                <c:pt idx="86">
                  <c:v>1.7200000000000011</c:v>
                </c:pt>
                <c:pt idx="87">
                  <c:v>1.7400000000000011</c:v>
                </c:pt>
                <c:pt idx="88">
                  <c:v>1.7600000000000011</c:v>
                </c:pt>
                <c:pt idx="89">
                  <c:v>1.7800000000000011</c:v>
                </c:pt>
                <c:pt idx="90">
                  <c:v>1.8000000000000012</c:v>
                </c:pt>
                <c:pt idx="91">
                  <c:v>1.8200000000000012</c:v>
                </c:pt>
                <c:pt idx="92">
                  <c:v>1.8400000000000012</c:v>
                </c:pt>
                <c:pt idx="93">
                  <c:v>1.8600000000000012</c:v>
                </c:pt>
                <c:pt idx="94">
                  <c:v>1.8800000000000012</c:v>
                </c:pt>
                <c:pt idx="95">
                  <c:v>1.9000000000000012</c:v>
                </c:pt>
                <c:pt idx="96">
                  <c:v>1.9200000000000013</c:v>
                </c:pt>
                <c:pt idx="97">
                  <c:v>1.9400000000000013</c:v>
                </c:pt>
                <c:pt idx="98">
                  <c:v>1.9600000000000013</c:v>
                </c:pt>
                <c:pt idx="99">
                  <c:v>1.9800000000000013</c:v>
                </c:pt>
                <c:pt idx="100">
                  <c:v>2.0000000000000013</c:v>
                </c:pt>
                <c:pt idx="101">
                  <c:v>2.0200000000000014</c:v>
                </c:pt>
                <c:pt idx="102">
                  <c:v>2.0400000000000014</c:v>
                </c:pt>
                <c:pt idx="103">
                  <c:v>2.0600000000000014</c:v>
                </c:pt>
                <c:pt idx="104">
                  <c:v>2.0800000000000014</c:v>
                </c:pt>
                <c:pt idx="105">
                  <c:v>2.1000000000000014</c:v>
                </c:pt>
                <c:pt idx="106">
                  <c:v>2.1200000000000014</c:v>
                </c:pt>
                <c:pt idx="107">
                  <c:v>2.1400000000000015</c:v>
                </c:pt>
                <c:pt idx="108">
                  <c:v>2.1600000000000015</c:v>
                </c:pt>
                <c:pt idx="109">
                  <c:v>2.1800000000000015</c:v>
                </c:pt>
                <c:pt idx="110">
                  <c:v>2.2000000000000015</c:v>
                </c:pt>
                <c:pt idx="111">
                  <c:v>2.2200000000000015</c:v>
                </c:pt>
                <c:pt idx="112">
                  <c:v>2.2400000000000015</c:v>
                </c:pt>
                <c:pt idx="113">
                  <c:v>2.2600000000000016</c:v>
                </c:pt>
                <c:pt idx="114">
                  <c:v>2.2800000000000016</c:v>
                </c:pt>
                <c:pt idx="115">
                  <c:v>2.3000000000000016</c:v>
                </c:pt>
                <c:pt idx="116">
                  <c:v>2.3200000000000016</c:v>
                </c:pt>
                <c:pt idx="117">
                  <c:v>2.3400000000000016</c:v>
                </c:pt>
                <c:pt idx="118">
                  <c:v>2.3600000000000017</c:v>
                </c:pt>
                <c:pt idx="119">
                  <c:v>2.3800000000000017</c:v>
                </c:pt>
                <c:pt idx="120">
                  <c:v>2.4000000000000017</c:v>
                </c:pt>
                <c:pt idx="121">
                  <c:v>2.4200000000000017</c:v>
                </c:pt>
                <c:pt idx="122">
                  <c:v>2.4400000000000017</c:v>
                </c:pt>
                <c:pt idx="123">
                  <c:v>2.4600000000000017</c:v>
                </c:pt>
                <c:pt idx="124">
                  <c:v>2.4800000000000018</c:v>
                </c:pt>
                <c:pt idx="125">
                  <c:v>2.5000000000000018</c:v>
                </c:pt>
                <c:pt idx="126">
                  <c:v>2.5200000000000018</c:v>
                </c:pt>
                <c:pt idx="127">
                  <c:v>2.5400000000000018</c:v>
                </c:pt>
                <c:pt idx="128">
                  <c:v>2.5600000000000018</c:v>
                </c:pt>
                <c:pt idx="129">
                  <c:v>2.5800000000000018</c:v>
                </c:pt>
                <c:pt idx="130">
                  <c:v>2.6000000000000019</c:v>
                </c:pt>
                <c:pt idx="131">
                  <c:v>2.6200000000000019</c:v>
                </c:pt>
                <c:pt idx="132">
                  <c:v>2.6400000000000019</c:v>
                </c:pt>
                <c:pt idx="133">
                  <c:v>2.6600000000000019</c:v>
                </c:pt>
                <c:pt idx="134">
                  <c:v>2.6800000000000019</c:v>
                </c:pt>
                <c:pt idx="135">
                  <c:v>2.700000000000002</c:v>
                </c:pt>
                <c:pt idx="136">
                  <c:v>2.720000000000002</c:v>
                </c:pt>
                <c:pt idx="137">
                  <c:v>2.740000000000002</c:v>
                </c:pt>
                <c:pt idx="138">
                  <c:v>2.760000000000002</c:v>
                </c:pt>
                <c:pt idx="139">
                  <c:v>2.780000000000002</c:v>
                </c:pt>
                <c:pt idx="140">
                  <c:v>2.800000000000002</c:v>
                </c:pt>
                <c:pt idx="141">
                  <c:v>2.8200000000000021</c:v>
                </c:pt>
                <c:pt idx="142">
                  <c:v>2.8400000000000021</c:v>
                </c:pt>
                <c:pt idx="143">
                  <c:v>2.8600000000000021</c:v>
                </c:pt>
                <c:pt idx="144">
                  <c:v>2.8800000000000021</c:v>
                </c:pt>
                <c:pt idx="145">
                  <c:v>2.9000000000000021</c:v>
                </c:pt>
                <c:pt idx="146">
                  <c:v>2.9200000000000021</c:v>
                </c:pt>
                <c:pt idx="147">
                  <c:v>2.9400000000000022</c:v>
                </c:pt>
                <c:pt idx="148">
                  <c:v>2.9600000000000022</c:v>
                </c:pt>
                <c:pt idx="149">
                  <c:v>2.9800000000000022</c:v>
                </c:pt>
                <c:pt idx="150">
                  <c:v>3.0000000000000022</c:v>
                </c:pt>
                <c:pt idx="151">
                  <c:v>3.0200000000000022</c:v>
                </c:pt>
                <c:pt idx="152">
                  <c:v>3.0400000000000023</c:v>
                </c:pt>
                <c:pt idx="153">
                  <c:v>3.0600000000000023</c:v>
                </c:pt>
                <c:pt idx="154">
                  <c:v>3.0800000000000023</c:v>
                </c:pt>
                <c:pt idx="155">
                  <c:v>3.1000000000000023</c:v>
                </c:pt>
                <c:pt idx="156">
                  <c:v>3.1200000000000023</c:v>
                </c:pt>
                <c:pt idx="157">
                  <c:v>3.1400000000000023</c:v>
                </c:pt>
                <c:pt idx="158">
                  <c:v>3.1600000000000024</c:v>
                </c:pt>
                <c:pt idx="159">
                  <c:v>3.1800000000000024</c:v>
                </c:pt>
                <c:pt idx="160">
                  <c:v>3.2000000000000024</c:v>
                </c:pt>
                <c:pt idx="161">
                  <c:v>3.2200000000000024</c:v>
                </c:pt>
                <c:pt idx="162">
                  <c:v>3.2400000000000024</c:v>
                </c:pt>
                <c:pt idx="163">
                  <c:v>3.2600000000000025</c:v>
                </c:pt>
                <c:pt idx="164">
                  <c:v>3.2800000000000025</c:v>
                </c:pt>
                <c:pt idx="165">
                  <c:v>3.3000000000000025</c:v>
                </c:pt>
                <c:pt idx="166">
                  <c:v>3.3200000000000025</c:v>
                </c:pt>
                <c:pt idx="167">
                  <c:v>3.3400000000000025</c:v>
                </c:pt>
                <c:pt idx="168">
                  <c:v>3.3600000000000025</c:v>
                </c:pt>
                <c:pt idx="169">
                  <c:v>3.3800000000000026</c:v>
                </c:pt>
                <c:pt idx="170">
                  <c:v>3.4000000000000026</c:v>
                </c:pt>
                <c:pt idx="171">
                  <c:v>3.4200000000000026</c:v>
                </c:pt>
                <c:pt idx="172">
                  <c:v>3.4400000000000026</c:v>
                </c:pt>
                <c:pt idx="173">
                  <c:v>3.4600000000000026</c:v>
                </c:pt>
                <c:pt idx="174">
                  <c:v>3.4800000000000026</c:v>
                </c:pt>
                <c:pt idx="175">
                  <c:v>3.5000000000000027</c:v>
                </c:pt>
                <c:pt idx="176">
                  <c:v>3.5200000000000027</c:v>
                </c:pt>
                <c:pt idx="177">
                  <c:v>3.5400000000000027</c:v>
                </c:pt>
                <c:pt idx="178">
                  <c:v>3.5600000000000027</c:v>
                </c:pt>
                <c:pt idx="179">
                  <c:v>3.5800000000000027</c:v>
                </c:pt>
                <c:pt idx="180">
                  <c:v>3.6000000000000028</c:v>
                </c:pt>
                <c:pt idx="181">
                  <c:v>3.6200000000000028</c:v>
                </c:pt>
                <c:pt idx="182">
                  <c:v>3.6400000000000028</c:v>
                </c:pt>
                <c:pt idx="183">
                  <c:v>3.6600000000000028</c:v>
                </c:pt>
                <c:pt idx="184">
                  <c:v>3.6800000000000028</c:v>
                </c:pt>
                <c:pt idx="185">
                  <c:v>3.7000000000000028</c:v>
                </c:pt>
                <c:pt idx="186">
                  <c:v>3.7200000000000029</c:v>
                </c:pt>
                <c:pt idx="187">
                  <c:v>3.7400000000000029</c:v>
                </c:pt>
                <c:pt idx="188">
                  <c:v>3.7600000000000029</c:v>
                </c:pt>
                <c:pt idx="189">
                  <c:v>3.7800000000000029</c:v>
                </c:pt>
                <c:pt idx="190">
                  <c:v>3.8000000000000029</c:v>
                </c:pt>
                <c:pt idx="191">
                  <c:v>3.8200000000000029</c:v>
                </c:pt>
                <c:pt idx="192">
                  <c:v>3.840000000000003</c:v>
                </c:pt>
                <c:pt idx="193">
                  <c:v>3.860000000000003</c:v>
                </c:pt>
                <c:pt idx="194">
                  <c:v>3.880000000000003</c:v>
                </c:pt>
                <c:pt idx="195">
                  <c:v>3.900000000000003</c:v>
                </c:pt>
                <c:pt idx="196">
                  <c:v>3.920000000000003</c:v>
                </c:pt>
                <c:pt idx="197">
                  <c:v>3.9400000000000031</c:v>
                </c:pt>
                <c:pt idx="198">
                  <c:v>3.9600000000000031</c:v>
                </c:pt>
                <c:pt idx="199">
                  <c:v>3.9800000000000031</c:v>
                </c:pt>
                <c:pt idx="200">
                  <c:v>4.0000000000000027</c:v>
                </c:pt>
                <c:pt idx="201">
                  <c:v>4.0200000000000022</c:v>
                </c:pt>
                <c:pt idx="202">
                  <c:v>4.0400000000000018</c:v>
                </c:pt>
                <c:pt idx="203">
                  <c:v>4.0600000000000014</c:v>
                </c:pt>
                <c:pt idx="204">
                  <c:v>4.080000000000001</c:v>
                </c:pt>
                <c:pt idx="205">
                  <c:v>4.1000000000000005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4.1599999999999993</c:v>
                </c:pt>
                <c:pt idx="209">
                  <c:v>4.1799999999999988</c:v>
                </c:pt>
                <c:pt idx="210">
                  <c:v>4.1999999999999984</c:v>
                </c:pt>
                <c:pt idx="211">
                  <c:v>4.219999999999998</c:v>
                </c:pt>
                <c:pt idx="212">
                  <c:v>4.2399999999999975</c:v>
                </c:pt>
                <c:pt idx="213">
                  <c:v>4.2599999999999971</c:v>
                </c:pt>
                <c:pt idx="214">
                  <c:v>4.2799999999999967</c:v>
                </c:pt>
                <c:pt idx="215">
                  <c:v>4.2999999999999963</c:v>
                </c:pt>
                <c:pt idx="216">
                  <c:v>4.3199999999999958</c:v>
                </c:pt>
                <c:pt idx="217">
                  <c:v>4.3399999999999954</c:v>
                </c:pt>
                <c:pt idx="218">
                  <c:v>4.359999999999995</c:v>
                </c:pt>
                <c:pt idx="219">
                  <c:v>4.3799999999999946</c:v>
                </c:pt>
                <c:pt idx="220">
                  <c:v>4.3999999999999941</c:v>
                </c:pt>
                <c:pt idx="221">
                  <c:v>4.4199999999999937</c:v>
                </c:pt>
                <c:pt idx="222">
                  <c:v>4.4399999999999933</c:v>
                </c:pt>
                <c:pt idx="223">
                  <c:v>4.4599999999999929</c:v>
                </c:pt>
                <c:pt idx="224">
                  <c:v>4.4799999999999924</c:v>
                </c:pt>
                <c:pt idx="225">
                  <c:v>4.499999999999992</c:v>
                </c:pt>
                <c:pt idx="226">
                  <c:v>4.5199999999999916</c:v>
                </c:pt>
                <c:pt idx="227">
                  <c:v>4.5399999999999912</c:v>
                </c:pt>
                <c:pt idx="228">
                  <c:v>4.5599999999999907</c:v>
                </c:pt>
                <c:pt idx="229">
                  <c:v>4.5799999999999903</c:v>
                </c:pt>
                <c:pt idx="230">
                  <c:v>4.5999999999999899</c:v>
                </c:pt>
                <c:pt idx="231">
                  <c:v>4.6199999999999894</c:v>
                </c:pt>
                <c:pt idx="232">
                  <c:v>4.639999999999989</c:v>
                </c:pt>
                <c:pt idx="233">
                  <c:v>4.6599999999999886</c:v>
                </c:pt>
                <c:pt idx="234">
                  <c:v>4.6799999999999882</c:v>
                </c:pt>
                <c:pt idx="235">
                  <c:v>4.6999999999999877</c:v>
                </c:pt>
                <c:pt idx="236">
                  <c:v>4.7199999999999873</c:v>
                </c:pt>
                <c:pt idx="237">
                  <c:v>4.7399999999999869</c:v>
                </c:pt>
                <c:pt idx="238">
                  <c:v>4.7599999999999865</c:v>
                </c:pt>
                <c:pt idx="239">
                  <c:v>4.779999999999986</c:v>
                </c:pt>
                <c:pt idx="240">
                  <c:v>4.7999999999999856</c:v>
                </c:pt>
                <c:pt idx="241">
                  <c:v>4.8199999999999852</c:v>
                </c:pt>
                <c:pt idx="242">
                  <c:v>4.8399999999999848</c:v>
                </c:pt>
                <c:pt idx="243">
                  <c:v>4.8599999999999843</c:v>
                </c:pt>
                <c:pt idx="244">
                  <c:v>4.8799999999999839</c:v>
                </c:pt>
                <c:pt idx="245">
                  <c:v>4.8999999999999835</c:v>
                </c:pt>
                <c:pt idx="246">
                  <c:v>4.9199999999999831</c:v>
                </c:pt>
                <c:pt idx="247">
                  <c:v>4.9399999999999826</c:v>
                </c:pt>
                <c:pt idx="248">
                  <c:v>4.9599999999999822</c:v>
                </c:pt>
                <c:pt idx="249">
                  <c:v>4.9799999999999818</c:v>
                </c:pt>
                <c:pt idx="250">
                  <c:v>4.9999999999999813</c:v>
                </c:pt>
                <c:pt idx="251">
                  <c:v>5.0199999999999809</c:v>
                </c:pt>
                <c:pt idx="252">
                  <c:v>5.0399999999999805</c:v>
                </c:pt>
                <c:pt idx="253">
                  <c:v>5.0599999999999801</c:v>
                </c:pt>
                <c:pt idx="254">
                  <c:v>5.0799999999999796</c:v>
                </c:pt>
                <c:pt idx="255">
                  <c:v>5.0999999999999792</c:v>
                </c:pt>
                <c:pt idx="256">
                  <c:v>5.1199999999999788</c:v>
                </c:pt>
                <c:pt idx="257">
                  <c:v>5.1399999999999784</c:v>
                </c:pt>
                <c:pt idx="258">
                  <c:v>5.1599999999999779</c:v>
                </c:pt>
                <c:pt idx="259">
                  <c:v>5.1799999999999775</c:v>
                </c:pt>
                <c:pt idx="260">
                  <c:v>5.1999999999999771</c:v>
                </c:pt>
                <c:pt idx="261">
                  <c:v>5.2199999999999767</c:v>
                </c:pt>
                <c:pt idx="262">
                  <c:v>5.2399999999999762</c:v>
                </c:pt>
                <c:pt idx="263">
                  <c:v>5.2599999999999758</c:v>
                </c:pt>
                <c:pt idx="264">
                  <c:v>5.2799999999999754</c:v>
                </c:pt>
                <c:pt idx="265">
                  <c:v>5.299999999999975</c:v>
                </c:pt>
                <c:pt idx="266">
                  <c:v>5.3199999999999745</c:v>
                </c:pt>
                <c:pt idx="267">
                  <c:v>5.3399999999999741</c:v>
                </c:pt>
                <c:pt idx="268">
                  <c:v>5.3599999999999737</c:v>
                </c:pt>
                <c:pt idx="269">
                  <c:v>5.3799999999999732</c:v>
                </c:pt>
                <c:pt idx="270">
                  <c:v>5.3999999999999728</c:v>
                </c:pt>
                <c:pt idx="271">
                  <c:v>5.4199999999999724</c:v>
                </c:pt>
                <c:pt idx="272">
                  <c:v>5.439999999999972</c:v>
                </c:pt>
                <c:pt idx="273">
                  <c:v>5.4599999999999715</c:v>
                </c:pt>
                <c:pt idx="274">
                  <c:v>5.4799999999999711</c:v>
                </c:pt>
                <c:pt idx="275">
                  <c:v>5.4999999999999707</c:v>
                </c:pt>
              </c:numCache>
            </c:numRef>
          </c:xVal>
          <c:yVal>
            <c:numRef>
              <c:f>'Clipped Sinusoids'!$G$6:$G$281</c:f>
              <c:numCache>
                <c:formatCode>General</c:formatCode>
                <c:ptCount val="276"/>
                <c:pt idx="0">
                  <c:v>-1.9000000000000001</c:v>
                </c:pt>
                <c:pt idx="1">
                  <c:v>-1.9000000000000001</c:v>
                </c:pt>
                <c:pt idx="2">
                  <c:v>-1.9000000000000001</c:v>
                </c:pt>
                <c:pt idx="3">
                  <c:v>-1.9000000000000001</c:v>
                </c:pt>
                <c:pt idx="4">
                  <c:v>-1.9000000000000001</c:v>
                </c:pt>
                <c:pt idx="5">
                  <c:v>-1.9000000000000001</c:v>
                </c:pt>
                <c:pt idx="6">
                  <c:v>-1.9000000000000001</c:v>
                </c:pt>
                <c:pt idx="7">
                  <c:v>-1.9000000000000001</c:v>
                </c:pt>
                <c:pt idx="8">
                  <c:v>-1.9000000000000001</c:v>
                </c:pt>
                <c:pt idx="9">
                  <c:v>-1.9000000000000001</c:v>
                </c:pt>
                <c:pt idx="10">
                  <c:v>-1.9000000000000001</c:v>
                </c:pt>
                <c:pt idx="11">
                  <c:v>-1.9000000000000001</c:v>
                </c:pt>
                <c:pt idx="12">
                  <c:v>-1.9000000000000001</c:v>
                </c:pt>
                <c:pt idx="13">
                  <c:v>-1.9000000000000001</c:v>
                </c:pt>
                <c:pt idx="14">
                  <c:v>-1.9000000000000001</c:v>
                </c:pt>
                <c:pt idx="15">
                  <c:v>-1.9000000000000001</c:v>
                </c:pt>
                <c:pt idx="16">
                  <c:v>-1.9000000000000001</c:v>
                </c:pt>
                <c:pt idx="17">
                  <c:v>-1.9000000000000001</c:v>
                </c:pt>
                <c:pt idx="18">
                  <c:v>-1.9000000000000001</c:v>
                </c:pt>
                <c:pt idx="19">
                  <c:v>-1.9000000000000001</c:v>
                </c:pt>
                <c:pt idx="20">
                  <c:v>-1.9000000000000001</c:v>
                </c:pt>
                <c:pt idx="21">
                  <c:v>-1.9000000000000001</c:v>
                </c:pt>
                <c:pt idx="22">
                  <c:v>-1.9000000000000001</c:v>
                </c:pt>
                <c:pt idx="23">
                  <c:v>-1.9000000000000001</c:v>
                </c:pt>
                <c:pt idx="24">
                  <c:v>-1.9000000000000001</c:v>
                </c:pt>
                <c:pt idx="25">
                  <c:v>-1.9000000000000001</c:v>
                </c:pt>
                <c:pt idx="26">
                  <c:v>-1.9000000000000001</c:v>
                </c:pt>
                <c:pt idx="27">
                  <c:v>-1.9000000000000001</c:v>
                </c:pt>
                <c:pt idx="28">
                  <c:v>-1.9000000000000001</c:v>
                </c:pt>
                <c:pt idx="29">
                  <c:v>-1.9000000000000001</c:v>
                </c:pt>
                <c:pt idx="30">
                  <c:v>-1.9000000000000001</c:v>
                </c:pt>
                <c:pt idx="31">
                  <c:v>-1.9000000000000001</c:v>
                </c:pt>
                <c:pt idx="32">
                  <c:v>-1.9000000000000001</c:v>
                </c:pt>
                <c:pt idx="33">
                  <c:v>-1.9000000000000001</c:v>
                </c:pt>
                <c:pt idx="34">
                  <c:v>-1.9000000000000001</c:v>
                </c:pt>
                <c:pt idx="35">
                  <c:v>-1.9000000000000001</c:v>
                </c:pt>
                <c:pt idx="36">
                  <c:v>-1.9000000000000001</c:v>
                </c:pt>
                <c:pt idx="37">
                  <c:v>-1.9000000000000001</c:v>
                </c:pt>
                <c:pt idx="38">
                  <c:v>-1.9000000000000001</c:v>
                </c:pt>
                <c:pt idx="39">
                  <c:v>-1.9000000000000001</c:v>
                </c:pt>
                <c:pt idx="40">
                  <c:v>-1.9000000000000001</c:v>
                </c:pt>
                <c:pt idx="41">
                  <c:v>-1.9000000000000001</c:v>
                </c:pt>
                <c:pt idx="42">
                  <c:v>-1.9000000000000001</c:v>
                </c:pt>
                <c:pt idx="43">
                  <c:v>-1.9000000000000001</c:v>
                </c:pt>
                <c:pt idx="44">
                  <c:v>-1.9000000000000001</c:v>
                </c:pt>
                <c:pt idx="45">
                  <c:v>-1.9000000000000001</c:v>
                </c:pt>
                <c:pt idx="46">
                  <c:v>-1.9000000000000001</c:v>
                </c:pt>
                <c:pt idx="47">
                  <c:v>-1.9000000000000001</c:v>
                </c:pt>
                <c:pt idx="48">
                  <c:v>-1.9000000000000001</c:v>
                </c:pt>
                <c:pt idx="49">
                  <c:v>-1.9000000000000001</c:v>
                </c:pt>
                <c:pt idx="50">
                  <c:v>-1.9000000000000001</c:v>
                </c:pt>
                <c:pt idx="51">
                  <c:v>-1.9000000000000001</c:v>
                </c:pt>
                <c:pt idx="52">
                  <c:v>-1.9000000000000001</c:v>
                </c:pt>
                <c:pt idx="53">
                  <c:v>-1.9000000000000001</c:v>
                </c:pt>
                <c:pt idx="54">
                  <c:v>-1.9000000000000001</c:v>
                </c:pt>
                <c:pt idx="55">
                  <c:v>-1.9000000000000001</c:v>
                </c:pt>
                <c:pt idx="56">
                  <c:v>-2.2087473161080773</c:v>
                </c:pt>
                <c:pt idx="57">
                  <c:v>-2.5546757493904457</c:v>
                </c:pt>
                <c:pt idx="58">
                  <c:v>-2.8905220446103015</c:v>
                </c:pt>
                <c:pt idx="59">
                  <c:v>-3.2149607698739873</c:v>
                </c:pt>
                <c:pt idx="60">
                  <c:v>-3.5267115137548468</c:v>
                </c:pt>
                <c:pt idx="61">
                  <c:v>-3.8245439384921465</c:v>
                </c:pt>
                <c:pt idx="62">
                  <c:v>-4.1072826355721395</c:v>
                </c:pt>
                <c:pt idx="63">
                  <c:v>-4.3738117645284769</c:v>
                </c:pt>
                <c:pt idx="64">
                  <c:v>-4.6230794566547431</c:v>
                </c:pt>
                <c:pt idx="65">
                  <c:v>-4.8541019662496936</c:v>
                </c:pt>
                <c:pt idx="66">
                  <c:v>-5.0659675530120971</c:v>
                </c:pt>
                <c:pt idx="67">
                  <c:v>-5.2578400802631871</c:v>
                </c:pt>
                <c:pt idx="68">
                  <c:v>-5.4289623147961228</c:v>
                </c:pt>
                <c:pt idx="69">
                  <c:v>-5.5786589153295125</c:v>
                </c:pt>
                <c:pt idx="70">
                  <c:v>-5.7063390977709254</c:v>
                </c:pt>
                <c:pt idx="71">
                  <c:v>-5.81149896677179</c:v>
                </c:pt>
                <c:pt idx="72">
                  <c:v>-5.8937235043721348</c:v>
                </c:pt>
                <c:pt idx="73">
                  <c:v>-5.9526882078868688</c:v>
                </c:pt>
                <c:pt idx="74">
                  <c:v>-5.9881603705696307</c:v>
                </c:pt>
                <c:pt idx="75">
                  <c:v>-6</c:v>
                </c:pt>
                <c:pt idx="76">
                  <c:v>-5.988160370569628</c:v>
                </c:pt>
                <c:pt idx="77">
                  <c:v>-5.9526882078868653</c:v>
                </c:pt>
                <c:pt idx="78">
                  <c:v>-5.8937235043721286</c:v>
                </c:pt>
                <c:pt idx="79">
                  <c:v>-5.8114989667717829</c:v>
                </c:pt>
                <c:pt idx="80">
                  <c:v>-5.7063390977709165</c:v>
                </c:pt>
                <c:pt idx="81">
                  <c:v>-5.5786589153295019</c:v>
                </c:pt>
                <c:pt idx="82">
                  <c:v>-5.4289623147961104</c:v>
                </c:pt>
                <c:pt idx="83">
                  <c:v>-5.257840080263172</c:v>
                </c:pt>
                <c:pt idx="84">
                  <c:v>-5.0659675530120811</c:v>
                </c:pt>
                <c:pt idx="85">
                  <c:v>-4.8541019662496723</c:v>
                </c:pt>
                <c:pt idx="86">
                  <c:v>-4.6230794566547244</c:v>
                </c:pt>
                <c:pt idx="87">
                  <c:v>-4.3738117645284547</c:v>
                </c:pt>
                <c:pt idx="88">
                  <c:v>-4.1072826355721181</c:v>
                </c:pt>
                <c:pt idx="89">
                  <c:v>-3.8245439384921212</c:v>
                </c:pt>
                <c:pt idx="90">
                  <c:v>-3.5267115137548228</c:v>
                </c:pt>
                <c:pt idx="91">
                  <c:v>-3.2149607698739597</c:v>
                </c:pt>
                <c:pt idx="92">
                  <c:v>-2.8905220446102735</c:v>
                </c:pt>
                <c:pt idx="93">
                  <c:v>-2.5546757493904191</c:v>
                </c:pt>
                <c:pt idx="94">
                  <c:v>-2.2087473161080471</c:v>
                </c:pt>
                <c:pt idx="95">
                  <c:v>-1.9000000000000001</c:v>
                </c:pt>
                <c:pt idx="96">
                  <c:v>-1.9000000000000001</c:v>
                </c:pt>
                <c:pt idx="97">
                  <c:v>-1.9000000000000001</c:v>
                </c:pt>
                <c:pt idx="98">
                  <c:v>-1.9000000000000001</c:v>
                </c:pt>
                <c:pt idx="99">
                  <c:v>-1.9000000000000001</c:v>
                </c:pt>
                <c:pt idx="100">
                  <c:v>-1.9000000000000001</c:v>
                </c:pt>
                <c:pt idx="101">
                  <c:v>-1.9000000000000001</c:v>
                </c:pt>
                <c:pt idx="102">
                  <c:v>-1.9000000000000001</c:v>
                </c:pt>
                <c:pt idx="103">
                  <c:v>-1.9000000000000001</c:v>
                </c:pt>
                <c:pt idx="104">
                  <c:v>-1.9000000000000001</c:v>
                </c:pt>
                <c:pt idx="105">
                  <c:v>-1.9000000000000001</c:v>
                </c:pt>
                <c:pt idx="106">
                  <c:v>-1.9000000000000001</c:v>
                </c:pt>
                <c:pt idx="107">
                  <c:v>-1.9000000000000001</c:v>
                </c:pt>
                <c:pt idx="108">
                  <c:v>-1.9000000000000001</c:v>
                </c:pt>
                <c:pt idx="109">
                  <c:v>-1.9000000000000001</c:v>
                </c:pt>
                <c:pt idx="110">
                  <c:v>-1.9000000000000001</c:v>
                </c:pt>
                <c:pt idx="111">
                  <c:v>-1.9000000000000001</c:v>
                </c:pt>
                <c:pt idx="112">
                  <c:v>-1.9000000000000001</c:v>
                </c:pt>
                <c:pt idx="113">
                  <c:v>-1.9000000000000001</c:v>
                </c:pt>
                <c:pt idx="114">
                  <c:v>-1.9000000000000001</c:v>
                </c:pt>
                <c:pt idx="115">
                  <c:v>-1.9000000000000001</c:v>
                </c:pt>
                <c:pt idx="116">
                  <c:v>-1.9000000000000001</c:v>
                </c:pt>
                <c:pt idx="117">
                  <c:v>-1.9000000000000001</c:v>
                </c:pt>
                <c:pt idx="118">
                  <c:v>-1.9000000000000001</c:v>
                </c:pt>
                <c:pt idx="119">
                  <c:v>-1.9000000000000001</c:v>
                </c:pt>
                <c:pt idx="120">
                  <c:v>-1.9000000000000001</c:v>
                </c:pt>
                <c:pt idx="121">
                  <c:v>-1.9000000000000001</c:v>
                </c:pt>
                <c:pt idx="122">
                  <c:v>-1.9000000000000001</c:v>
                </c:pt>
                <c:pt idx="123">
                  <c:v>-1.9000000000000001</c:v>
                </c:pt>
                <c:pt idx="124">
                  <c:v>-1.9000000000000001</c:v>
                </c:pt>
                <c:pt idx="125">
                  <c:v>-1.9000000000000001</c:v>
                </c:pt>
                <c:pt idx="126">
                  <c:v>-1.9000000000000001</c:v>
                </c:pt>
                <c:pt idx="127">
                  <c:v>-1.9000000000000001</c:v>
                </c:pt>
                <c:pt idx="128">
                  <c:v>-1.9000000000000001</c:v>
                </c:pt>
                <c:pt idx="129">
                  <c:v>-1.9000000000000001</c:v>
                </c:pt>
                <c:pt idx="130">
                  <c:v>-1.9000000000000001</c:v>
                </c:pt>
                <c:pt idx="131">
                  <c:v>-1.9000000000000001</c:v>
                </c:pt>
                <c:pt idx="132">
                  <c:v>-1.9000000000000001</c:v>
                </c:pt>
                <c:pt idx="133">
                  <c:v>-1.9000000000000001</c:v>
                </c:pt>
                <c:pt idx="134">
                  <c:v>-1.9000000000000001</c:v>
                </c:pt>
                <c:pt idx="135">
                  <c:v>-1.9000000000000001</c:v>
                </c:pt>
                <c:pt idx="136">
                  <c:v>-1.9000000000000001</c:v>
                </c:pt>
                <c:pt idx="137">
                  <c:v>-1.9000000000000001</c:v>
                </c:pt>
                <c:pt idx="138">
                  <c:v>-1.9000000000000001</c:v>
                </c:pt>
                <c:pt idx="139">
                  <c:v>-1.9000000000000001</c:v>
                </c:pt>
                <c:pt idx="140">
                  <c:v>-1.9000000000000001</c:v>
                </c:pt>
                <c:pt idx="141">
                  <c:v>-1.9000000000000001</c:v>
                </c:pt>
                <c:pt idx="142">
                  <c:v>-1.9000000000000001</c:v>
                </c:pt>
                <c:pt idx="143">
                  <c:v>-1.9000000000000001</c:v>
                </c:pt>
                <c:pt idx="144">
                  <c:v>-1.9000000000000001</c:v>
                </c:pt>
                <c:pt idx="145">
                  <c:v>-1.9000000000000001</c:v>
                </c:pt>
                <c:pt idx="146">
                  <c:v>-1.9000000000000001</c:v>
                </c:pt>
                <c:pt idx="147">
                  <c:v>-1.9000000000000001</c:v>
                </c:pt>
                <c:pt idx="148">
                  <c:v>-1.9000000000000001</c:v>
                </c:pt>
                <c:pt idx="149">
                  <c:v>-1.9000000000000001</c:v>
                </c:pt>
                <c:pt idx="150">
                  <c:v>-1.9000000000000001</c:v>
                </c:pt>
                <c:pt idx="151">
                  <c:v>-1.9000000000000001</c:v>
                </c:pt>
                <c:pt idx="152">
                  <c:v>-1.9000000000000001</c:v>
                </c:pt>
                <c:pt idx="153">
                  <c:v>-1.9000000000000001</c:v>
                </c:pt>
                <c:pt idx="154">
                  <c:v>-1.9000000000000001</c:v>
                </c:pt>
                <c:pt idx="155">
                  <c:v>-1.9000000000000001</c:v>
                </c:pt>
                <c:pt idx="156">
                  <c:v>-2.208747316108103</c:v>
                </c:pt>
                <c:pt idx="157">
                  <c:v>-2.5546757493904781</c:v>
                </c:pt>
                <c:pt idx="158">
                  <c:v>-2.8905220446103304</c:v>
                </c:pt>
                <c:pt idx="159">
                  <c:v>-3.2149607698740152</c:v>
                </c:pt>
                <c:pt idx="160">
                  <c:v>-3.5267115137548712</c:v>
                </c:pt>
                <c:pt idx="161">
                  <c:v>-3.8245439384921678</c:v>
                </c:pt>
                <c:pt idx="162">
                  <c:v>-4.1072826355721661</c:v>
                </c:pt>
                <c:pt idx="163">
                  <c:v>-4.3738117645284991</c:v>
                </c:pt>
                <c:pt idx="164">
                  <c:v>-4.6230794566547626</c:v>
                </c:pt>
                <c:pt idx="165">
                  <c:v>-4.8541019662497078</c:v>
                </c:pt>
                <c:pt idx="166">
                  <c:v>-5.0659675530121167</c:v>
                </c:pt>
                <c:pt idx="167">
                  <c:v>-5.2578400802632039</c:v>
                </c:pt>
                <c:pt idx="168">
                  <c:v>-5.4289623147961361</c:v>
                </c:pt>
                <c:pt idx="169">
                  <c:v>-5.5786589153295241</c:v>
                </c:pt>
                <c:pt idx="170">
                  <c:v>-5.706339097770937</c:v>
                </c:pt>
                <c:pt idx="171">
                  <c:v>-5.8114989667717989</c:v>
                </c:pt>
                <c:pt idx="172">
                  <c:v>-5.893723504372141</c:v>
                </c:pt>
                <c:pt idx="173">
                  <c:v>-5.9526882078868724</c:v>
                </c:pt>
                <c:pt idx="174">
                  <c:v>-5.9881603705696325</c:v>
                </c:pt>
                <c:pt idx="175">
                  <c:v>-6</c:v>
                </c:pt>
                <c:pt idx="176">
                  <c:v>-5.9881603705696262</c:v>
                </c:pt>
                <c:pt idx="177">
                  <c:v>-5.9526882078868617</c:v>
                </c:pt>
                <c:pt idx="178">
                  <c:v>-5.8937235043721241</c:v>
                </c:pt>
                <c:pt idx="179">
                  <c:v>-5.811498966771774</c:v>
                </c:pt>
                <c:pt idx="180">
                  <c:v>-5.7063390977709059</c:v>
                </c:pt>
                <c:pt idx="181">
                  <c:v>-5.5786589153294912</c:v>
                </c:pt>
                <c:pt idx="182">
                  <c:v>-5.428962314796097</c:v>
                </c:pt>
                <c:pt idx="183">
                  <c:v>-5.2578400802631551</c:v>
                </c:pt>
                <c:pt idx="184">
                  <c:v>-5.0659675530120625</c:v>
                </c:pt>
                <c:pt idx="185">
                  <c:v>-4.8541019662496545</c:v>
                </c:pt>
                <c:pt idx="186">
                  <c:v>-4.623079456654704</c:v>
                </c:pt>
                <c:pt idx="187">
                  <c:v>-4.3738117645284369</c:v>
                </c:pt>
                <c:pt idx="188">
                  <c:v>-4.1072826355720924</c:v>
                </c:pt>
                <c:pt idx="189">
                  <c:v>-3.8245439384920976</c:v>
                </c:pt>
                <c:pt idx="190">
                  <c:v>-3.5267115137547984</c:v>
                </c:pt>
                <c:pt idx="191">
                  <c:v>-3.2149607698739384</c:v>
                </c:pt>
                <c:pt idx="192">
                  <c:v>-2.890522044610242</c:v>
                </c:pt>
                <c:pt idx="193">
                  <c:v>-2.5546757493903862</c:v>
                </c:pt>
                <c:pt idx="194">
                  <c:v>-2.2087473161080187</c:v>
                </c:pt>
                <c:pt idx="195">
                  <c:v>-1.9000000000000001</c:v>
                </c:pt>
                <c:pt idx="196">
                  <c:v>-1.9000000000000001</c:v>
                </c:pt>
                <c:pt idx="197">
                  <c:v>-1.9000000000000001</c:v>
                </c:pt>
                <c:pt idx="198">
                  <c:v>-1.9000000000000001</c:v>
                </c:pt>
                <c:pt idx="199">
                  <c:v>-1.9000000000000001</c:v>
                </c:pt>
                <c:pt idx="200">
                  <c:v>-1.9000000000000001</c:v>
                </c:pt>
                <c:pt idx="201">
                  <c:v>-1.9000000000000001</c:v>
                </c:pt>
                <c:pt idx="202">
                  <c:v>-1.9000000000000001</c:v>
                </c:pt>
                <c:pt idx="203">
                  <c:v>-1.9000000000000001</c:v>
                </c:pt>
                <c:pt idx="204">
                  <c:v>-1.9000000000000001</c:v>
                </c:pt>
                <c:pt idx="205">
                  <c:v>-1.9000000000000001</c:v>
                </c:pt>
                <c:pt idx="206">
                  <c:v>-1.9000000000000001</c:v>
                </c:pt>
                <c:pt idx="207">
                  <c:v>-1.9000000000000001</c:v>
                </c:pt>
                <c:pt idx="208">
                  <c:v>-1.9000000000000001</c:v>
                </c:pt>
                <c:pt idx="209">
                  <c:v>-1.9000000000000001</c:v>
                </c:pt>
                <c:pt idx="210">
                  <c:v>-1.9000000000000001</c:v>
                </c:pt>
                <c:pt idx="211">
                  <c:v>-1.9000000000000001</c:v>
                </c:pt>
                <c:pt idx="212">
                  <c:v>-1.9000000000000001</c:v>
                </c:pt>
                <c:pt idx="213">
                  <c:v>-1.9000000000000001</c:v>
                </c:pt>
                <c:pt idx="214">
                  <c:v>-1.9000000000000001</c:v>
                </c:pt>
                <c:pt idx="215">
                  <c:v>-1.9000000000000001</c:v>
                </c:pt>
                <c:pt idx="216">
                  <c:v>-1.9000000000000001</c:v>
                </c:pt>
                <c:pt idx="217">
                  <c:v>-1.9000000000000001</c:v>
                </c:pt>
                <c:pt idx="218">
                  <c:v>-1.9000000000000001</c:v>
                </c:pt>
                <c:pt idx="219">
                  <c:v>-1.9000000000000001</c:v>
                </c:pt>
                <c:pt idx="220">
                  <c:v>-1.9000000000000001</c:v>
                </c:pt>
                <c:pt idx="221">
                  <c:v>-1.9000000000000001</c:v>
                </c:pt>
                <c:pt idx="222">
                  <c:v>-1.9000000000000001</c:v>
                </c:pt>
                <c:pt idx="223">
                  <c:v>-1.9000000000000001</c:v>
                </c:pt>
                <c:pt idx="224">
                  <c:v>-1.9000000000000001</c:v>
                </c:pt>
                <c:pt idx="225">
                  <c:v>-1.9000000000000001</c:v>
                </c:pt>
                <c:pt idx="226">
                  <c:v>-1.9000000000000001</c:v>
                </c:pt>
                <c:pt idx="227">
                  <c:v>-1.9000000000000001</c:v>
                </c:pt>
                <c:pt idx="228">
                  <c:v>-1.9000000000000001</c:v>
                </c:pt>
                <c:pt idx="229">
                  <c:v>-1.9000000000000001</c:v>
                </c:pt>
                <c:pt idx="230">
                  <c:v>-1.9000000000000001</c:v>
                </c:pt>
                <c:pt idx="231">
                  <c:v>-1.9000000000000001</c:v>
                </c:pt>
                <c:pt idx="232">
                  <c:v>-1.9000000000000001</c:v>
                </c:pt>
                <c:pt idx="233">
                  <c:v>-1.9000000000000001</c:v>
                </c:pt>
                <c:pt idx="234">
                  <c:v>-1.9000000000000001</c:v>
                </c:pt>
                <c:pt idx="235">
                  <c:v>-1.9000000000000001</c:v>
                </c:pt>
                <c:pt idx="236">
                  <c:v>-1.9000000000000001</c:v>
                </c:pt>
                <c:pt idx="237">
                  <c:v>-1.9000000000000001</c:v>
                </c:pt>
                <c:pt idx="238">
                  <c:v>-1.9000000000000001</c:v>
                </c:pt>
                <c:pt idx="239">
                  <c:v>-1.9000000000000001</c:v>
                </c:pt>
                <c:pt idx="240">
                  <c:v>-1.9000000000000001</c:v>
                </c:pt>
                <c:pt idx="241">
                  <c:v>-1.9000000000000001</c:v>
                </c:pt>
                <c:pt idx="242">
                  <c:v>-1.9000000000000001</c:v>
                </c:pt>
                <c:pt idx="243">
                  <c:v>-1.9000000000000001</c:v>
                </c:pt>
                <c:pt idx="244">
                  <c:v>-1.9000000000000001</c:v>
                </c:pt>
                <c:pt idx="245">
                  <c:v>-1.9000000000000001</c:v>
                </c:pt>
                <c:pt idx="246">
                  <c:v>-1.9000000000000001</c:v>
                </c:pt>
                <c:pt idx="247">
                  <c:v>-1.9000000000000001</c:v>
                </c:pt>
                <c:pt idx="248">
                  <c:v>-1.9000000000000001</c:v>
                </c:pt>
                <c:pt idx="249">
                  <c:v>-1.9000000000000001</c:v>
                </c:pt>
                <c:pt idx="250">
                  <c:v>-1.9000000000000001</c:v>
                </c:pt>
                <c:pt idx="251">
                  <c:v>-1.9000000000000001</c:v>
                </c:pt>
                <c:pt idx="252">
                  <c:v>-1.9000000000000001</c:v>
                </c:pt>
                <c:pt idx="253">
                  <c:v>-1.9000000000000001</c:v>
                </c:pt>
                <c:pt idx="254">
                  <c:v>-1.9000000000000001</c:v>
                </c:pt>
                <c:pt idx="255">
                  <c:v>-1.9000000000000001</c:v>
                </c:pt>
                <c:pt idx="256">
                  <c:v>-2.2087473161076954</c:v>
                </c:pt>
                <c:pt idx="257">
                  <c:v>-2.5546757493900718</c:v>
                </c:pt>
                <c:pt idx="258">
                  <c:v>-2.8905220446099187</c:v>
                </c:pt>
                <c:pt idx="259">
                  <c:v>-3.2149607698736182</c:v>
                </c:pt>
                <c:pt idx="260">
                  <c:v>-3.5267115137544911</c:v>
                </c:pt>
                <c:pt idx="261">
                  <c:v>-3.8245439384917885</c:v>
                </c:pt>
                <c:pt idx="262">
                  <c:v>-4.1072826355718002</c:v>
                </c:pt>
                <c:pt idx="263">
                  <c:v>-4.3738117645281553</c:v>
                </c:pt>
                <c:pt idx="264">
                  <c:v>-4.6230794566544429</c:v>
                </c:pt>
                <c:pt idx="265">
                  <c:v>-4.8541019662494005</c:v>
                </c:pt>
                <c:pt idx="266">
                  <c:v>-5.0659675530118298</c:v>
                </c:pt>
                <c:pt idx="267">
                  <c:v>-5.2578400802629464</c:v>
                </c:pt>
                <c:pt idx="268">
                  <c:v>-5.4289623147959087</c:v>
                </c:pt>
                <c:pt idx="269">
                  <c:v>-5.5786589153293198</c:v>
                </c:pt>
                <c:pt idx="270">
                  <c:v>-5.706339097770762</c:v>
                </c:pt>
                <c:pt idx="271">
                  <c:v>-5.8114989667716577</c:v>
                </c:pt>
                <c:pt idx="272">
                  <c:v>-5.89372350437203</c:v>
                </c:pt>
                <c:pt idx="273">
                  <c:v>-5.9526882078867986</c:v>
                </c:pt>
                <c:pt idx="274">
                  <c:v>-5.9881603705695952</c:v>
                </c:pt>
                <c:pt idx="275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DB3-410E-9395-BCD91BF370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baseline="0">
                <a:effectLst/>
              </a:rPr>
              <a:t>Input voltage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Input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'Clipped Sinusoids'!$B$6:$B$281</c:f>
              <c:numCache>
                <c:formatCode>General</c:formatCode>
                <c:ptCount val="27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0.12000000000000001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0.19999999999999998</c:v>
                </c:pt>
                <c:pt idx="11">
                  <c:v>0.21999999999999997</c:v>
                </c:pt>
                <c:pt idx="12">
                  <c:v>0.23999999999999996</c:v>
                </c:pt>
                <c:pt idx="13">
                  <c:v>0.25999999999999995</c:v>
                </c:pt>
                <c:pt idx="14">
                  <c:v>0.27999999999999997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0.36000000000000004</c:v>
                </c:pt>
                <c:pt idx="19">
                  <c:v>0.38000000000000006</c:v>
                </c:pt>
                <c:pt idx="20">
                  <c:v>0.40000000000000008</c:v>
                </c:pt>
                <c:pt idx="21">
                  <c:v>0.4200000000000001</c:v>
                </c:pt>
                <c:pt idx="22">
                  <c:v>0.44000000000000011</c:v>
                </c:pt>
                <c:pt idx="23">
                  <c:v>0.46000000000000013</c:v>
                </c:pt>
                <c:pt idx="24">
                  <c:v>0.48000000000000015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0.56000000000000016</c:v>
                </c:pt>
                <c:pt idx="29">
                  <c:v>0.58000000000000018</c:v>
                </c:pt>
                <c:pt idx="30">
                  <c:v>0.6000000000000002</c:v>
                </c:pt>
                <c:pt idx="31">
                  <c:v>0.62000000000000022</c:v>
                </c:pt>
                <c:pt idx="32">
                  <c:v>0.64000000000000024</c:v>
                </c:pt>
                <c:pt idx="33">
                  <c:v>0.66000000000000025</c:v>
                </c:pt>
                <c:pt idx="34">
                  <c:v>0.68000000000000027</c:v>
                </c:pt>
                <c:pt idx="35">
                  <c:v>0.70000000000000029</c:v>
                </c:pt>
                <c:pt idx="36">
                  <c:v>0.72000000000000031</c:v>
                </c:pt>
                <c:pt idx="37">
                  <c:v>0.74000000000000032</c:v>
                </c:pt>
                <c:pt idx="38">
                  <c:v>0.76000000000000034</c:v>
                </c:pt>
                <c:pt idx="39">
                  <c:v>0.78000000000000036</c:v>
                </c:pt>
                <c:pt idx="40">
                  <c:v>0.80000000000000038</c:v>
                </c:pt>
                <c:pt idx="41">
                  <c:v>0.8200000000000004</c:v>
                </c:pt>
                <c:pt idx="42">
                  <c:v>0.84000000000000041</c:v>
                </c:pt>
                <c:pt idx="43">
                  <c:v>0.86000000000000043</c:v>
                </c:pt>
                <c:pt idx="44">
                  <c:v>0.88000000000000045</c:v>
                </c:pt>
                <c:pt idx="45">
                  <c:v>0.90000000000000047</c:v>
                </c:pt>
                <c:pt idx="46">
                  <c:v>0.92000000000000048</c:v>
                </c:pt>
                <c:pt idx="47">
                  <c:v>0.9400000000000005</c:v>
                </c:pt>
                <c:pt idx="48">
                  <c:v>0.96000000000000052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1.1200000000000006</c:v>
                </c:pt>
                <c:pt idx="57">
                  <c:v>1.1400000000000006</c:v>
                </c:pt>
                <c:pt idx="58">
                  <c:v>1.1600000000000006</c:v>
                </c:pt>
                <c:pt idx="59">
                  <c:v>1.1800000000000006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1.3600000000000008</c:v>
                </c:pt>
                <c:pt idx="69">
                  <c:v>1.3800000000000008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1.580000000000001</c:v>
                </c:pt>
                <c:pt idx="80">
                  <c:v>1.600000000000001</c:v>
                </c:pt>
                <c:pt idx="81">
                  <c:v>1.620000000000001</c:v>
                </c:pt>
                <c:pt idx="82">
                  <c:v>1.640000000000001</c:v>
                </c:pt>
                <c:pt idx="83">
                  <c:v>1.660000000000001</c:v>
                </c:pt>
                <c:pt idx="84">
                  <c:v>1.680000000000001</c:v>
                </c:pt>
                <c:pt idx="85">
                  <c:v>1.7000000000000011</c:v>
                </c:pt>
                <c:pt idx="86">
                  <c:v>1.7200000000000011</c:v>
                </c:pt>
                <c:pt idx="87">
                  <c:v>1.7400000000000011</c:v>
                </c:pt>
                <c:pt idx="88">
                  <c:v>1.7600000000000011</c:v>
                </c:pt>
                <c:pt idx="89">
                  <c:v>1.7800000000000011</c:v>
                </c:pt>
                <c:pt idx="90">
                  <c:v>1.8000000000000012</c:v>
                </c:pt>
                <c:pt idx="91">
                  <c:v>1.8200000000000012</c:v>
                </c:pt>
                <c:pt idx="92">
                  <c:v>1.8400000000000012</c:v>
                </c:pt>
                <c:pt idx="93">
                  <c:v>1.8600000000000012</c:v>
                </c:pt>
                <c:pt idx="94">
                  <c:v>1.8800000000000012</c:v>
                </c:pt>
                <c:pt idx="95">
                  <c:v>1.9000000000000012</c:v>
                </c:pt>
                <c:pt idx="96">
                  <c:v>1.9200000000000013</c:v>
                </c:pt>
                <c:pt idx="97">
                  <c:v>1.9400000000000013</c:v>
                </c:pt>
                <c:pt idx="98">
                  <c:v>1.9600000000000013</c:v>
                </c:pt>
                <c:pt idx="99">
                  <c:v>1.9800000000000013</c:v>
                </c:pt>
                <c:pt idx="100">
                  <c:v>2.0000000000000013</c:v>
                </c:pt>
                <c:pt idx="101">
                  <c:v>2.0200000000000014</c:v>
                </c:pt>
                <c:pt idx="102">
                  <c:v>2.0400000000000014</c:v>
                </c:pt>
                <c:pt idx="103">
                  <c:v>2.0600000000000014</c:v>
                </c:pt>
                <c:pt idx="104">
                  <c:v>2.0800000000000014</c:v>
                </c:pt>
                <c:pt idx="105">
                  <c:v>2.1000000000000014</c:v>
                </c:pt>
                <c:pt idx="106">
                  <c:v>2.1200000000000014</c:v>
                </c:pt>
                <c:pt idx="107">
                  <c:v>2.1400000000000015</c:v>
                </c:pt>
                <c:pt idx="108">
                  <c:v>2.1600000000000015</c:v>
                </c:pt>
                <c:pt idx="109">
                  <c:v>2.1800000000000015</c:v>
                </c:pt>
                <c:pt idx="110">
                  <c:v>2.2000000000000015</c:v>
                </c:pt>
                <c:pt idx="111">
                  <c:v>2.2200000000000015</c:v>
                </c:pt>
                <c:pt idx="112">
                  <c:v>2.2400000000000015</c:v>
                </c:pt>
                <c:pt idx="113">
                  <c:v>2.2600000000000016</c:v>
                </c:pt>
                <c:pt idx="114">
                  <c:v>2.2800000000000016</c:v>
                </c:pt>
                <c:pt idx="115">
                  <c:v>2.3000000000000016</c:v>
                </c:pt>
                <c:pt idx="116">
                  <c:v>2.3200000000000016</c:v>
                </c:pt>
                <c:pt idx="117">
                  <c:v>2.3400000000000016</c:v>
                </c:pt>
                <c:pt idx="118">
                  <c:v>2.3600000000000017</c:v>
                </c:pt>
                <c:pt idx="119">
                  <c:v>2.3800000000000017</c:v>
                </c:pt>
                <c:pt idx="120">
                  <c:v>2.4000000000000017</c:v>
                </c:pt>
                <c:pt idx="121">
                  <c:v>2.4200000000000017</c:v>
                </c:pt>
                <c:pt idx="122">
                  <c:v>2.4400000000000017</c:v>
                </c:pt>
                <c:pt idx="123">
                  <c:v>2.4600000000000017</c:v>
                </c:pt>
                <c:pt idx="124">
                  <c:v>2.4800000000000018</c:v>
                </c:pt>
                <c:pt idx="125">
                  <c:v>2.5000000000000018</c:v>
                </c:pt>
                <c:pt idx="126">
                  <c:v>2.5200000000000018</c:v>
                </c:pt>
                <c:pt idx="127">
                  <c:v>2.5400000000000018</c:v>
                </c:pt>
                <c:pt idx="128">
                  <c:v>2.5600000000000018</c:v>
                </c:pt>
                <c:pt idx="129">
                  <c:v>2.5800000000000018</c:v>
                </c:pt>
                <c:pt idx="130">
                  <c:v>2.6000000000000019</c:v>
                </c:pt>
                <c:pt idx="131">
                  <c:v>2.6200000000000019</c:v>
                </c:pt>
                <c:pt idx="132">
                  <c:v>2.6400000000000019</c:v>
                </c:pt>
                <c:pt idx="133">
                  <c:v>2.6600000000000019</c:v>
                </c:pt>
                <c:pt idx="134">
                  <c:v>2.6800000000000019</c:v>
                </c:pt>
                <c:pt idx="135">
                  <c:v>2.700000000000002</c:v>
                </c:pt>
                <c:pt idx="136">
                  <c:v>2.720000000000002</c:v>
                </c:pt>
                <c:pt idx="137">
                  <c:v>2.740000000000002</c:v>
                </c:pt>
                <c:pt idx="138">
                  <c:v>2.760000000000002</c:v>
                </c:pt>
                <c:pt idx="139">
                  <c:v>2.780000000000002</c:v>
                </c:pt>
                <c:pt idx="140">
                  <c:v>2.800000000000002</c:v>
                </c:pt>
                <c:pt idx="141">
                  <c:v>2.8200000000000021</c:v>
                </c:pt>
                <c:pt idx="142">
                  <c:v>2.8400000000000021</c:v>
                </c:pt>
                <c:pt idx="143">
                  <c:v>2.8600000000000021</c:v>
                </c:pt>
                <c:pt idx="144">
                  <c:v>2.8800000000000021</c:v>
                </c:pt>
                <c:pt idx="145">
                  <c:v>2.9000000000000021</c:v>
                </c:pt>
                <c:pt idx="146">
                  <c:v>2.9200000000000021</c:v>
                </c:pt>
                <c:pt idx="147">
                  <c:v>2.9400000000000022</c:v>
                </c:pt>
                <c:pt idx="148">
                  <c:v>2.9600000000000022</c:v>
                </c:pt>
                <c:pt idx="149">
                  <c:v>2.9800000000000022</c:v>
                </c:pt>
                <c:pt idx="150">
                  <c:v>3.0000000000000022</c:v>
                </c:pt>
                <c:pt idx="151">
                  <c:v>3.0200000000000022</c:v>
                </c:pt>
                <c:pt idx="152">
                  <c:v>3.0400000000000023</c:v>
                </c:pt>
                <c:pt idx="153">
                  <c:v>3.0600000000000023</c:v>
                </c:pt>
                <c:pt idx="154">
                  <c:v>3.0800000000000023</c:v>
                </c:pt>
                <c:pt idx="155">
                  <c:v>3.1000000000000023</c:v>
                </c:pt>
                <c:pt idx="156">
                  <c:v>3.1200000000000023</c:v>
                </c:pt>
                <c:pt idx="157">
                  <c:v>3.1400000000000023</c:v>
                </c:pt>
                <c:pt idx="158">
                  <c:v>3.1600000000000024</c:v>
                </c:pt>
                <c:pt idx="159">
                  <c:v>3.1800000000000024</c:v>
                </c:pt>
                <c:pt idx="160">
                  <c:v>3.2000000000000024</c:v>
                </c:pt>
                <c:pt idx="161">
                  <c:v>3.2200000000000024</c:v>
                </c:pt>
                <c:pt idx="162">
                  <c:v>3.2400000000000024</c:v>
                </c:pt>
                <c:pt idx="163">
                  <c:v>3.2600000000000025</c:v>
                </c:pt>
                <c:pt idx="164">
                  <c:v>3.2800000000000025</c:v>
                </c:pt>
                <c:pt idx="165">
                  <c:v>3.3000000000000025</c:v>
                </c:pt>
                <c:pt idx="166">
                  <c:v>3.3200000000000025</c:v>
                </c:pt>
                <c:pt idx="167">
                  <c:v>3.3400000000000025</c:v>
                </c:pt>
                <c:pt idx="168">
                  <c:v>3.3600000000000025</c:v>
                </c:pt>
                <c:pt idx="169">
                  <c:v>3.3800000000000026</c:v>
                </c:pt>
                <c:pt idx="170">
                  <c:v>3.4000000000000026</c:v>
                </c:pt>
                <c:pt idx="171">
                  <c:v>3.4200000000000026</c:v>
                </c:pt>
                <c:pt idx="172">
                  <c:v>3.4400000000000026</c:v>
                </c:pt>
                <c:pt idx="173">
                  <c:v>3.4600000000000026</c:v>
                </c:pt>
                <c:pt idx="174">
                  <c:v>3.4800000000000026</c:v>
                </c:pt>
                <c:pt idx="175">
                  <c:v>3.5000000000000027</c:v>
                </c:pt>
                <c:pt idx="176">
                  <c:v>3.5200000000000027</c:v>
                </c:pt>
                <c:pt idx="177">
                  <c:v>3.5400000000000027</c:v>
                </c:pt>
                <c:pt idx="178">
                  <c:v>3.5600000000000027</c:v>
                </c:pt>
                <c:pt idx="179">
                  <c:v>3.5800000000000027</c:v>
                </c:pt>
                <c:pt idx="180">
                  <c:v>3.6000000000000028</c:v>
                </c:pt>
                <c:pt idx="181">
                  <c:v>3.6200000000000028</c:v>
                </c:pt>
                <c:pt idx="182">
                  <c:v>3.6400000000000028</c:v>
                </c:pt>
                <c:pt idx="183">
                  <c:v>3.6600000000000028</c:v>
                </c:pt>
                <c:pt idx="184">
                  <c:v>3.6800000000000028</c:v>
                </c:pt>
                <c:pt idx="185">
                  <c:v>3.7000000000000028</c:v>
                </c:pt>
                <c:pt idx="186">
                  <c:v>3.7200000000000029</c:v>
                </c:pt>
                <c:pt idx="187">
                  <c:v>3.7400000000000029</c:v>
                </c:pt>
                <c:pt idx="188">
                  <c:v>3.7600000000000029</c:v>
                </c:pt>
                <c:pt idx="189">
                  <c:v>3.7800000000000029</c:v>
                </c:pt>
                <c:pt idx="190">
                  <c:v>3.8000000000000029</c:v>
                </c:pt>
                <c:pt idx="191">
                  <c:v>3.8200000000000029</c:v>
                </c:pt>
                <c:pt idx="192">
                  <c:v>3.840000000000003</c:v>
                </c:pt>
                <c:pt idx="193">
                  <c:v>3.860000000000003</c:v>
                </c:pt>
                <c:pt idx="194">
                  <c:v>3.880000000000003</c:v>
                </c:pt>
                <c:pt idx="195">
                  <c:v>3.900000000000003</c:v>
                </c:pt>
                <c:pt idx="196">
                  <c:v>3.920000000000003</c:v>
                </c:pt>
                <c:pt idx="197">
                  <c:v>3.9400000000000031</c:v>
                </c:pt>
                <c:pt idx="198">
                  <c:v>3.9600000000000031</c:v>
                </c:pt>
                <c:pt idx="199">
                  <c:v>3.9800000000000031</c:v>
                </c:pt>
                <c:pt idx="200">
                  <c:v>4.0000000000000027</c:v>
                </c:pt>
                <c:pt idx="201">
                  <c:v>4.0200000000000022</c:v>
                </c:pt>
                <c:pt idx="202">
                  <c:v>4.0400000000000018</c:v>
                </c:pt>
                <c:pt idx="203">
                  <c:v>4.0600000000000014</c:v>
                </c:pt>
                <c:pt idx="204">
                  <c:v>4.080000000000001</c:v>
                </c:pt>
                <c:pt idx="205">
                  <c:v>4.1000000000000005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4.1599999999999993</c:v>
                </c:pt>
                <c:pt idx="209">
                  <c:v>4.1799999999999988</c:v>
                </c:pt>
                <c:pt idx="210">
                  <c:v>4.1999999999999984</c:v>
                </c:pt>
                <c:pt idx="211">
                  <c:v>4.219999999999998</c:v>
                </c:pt>
                <c:pt idx="212">
                  <c:v>4.2399999999999975</c:v>
                </c:pt>
                <c:pt idx="213">
                  <c:v>4.2599999999999971</c:v>
                </c:pt>
                <c:pt idx="214">
                  <c:v>4.2799999999999967</c:v>
                </c:pt>
                <c:pt idx="215">
                  <c:v>4.2999999999999963</c:v>
                </c:pt>
                <c:pt idx="216">
                  <c:v>4.3199999999999958</c:v>
                </c:pt>
                <c:pt idx="217">
                  <c:v>4.3399999999999954</c:v>
                </c:pt>
                <c:pt idx="218">
                  <c:v>4.359999999999995</c:v>
                </c:pt>
                <c:pt idx="219">
                  <c:v>4.3799999999999946</c:v>
                </c:pt>
                <c:pt idx="220">
                  <c:v>4.3999999999999941</c:v>
                </c:pt>
                <c:pt idx="221">
                  <c:v>4.4199999999999937</c:v>
                </c:pt>
                <c:pt idx="222">
                  <c:v>4.4399999999999933</c:v>
                </c:pt>
                <c:pt idx="223">
                  <c:v>4.4599999999999929</c:v>
                </c:pt>
                <c:pt idx="224">
                  <c:v>4.4799999999999924</c:v>
                </c:pt>
                <c:pt idx="225">
                  <c:v>4.499999999999992</c:v>
                </c:pt>
                <c:pt idx="226">
                  <c:v>4.5199999999999916</c:v>
                </c:pt>
                <c:pt idx="227">
                  <c:v>4.5399999999999912</c:v>
                </c:pt>
                <c:pt idx="228">
                  <c:v>4.5599999999999907</c:v>
                </c:pt>
                <c:pt idx="229">
                  <c:v>4.5799999999999903</c:v>
                </c:pt>
                <c:pt idx="230">
                  <c:v>4.5999999999999899</c:v>
                </c:pt>
                <c:pt idx="231">
                  <c:v>4.6199999999999894</c:v>
                </c:pt>
                <c:pt idx="232">
                  <c:v>4.639999999999989</c:v>
                </c:pt>
                <c:pt idx="233">
                  <c:v>4.6599999999999886</c:v>
                </c:pt>
                <c:pt idx="234">
                  <c:v>4.6799999999999882</c:v>
                </c:pt>
                <c:pt idx="235">
                  <c:v>4.6999999999999877</c:v>
                </c:pt>
                <c:pt idx="236">
                  <c:v>4.7199999999999873</c:v>
                </c:pt>
                <c:pt idx="237">
                  <c:v>4.7399999999999869</c:v>
                </c:pt>
                <c:pt idx="238">
                  <c:v>4.7599999999999865</c:v>
                </c:pt>
                <c:pt idx="239">
                  <c:v>4.779999999999986</c:v>
                </c:pt>
                <c:pt idx="240">
                  <c:v>4.7999999999999856</c:v>
                </c:pt>
                <c:pt idx="241">
                  <c:v>4.8199999999999852</c:v>
                </c:pt>
                <c:pt idx="242">
                  <c:v>4.8399999999999848</c:v>
                </c:pt>
                <c:pt idx="243">
                  <c:v>4.8599999999999843</c:v>
                </c:pt>
                <c:pt idx="244">
                  <c:v>4.8799999999999839</c:v>
                </c:pt>
                <c:pt idx="245">
                  <c:v>4.8999999999999835</c:v>
                </c:pt>
                <c:pt idx="246">
                  <c:v>4.9199999999999831</c:v>
                </c:pt>
                <c:pt idx="247">
                  <c:v>4.9399999999999826</c:v>
                </c:pt>
                <c:pt idx="248">
                  <c:v>4.9599999999999822</c:v>
                </c:pt>
                <c:pt idx="249">
                  <c:v>4.9799999999999818</c:v>
                </c:pt>
                <c:pt idx="250">
                  <c:v>4.9999999999999813</c:v>
                </c:pt>
                <c:pt idx="251">
                  <c:v>5.0199999999999809</c:v>
                </c:pt>
                <c:pt idx="252">
                  <c:v>5.0399999999999805</c:v>
                </c:pt>
                <c:pt idx="253">
                  <c:v>5.0599999999999801</c:v>
                </c:pt>
                <c:pt idx="254">
                  <c:v>5.0799999999999796</c:v>
                </c:pt>
                <c:pt idx="255">
                  <c:v>5.0999999999999792</c:v>
                </c:pt>
                <c:pt idx="256">
                  <c:v>5.1199999999999788</c:v>
                </c:pt>
                <c:pt idx="257">
                  <c:v>5.1399999999999784</c:v>
                </c:pt>
                <c:pt idx="258">
                  <c:v>5.1599999999999779</c:v>
                </c:pt>
                <c:pt idx="259">
                  <c:v>5.1799999999999775</c:v>
                </c:pt>
                <c:pt idx="260">
                  <c:v>5.1999999999999771</c:v>
                </c:pt>
                <c:pt idx="261">
                  <c:v>5.2199999999999767</c:v>
                </c:pt>
                <c:pt idx="262">
                  <c:v>5.2399999999999762</c:v>
                </c:pt>
                <c:pt idx="263">
                  <c:v>5.2599999999999758</c:v>
                </c:pt>
                <c:pt idx="264">
                  <c:v>5.2799999999999754</c:v>
                </c:pt>
                <c:pt idx="265">
                  <c:v>5.299999999999975</c:v>
                </c:pt>
                <c:pt idx="266">
                  <c:v>5.3199999999999745</c:v>
                </c:pt>
                <c:pt idx="267">
                  <c:v>5.3399999999999741</c:v>
                </c:pt>
                <c:pt idx="268">
                  <c:v>5.3599999999999737</c:v>
                </c:pt>
                <c:pt idx="269">
                  <c:v>5.3799999999999732</c:v>
                </c:pt>
                <c:pt idx="270">
                  <c:v>5.3999999999999728</c:v>
                </c:pt>
                <c:pt idx="271">
                  <c:v>5.4199999999999724</c:v>
                </c:pt>
                <c:pt idx="272">
                  <c:v>5.439999999999972</c:v>
                </c:pt>
                <c:pt idx="273">
                  <c:v>5.4599999999999715</c:v>
                </c:pt>
                <c:pt idx="274">
                  <c:v>5.4799999999999711</c:v>
                </c:pt>
                <c:pt idx="275">
                  <c:v>5.4999999999999707</c:v>
                </c:pt>
              </c:numCache>
            </c:numRef>
          </c:xVal>
          <c:yVal>
            <c:numRef>
              <c:f>'Clipped Sinusoids'!$E$6:$E$281</c:f>
              <c:numCache>
                <c:formatCode>General</c:formatCode>
                <c:ptCount val="276"/>
                <c:pt idx="0">
                  <c:v>0</c:v>
                </c:pt>
                <c:pt idx="1">
                  <c:v>0.37674311717588027</c:v>
                </c:pt>
                <c:pt idx="2">
                  <c:v>0.75199940138582555</c:v>
                </c:pt>
                <c:pt idx="3">
                  <c:v>1.1242878875143476</c:v>
                </c:pt>
                <c:pt idx="4">
                  <c:v>1.4921393229891287</c:v>
                </c:pt>
                <c:pt idx="5">
                  <c:v>1.8541019662496843</c:v>
                </c:pt>
                <c:pt idx="6">
                  <c:v>2.208747316108068</c:v>
                </c:pt>
                <c:pt idx="7">
                  <c:v>2.5546757493904364</c:v>
                </c:pt>
                <c:pt idx="8">
                  <c:v>2.8905220446102922</c:v>
                </c:pt>
                <c:pt idx="9">
                  <c:v>3.2149607698739802</c:v>
                </c:pt>
                <c:pt idx="10">
                  <c:v>3.5267115137548388</c:v>
                </c:pt>
                <c:pt idx="11">
                  <c:v>3.8245439384921376</c:v>
                </c:pt>
                <c:pt idx="12">
                  <c:v>4.1072826355721315</c:v>
                </c:pt>
                <c:pt idx="13">
                  <c:v>4.373811764528468</c:v>
                </c:pt>
                <c:pt idx="14">
                  <c:v>4.6230794566547351</c:v>
                </c:pt>
                <c:pt idx="15">
                  <c:v>4.8541019662496847</c:v>
                </c:pt>
                <c:pt idx="16">
                  <c:v>5.06596755301209</c:v>
                </c:pt>
                <c:pt idx="17">
                  <c:v>5.2578400802631826</c:v>
                </c:pt>
                <c:pt idx="18">
                  <c:v>5.4289623147961175</c:v>
                </c:pt>
                <c:pt idx="19">
                  <c:v>5.578658915329509</c:v>
                </c:pt>
                <c:pt idx="20">
                  <c:v>5.7063390977709219</c:v>
                </c:pt>
                <c:pt idx="21">
                  <c:v>5.8114989667717873</c:v>
                </c:pt>
                <c:pt idx="22">
                  <c:v>5.8937235043721321</c:v>
                </c:pt>
                <c:pt idx="23">
                  <c:v>5.952688207886867</c:v>
                </c:pt>
                <c:pt idx="24">
                  <c:v>5.9881603705696289</c:v>
                </c:pt>
                <c:pt idx="25">
                  <c:v>6</c:v>
                </c:pt>
                <c:pt idx="26">
                  <c:v>5.9881603705696289</c:v>
                </c:pt>
                <c:pt idx="27">
                  <c:v>5.952688207886867</c:v>
                </c:pt>
                <c:pt idx="28">
                  <c:v>5.8937235043721312</c:v>
                </c:pt>
                <c:pt idx="29">
                  <c:v>5.8114989667717856</c:v>
                </c:pt>
                <c:pt idx="30">
                  <c:v>5.7063390977709201</c:v>
                </c:pt>
                <c:pt idx="31">
                  <c:v>5.5786589153295072</c:v>
                </c:pt>
                <c:pt idx="32">
                  <c:v>5.4289623147961157</c:v>
                </c:pt>
                <c:pt idx="33">
                  <c:v>5.2578400802631791</c:v>
                </c:pt>
                <c:pt idx="34">
                  <c:v>5.0659675530120882</c:v>
                </c:pt>
                <c:pt idx="35">
                  <c:v>4.854101966249682</c:v>
                </c:pt>
                <c:pt idx="36">
                  <c:v>4.6230794566547324</c:v>
                </c:pt>
                <c:pt idx="37">
                  <c:v>4.3738117645284653</c:v>
                </c:pt>
                <c:pt idx="38">
                  <c:v>4.1072826355721279</c:v>
                </c:pt>
                <c:pt idx="39">
                  <c:v>3.8245439384921331</c:v>
                </c:pt>
                <c:pt idx="40">
                  <c:v>3.526711513754833</c:v>
                </c:pt>
                <c:pt idx="41">
                  <c:v>3.2149607698739731</c:v>
                </c:pt>
                <c:pt idx="42">
                  <c:v>2.8905220446102842</c:v>
                </c:pt>
                <c:pt idx="43">
                  <c:v>2.5546757493904302</c:v>
                </c:pt>
                <c:pt idx="44">
                  <c:v>2.2087473161080613</c:v>
                </c:pt>
                <c:pt idx="45">
                  <c:v>1.8541019662496776</c:v>
                </c:pt>
                <c:pt idx="46">
                  <c:v>1.4921393229891211</c:v>
                </c:pt>
                <c:pt idx="47">
                  <c:v>1.1242878875143396</c:v>
                </c:pt>
                <c:pt idx="48">
                  <c:v>0.75199940138581667</c:v>
                </c:pt>
                <c:pt idx="49">
                  <c:v>0.37674311717587083</c:v>
                </c:pt>
                <c:pt idx="50">
                  <c:v>-7.2585167043559551E-15</c:v>
                </c:pt>
                <c:pt idx="51">
                  <c:v>-0.37674311717588799</c:v>
                </c:pt>
                <c:pt idx="52">
                  <c:v>-0.75199940138583377</c:v>
                </c:pt>
                <c:pt idx="53">
                  <c:v>-1.1242878875143565</c:v>
                </c:pt>
                <c:pt idx="54">
                  <c:v>-1.4921393229891378</c:v>
                </c:pt>
                <c:pt idx="55">
                  <c:v>-1.854101966249694</c:v>
                </c:pt>
                <c:pt idx="56">
                  <c:v>-2.2087473161080773</c:v>
                </c:pt>
                <c:pt idx="57">
                  <c:v>-2.5546757493904457</c:v>
                </c:pt>
                <c:pt idx="58">
                  <c:v>-2.8905220446103015</c:v>
                </c:pt>
                <c:pt idx="59">
                  <c:v>-3.2149607698739873</c:v>
                </c:pt>
                <c:pt idx="60">
                  <c:v>-3.5267115137548468</c:v>
                </c:pt>
                <c:pt idx="61">
                  <c:v>-3.8245439384921465</c:v>
                </c:pt>
                <c:pt idx="62">
                  <c:v>-4.1072826355721395</c:v>
                </c:pt>
                <c:pt idx="63">
                  <c:v>-4.3738117645284769</c:v>
                </c:pt>
                <c:pt idx="64">
                  <c:v>-4.6230794566547431</c:v>
                </c:pt>
                <c:pt idx="65">
                  <c:v>-4.8541019662496936</c:v>
                </c:pt>
                <c:pt idx="66">
                  <c:v>-5.0659675530120971</c:v>
                </c:pt>
                <c:pt idx="67">
                  <c:v>-5.2578400802631871</c:v>
                </c:pt>
                <c:pt idx="68">
                  <c:v>-5.4289623147961228</c:v>
                </c:pt>
                <c:pt idx="69">
                  <c:v>-5.5786589153295125</c:v>
                </c:pt>
                <c:pt idx="70">
                  <c:v>-5.7063390977709254</c:v>
                </c:pt>
                <c:pt idx="71">
                  <c:v>-5.81149896677179</c:v>
                </c:pt>
                <c:pt idx="72">
                  <c:v>-5.8937235043721348</c:v>
                </c:pt>
                <c:pt idx="73">
                  <c:v>-5.9526882078868688</c:v>
                </c:pt>
                <c:pt idx="74">
                  <c:v>-5.9881603705696307</c:v>
                </c:pt>
                <c:pt idx="75">
                  <c:v>-6</c:v>
                </c:pt>
                <c:pt idx="76">
                  <c:v>-5.988160370569628</c:v>
                </c:pt>
                <c:pt idx="77">
                  <c:v>-5.9526882078868653</c:v>
                </c:pt>
                <c:pt idx="78">
                  <c:v>-5.8937235043721286</c:v>
                </c:pt>
                <c:pt idx="79">
                  <c:v>-5.8114989667717829</c:v>
                </c:pt>
                <c:pt idx="80">
                  <c:v>-5.7063390977709165</c:v>
                </c:pt>
                <c:pt idx="81">
                  <c:v>-5.5786589153295019</c:v>
                </c:pt>
                <c:pt idx="82">
                  <c:v>-5.4289623147961104</c:v>
                </c:pt>
                <c:pt idx="83">
                  <c:v>-5.257840080263172</c:v>
                </c:pt>
                <c:pt idx="84">
                  <c:v>-5.0659675530120811</c:v>
                </c:pt>
                <c:pt idx="85">
                  <c:v>-4.8541019662496723</c:v>
                </c:pt>
                <c:pt idx="86">
                  <c:v>-4.6230794566547244</c:v>
                </c:pt>
                <c:pt idx="87">
                  <c:v>-4.3738117645284547</c:v>
                </c:pt>
                <c:pt idx="88">
                  <c:v>-4.1072826355721181</c:v>
                </c:pt>
                <c:pt idx="89">
                  <c:v>-3.8245439384921212</c:v>
                </c:pt>
                <c:pt idx="90">
                  <c:v>-3.5267115137548228</c:v>
                </c:pt>
                <c:pt idx="91">
                  <c:v>-3.2149607698739597</c:v>
                </c:pt>
                <c:pt idx="92">
                  <c:v>-2.8905220446102735</c:v>
                </c:pt>
                <c:pt idx="93">
                  <c:v>-2.5546757493904191</c:v>
                </c:pt>
                <c:pt idx="94">
                  <c:v>-2.2087473161080471</c:v>
                </c:pt>
                <c:pt idx="95">
                  <c:v>-1.8541019662496656</c:v>
                </c:pt>
                <c:pt idx="96">
                  <c:v>-1.4921393229891062</c:v>
                </c:pt>
                <c:pt idx="97">
                  <c:v>-1.1242878875143272</c:v>
                </c:pt>
                <c:pt idx="98">
                  <c:v>-0.75199940138580157</c:v>
                </c:pt>
                <c:pt idx="99">
                  <c:v>-0.37674311717585834</c:v>
                </c:pt>
                <c:pt idx="100">
                  <c:v>2.5175174445113413E-14</c:v>
                </c:pt>
                <c:pt idx="101">
                  <c:v>0.37674311717590325</c:v>
                </c:pt>
                <c:pt idx="102">
                  <c:v>0.75199940138585153</c:v>
                </c:pt>
                <c:pt idx="103">
                  <c:v>1.1242878875143714</c:v>
                </c:pt>
                <c:pt idx="104">
                  <c:v>1.4921393229891551</c:v>
                </c:pt>
                <c:pt idx="105">
                  <c:v>1.8541019662497082</c:v>
                </c:pt>
                <c:pt idx="106">
                  <c:v>2.2087473161080893</c:v>
                </c:pt>
                <c:pt idx="107">
                  <c:v>2.5546757493904595</c:v>
                </c:pt>
                <c:pt idx="108">
                  <c:v>2.8905220446103126</c:v>
                </c:pt>
                <c:pt idx="109">
                  <c:v>3.2149607698740024</c:v>
                </c:pt>
                <c:pt idx="110">
                  <c:v>3.5267115137548588</c:v>
                </c:pt>
                <c:pt idx="111">
                  <c:v>3.8245439384921598</c:v>
                </c:pt>
                <c:pt idx="112">
                  <c:v>4.107282635572151</c:v>
                </c:pt>
                <c:pt idx="113">
                  <c:v>4.3738117645284893</c:v>
                </c:pt>
                <c:pt idx="114">
                  <c:v>4.6230794566547528</c:v>
                </c:pt>
                <c:pt idx="115">
                  <c:v>4.8541019662497025</c:v>
                </c:pt>
                <c:pt idx="116">
                  <c:v>5.065967553012106</c:v>
                </c:pt>
                <c:pt idx="117">
                  <c:v>5.2578400802631968</c:v>
                </c:pt>
                <c:pt idx="118">
                  <c:v>5.428962314796129</c:v>
                </c:pt>
                <c:pt idx="119">
                  <c:v>5.5786589153295196</c:v>
                </c:pt>
                <c:pt idx="120">
                  <c:v>5.7063390977709307</c:v>
                </c:pt>
                <c:pt idx="121">
                  <c:v>5.8114989667717936</c:v>
                </c:pt>
                <c:pt idx="122">
                  <c:v>5.8937235043721374</c:v>
                </c:pt>
                <c:pt idx="123">
                  <c:v>5.9526882078868706</c:v>
                </c:pt>
                <c:pt idx="124">
                  <c:v>5.9881603705696316</c:v>
                </c:pt>
                <c:pt idx="125">
                  <c:v>6</c:v>
                </c:pt>
                <c:pt idx="126">
                  <c:v>5.9881603705696271</c:v>
                </c:pt>
                <c:pt idx="127">
                  <c:v>5.9526882078868635</c:v>
                </c:pt>
                <c:pt idx="128">
                  <c:v>5.8937235043721259</c:v>
                </c:pt>
                <c:pt idx="129">
                  <c:v>5.8114989667717785</c:v>
                </c:pt>
                <c:pt idx="130">
                  <c:v>5.7063390977709121</c:v>
                </c:pt>
                <c:pt idx="131">
                  <c:v>5.5786589153294939</c:v>
                </c:pt>
                <c:pt idx="132">
                  <c:v>5.4289623147961015</c:v>
                </c:pt>
                <c:pt idx="133">
                  <c:v>5.2578400802631649</c:v>
                </c:pt>
                <c:pt idx="134">
                  <c:v>5.0659675530120731</c:v>
                </c:pt>
                <c:pt idx="135">
                  <c:v>4.8541019662496669</c:v>
                </c:pt>
                <c:pt idx="136">
                  <c:v>4.6230794566547111</c:v>
                </c:pt>
                <c:pt idx="137">
                  <c:v>4.373811764528444</c:v>
                </c:pt>
                <c:pt idx="138">
                  <c:v>4.1072826355721066</c:v>
                </c:pt>
                <c:pt idx="139">
                  <c:v>3.8245439384921136</c:v>
                </c:pt>
                <c:pt idx="140">
                  <c:v>3.5267115137548064</c:v>
                </c:pt>
                <c:pt idx="141">
                  <c:v>3.2149607698739473</c:v>
                </c:pt>
                <c:pt idx="142">
                  <c:v>2.8905220446102602</c:v>
                </c:pt>
                <c:pt idx="143">
                  <c:v>2.5546757493904049</c:v>
                </c:pt>
                <c:pt idx="144">
                  <c:v>2.2087473161080284</c:v>
                </c:pt>
                <c:pt idx="145">
                  <c:v>1.8541019662496461</c:v>
                </c:pt>
                <c:pt idx="146">
                  <c:v>1.4921393229890916</c:v>
                </c:pt>
                <c:pt idx="147">
                  <c:v>1.1242878875143121</c:v>
                </c:pt>
                <c:pt idx="148">
                  <c:v>0.7519994013857918</c:v>
                </c:pt>
                <c:pt idx="149">
                  <c:v>0.37674311717583775</c:v>
                </c:pt>
                <c:pt idx="150">
                  <c:v>-4.0427296926770495E-14</c:v>
                </c:pt>
                <c:pt idx="151">
                  <c:v>-0.37674311717591846</c:v>
                </c:pt>
                <c:pt idx="152">
                  <c:v>-0.7519994013858613</c:v>
                </c:pt>
                <c:pt idx="153">
                  <c:v>-1.1242878875143916</c:v>
                </c:pt>
                <c:pt idx="154">
                  <c:v>-1.49213932298917</c:v>
                </c:pt>
                <c:pt idx="155">
                  <c:v>-1.8541019662497229</c:v>
                </c:pt>
                <c:pt idx="156">
                  <c:v>-2.208747316108103</c:v>
                </c:pt>
                <c:pt idx="157">
                  <c:v>-2.5546757493904781</c:v>
                </c:pt>
                <c:pt idx="158">
                  <c:v>-2.8905220446103304</c:v>
                </c:pt>
                <c:pt idx="159">
                  <c:v>-3.2149607698740152</c:v>
                </c:pt>
                <c:pt idx="160">
                  <c:v>-3.5267115137548712</c:v>
                </c:pt>
                <c:pt idx="161">
                  <c:v>-3.8245439384921678</c:v>
                </c:pt>
                <c:pt idx="162">
                  <c:v>-4.1072826355721661</c:v>
                </c:pt>
                <c:pt idx="163">
                  <c:v>-4.3738117645284991</c:v>
                </c:pt>
                <c:pt idx="164">
                  <c:v>-4.6230794566547626</c:v>
                </c:pt>
                <c:pt idx="165">
                  <c:v>-4.8541019662497078</c:v>
                </c:pt>
                <c:pt idx="166">
                  <c:v>-5.0659675530121167</c:v>
                </c:pt>
                <c:pt idx="167">
                  <c:v>-5.2578400802632039</c:v>
                </c:pt>
                <c:pt idx="168">
                  <c:v>-5.4289623147961361</c:v>
                </c:pt>
                <c:pt idx="169">
                  <c:v>-5.5786589153295241</c:v>
                </c:pt>
                <c:pt idx="170">
                  <c:v>-5.706339097770937</c:v>
                </c:pt>
                <c:pt idx="171">
                  <c:v>-5.8114989667717989</c:v>
                </c:pt>
                <c:pt idx="172">
                  <c:v>-5.893723504372141</c:v>
                </c:pt>
                <c:pt idx="173">
                  <c:v>-5.9526882078868724</c:v>
                </c:pt>
                <c:pt idx="174">
                  <c:v>-5.9881603705696325</c:v>
                </c:pt>
                <c:pt idx="175">
                  <c:v>-6</c:v>
                </c:pt>
                <c:pt idx="176">
                  <c:v>-5.9881603705696262</c:v>
                </c:pt>
                <c:pt idx="177">
                  <c:v>-5.9526882078868617</c:v>
                </c:pt>
                <c:pt idx="178">
                  <c:v>-5.8937235043721241</c:v>
                </c:pt>
                <c:pt idx="179">
                  <c:v>-5.811498966771774</c:v>
                </c:pt>
                <c:pt idx="180">
                  <c:v>-5.7063390977709059</c:v>
                </c:pt>
                <c:pt idx="181">
                  <c:v>-5.5786589153294912</c:v>
                </c:pt>
                <c:pt idx="182">
                  <c:v>-5.428962314796097</c:v>
                </c:pt>
                <c:pt idx="183">
                  <c:v>-5.2578400802631551</c:v>
                </c:pt>
                <c:pt idx="184">
                  <c:v>-5.0659675530120625</c:v>
                </c:pt>
                <c:pt idx="185">
                  <c:v>-4.8541019662496545</c:v>
                </c:pt>
                <c:pt idx="186">
                  <c:v>-4.623079456654704</c:v>
                </c:pt>
                <c:pt idx="187">
                  <c:v>-4.3738117645284369</c:v>
                </c:pt>
                <c:pt idx="188">
                  <c:v>-4.1072826355720924</c:v>
                </c:pt>
                <c:pt idx="189">
                  <c:v>-3.8245439384920976</c:v>
                </c:pt>
                <c:pt idx="190">
                  <c:v>-3.5267115137547984</c:v>
                </c:pt>
                <c:pt idx="191">
                  <c:v>-3.2149607698739384</c:v>
                </c:pt>
                <c:pt idx="192">
                  <c:v>-2.890522044610242</c:v>
                </c:pt>
                <c:pt idx="193">
                  <c:v>-2.5546757493903862</c:v>
                </c:pt>
                <c:pt idx="194">
                  <c:v>-2.2087473161080187</c:v>
                </c:pt>
                <c:pt idx="195">
                  <c:v>-1.8541019662496367</c:v>
                </c:pt>
                <c:pt idx="196">
                  <c:v>-1.4921393229890716</c:v>
                </c:pt>
                <c:pt idx="197">
                  <c:v>-1.1242878875142921</c:v>
                </c:pt>
                <c:pt idx="198">
                  <c:v>-0.75199940138577126</c:v>
                </c:pt>
                <c:pt idx="199">
                  <c:v>-0.37674311717582787</c:v>
                </c:pt>
                <c:pt idx="200">
                  <c:v>5.0350348890226826E-14</c:v>
                </c:pt>
                <c:pt idx="201">
                  <c:v>0.37674311717591769</c:v>
                </c:pt>
                <c:pt idx="202">
                  <c:v>0.75199940138586052</c:v>
                </c:pt>
                <c:pt idx="203">
                  <c:v>1.1242878875143698</c:v>
                </c:pt>
                <c:pt idx="204">
                  <c:v>1.4921393229891382</c:v>
                </c:pt>
                <c:pt idx="205">
                  <c:v>1.8541019662496918</c:v>
                </c:pt>
                <c:pt idx="206">
                  <c:v>2.2087473161080631</c:v>
                </c:pt>
                <c:pt idx="207">
                  <c:v>2.5546757493904293</c:v>
                </c:pt>
                <c:pt idx="208">
                  <c:v>2.890522044610274</c:v>
                </c:pt>
                <c:pt idx="209">
                  <c:v>3.2149607698739606</c:v>
                </c:pt>
                <c:pt idx="210">
                  <c:v>3.52671151375481</c:v>
                </c:pt>
                <c:pt idx="211">
                  <c:v>3.8245439384921101</c:v>
                </c:pt>
                <c:pt idx="212">
                  <c:v>4.1072826355720959</c:v>
                </c:pt>
                <c:pt idx="213">
                  <c:v>4.3738117645284333</c:v>
                </c:pt>
                <c:pt idx="214">
                  <c:v>4.6230794566546942</c:v>
                </c:pt>
                <c:pt idx="215">
                  <c:v>4.8541019662496385</c:v>
                </c:pt>
                <c:pt idx="216">
                  <c:v>5.0659675530120474</c:v>
                </c:pt>
                <c:pt idx="217">
                  <c:v>5.2578400802631364</c:v>
                </c:pt>
                <c:pt idx="218">
                  <c:v>5.4289623147960766</c:v>
                </c:pt>
                <c:pt idx="219">
                  <c:v>5.578658915329469</c:v>
                </c:pt>
                <c:pt idx="220">
                  <c:v>5.7063390977708872</c:v>
                </c:pt>
                <c:pt idx="221">
                  <c:v>5.8114989667717563</c:v>
                </c:pt>
                <c:pt idx="222">
                  <c:v>5.893723504372109</c:v>
                </c:pt>
                <c:pt idx="223">
                  <c:v>5.9526882078868502</c:v>
                </c:pt>
                <c:pt idx="224">
                  <c:v>5.98816037056962</c:v>
                </c:pt>
                <c:pt idx="225">
                  <c:v>6</c:v>
                </c:pt>
                <c:pt idx="226">
                  <c:v>5.9881603705696396</c:v>
                </c:pt>
                <c:pt idx="227">
                  <c:v>5.9526882078868883</c:v>
                </c:pt>
                <c:pt idx="228">
                  <c:v>5.8937235043721659</c:v>
                </c:pt>
                <c:pt idx="229">
                  <c:v>5.8114989667718318</c:v>
                </c:pt>
                <c:pt idx="230">
                  <c:v>5.7063390977709822</c:v>
                </c:pt>
                <c:pt idx="231">
                  <c:v>5.5786589153295818</c:v>
                </c:pt>
                <c:pt idx="232">
                  <c:v>5.4289623147962072</c:v>
                </c:pt>
                <c:pt idx="233">
                  <c:v>5.2578400802632892</c:v>
                </c:pt>
                <c:pt idx="234">
                  <c:v>5.0659675530122108</c:v>
                </c:pt>
                <c:pt idx="235">
                  <c:v>4.854101966249825</c:v>
                </c:pt>
                <c:pt idx="236">
                  <c:v>4.6230794566548887</c:v>
                </c:pt>
                <c:pt idx="237">
                  <c:v>4.373811764528643</c:v>
                </c:pt>
                <c:pt idx="238">
                  <c:v>4.107282635572318</c:v>
                </c:pt>
                <c:pt idx="239">
                  <c:v>3.8245439384923445</c:v>
                </c:pt>
                <c:pt idx="240">
                  <c:v>3.5267115137550573</c:v>
                </c:pt>
                <c:pt idx="241">
                  <c:v>3.2149607698742182</c:v>
                </c:pt>
                <c:pt idx="242">
                  <c:v>2.8905220446105506</c:v>
                </c:pt>
                <c:pt idx="243">
                  <c:v>2.5546757493907055</c:v>
                </c:pt>
                <c:pt idx="244">
                  <c:v>2.2087473161083566</c:v>
                </c:pt>
                <c:pt idx="245">
                  <c:v>1.8541019662499818</c:v>
                </c:pt>
                <c:pt idx="246">
                  <c:v>1.492139322989444</c:v>
                </c:pt>
                <c:pt idx="247">
                  <c:v>1.1242878875146696</c:v>
                </c:pt>
                <c:pt idx="248">
                  <c:v>0.75199940138616328</c:v>
                </c:pt>
                <c:pt idx="249">
                  <c:v>0.37674311717622211</c:v>
                </c:pt>
                <c:pt idx="250">
                  <c:v>3.5539409956597545E-13</c:v>
                </c:pt>
                <c:pt idx="251">
                  <c:v>-0.37674311717551279</c:v>
                </c:pt>
                <c:pt idx="252">
                  <c:v>-0.75199940138545807</c:v>
                </c:pt>
                <c:pt idx="253">
                  <c:v>-1.1242878875139715</c:v>
                </c:pt>
                <c:pt idx="254">
                  <c:v>-1.4921393229887556</c:v>
                </c:pt>
                <c:pt idx="255">
                  <c:v>-1.8541019662493059</c:v>
                </c:pt>
                <c:pt idx="256">
                  <c:v>-2.2087473161076954</c:v>
                </c:pt>
                <c:pt idx="257">
                  <c:v>-2.5546757493900718</c:v>
                </c:pt>
                <c:pt idx="258">
                  <c:v>-2.8905220446099187</c:v>
                </c:pt>
                <c:pt idx="259">
                  <c:v>-3.2149607698736182</c:v>
                </c:pt>
                <c:pt idx="260">
                  <c:v>-3.5267115137544911</c:v>
                </c:pt>
                <c:pt idx="261">
                  <c:v>-3.8245439384917885</c:v>
                </c:pt>
                <c:pt idx="262">
                  <c:v>-4.1072826355718002</c:v>
                </c:pt>
                <c:pt idx="263">
                  <c:v>-4.3738117645281553</c:v>
                </c:pt>
                <c:pt idx="264">
                  <c:v>-4.6230794566544429</c:v>
                </c:pt>
                <c:pt idx="265">
                  <c:v>-4.8541019662494005</c:v>
                </c:pt>
                <c:pt idx="266">
                  <c:v>-5.0659675530118298</c:v>
                </c:pt>
                <c:pt idx="267">
                  <c:v>-5.2578400802629464</c:v>
                </c:pt>
                <c:pt idx="268">
                  <c:v>-5.4289623147959087</c:v>
                </c:pt>
                <c:pt idx="269">
                  <c:v>-5.5786589153293198</c:v>
                </c:pt>
                <c:pt idx="270">
                  <c:v>-5.706339097770762</c:v>
                </c:pt>
                <c:pt idx="271">
                  <c:v>-5.8114989667716577</c:v>
                </c:pt>
                <c:pt idx="272">
                  <c:v>-5.89372350437203</c:v>
                </c:pt>
                <c:pt idx="273">
                  <c:v>-5.9526882078867986</c:v>
                </c:pt>
                <c:pt idx="274">
                  <c:v>-5.9881603705695952</c:v>
                </c:pt>
                <c:pt idx="275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1F6-4533-B392-49E45AE5DC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baseline="0">
                <a:effectLst/>
              </a:rPr>
              <a:t>Input voltage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Input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'Clipped Sinusoids'!$B$6:$B$281</c:f>
              <c:numCache>
                <c:formatCode>General</c:formatCode>
                <c:ptCount val="27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0.12000000000000001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0.19999999999999998</c:v>
                </c:pt>
                <c:pt idx="11">
                  <c:v>0.21999999999999997</c:v>
                </c:pt>
                <c:pt idx="12">
                  <c:v>0.23999999999999996</c:v>
                </c:pt>
                <c:pt idx="13">
                  <c:v>0.25999999999999995</c:v>
                </c:pt>
                <c:pt idx="14">
                  <c:v>0.27999999999999997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0.36000000000000004</c:v>
                </c:pt>
                <c:pt idx="19">
                  <c:v>0.38000000000000006</c:v>
                </c:pt>
                <c:pt idx="20">
                  <c:v>0.40000000000000008</c:v>
                </c:pt>
                <c:pt idx="21">
                  <c:v>0.4200000000000001</c:v>
                </c:pt>
                <c:pt idx="22">
                  <c:v>0.44000000000000011</c:v>
                </c:pt>
                <c:pt idx="23">
                  <c:v>0.46000000000000013</c:v>
                </c:pt>
                <c:pt idx="24">
                  <c:v>0.48000000000000015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0.56000000000000016</c:v>
                </c:pt>
                <c:pt idx="29">
                  <c:v>0.58000000000000018</c:v>
                </c:pt>
                <c:pt idx="30">
                  <c:v>0.6000000000000002</c:v>
                </c:pt>
                <c:pt idx="31">
                  <c:v>0.62000000000000022</c:v>
                </c:pt>
                <c:pt idx="32">
                  <c:v>0.64000000000000024</c:v>
                </c:pt>
                <c:pt idx="33">
                  <c:v>0.66000000000000025</c:v>
                </c:pt>
                <c:pt idx="34">
                  <c:v>0.68000000000000027</c:v>
                </c:pt>
                <c:pt idx="35">
                  <c:v>0.70000000000000029</c:v>
                </c:pt>
                <c:pt idx="36">
                  <c:v>0.72000000000000031</c:v>
                </c:pt>
                <c:pt idx="37">
                  <c:v>0.74000000000000032</c:v>
                </c:pt>
                <c:pt idx="38">
                  <c:v>0.76000000000000034</c:v>
                </c:pt>
                <c:pt idx="39">
                  <c:v>0.78000000000000036</c:v>
                </c:pt>
                <c:pt idx="40">
                  <c:v>0.80000000000000038</c:v>
                </c:pt>
                <c:pt idx="41">
                  <c:v>0.8200000000000004</c:v>
                </c:pt>
                <c:pt idx="42">
                  <c:v>0.84000000000000041</c:v>
                </c:pt>
                <c:pt idx="43">
                  <c:v>0.86000000000000043</c:v>
                </c:pt>
                <c:pt idx="44">
                  <c:v>0.88000000000000045</c:v>
                </c:pt>
                <c:pt idx="45">
                  <c:v>0.90000000000000047</c:v>
                </c:pt>
                <c:pt idx="46">
                  <c:v>0.92000000000000048</c:v>
                </c:pt>
                <c:pt idx="47">
                  <c:v>0.9400000000000005</c:v>
                </c:pt>
                <c:pt idx="48">
                  <c:v>0.96000000000000052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1.1200000000000006</c:v>
                </c:pt>
                <c:pt idx="57">
                  <c:v>1.1400000000000006</c:v>
                </c:pt>
                <c:pt idx="58">
                  <c:v>1.1600000000000006</c:v>
                </c:pt>
                <c:pt idx="59">
                  <c:v>1.1800000000000006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1.3600000000000008</c:v>
                </c:pt>
                <c:pt idx="69">
                  <c:v>1.3800000000000008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1.580000000000001</c:v>
                </c:pt>
                <c:pt idx="80">
                  <c:v>1.600000000000001</c:v>
                </c:pt>
                <c:pt idx="81">
                  <c:v>1.620000000000001</c:v>
                </c:pt>
                <c:pt idx="82">
                  <c:v>1.640000000000001</c:v>
                </c:pt>
                <c:pt idx="83">
                  <c:v>1.660000000000001</c:v>
                </c:pt>
                <c:pt idx="84">
                  <c:v>1.680000000000001</c:v>
                </c:pt>
                <c:pt idx="85">
                  <c:v>1.7000000000000011</c:v>
                </c:pt>
                <c:pt idx="86">
                  <c:v>1.7200000000000011</c:v>
                </c:pt>
                <c:pt idx="87">
                  <c:v>1.7400000000000011</c:v>
                </c:pt>
                <c:pt idx="88">
                  <c:v>1.7600000000000011</c:v>
                </c:pt>
                <c:pt idx="89">
                  <c:v>1.7800000000000011</c:v>
                </c:pt>
                <c:pt idx="90">
                  <c:v>1.8000000000000012</c:v>
                </c:pt>
                <c:pt idx="91">
                  <c:v>1.8200000000000012</c:v>
                </c:pt>
                <c:pt idx="92">
                  <c:v>1.8400000000000012</c:v>
                </c:pt>
                <c:pt idx="93">
                  <c:v>1.8600000000000012</c:v>
                </c:pt>
                <c:pt idx="94">
                  <c:v>1.8800000000000012</c:v>
                </c:pt>
                <c:pt idx="95">
                  <c:v>1.9000000000000012</c:v>
                </c:pt>
                <c:pt idx="96">
                  <c:v>1.9200000000000013</c:v>
                </c:pt>
                <c:pt idx="97">
                  <c:v>1.9400000000000013</c:v>
                </c:pt>
                <c:pt idx="98">
                  <c:v>1.9600000000000013</c:v>
                </c:pt>
                <c:pt idx="99">
                  <c:v>1.9800000000000013</c:v>
                </c:pt>
                <c:pt idx="100">
                  <c:v>2.0000000000000013</c:v>
                </c:pt>
                <c:pt idx="101">
                  <c:v>2.0200000000000014</c:v>
                </c:pt>
                <c:pt idx="102">
                  <c:v>2.0400000000000014</c:v>
                </c:pt>
                <c:pt idx="103">
                  <c:v>2.0600000000000014</c:v>
                </c:pt>
                <c:pt idx="104">
                  <c:v>2.0800000000000014</c:v>
                </c:pt>
                <c:pt idx="105">
                  <c:v>2.1000000000000014</c:v>
                </c:pt>
                <c:pt idx="106">
                  <c:v>2.1200000000000014</c:v>
                </c:pt>
                <c:pt idx="107">
                  <c:v>2.1400000000000015</c:v>
                </c:pt>
                <c:pt idx="108">
                  <c:v>2.1600000000000015</c:v>
                </c:pt>
                <c:pt idx="109">
                  <c:v>2.1800000000000015</c:v>
                </c:pt>
                <c:pt idx="110">
                  <c:v>2.2000000000000015</c:v>
                </c:pt>
                <c:pt idx="111">
                  <c:v>2.2200000000000015</c:v>
                </c:pt>
                <c:pt idx="112">
                  <c:v>2.2400000000000015</c:v>
                </c:pt>
                <c:pt idx="113">
                  <c:v>2.2600000000000016</c:v>
                </c:pt>
                <c:pt idx="114">
                  <c:v>2.2800000000000016</c:v>
                </c:pt>
                <c:pt idx="115">
                  <c:v>2.3000000000000016</c:v>
                </c:pt>
                <c:pt idx="116">
                  <c:v>2.3200000000000016</c:v>
                </c:pt>
                <c:pt idx="117">
                  <c:v>2.3400000000000016</c:v>
                </c:pt>
                <c:pt idx="118">
                  <c:v>2.3600000000000017</c:v>
                </c:pt>
                <c:pt idx="119">
                  <c:v>2.3800000000000017</c:v>
                </c:pt>
                <c:pt idx="120">
                  <c:v>2.4000000000000017</c:v>
                </c:pt>
                <c:pt idx="121">
                  <c:v>2.4200000000000017</c:v>
                </c:pt>
                <c:pt idx="122">
                  <c:v>2.4400000000000017</c:v>
                </c:pt>
                <c:pt idx="123">
                  <c:v>2.4600000000000017</c:v>
                </c:pt>
                <c:pt idx="124">
                  <c:v>2.4800000000000018</c:v>
                </c:pt>
                <c:pt idx="125">
                  <c:v>2.5000000000000018</c:v>
                </c:pt>
                <c:pt idx="126">
                  <c:v>2.5200000000000018</c:v>
                </c:pt>
                <c:pt idx="127">
                  <c:v>2.5400000000000018</c:v>
                </c:pt>
                <c:pt idx="128">
                  <c:v>2.5600000000000018</c:v>
                </c:pt>
                <c:pt idx="129">
                  <c:v>2.5800000000000018</c:v>
                </c:pt>
                <c:pt idx="130">
                  <c:v>2.6000000000000019</c:v>
                </c:pt>
                <c:pt idx="131">
                  <c:v>2.6200000000000019</c:v>
                </c:pt>
                <c:pt idx="132">
                  <c:v>2.6400000000000019</c:v>
                </c:pt>
                <c:pt idx="133">
                  <c:v>2.6600000000000019</c:v>
                </c:pt>
                <c:pt idx="134">
                  <c:v>2.6800000000000019</c:v>
                </c:pt>
                <c:pt idx="135">
                  <c:v>2.700000000000002</c:v>
                </c:pt>
                <c:pt idx="136">
                  <c:v>2.720000000000002</c:v>
                </c:pt>
                <c:pt idx="137">
                  <c:v>2.740000000000002</c:v>
                </c:pt>
                <c:pt idx="138">
                  <c:v>2.760000000000002</c:v>
                </c:pt>
                <c:pt idx="139">
                  <c:v>2.780000000000002</c:v>
                </c:pt>
                <c:pt idx="140">
                  <c:v>2.800000000000002</c:v>
                </c:pt>
                <c:pt idx="141">
                  <c:v>2.8200000000000021</c:v>
                </c:pt>
                <c:pt idx="142">
                  <c:v>2.8400000000000021</c:v>
                </c:pt>
                <c:pt idx="143">
                  <c:v>2.8600000000000021</c:v>
                </c:pt>
                <c:pt idx="144">
                  <c:v>2.8800000000000021</c:v>
                </c:pt>
                <c:pt idx="145">
                  <c:v>2.9000000000000021</c:v>
                </c:pt>
                <c:pt idx="146">
                  <c:v>2.9200000000000021</c:v>
                </c:pt>
                <c:pt idx="147">
                  <c:v>2.9400000000000022</c:v>
                </c:pt>
                <c:pt idx="148">
                  <c:v>2.9600000000000022</c:v>
                </c:pt>
                <c:pt idx="149">
                  <c:v>2.9800000000000022</c:v>
                </c:pt>
                <c:pt idx="150">
                  <c:v>3.0000000000000022</c:v>
                </c:pt>
                <c:pt idx="151">
                  <c:v>3.0200000000000022</c:v>
                </c:pt>
                <c:pt idx="152">
                  <c:v>3.0400000000000023</c:v>
                </c:pt>
                <c:pt idx="153">
                  <c:v>3.0600000000000023</c:v>
                </c:pt>
                <c:pt idx="154">
                  <c:v>3.0800000000000023</c:v>
                </c:pt>
                <c:pt idx="155">
                  <c:v>3.1000000000000023</c:v>
                </c:pt>
                <c:pt idx="156">
                  <c:v>3.1200000000000023</c:v>
                </c:pt>
                <c:pt idx="157">
                  <c:v>3.1400000000000023</c:v>
                </c:pt>
                <c:pt idx="158">
                  <c:v>3.1600000000000024</c:v>
                </c:pt>
                <c:pt idx="159">
                  <c:v>3.1800000000000024</c:v>
                </c:pt>
                <c:pt idx="160">
                  <c:v>3.2000000000000024</c:v>
                </c:pt>
                <c:pt idx="161">
                  <c:v>3.2200000000000024</c:v>
                </c:pt>
                <c:pt idx="162">
                  <c:v>3.2400000000000024</c:v>
                </c:pt>
                <c:pt idx="163">
                  <c:v>3.2600000000000025</c:v>
                </c:pt>
                <c:pt idx="164">
                  <c:v>3.2800000000000025</c:v>
                </c:pt>
                <c:pt idx="165">
                  <c:v>3.3000000000000025</c:v>
                </c:pt>
                <c:pt idx="166">
                  <c:v>3.3200000000000025</c:v>
                </c:pt>
                <c:pt idx="167">
                  <c:v>3.3400000000000025</c:v>
                </c:pt>
                <c:pt idx="168">
                  <c:v>3.3600000000000025</c:v>
                </c:pt>
                <c:pt idx="169">
                  <c:v>3.3800000000000026</c:v>
                </c:pt>
                <c:pt idx="170">
                  <c:v>3.4000000000000026</c:v>
                </c:pt>
                <c:pt idx="171">
                  <c:v>3.4200000000000026</c:v>
                </c:pt>
                <c:pt idx="172">
                  <c:v>3.4400000000000026</c:v>
                </c:pt>
                <c:pt idx="173">
                  <c:v>3.4600000000000026</c:v>
                </c:pt>
                <c:pt idx="174">
                  <c:v>3.4800000000000026</c:v>
                </c:pt>
                <c:pt idx="175">
                  <c:v>3.5000000000000027</c:v>
                </c:pt>
                <c:pt idx="176">
                  <c:v>3.5200000000000027</c:v>
                </c:pt>
                <c:pt idx="177">
                  <c:v>3.5400000000000027</c:v>
                </c:pt>
                <c:pt idx="178">
                  <c:v>3.5600000000000027</c:v>
                </c:pt>
                <c:pt idx="179">
                  <c:v>3.5800000000000027</c:v>
                </c:pt>
                <c:pt idx="180">
                  <c:v>3.6000000000000028</c:v>
                </c:pt>
                <c:pt idx="181">
                  <c:v>3.6200000000000028</c:v>
                </c:pt>
                <c:pt idx="182">
                  <c:v>3.6400000000000028</c:v>
                </c:pt>
                <c:pt idx="183">
                  <c:v>3.6600000000000028</c:v>
                </c:pt>
                <c:pt idx="184">
                  <c:v>3.6800000000000028</c:v>
                </c:pt>
                <c:pt idx="185">
                  <c:v>3.7000000000000028</c:v>
                </c:pt>
                <c:pt idx="186">
                  <c:v>3.7200000000000029</c:v>
                </c:pt>
                <c:pt idx="187">
                  <c:v>3.7400000000000029</c:v>
                </c:pt>
                <c:pt idx="188">
                  <c:v>3.7600000000000029</c:v>
                </c:pt>
                <c:pt idx="189">
                  <c:v>3.7800000000000029</c:v>
                </c:pt>
                <c:pt idx="190">
                  <c:v>3.8000000000000029</c:v>
                </c:pt>
                <c:pt idx="191">
                  <c:v>3.8200000000000029</c:v>
                </c:pt>
                <c:pt idx="192">
                  <c:v>3.840000000000003</c:v>
                </c:pt>
                <c:pt idx="193">
                  <c:v>3.860000000000003</c:v>
                </c:pt>
                <c:pt idx="194">
                  <c:v>3.880000000000003</c:v>
                </c:pt>
                <c:pt idx="195">
                  <c:v>3.900000000000003</c:v>
                </c:pt>
                <c:pt idx="196">
                  <c:v>3.920000000000003</c:v>
                </c:pt>
                <c:pt idx="197">
                  <c:v>3.9400000000000031</c:v>
                </c:pt>
                <c:pt idx="198">
                  <c:v>3.9600000000000031</c:v>
                </c:pt>
                <c:pt idx="199">
                  <c:v>3.9800000000000031</c:v>
                </c:pt>
                <c:pt idx="200">
                  <c:v>4.0000000000000027</c:v>
                </c:pt>
                <c:pt idx="201">
                  <c:v>4.0200000000000022</c:v>
                </c:pt>
                <c:pt idx="202">
                  <c:v>4.0400000000000018</c:v>
                </c:pt>
                <c:pt idx="203">
                  <c:v>4.0600000000000014</c:v>
                </c:pt>
                <c:pt idx="204">
                  <c:v>4.080000000000001</c:v>
                </c:pt>
                <c:pt idx="205">
                  <c:v>4.1000000000000005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4.1599999999999993</c:v>
                </c:pt>
                <c:pt idx="209">
                  <c:v>4.1799999999999988</c:v>
                </c:pt>
                <c:pt idx="210">
                  <c:v>4.1999999999999984</c:v>
                </c:pt>
                <c:pt idx="211">
                  <c:v>4.219999999999998</c:v>
                </c:pt>
                <c:pt idx="212">
                  <c:v>4.2399999999999975</c:v>
                </c:pt>
                <c:pt idx="213">
                  <c:v>4.2599999999999971</c:v>
                </c:pt>
                <c:pt idx="214">
                  <c:v>4.2799999999999967</c:v>
                </c:pt>
                <c:pt idx="215">
                  <c:v>4.2999999999999963</c:v>
                </c:pt>
                <c:pt idx="216">
                  <c:v>4.3199999999999958</c:v>
                </c:pt>
                <c:pt idx="217">
                  <c:v>4.3399999999999954</c:v>
                </c:pt>
                <c:pt idx="218">
                  <c:v>4.359999999999995</c:v>
                </c:pt>
                <c:pt idx="219">
                  <c:v>4.3799999999999946</c:v>
                </c:pt>
                <c:pt idx="220">
                  <c:v>4.3999999999999941</c:v>
                </c:pt>
                <c:pt idx="221">
                  <c:v>4.4199999999999937</c:v>
                </c:pt>
                <c:pt idx="222">
                  <c:v>4.4399999999999933</c:v>
                </c:pt>
                <c:pt idx="223">
                  <c:v>4.4599999999999929</c:v>
                </c:pt>
                <c:pt idx="224">
                  <c:v>4.4799999999999924</c:v>
                </c:pt>
                <c:pt idx="225">
                  <c:v>4.499999999999992</c:v>
                </c:pt>
                <c:pt idx="226">
                  <c:v>4.5199999999999916</c:v>
                </c:pt>
                <c:pt idx="227">
                  <c:v>4.5399999999999912</c:v>
                </c:pt>
                <c:pt idx="228">
                  <c:v>4.5599999999999907</c:v>
                </c:pt>
                <c:pt idx="229">
                  <c:v>4.5799999999999903</c:v>
                </c:pt>
                <c:pt idx="230">
                  <c:v>4.5999999999999899</c:v>
                </c:pt>
                <c:pt idx="231">
                  <c:v>4.6199999999999894</c:v>
                </c:pt>
                <c:pt idx="232">
                  <c:v>4.639999999999989</c:v>
                </c:pt>
                <c:pt idx="233">
                  <c:v>4.6599999999999886</c:v>
                </c:pt>
                <c:pt idx="234">
                  <c:v>4.6799999999999882</c:v>
                </c:pt>
                <c:pt idx="235">
                  <c:v>4.6999999999999877</c:v>
                </c:pt>
                <c:pt idx="236">
                  <c:v>4.7199999999999873</c:v>
                </c:pt>
                <c:pt idx="237">
                  <c:v>4.7399999999999869</c:v>
                </c:pt>
                <c:pt idx="238">
                  <c:v>4.7599999999999865</c:v>
                </c:pt>
                <c:pt idx="239">
                  <c:v>4.779999999999986</c:v>
                </c:pt>
                <c:pt idx="240">
                  <c:v>4.7999999999999856</c:v>
                </c:pt>
                <c:pt idx="241">
                  <c:v>4.8199999999999852</c:v>
                </c:pt>
                <c:pt idx="242">
                  <c:v>4.8399999999999848</c:v>
                </c:pt>
                <c:pt idx="243">
                  <c:v>4.8599999999999843</c:v>
                </c:pt>
                <c:pt idx="244">
                  <c:v>4.8799999999999839</c:v>
                </c:pt>
                <c:pt idx="245">
                  <c:v>4.8999999999999835</c:v>
                </c:pt>
                <c:pt idx="246">
                  <c:v>4.9199999999999831</c:v>
                </c:pt>
                <c:pt idx="247">
                  <c:v>4.9399999999999826</c:v>
                </c:pt>
                <c:pt idx="248">
                  <c:v>4.9599999999999822</c:v>
                </c:pt>
                <c:pt idx="249">
                  <c:v>4.9799999999999818</c:v>
                </c:pt>
                <c:pt idx="250">
                  <c:v>4.9999999999999813</c:v>
                </c:pt>
                <c:pt idx="251">
                  <c:v>5.0199999999999809</c:v>
                </c:pt>
                <c:pt idx="252">
                  <c:v>5.0399999999999805</c:v>
                </c:pt>
                <c:pt idx="253">
                  <c:v>5.0599999999999801</c:v>
                </c:pt>
                <c:pt idx="254">
                  <c:v>5.0799999999999796</c:v>
                </c:pt>
                <c:pt idx="255">
                  <c:v>5.0999999999999792</c:v>
                </c:pt>
                <c:pt idx="256">
                  <c:v>5.1199999999999788</c:v>
                </c:pt>
                <c:pt idx="257">
                  <c:v>5.1399999999999784</c:v>
                </c:pt>
                <c:pt idx="258">
                  <c:v>5.1599999999999779</c:v>
                </c:pt>
                <c:pt idx="259">
                  <c:v>5.1799999999999775</c:v>
                </c:pt>
                <c:pt idx="260">
                  <c:v>5.1999999999999771</c:v>
                </c:pt>
                <c:pt idx="261">
                  <c:v>5.2199999999999767</c:v>
                </c:pt>
                <c:pt idx="262">
                  <c:v>5.2399999999999762</c:v>
                </c:pt>
                <c:pt idx="263">
                  <c:v>5.2599999999999758</c:v>
                </c:pt>
                <c:pt idx="264">
                  <c:v>5.2799999999999754</c:v>
                </c:pt>
                <c:pt idx="265">
                  <c:v>5.299999999999975</c:v>
                </c:pt>
                <c:pt idx="266">
                  <c:v>5.3199999999999745</c:v>
                </c:pt>
                <c:pt idx="267">
                  <c:v>5.3399999999999741</c:v>
                </c:pt>
                <c:pt idx="268">
                  <c:v>5.3599999999999737</c:v>
                </c:pt>
                <c:pt idx="269">
                  <c:v>5.3799999999999732</c:v>
                </c:pt>
                <c:pt idx="270">
                  <c:v>5.3999999999999728</c:v>
                </c:pt>
                <c:pt idx="271">
                  <c:v>5.4199999999999724</c:v>
                </c:pt>
                <c:pt idx="272">
                  <c:v>5.439999999999972</c:v>
                </c:pt>
                <c:pt idx="273">
                  <c:v>5.4599999999999715</c:v>
                </c:pt>
                <c:pt idx="274">
                  <c:v>5.4799999999999711</c:v>
                </c:pt>
                <c:pt idx="275">
                  <c:v>5.4999999999999707</c:v>
                </c:pt>
              </c:numCache>
            </c:numRef>
          </c:xVal>
          <c:yVal>
            <c:numRef>
              <c:f>'Clipped Sinusoids'!$E$6:$E$281</c:f>
              <c:numCache>
                <c:formatCode>General</c:formatCode>
                <c:ptCount val="276"/>
                <c:pt idx="0">
                  <c:v>0</c:v>
                </c:pt>
                <c:pt idx="1">
                  <c:v>0.37674311717588027</c:v>
                </c:pt>
                <c:pt idx="2">
                  <c:v>0.75199940138582555</c:v>
                </c:pt>
                <c:pt idx="3">
                  <c:v>1.1242878875143476</c:v>
                </c:pt>
                <c:pt idx="4">
                  <c:v>1.4921393229891287</c:v>
                </c:pt>
                <c:pt idx="5">
                  <c:v>1.8541019662496843</c:v>
                </c:pt>
                <c:pt idx="6">
                  <c:v>2.208747316108068</c:v>
                </c:pt>
                <c:pt idx="7">
                  <c:v>2.5546757493904364</c:v>
                </c:pt>
                <c:pt idx="8">
                  <c:v>2.8905220446102922</c:v>
                </c:pt>
                <c:pt idx="9">
                  <c:v>3.2149607698739802</c:v>
                </c:pt>
                <c:pt idx="10">
                  <c:v>3.5267115137548388</c:v>
                </c:pt>
                <c:pt idx="11">
                  <c:v>3.8245439384921376</c:v>
                </c:pt>
                <c:pt idx="12">
                  <c:v>4.1072826355721315</c:v>
                </c:pt>
                <c:pt idx="13">
                  <c:v>4.373811764528468</c:v>
                </c:pt>
                <c:pt idx="14">
                  <c:v>4.6230794566547351</c:v>
                </c:pt>
                <c:pt idx="15">
                  <c:v>4.8541019662496847</c:v>
                </c:pt>
                <c:pt idx="16">
                  <c:v>5.06596755301209</c:v>
                </c:pt>
                <c:pt idx="17">
                  <c:v>5.2578400802631826</c:v>
                </c:pt>
                <c:pt idx="18">
                  <c:v>5.4289623147961175</c:v>
                </c:pt>
                <c:pt idx="19">
                  <c:v>5.578658915329509</c:v>
                </c:pt>
                <c:pt idx="20">
                  <c:v>5.7063390977709219</c:v>
                </c:pt>
                <c:pt idx="21">
                  <c:v>5.8114989667717873</c:v>
                </c:pt>
                <c:pt idx="22">
                  <c:v>5.8937235043721321</c:v>
                </c:pt>
                <c:pt idx="23">
                  <c:v>5.952688207886867</c:v>
                </c:pt>
                <c:pt idx="24">
                  <c:v>5.9881603705696289</c:v>
                </c:pt>
                <c:pt idx="25">
                  <c:v>6</c:v>
                </c:pt>
                <c:pt idx="26">
                  <c:v>5.9881603705696289</c:v>
                </c:pt>
                <c:pt idx="27">
                  <c:v>5.952688207886867</c:v>
                </c:pt>
                <c:pt idx="28">
                  <c:v>5.8937235043721312</c:v>
                </c:pt>
                <c:pt idx="29">
                  <c:v>5.8114989667717856</c:v>
                </c:pt>
                <c:pt idx="30">
                  <c:v>5.7063390977709201</c:v>
                </c:pt>
                <c:pt idx="31">
                  <c:v>5.5786589153295072</c:v>
                </c:pt>
                <c:pt idx="32">
                  <c:v>5.4289623147961157</c:v>
                </c:pt>
                <c:pt idx="33">
                  <c:v>5.2578400802631791</c:v>
                </c:pt>
                <c:pt idx="34">
                  <c:v>5.0659675530120882</c:v>
                </c:pt>
                <c:pt idx="35">
                  <c:v>4.854101966249682</c:v>
                </c:pt>
                <c:pt idx="36">
                  <c:v>4.6230794566547324</c:v>
                </c:pt>
                <c:pt idx="37">
                  <c:v>4.3738117645284653</c:v>
                </c:pt>
                <c:pt idx="38">
                  <c:v>4.1072826355721279</c:v>
                </c:pt>
                <c:pt idx="39">
                  <c:v>3.8245439384921331</c:v>
                </c:pt>
                <c:pt idx="40">
                  <c:v>3.526711513754833</c:v>
                </c:pt>
                <c:pt idx="41">
                  <c:v>3.2149607698739731</c:v>
                </c:pt>
                <c:pt idx="42">
                  <c:v>2.8905220446102842</c:v>
                </c:pt>
                <c:pt idx="43">
                  <c:v>2.5546757493904302</c:v>
                </c:pt>
                <c:pt idx="44">
                  <c:v>2.2087473161080613</c:v>
                </c:pt>
                <c:pt idx="45">
                  <c:v>1.8541019662496776</c:v>
                </c:pt>
                <c:pt idx="46">
                  <c:v>1.4921393229891211</c:v>
                </c:pt>
                <c:pt idx="47">
                  <c:v>1.1242878875143396</c:v>
                </c:pt>
                <c:pt idx="48">
                  <c:v>0.75199940138581667</c:v>
                </c:pt>
                <c:pt idx="49">
                  <c:v>0.37674311717587083</c:v>
                </c:pt>
                <c:pt idx="50">
                  <c:v>-7.2585167043559551E-15</c:v>
                </c:pt>
                <c:pt idx="51">
                  <c:v>-0.37674311717588799</c:v>
                </c:pt>
                <c:pt idx="52">
                  <c:v>-0.75199940138583377</c:v>
                </c:pt>
                <c:pt idx="53">
                  <c:v>-1.1242878875143565</c:v>
                </c:pt>
                <c:pt idx="54">
                  <c:v>-1.4921393229891378</c:v>
                </c:pt>
                <c:pt idx="55">
                  <c:v>-1.854101966249694</c:v>
                </c:pt>
                <c:pt idx="56">
                  <c:v>-2.2087473161080773</c:v>
                </c:pt>
                <c:pt idx="57">
                  <c:v>-2.5546757493904457</c:v>
                </c:pt>
                <c:pt idx="58">
                  <c:v>-2.8905220446103015</c:v>
                </c:pt>
                <c:pt idx="59">
                  <c:v>-3.2149607698739873</c:v>
                </c:pt>
                <c:pt idx="60">
                  <c:v>-3.5267115137548468</c:v>
                </c:pt>
                <c:pt idx="61">
                  <c:v>-3.8245439384921465</c:v>
                </c:pt>
                <c:pt idx="62">
                  <c:v>-4.1072826355721395</c:v>
                </c:pt>
                <c:pt idx="63">
                  <c:v>-4.3738117645284769</c:v>
                </c:pt>
                <c:pt idx="64">
                  <c:v>-4.6230794566547431</c:v>
                </c:pt>
                <c:pt idx="65">
                  <c:v>-4.8541019662496936</c:v>
                </c:pt>
                <c:pt idx="66">
                  <c:v>-5.0659675530120971</c:v>
                </c:pt>
                <c:pt idx="67">
                  <c:v>-5.2578400802631871</c:v>
                </c:pt>
                <c:pt idx="68">
                  <c:v>-5.4289623147961228</c:v>
                </c:pt>
                <c:pt idx="69">
                  <c:v>-5.5786589153295125</c:v>
                </c:pt>
                <c:pt idx="70">
                  <c:v>-5.7063390977709254</c:v>
                </c:pt>
                <c:pt idx="71">
                  <c:v>-5.81149896677179</c:v>
                </c:pt>
                <c:pt idx="72">
                  <c:v>-5.8937235043721348</c:v>
                </c:pt>
                <c:pt idx="73">
                  <c:v>-5.9526882078868688</c:v>
                </c:pt>
                <c:pt idx="74">
                  <c:v>-5.9881603705696307</c:v>
                </c:pt>
                <c:pt idx="75">
                  <c:v>-6</c:v>
                </c:pt>
                <c:pt idx="76">
                  <c:v>-5.988160370569628</c:v>
                </c:pt>
                <c:pt idx="77">
                  <c:v>-5.9526882078868653</c:v>
                </c:pt>
                <c:pt idx="78">
                  <c:v>-5.8937235043721286</c:v>
                </c:pt>
                <c:pt idx="79">
                  <c:v>-5.8114989667717829</c:v>
                </c:pt>
                <c:pt idx="80">
                  <c:v>-5.7063390977709165</c:v>
                </c:pt>
                <c:pt idx="81">
                  <c:v>-5.5786589153295019</c:v>
                </c:pt>
                <c:pt idx="82">
                  <c:v>-5.4289623147961104</c:v>
                </c:pt>
                <c:pt idx="83">
                  <c:v>-5.257840080263172</c:v>
                </c:pt>
                <c:pt idx="84">
                  <c:v>-5.0659675530120811</c:v>
                </c:pt>
                <c:pt idx="85">
                  <c:v>-4.8541019662496723</c:v>
                </c:pt>
                <c:pt idx="86">
                  <c:v>-4.6230794566547244</c:v>
                </c:pt>
                <c:pt idx="87">
                  <c:v>-4.3738117645284547</c:v>
                </c:pt>
                <c:pt idx="88">
                  <c:v>-4.1072826355721181</c:v>
                </c:pt>
                <c:pt idx="89">
                  <c:v>-3.8245439384921212</c:v>
                </c:pt>
                <c:pt idx="90">
                  <c:v>-3.5267115137548228</c:v>
                </c:pt>
                <c:pt idx="91">
                  <c:v>-3.2149607698739597</c:v>
                </c:pt>
                <c:pt idx="92">
                  <c:v>-2.8905220446102735</c:v>
                </c:pt>
                <c:pt idx="93">
                  <c:v>-2.5546757493904191</c:v>
                </c:pt>
                <c:pt idx="94">
                  <c:v>-2.2087473161080471</c:v>
                </c:pt>
                <c:pt idx="95">
                  <c:v>-1.8541019662496656</c:v>
                </c:pt>
                <c:pt idx="96">
                  <c:v>-1.4921393229891062</c:v>
                </c:pt>
                <c:pt idx="97">
                  <c:v>-1.1242878875143272</c:v>
                </c:pt>
                <c:pt idx="98">
                  <c:v>-0.75199940138580157</c:v>
                </c:pt>
                <c:pt idx="99">
                  <c:v>-0.37674311717585834</c:v>
                </c:pt>
                <c:pt idx="100">
                  <c:v>2.5175174445113413E-14</c:v>
                </c:pt>
                <c:pt idx="101">
                  <c:v>0.37674311717590325</c:v>
                </c:pt>
                <c:pt idx="102">
                  <c:v>0.75199940138585153</c:v>
                </c:pt>
                <c:pt idx="103">
                  <c:v>1.1242878875143714</c:v>
                </c:pt>
                <c:pt idx="104">
                  <c:v>1.4921393229891551</c:v>
                </c:pt>
                <c:pt idx="105">
                  <c:v>1.8541019662497082</c:v>
                </c:pt>
                <c:pt idx="106">
                  <c:v>2.2087473161080893</c:v>
                </c:pt>
                <c:pt idx="107">
                  <c:v>2.5546757493904595</c:v>
                </c:pt>
                <c:pt idx="108">
                  <c:v>2.8905220446103126</c:v>
                </c:pt>
                <c:pt idx="109">
                  <c:v>3.2149607698740024</c:v>
                </c:pt>
                <c:pt idx="110">
                  <c:v>3.5267115137548588</c:v>
                </c:pt>
                <c:pt idx="111">
                  <c:v>3.8245439384921598</c:v>
                </c:pt>
                <c:pt idx="112">
                  <c:v>4.107282635572151</c:v>
                </c:pt>
                <c:pt idx="113">
                  <c:v>4.3738117645284893</c:v>
                </c:pt>
                <c:pt idx="114">
                  <c:v>4.6230794566547528</c:v>
                </c:pt>
                <c:pt idx="115">
                  <c:v>4.8541019662497025</c:v>
                </c:pt>
                <c:pt idx="116">
                  <c:v>5.065967553012106</c:v>
                </c:pt>
                <c:pt idx="117">
                  <c:v>5.2578400802631968</c:v>
                </c:pt>
                <c:pt idx="118">
                  <c:v>5.428962314796129</c:v>
                </c:pt>
                <c:pt idx="119">
                  <c:v>5.5786589153295196</c:v>
                </c:pt>
                <c:pt idx="120">
                  <c:v>5.7063390977709307</c:v>
                </c:pt>
                <c:pt idx="121">
                  <c:v>5.8114989667717936</c:v>
                </c:pt>
                <c:pt idx="122">
                  <c:v>5.8937235043721374</c:v>
                </c:pt>
                <c:pt idx="123">
                  <c:v>5.9526882078868706</c:v>
                </c:pt>
                <c:pt idx="124">
                  <c:v>5.9881603705696316</c:v>
                </c:pt>
                <c:pt idx="125">
                  <c:v>6</c:v>
                </c:pt>
                <c:pt idx="126">
                  <c:v>5.9881603705696271</c:v>
                </c:pt>
                <c:pt idx="127">
                  <c:v>5.9526882078868635</c:v>
                </c:pt>
                <c:pt idx="128">
                  <c:v>5.8937235043721259</c:v>
                </c:pt>
                <c:pt idx="129">
                  <c:v>5.8114989667717785</c:v>
                </c:pt>
                <c:pt idx="130">
                  <c:v>5.7063390977709121</c:v>
                </c:pt>
                <c:pt idx="131">
                  <c:v>5.5786589153294939</c:v>
                </c:pt>
                <c:pt idx="132">
                  <c:v>5.4289623147961015</c:v>
                </c:pt>
                <c:pt idx="133">
                  <c:v>5.2578400802631649</c:v>
                </c:pt>
                <c:pt idx="134">
                  <c:v>5.0659675530120731</c:v>
                </c:pt>
                <c:pt idx="135">
                  <c:v>4.8541019662496669</c:v>
                </c:pt>
                <c:pt idx="136">
                  <c:v>4.6230794566547111</c:v>
                </c:pt>
                <c:pt idx="137">
                  <c:v>4.373811764528444</c:v>
                </c:pt>
                <c:pt idx="138">
                  <c:v>4.1072826355721066</c:v>
                </c:pt>
                <c:pt idx="139">
                  <c:v>3.8245439384921136</c:v>
                </c:pt>
                <c:pt idx="140">
                  <c:v>3.5267115137548064</c:v>
                </c:pt>
                <c:pt idx="141">
                  <c:v>3.2149607698739473</c:v>
                </c:pt>
                <c:pt idx="142">
                  <c:v>2.8905220446102602</c:v>
                </c:pt>
                <c:pt idx="143">
                  <c:v>2.5546757493904049</c:v>
                </c:pt>
                <c:pt idx="144">
                  <c:v>2.2087473161080284</c:v>
                </c:pt>
                <c:pt idx="145">
                  <c:v>1.8541019662496461</c:v>
                </c:pt>
                <c:pt idx="146">
                  <c:v>1.4921393229890916</c:v>
                </c:pt>
                <c:pt idx="147">
                  <c:v>1.1242878875143121</c:v>
                </c:pt>
                <c:pt idx="148">
                  <c:v>0.7519994013857918</c:v>
                </c:pt>
                <c:pt idx="149">
                  <c:v>0.37674311717583775</c:v>
                </c:pt>
                <c:pt idx="150">
                  <c:v>-4.0427296926770495E-14</c:v>
                </c:pt>
                <c:pt idx="151">
                  <c:v>-0.37674311717591846</c:v>
                </c:pt>
                <c:pt idx="152">
                  <c:v>-0.7519994013858613</c:v>
                </c:pt>
                <c:pt idx="153">
                  <c:v>-1.1242878875143916</c:v>
                </c:pt>
                <c:pt idx="154">
                  <c:v>-1.49213932298917</c:v>
                </c:pt>
                <c:pt idx="155">
                  <c:v>-1.8541019662497229</c:v>
                </c:pt>
                <c:pt idx="156">
                  <c:v>-2.208747316108103</c:v>
                </c:pt>
                <c:pt idx="157">
                  <c:v>-2.5546757493904781</c:v>
                </c:pt>
                <c:pt idx="158">
                  <c:v>-2.8905220446103304</c:v>
                </c:pt>
                <c:pt idx="159">
                  <c:v>-3.2149607698740152</c:v>
                </c:pt>
                <c:pt idx="160">
                  <c:v>-3.5267115137548712</c:v>
                </c:pt>
                <c:pt idx="161">
                  <c:v>-3.8245439384921678</c:v>
                </c:pt>
                <c:pt idx="162">
                  <c:v>-4.1072826355721661</c:v>
                </c:pt>
                <c:pt idx="163">
                  <c:v>-4.3738117645284991</c:v>
                </c:pt>
                <c:pt idx="164">
                  <c:v>-4.6230794566547626</c:v>
                </c:pt>
                <c:pt idx="165">
                  <c:v>-4.8541019662497078</c:v>
                </c:pt>
                <c:pt idx="166">
                  <c:v>-5.0659675530121167</c:v>
                </c:pt>
                <c:pt idx="167">
                  <c:v>-5.2578400802632039</c:v>
                </c:pt>
                <c:pt idx="168">
                  <c:v>-5.4289623147961361</c:v>
                </c:pt>
                <c:pt idx="169">
                  <c:v>-5.5786589153295241</c:v>
                </c:pt>
                <c:pt idx="170">
                  <c:v>-5.706339097770937</c:v>
                </c:pt>
                <c:pt idx="171">
                  <c:v>-5.8114989667717989</c:v>
                </c:pt>
                <c:pt idx="172">
                  <c:v>-5.893723504372141</c:v>
                </c:pt>
                <c:pt idx="173">
                  <c:v>-5.9526882078868724</c:v>
                </c:pt>
                <c:pt idx="174">
                  <c:v>-5.9881603705696325</c:v>
                </c:pt>
                <c:pt idx="175">
                  <c:v>-6</c:v>
                </c:pt>
                <c:pt idx="176">
                  <c:v>-5.9881603705696262</c:v>
                </c:pt>
                <c:pt idx="177">
                  <c:v>-5.9526882078868617</c:v>
                </c:pt>
                <c:pt idx="178">
                  <c:v>-5.8937235043721241</c:v>
                </c:pt>
                <c:pt idx="179">
                  <c:v>-5.811498966771774</c:v>
                </c:pt>
                <c:pt idx="180">
                  <c:v>-5.7063390977709059</c:v>
                </c:pt>
                <c:pt idx="181">
                  <c:v>-5.5786589153294912</c:v>
                </c:pt>
                <c:pt idx="182">
                  <c:v>-5.428962314796097</c:v>
                </c:pt>
                <c:pt idx="183">
                  <c:v>-5.2578400802631551</c:v>
                </c:pt>
                <c:pt idx="184">
                  <c:v>-5.0659675530120625</c:v>
                </c:pt>
                <c:pt idx="185">
                  <c:v>-4.8541019662496545</c:v>
                </c:pt>
                <c:pt idx="186">
                  <c:v>-4.623079456654704</c:v>
                </c:pt>
                <c:pt idx="187">
                  <c:v>-4.3738117645284369</c:v>
                </c:pt>
                <c:pt idx="188">
                  <c:v>-4.1072826355720924</c:v>
                </c:pt>
                <c:pt idx="189">
                  <c:v>-3.8245439384920976</c:v>
                </c:pt>
                <c:pt idx="190">
                  <c:v>-3.5267115137547984</c:v>
                </c:pt>
                <c:pt idx="191">
                  <c:v>-3.2149607698739384</c:v>
                </c:pt>
                <c:pt idx="192">
                  <c:v>-2.890522044610242</c:v>
                </c:pt>
                <c:pt idx="193">
                  <c:v>-2.5546757493903862</c:v>
                </c:pt>
                <c:pt idx="194">
                  <c:v>-2.2087473161080187</c:v>
                </c:pt>
                <c:pt idx="195">
                  <c:v>-1.8541019662496367</c:v>
                </c:pt>
                <c:pt idx="196">
                  <c:v>-1.4921393229890716</c:v>
                </c:pt>
                <c:pt idx="197">
                  <c:v>-1.1242878875142921</c:v>
                </c:pt>
                <c:pt idx="198">
                  <c:v>-0.75199940138577126</c:v>
                </c:pt>
                <c:pt idx="199">
                  <c:v>-0.37674311717582787</c:v>
                </c:pt>
                <c:pt idx="200">
                  <c:v>5.0350348890226826E-14</c:v>
                </c:pt>
                <c:pt idx="201">
                  <c:v>0.37674311717591769</c:v>
                </c:pt>
                <c:pt idx="202">
                  <c:v>0.75199940138586052</c:v>
                </c:pt>
                <c:pt idx="203">
                  <c:v>1.1242878875143698</c:v>
                </c:pt>
                <c:pt idx="204">
                  <c:v>1.4921393229891382</c:v>
                </c:pt>
                <c:pt idx="205">
                  <c:v>1.8541019662496918</c:v>
                </c:pt>
                <c:pt idx="206">
                  <c:v>2.2087473161080631</c:v>
                </c:pt>
                <c:pt idx="207">
                  <c:v>2.5546757493904293</c:v>
                </c:pt>
                <c:pt idx="208">
                  <c:v>2.890522044610274</c:v>
                </c:pt>
                <c:pt idx="209">
                  <c:v>3.2149607698739606</c:v>
                </c:pt>
                <c:pt idx="210">
                  <c:v>3.52671151375481</c:v>
                </c:pt>
                <c:pt idx="211">
                  <c:v>3.8245439384921101</c:v>
                </c:pt>
                <c:pt idx="212">
                  <c:v>4.1072826355720959</c:v>
                </c:pt>
                <c:pt idx="213">
                  <c:v>4.3738117645284333</c:v>
                </c:pt>
                <c:pt idx="214">
                  <c:v>4.6230794566546942</c:v>
                </c:pt>
                <c:pt idx="215">
                  <c:v>4.8541019662496385</c:v>
                </c:pt>
                <c:pt idx="216">
                  <c:v>5.0659675530120474</c:v>
                </c:pt>
                <c:pt idx="217">
                  <c:v>5.2578400802631364</c:v>
                </c:pt>
                <c:pt idx="218">
                  <c:v>5.4289623147960766</c:v>
                </c:pt>
                <c:pt idx="219">
                  <c:v>5.578658915329469</c:v>
                </c:pt>
                <c:pt idx="220">
                  <c:v>5.7063390977708872</c:v>
                </c:pt>
                <c:pt idx="221">
                  <c:v>5.8114989667717563</c:v>
                </c:pt>
                <c:pt idx="222">
                  <c:v>5.893723504372109</c:v>
                </c:pt>
                <c:pt idx="223">
                  <c:v>5.9526882078868502</c:v>
                </c:pt>
                <c:pt idx="224">
                  <c:v>5.98816037056962</c:v>
                </c:pt>
                <c:pt idx="225">
                  <c:v>6</c:v>
                </c:pt>
                <c:pt idx="226">
                  <c:v>5.9881603705696396</c:v>
                </c:pt>
                <c:pt idx="227">
                  <c:v>5.9526882078868883</c:v>
                </c:pt>
                <c:pt idx="228">
                  <c:v>5.8937235043721659</c:v>
                </c:pt>
                <c:pt idx="229">
                  <c:v>5.8114989667718318</c:v>
                </c:pt>
                <c:pt idx="230">
                  <c:v>5.7063390977709822</c:v>
                </c:pt>
                <c:pt idx="231">
                  <c:v>5.5786589153295818</c:v>
                </c:pt>
                <c:pt idx="232">
                  <c:v>5.4289623147962072</c:v>
                </c:pt>
                <c:pt idx="233">
                  <c:v>5.2578400802632892</c:v>
                </c:pt>
                <c:pt idx="234">
                  <c:v>5.0659675530122108</c:v>
                </c:pt>
                <c:pt idx="235">
                  <c:v>4.854101966249825</c:v>
                </c:pt>
                <c:pt idx="236">
                  <c:v>4.6230794566548887</c:v>
                </c:pt>
                <c:pt idx="237">
                  <c:v>4.373811764528643</c:v>
                </c:pt>
                <c:pt idx="238">
                  <c:v>4.107282635572318</c:v>
                </c:pt>
                <c:pt idx="239">
                  <c:v>3.8245439384923445</c:v>
                </c:pt>
                <c:pt idx="240">
                  <c:v>3.5267115137550573</c:v>
                </c:pt>
                <c:pt idx="241">
                  <c:v>3.2149607698742182</c:v>
                </c:pt>
                <c:pt idx="242">
                  <c:v>2.8905220446105506</c:v>
                </c:pt>
                <c:pt idx="243">
                  <c:v>2.5546757493907055</c:v>
                </c:pt>
                <c:pt idx="244">
                  <c:v>2.2087473161083566</c:v>
                </c:pt>
                <c:pt idx="245">
                  <c:v>1.8541019662499818</c:v>
                </c:pt>
                <c:pt idx="246">
                  <c:v>1.492139322989444</c:v>
                </c:pt>
                <c:pt idx="247">
                  <c:v>1.1242878875146696</c:v>
                </c:pt>
                <c:pt idx="248">
                  <c:v>0.75199940138616328</c:v>
                </c:pt>
                <c:pt idx="249">
                  <c:v>0.37674311717622211</c:v>
                </c:pt>
                <c:pt idx="250">
                  <c:v>3.5539409956597545E-13</c:v>
                </c:pt>
                <c:pt idx="251">
                  <c:v>-0.37674311717551279</c:v>
                </c:pt>
                <c:pt idx="252">
                  <c:v>-0.75199940138545807</c:v>
                </c:pt>
                <c:pt idx="253">
                  <c:v>-1.1242878875139715</c:v>
                </c:pt>
                <c:pt idx="254">
                  <c:v>-1.4921393229887556</c:v>
                </c:pt>
                <c:pt idx="255">
                  <c:v>-1.8541019662493059</c:v>
                </c:pt>
                <c:pt idx="256">
                  <c:v>-2.2087473161076954</c:v>
                </c:pt>
                <c:pt idx="257">
                  <c:v>-2.5546757493900718</c:v>
                </c:pt>
                <c:pt idx="258">
                  <c:v>-2.8905220446099187</c:v>
                </c:pt>
                <c:pt idx="259">
                  <c:v>-3.2149607698736182</c:v>
                </c:pt>
                <c:pt idx="260">
                  <c:v>-3.5267115137544911</c:v>
                </c:pt>
                <c:pt idx="261">
                  <c:v>-3.8245439384917885</c:v>
                </c:pt>
                <c:pt idx="262">
                  <c:v>-4.1072826355718002</c:v>
                </c:pt>
                <c:pt idx="263">
                  <c:v>-4.3738117645281553</c:v>
                </c:pt>
                <c:pt idx="264">
                  <c:v>-4.6230794566544429</c:v>
                </c:pt>
                <c:pt idx="265">
                  <c:v>-4.8541019662494005</c:v>
                </c:pt>
                <c:pt idx="266">
                  <c:v>-5.0659675530118298</c:v>
                </c:pt>
                <c:pt idx="267">
                  <c:v>-5.2578400802629464</c:v>
                </c:pt>
                <c:pt idx="268">
                  <c:v>-5.4289623147959087</c:v>
                </c:pt>
                <c:pt idx="269">
                  <c:v>-5.5786589153293198</c:v>
                </c:pt>
                <c:pt idx="270">
                  <c:v>-5.706339097770762</c:v>
                </c:pt>
                <c:pt idx="271">
                  <c:v>-5.8114989667716577</c:v>
                </c:pt>
                <c:pt idx="272">
                  <c:v>-5.89372350437203</c:v>
                </c:pt>
                <c:pt idx="273">
                  <c:v>-5.9526882078867986</c:v>
                </c:pt>
                <c:pt idx="274">
                  <c:v>-5.9881603705695952</c:v>
                </c:pt>
                <c:pt idx="275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FF0-421D-989B-6023A286E6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baseline="0">
                <a:effectLst/>
              </a:rPr>
              <a:t>Output Voltage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output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'Clipped Sinusoids'!$B$6:$B$281</c:f>
              <c:numCache>
                <c:formatCode>General</c:formatCode>
                <c:ptCount val="27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0.12000000000000001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0.19999999999999998</c:v>
                </c:pt>
                <c:pt idx="11">
                  <c:v>0.21999999999999997</c:v>
                </c:pt>
                <c:pt idx="12">
                  <c:v>0.23999999999999996</c:v>
                </c:pt>
                <c:pt idx="13">
                  <c:v>0.25999999999999995</c:v>
                </c:pt>
                <c:pt idx="14">
                  <c:v>0.27999999999999997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0.36000000000000004</c:v>
                </c:pt>
                <c:pt idx="19">
                  <c:v>0.38000000000000006</c:v>
                </c:pt>
                <c:pt idx="20">
                  <c:v>0.40000000000000008</c:v>
                </c:pt>
                <c:pt idx="21">
                  <c:v>0.4200000000000001</c:v>
                </c:pt>
                <c:pt idx="22">
                  <c:v>0.44000000000000011</c:v>
                </c:pt>
                <c:pt idx="23">
                  <c:v>0.46000000000000013</c:v>
                </c:pt>
                <c:pt idx="24">
                  <c:v>0.48000000000000015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0.56000000000000016</c:v>
                </c:pt>
                <c:pt idx="29">
                  <c:v>0.58000000000000018</c:v>
                </c:pt>
                <c:pt idx="30">
                  <c:v>0.6000000000000002</c:v>
                </c:pt>
                <c:pt idx="31">
                  <c:v>0.62000000000000022</c:v>
                </c:pt>
                <c:pt idx="32">
                  <c:v>0.64000000000000024</c:v>
                </c:pt>
                <c:pt idx="33">
                  <c:v>0.66000000000000025</c:v>
                </c:pt>
                <c:pt idx="34">
                  <c:v>0.68000000000000027</c:v>
                </c:pt>
                <c:pt idx="35">
                  <c:v>0.70000000000000029</c:v>
                </c:pt>
                <c:pt idx="36">
                  <c:v>0.72000000000000031</c:v>
                </c:pt>
                <c:pt idx="37">
                  <c:v>0.74000000000000032</c:v>
                </c:pt>
                <c:pt idx="38">
                  <c:v>0.76000000000000034</c:v>
                </c:pt>
                <c:pt idx="39">
                  <c:v>0.78000000000000036</c:v>
                </c:pt>
                <c:pt idx="40">
                  <c:v>0.80000000000000038</c:v>
                </c:pt>
                <c:pt idx="41">
                  <c:v>0.8200000000000004</c:v>
                </c:pt>
                <c:pt idx="42">
                  <c:v>0.84000000000000041</c:v>
                </c:pt>
                <c:pt idx="43">
                  <c:v>0.86000000000000043</c:v>
                </c:pt>
                <c:pt idx="44">
                  <c:v>0.88000000000000045</c:v>
                </c:pt>
                <c:pt idx="45">
                  <c:v>0.90000000000000047</c:v>
                </c:pt>
                <c:pt idx="46">
                  <c:v>0.92000000000000048</c:v>
                </c:pt>
                <c:pt idx="47">
                  <c:v>0.9400000000000005</c:v>
                </c:pt>
                <c:pt idx="48">
                  <c:v>0.96000000000000052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1.1200000000000006</c:v>
                </c:pt>
                <c:pt idx="57">
                  <c:v>1.1400000000000006</c:v>
                </c:pt>
                <c:pt idx="58">
                  <c:v>1.1600000000000006</c:v>
                </c:pt>
                <c:pt idx="59">
                  <c:v>1.1800000000000006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1.3600000000000008</c:v>
                </c:pt>
                <c:pt idx="69">
                  <c:v>1.3800000000000008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1.580000000000001</c:v>
                </c:pt>
                <c:pt idx="80">
                  <c:v>1.600000000000001</c:v>
                </c:pt>
                <c:pt idx="81">
                  <c:v>1.620000000000001</c:v>
                </c:pt>
                <c:pt idx="82">
                  <c:v>1.640000000000001</c:v>
                </c:pt>
                <c:pt idx="83">
                  <c:v>1.660000000000001</c:v>
                </c:pt>
                <c:pt idx="84">
                  <c:v>1.680000000000001</c:v>
                </c:pt>
                <c:pt idx="85">
                  <c:v>1.7000000000000011</c:v>
                </c:pt>
                <c:pt idx="86">
                  <c:v>1.7200000000000011</c:v>
                </c:pt>
                <c:pt idx="87">
                  <c:v>1.7400000000000011</c:v>
                </c:pt>
                <c:pt idx="88">
                  <c:v>1.7600000000000011</c:v>
                </c:pt>
                <c:pt idx="89">
                  <c:v>1.7800000000000011</c:v>
                </c:pt>
                <c:pt idx="90">
                  <c:v>1.8000000000000012</c:v>
                </c:pt>
                <c:pt idx="91">
                  <c:v>1.8200000000000012</c:v>
                </c:pt>
                <c:pt idx="92">
                  <c:v>1.8400000000000012</c:v>
                </c:pt>
                <c:pt idx="93">
                  <c:v>1.8600000000000012</c:v>
                </c:pt>
                <c:pt idx="94">
                  <c:v>1.8800000000000012</c:v>
                </c:pt>
                <c:pt idx="95">
                  <c:v>1.9000000000000012</c:v>
                </c:pt>
                <c:pt idx="96">
                  <c:v>1.9200000000000013</c:v>
                </c:pt>
                <c:pt idx="97">
                  <c:v>1.9400000000000013</c:v>
                </c:pt>
                <c:pt idx="98">
                  <c:v>1.9600000000000013</c:v>
                </c:pt>
                <c:pt idx="99">
                  <c:v>1.9800000000000013</c:v>
                </c:pt>
                <c:pt idx="100">
                  <c:v>2.0000000000000013</c:v>
                </c:pt>
                <c:pt idx="101">
                  <c:v>2.0200000000000014</c:v>
                </c:pt>
                <c:pt idx="102">
                  <c:v>2.0400000000000014</c:v>
                </c:pt>
                <c:pt idx="103">
                  <c:v>2.0600000000000014</c:v>
                </c:pt>
                <c:pt idx="104">
                  <c:v>2.0800000000000014</c:v>
                </c:pt>
                <c:pt idx="105">
                  <c:v>2.1000000000000014</c:v>
                </c:pt>
                <c:pt idx="106">
                  <c:v>2.1200000000000014</c:v>
                </c:pt>
                <c:pt idx="107">
                  <c:v>2.1400000000000015</c:v>
                </c:pt>
                <c:pt idx="108">
                  <c:v>2.1600000000000015</c:v>
                </c:pt>
                <c:pt idx="109">
                  <c:v>2.1800000000000015</c:v>
                </c:pt>
                <c:pt idx="110">
                  <c:v>2.2000000000000015</c:v>
                </c:pt>
                <c:pt idx="111">
                  <c:v>2.2200000000000015</c:v>
                </c:pt>
                <c:pt idx="112">
                  <c:v>2.2400000000000015</c:v>
                </c:pt>
                <c:pt idx="113">
                  <c:v>2.2600000000000016</c:v>
                </c:pt>
                <c:pt idx="114">
                  <c:v>2.2800000000000016</c:v>
                </c:pt>
                <c:pt idx="115">
                  <c:v>2.3000000000000016</c:v>
                </c:pt>
                <c:pt idx="116">
                  <c:v>2.3200000000000016</c:v>
                </c:pt>
                <c:pt idx="117">
                  <c:v>2.3400000000000016</c:v>
                </c:pt>
                <c:pt idx="118">
                  <c:v>2.3600000000000017</c:v>
                </c:pt>
                <c:pt idx="119">
                  <c:v>2.3800000000000017</c:v>
                </c:pt>
                <c:pt idx="120">
                  <c:v>2.4000000000000017</c:v>
                </c:pt>
                <c:pt idx="121">
                  <c:v>2.4200000000000017</c:v>
                </c:pt>
                <c:pt idx="122">
                  <c:v>2.4400000000000017</c:v>
                </c:pt>
                <c:pt idx="123">
                  <c:v>2.4600000000000017</c:v>
                </c:pt>
                <c:pt idx="124">
                  <c:v>2.4800000000000018</c:v>
                </c:pt>
                <c:pt idx="125">
                  <c:v>2.5000000000000018</c:v>
                </c:pt>
                <c:pt idx="126">
                  <c:v>2.5200000000000018</c:v>
                </c:pt>
                <c:pt idx="127">
                  <c:v>2.5400000000000018</c:v>
                </c:pt>
                <c:pt idx="128">
                  <c:v>2.5600000000000018</c:v>
                </c:pt>
                <c:pt idx="129">
                  <c:v>2.5800000000000018</c:v>
                </c:pt>
                <c:pt idx="130">
                  <c:v>2.6000000000000019</c:v>
                </c:pt>
                <c:pt idx="131">
                  <c:v>2.6200000000000019</c:v>
                </c:pt>
                <c:pt idx="132">
                  <c:v>2.6400000000000019</c:v>
                </c:pt>
                <c:pt idx="133">
                  <c:v>2.6600000000000019</c:v>
                </c:pt>
                <c:pt idx="134">
                  <c:v>2.6800000000000019</c:v>
                </c:pt>
                <c:pt idx="135">
                  <c:v>2.700000000000002</c:v>
                </c:pt>
                <c:pt idx="136">
                  <c:v>2.720000000000002</c:v>
                </c:pt>
                <c:pt idx="137">
                  <c:v>2.740000000000002</c:v>
                </c:pt>
                <c:pt idx="138">
                  <c:v>2.760000000000002</c:v>
                </c:pt>
                <c:pt idx="139">
                  <c:v>2.780000000000002</c:v>
                </c:pt>
                <c:pt idx="140">
                  <c:v>2.800000000000002</c:v>
                </c:pt>
                <c:pt idx="141">
                  <c:v>2.8200000000000021</c:v>
                </c:pt>
                <c:pt idx="142">
                  <c:v>2.8400000000000021</c:v>
                </c:pt>
                <c:pt idx="143">
                  <c:v>2.8600000000000021</c:v>
                </c:pt>
                <c:pt idx="144">
                  <c:v>2.8800000000000021</c:v>
                </c:pt>
                <c:pt idx="145">
                  <c:v>2.9000000000000021</c:v>
                </c:pt>
                <c:pt idx="146">
                  <c:v>2.9200000000000021</c:v>
                </c:pt>
                <c:pt idx="147">
                  <c:v>2.9400000000000022</c:v>
                </c:pt>
                <c:pt idx="148">
                  <c:v>2.9600000000000022</c:v>
                </c:pt>
                <c:pt idx="149">
                  <c:v>2.9800000000000022</c:v>
                </c:pt>
                <c:pt idx="150">
                  <c:v>3.0000000000000022</c:v>
                </c:pt>
                <c:pt idx="151">
                  <c:v>3.0200000000000022</c:v>
                </c:pt>
                <c:pt idx="152">
                  <c:v>3.0400000000000023</c:v>
                </c:pt>
                <c:pt idx="153">
                  <c:v>3.0600000000000023</c:v>
                </c:pt>
                <c:pt idx="154">
                  <c:v>3.0800000000000023</c:v>
                </c:pt>
                <c:pt idx="155">
                  <c:v>3.1000000000000023</c:v>
                </c:pt>
                <c:pt idx="156">
                  <c:v>3.1200000000000023</c:v>
                </c:pt>
                <c:pt idx="157">
                  <c:v>3.1400000000000023</c:v>
                </c:pt>
                <c:pt idx="158">
                  <c:v>3.1600000000000024</c:v>
                </c:pt>
                <c:pt idx="159">
                  <c:v>3.1800000000000024</c:v>
                </c:pt>
                <c:pt idx="160">
                  <c:v>3.2000000000000024</c:v>
                </c:pt>
                <c:pt idx="161">
                  <c:v>3.2200000000000024</c:v>
                </c:pt>
                <c:pt idx="162">
                  <c:v>3.2400000000000024</c:v>
                </c:pt>
                <c:pt idx="163">
                  <c:v>3.2600000000000025</c:v>
                </c:pt>
                <c:pt idx="164">
                  <c:v>3.2800000000000025</c:v>
                </c:pt>
                <c:pt idx="165">
                  <c:v>3.3000000000000025</c:v>
                </c:pt>
                <c:pt idx="166">
                  <c:v>3.3200000000000025</c:v>
                </c:pt>
                <c:pt idx="167">
                  <c:v>3.3400000000000025</c:v>
                </c:pt>
                <c:pt idx="168">
                  <c:v>3.3600000000000025</c:v>
                </c:pt>
                <c:pt idx="169">
                  <c:v>3.3800000000000026</c:v>
                </c:pt>
                <c:pt idx="170">
                  <c:v>3.4000000000000026</c:v>
                </c:pt>
                <c:pt idx="171">
                  <c:v>3.4200000000000026</c:v>
                </c:pt>
                <c:pt idx="172">
                  <c:v>3.4400000000000026</c:v>
                </c:pt>
                <c:pt idx="173">
                  <c:v>3.4600000000000026</c:v>
                </c:pt>
                <c:pt idx="174">
                  <c:v>3.4800000000000026</c:v>
                </c:pt>
                <c:pt idx="175">
                  <c:v>3.5000000000000027</c:v>
                </c:pt>
                <c:pt idx="176">
                  <c:v>3.5200000000000027</c:v>
                </c:pt>
                <c:pt idx="177">
                  <c:v>3.5400000000000027</c:v>
                </c:pt>
                <c:pt idx="178">
                  <c:v>3.5600000000000027</c:v>
                </c:pt>
                <c:pt idx="179">
                  <c:v>3.5800000000000027</c:v>
                </c:pt>
                <c:pt idx="180">
                  <c:v>3.6000000000000028</c:v>
                </c:pt>
                <c:pt idx="181">
                  <c:v>3.6200000000000028</c:v>
                </c:pt>
                <c:pt idx="182">
                  <c:v>3.6400000000000028</c:v>
                </c:pt>
                <c:pt idx="183">
                  <c:v>3.6600000000000028</c:v>
                </c:pt>
                <c:pt idx="184">
                  <c:v>3.6800000000000028</c:v>
                </c:pt>
                <c:pt idx="185">
                  <c:v>3.7000000000000028</c:v>
                </c:pt>
                <c:pt idx="186">
                  <c:v>3.7200000000000029</c:v>
                </c:pt>
                <c:pt idx="187">
                  <c:v>3.7400000000000029</c:v>
                </c:pt>
                <c:pt idx="188">
                  <c:v>3.7600000000000029</c:v>
                </c:pt>
                <c:pt idx="189">
                  <c:v>3.7800000000000029</c:v>
                </c:pt>
                <c:pt idx="190">
                  <c:v>3.8000000000000029</c:v>
                </c:pt>
                <c:pt idx="191">
                  <c:v>3.8200000000000029</c:v>
                </c:pt>
                <c:pt idx="192">
                  <c:v>3.840000000000003</c:v>
                </c:pt>
                <c:pt idx="193">
                  <c:v>3.860000000000003</c:v>
                </c:pt>
                <c:pt idx="194">
                  <c:v>3.880000000000003</c:v>
                </c:pt>
                <c:pt idx="195">
                  <c:v>3.900000000000003</c:v>
                </c:pt>
                <c:pt idx="196">
                  <c:v>3.920000000000003</c:v>
                </c:pt>
                <c:pt idx="197">
                  <c:v>3.9400000000000031</c:v>
                </c:pt>
                <c:pt idx="198">
                  <c:v>3.9600000000000031</c:v>
                </c:pt>
                <c:pt idx="199">
                  <c:v>3.9800000000000031</c:v>
                </c:pt>
                <c:pt idx="200">
                  <c:v>4.0000000000000027</c:v>
                </c:pt>
                <c:pt idx="201">
                  <c:v>4.0200000000000022</c:v>
                </c:pt>
                <c:pt idx="202">
                  <c:v>4.0400000000000018</c:v>
                </c:pt>
                <c:pt idx="203">
                  <c:v>4.0600000000000014</c:v>
                </c:pt>
                <c:pt idx="204">
                  <c:v>4.080000000000001</c:v>
                </c:pt>
                <c:pt idx="205">
                  <c:v>4.1000000000000005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4.1599999999999993</c:v>
                </c:pt>
                <c:pt idx="209">
                  <c:v>4.1799999999999988</c:v>
                </c:pt>
                <c:pt idx="210">
                  <c:v>4.1999999999999984</c:v>
                </c:pt>
                <c:pt idx="211">
                  <c:v>4.219999999999998</c:v>
                </c:pt>
                <c:pt idx="212">
                  <c:v>4.2399999999999975</c:v>
                </c:pt>
                <c:pt idx="213">
                  <c:v>4.2599999999999971</c:v>
                </c:pt>
                <c:pt idx="214">
                  <c:v>4.2799999999999967</c:v>
                </c:pt>
                <c:pt idx="215">
                  <c:v>4.2999999999999963</c:v>
                </c:pt>
                <c:pt idx="216">
                  <c:v>4.3199999999999958</c:v>
                </c:pt>
                <c:pt idx="217">
                  <c:v>4.3399999999999954</c:v>
                </c:pt>
                <c:pt idx="218">
                  <c:v>4.359999999999995</c:v>
                </c:pt>
                <c:pt idx="219">
                  <c:v>4.3799999999999946</c:v>
                </c:pt>
                <c:pt idx="220">
                  <c:v>4.3999999999999941</c:v>
                </c:pt>
                <c:pt idx="221">
                  <c:v>4.4199999999999937</c:v>
                </c:pt>
                <c:pt idx="222">
                  <c:v>4.4399999999999933</c:v>
                </c:pt>
                <c:pt idx="223">
                  <c:v>4.4599999999999929</c:v>
                </c:pt>
                <c:pt idx="224">
                  <c:v>4.4799999999999924</c:v>
                </c:pt>
                <c:pt idx="225">
                  <c:v>4.499999999999992</c:v>
                </c:pt>
                <c:pt idx="226">
                  <c:v>4.5199999999999916</c:v>
                </c:pt>
                <c:pt idx="227">
                  <c:v>4.5399999999999912</c:v>
                </c:pt>
                <c:pt idx="228">
                  <c:v>4.5599999999999907</c:v>
                </c:pt>
                <c:pt idx="229">
                  <c:v>4.5799999999999903</c:v>
                </c:pt>
                <c:pt idx="230">
                  <c:v>4.5999999999999899</c:v>
                </c:pt>
                <c:pt idx="231">
                  <c:v>4.6199999999999894</c:v>
                </c:pt>
                <c:pt idx="232">
                  <c:v>4.639999999999989</c:v>
                </c:pt>
                <c:pt idx="233">
                  <c:v>4.6599999999999886</c:v>
                </c:pt>
                <c:pt idx="234">
                  <c:v>4.6799999999999882</c:v>
                </c:pt>
                <c:pt idx="235">
                  <c:v>4.6999999999999877</c:v>
                </c:pt>
                <c:pt idx="236">
                  <c:v>4.7199999999999873</c:v>
                </c:pt>
                <c:pt idx="237">
                  <c:v>4.7399999999999869</c:v>
                </c:pt>
                <c:pt idx="238">
                  <c:v>4.7599999999999865</c:v>
                </c:pt>
                <c:pt idx="239">
                  <c:v>4.779999999999986</c:v>
                </c:pt>
                <c:pt idx="240">
                  <c:v>4.7999999999999856</c:v>
                </c:pt>
                <c:pt idx="241">
                  <c:v>4.8199999999999852</c:v>
                </c:pt>
                <c:pt idx="242">
                  <c:v>4.8399999999999848</c:v>
                </c:pt>
                <c:pt idx="243">
                  <c:v>4.8599999999999843</c:v>
                </c:pt>
                <c:pt idx="244">
                  <c:v>4.8799999999999839</c:v>
                </c:pt>
                <c:pt idx="245">
                  <c:v>4.8999999999999835</c:v>
                </c:pt>
                <c:pt idx="246">
                  <c:v>4.9199999999999831</c:v>
                </c:pt>
                <c:pt idx="247">
                  <c:v>4.9399999999999826</c:v>
                </c:pt>
                <c:pt idx="248">
                  <c:v>4.9599999999999822</c:v>
                </c:pt>
                <c:pt idx="249">
                  <c:v>4.9799999999999818</c:v>
                </c:pt>
                <c:pt idx="250">
                  <c:v>4.9999999999999813</c:v>
                </c:pt>
                <c:pt idx="251">
                  <c:v>5.0199999999999809</c:v>
                </c:pt>
                <c:pt idx="252">
                  <c:v>5.0399999999999805</c:v>
                </c:pt>
                <c:pt idx="253">
                  <c:v>5.0599999999999801</c:v>
                </c:pt>
                <c:pt idx="254">
                  <c:v>5.0799999999999796</c:v>
                </c:pt>
                <c:pt idx="255">
                  <c:v>5.0999999999999792</c:v>
                </c:pt>
                <c:pt idx="256">
                  <c:v>5.1199999999999788</c:v>
                </c:pt>
                <c:pt idx="257">
                  <c:v>5.1399999999999784</c:v>
                </c:pt>
                <c:pt idx="258">
                  <c:v>5.1599999999999779</c:v>
                </c:pt>
                <c:pt idx="259">
                  <c:v>5.1799999999999775</c:v>
                </c:pt>
                <c:pt idx="260">
                  <c:v>5.1999999999999771</c:v>
                </c:pt>
                <c:pt idx="261">
                  <c:v>5.2199999999999767</c:v>
                </c:pt>
                <c:pt idx="262">
                  <c:v>5.2399999999999762</c:v>
                </c:pt>
                <c:pt idx="263">
                  <c:v>5.2599999999999758</c:v>
                </c:pt>
                <c:pt idx="264">
                  <c:v>5.2799999999999754</c:v>
                </c:pt>
                <c:pt idx="265">
                  <c:v>5.299999999999975</c:v>
                </c:pt>
                <c:pt idx="266">
                  <c:v>5.3199999999999745</c:v>
                </c:pt>
                <c:pt idx="267">
                  <c:v>5.3399999999999741</c:v>
                </c:pt>
                <c:pt idx="268">
                  <c:v>5.3599999999999737</c:v>
                </c:pt>
                <c:pt idx="269">
                  <c:v>5.3799999999999732</c:v>
                </c:pt>
                <c:pt idx="270">
                  <c:v>5.3999999999999728</c:v>
                </c:pt>
                <c:pt idx="271">
                  <c:v>5.4199999999999724</c:v>
                </c:pt>
                <c:pt idx="272">
                  <c:v>5.439999999999972</c:v>
                </c:pt>
                <c:pt idx="273">
                  <c:v>5.4599999999999715</c:v>
                </c:pt>
                <c:pt idx="274">
                  <c:v>5.4799999999999711</c:v>
                </c:pt>
                <c:pt idx="275">
                  <c:v>5.4999999999999707</c:v>
                </c:pt>
              </c:numCache>
            </c:numRef>
          </c:xVal>
          <c:yVal>
            <c:numRef>
              <c:f>'Clipped Sinusoids'!$F$6:$F$281</c:f>
              <c:numCache>
                <c:formatCode>General</c:formatCode>
                <c:ptCount val="276"/>
                <c:pt idx="0">
                  <c:v>1.2</c:v>
                </c:pt>
                <c:pt idx="1">
                  <c:v>1.2</c:v>
                </c:pt>
                <c:pt idx="2">
                  <c:v>1.2</c:v>
                </c:pt>
                <c:pt idx="3">
                  <c:v>1.2</c:v>
                </c:pt>
                <c:pt idx="4">
                  <c:v>1.4921393229891287</c:v>
                </c:pt>
                <c:pt idx="5">
                  <c:v>1.8541019662496843</c:v>
                </c:pt>
                <c:pt idx="6">
                  <c:v>2.208747316108068</c:v>
                </c:pt>
                <c:pt idx="7">
                  <c:v>2.5546757493904364</c:v>
                </c:pt>
                <c:pt idx="8">
                  <c:v>2.8905220446102922</c:v>
                </c:pt>
                <c:pt idx="9">
                  <c:v>3.2149607698739802</c:v>
                </c:pt>
                <c:pt idx="10">
                  <c:v>3.5267115137548388</c:v>
                </c:pt>
                <c:pt idx="11">
                  <c:v>3.8245439384921376</c:v>
                </c:pt>
                <c:pt idx="12">
                  <c:v>4.1072826355721315</c:v>
                </c:pt>
                <c:pt idx="13">
                  <c:v>4.373811764528468</c:v>
                </c:pt>
                <c:pt idx="14">
                  <c:v>4.6230794566547351</c:v>
                </c:pt>
                <c:pt idx="15">
                  <c:v>4.8541019662496847</c:v>
                </c:pt>
                <c:pt idx="16">
                  <c:v>5.06596755301209</c:v>
                </c:pt>
                <c:pt idx="17">
                  <c:v>5.2578400802631826</c:v>
                </c:pt>
                <c:pt idx="18">
                  <c:v>5.4289623147961175</c:v>
                </c:pt>
                <c:pt idx="19">
                  <c:v>5.578658915329509</c:v>
                </c:pt>
                <c:pt idx="20">
                  <c:v>5.7063390977709219</c:v>
                </c:pt>
                <c:pt idx="21">
                  <c:v>5.8114989667717873</c:v>
                </c:pt>
                <c:pt idx="22">
                  <c:v>5.8937235043721321</c:v>
                </c:pt>
                <c:pt idx="23">
                  <c:v>5.952688207886867</c:v>
                </c:pt>
                <c:pt idx="24">
                  <c:v>5.9881603705696289</c:v>
                </c:pt>
                <c:pt idx="25">
                  <c:v>6</c:v>
                </c:pt>
                <c:pt idx="26">
                  <c:v>5.9881603705696289</c:v>
                </c:pt>
                <c:pt idx="27">
                  <c:v>5.952688207886867</c:v>
                </c:pt>
                <c:pt idx="28">
                  <c:v>5.8937235043721312</c:v>
                </c:pt>
                <c:pt idx="29">
                  <c:v>5.8114989667717856</c:v>
                </c:pt>
                <c:pt idx="30">
                  <c:v>5.7063390977709201</c:v>
                </c:pt>
                <c:pt idx="31">
                  <c:v>5.5786589153295072</c:v>
                </c:pt>
                <c:pt idx="32">
                  <c:v>5.4289623147961157</c:v>
                </c:pt>
                <c:pt idx="33">
                  <c:v>5.2578400802631791</c:v>
                </c:pt>
                <c:pt idx="34">
                  <c:v>5.0659675530120882</c:v>
                </c:pt>
                <c:pt idx="35">
                  <c:v>4.854101966249682</c:v>
                </c:pt>
                <c:pt idx="36">
                  <c:v>4.6230794566547324</c:v>
                </c:pt>
                <c:pt idx="37">
                  <c:v>4.3738117645284653</c:v>
                </c:pt>
                <c:pt idx="38">
                  <c:v>4.1072826355721279</c:v>
                </c:pt>
                <c:pt idx="39">
                  <c:v>3.8245439384921331</c:v>
                </c:pt>
                <c:pt idx="40">
                  <c:v>3.526711513754833</c:v>
                </c:pt>
                <c:pt idx="41">
                  <c:v>3.2149607698739731</c:v>
                </c:pt>
                <c:pt idx="42">
                  <c:v>2.8905220446102842</c:v>
                </c:pt>
                <c:pt idx="43">
                  <c:v>2.5546757493904302</c:v>
                </c:pt>
                <c:pt idx="44">
                  <c:v>2.2087473161080613</c:v>
                </c:pt>
                <c:pt idx="45">
                  <c:v>1.8541019662496776</c:v>
                </c:pt>
                <c:pt idx="46">
                  <c:v>1.4921393229891211</c:v>
                </c:pt>
                <c:pt idx="47">
                  <c:v>1.2</c:v>
                </c:pt>
                <c:pt idx="48">
                  <c:v>1.2</c:v>
                </c:pt>
                <c:pt idx="49">
                  <c:v>1.2</c:v>
                </c:pt>
                <c:pt idx="50">
                  <c:v>1.2</c:v>
                </c:pt>
                <c:pt idx="51">
                  <c:v>1.2</c:v>
                </c:pt>
                <c:pt idx="52">
                  <c:v>1.2</c:v>
                </c:pt>
                <c:pt idx="53">
                  <c:v>1.2</c:v>
                </c:pt>
                <c:pt idx="54">
                  <c:v>1.2</c:v>
                </c:pt>
                <c:pt idx="55">
                  <c:v>1.2</c:v>
                </c:pt>
                <c:pt idx="56">
                  <c:v>1.2</c:v>
                </c:pt>
                <c:pt idx="57">
                  <c:v>1.2</c:v>
                </c:pt>
                <c:pt idx="58">
                  <c:v>1.2</c:v>
                </c:pt>
                <c:pt idx="59">
                  <c:v>1.2</c:v>
                </c:pt>
                <c:pt idx="60">
                  <c:v>1.2</c:v>
                </c:pt>
                <c:pt idx="61">
                  <c:v>1.2</c:v>
                </c:pt>
                <c:pt idx="62">
                  <c:v>1.2</c:v>
                </c:pt>
                <c:pt idx="63">
                  <c:v>1.2</c:v>
                </c:pt>
                <c:pt idx="64">
                  <c:v>1.2</c:v>
                </c:pt>
                <c:pt idx="65">
                  <c:v>1.2</c:v>
                </c:pt>
                <c:pt idx="66">
                  <c:v>1.2</c:v>
                </c:pt>
                <c:pt idx="67">
                  <c:v>1.2</c:v>
                </c:pt>
                <c:pt idx="68">
                  <c:v>1.2</c:v>
                </c:pt>
                <c:pt idx="69">
                  <c:v>1.2</c:v>
                </c:pt>
                <c:pt idx="70">
                  <c:v>1.2</c:v>
                </c:pt>
                <c:pt idx="71">
                  <c:v>1.2</c:v>
                </c:pt>
                <c:pt idx="72">
                  <c:v>1.2</c:v>
                </c:pt>
                <c:pt idx="73">
                  <c:v>1.2</c:v>
                </c:pt>
                <c:pt idx="74">
                  <c:v>1.2</c:v>
                </c:pt>
                <c:pt idx="75">
                  <c:v>1.2</c:v>
                </c:pt>
                <c:pt idx="76">
                  <c:v>1.2</c:v>
                </c:pt>
                <c:pt idx="77">
                  <c:v>1.2</c:v>
                </c:pt>
                <c:pt idx="78">
                  <c:v>1.2</c:v>
                </c:pt>
                <c:pt idx="79">
                  <c:v>1.2</c:v>
                </c:pt>
                <c:pt idx="80">
                  <c:v>1.2</c:v>
                </c:pt>
                <c:pt idx="81">
                  <c:v>1.2</c:v>
                </c:pt>
                <c:pt idx="82">
                  <c:v>1.2</c:v>
                </c:pt>
                <c:pt idx="83">
                  <c:v>1.2</c:v>
                </c:pt>
                <c:pt idx="84">
                  <c:v>1.2</c:v>
                </c:pt>
                <c:pt idx="85">
                  <c:v>1.2</c:v>
                </c:pt>
                <c:pt idx="86">
                  <c:v>1.2</c:v>
                </c:pt>
                <c:pt idx="87">
                  <c:v>1.2</c:v>
                </c:pt>
                <c:pt idx="88">
                  <c:v>1.2</c:v>
                </c:pt>
                <c:pt idx="89">
                  <c:v>1.2</c:v>
                </c:pt>
                <c:pt idx="90">
                  <c:v>1.2</c:v>
                </c:pt>
                <c:pt idx="91">
                  <c:v>1.2</c:v>
                </c:pt>
                <c:pt idx="92">
                  <c:v>1.2</c:v>
                </c:pt>
                <c:pt idx="93">
                  <c:v>1.2</c:v>
                </c:pt>
                <c:pt idx="94">
                  <c:v>1.2</c:v>
                </c:pt>
                <c:pt idx="95">
                  <c:v>1.2</c:v>
                </c:pt>
                <c:pt idx="96">
                  <c:v>1.2</c:v>
                </c:pt>
                <c:pt idx="97">
                  <c:v>1.2</c:v>
                </c:pt>
                <c:pt idx="98">
                  <c:v>1.2</c:v>
                </c:pt>
                <c:pt idx="99">
                  <c:v>1.2</c:v>
                </c:pt>
                <c:pt idx="100">
                  <c:v>1.2</c:v>
                </c:pt>
                <c:pt idx="101">
                  <c:v>1.2</c:v>
                </c:pt>
                <c:pt idx="102">
                  <c:v>1.2</c:v>
                </c:pt>
                <c:pt idx="103">
                  <c:v>1.2</c:v>
                </c:pt>
                <c:pt idx="104">
                  <c:v>1.4921393229891551</c:v>
                </c:pt>
                <c:pt idx="105">
                  <c:v>1.8541019662497082</c:v>
                </c:pt>
                <c:pt idx="106">
                  <c:v>2.2087473161080893</c:v>
                </c:pt>
                <c:pt idx="107">
                  <c:v>2.5546757493904595</c:v>
                </c:pt>
                <c:pt idx="108">
                  <c:v>2.8905220446103126</c:v>
                </c:pt>
                <c:pt idx="109">
                  <c:v>3.2149607698740024</c:v>
                </c:pt>
                <c:pt idx="110">
                  <c:v>3.5267115137548588</c:v>
                </c:pt>
                <c:pt idx="111">
                  <c:v>3.8245439384921598</c:v>
                </c:pt>
                <c:pt idx="112">
                  <c:v>4.107282635572151</c:v>
                </c:pt>
                <c:pt idx="113">
                  <c:v>4.3738117645284893</c:v>
                </c:pt>
                <c:pt idx="114">
                  <c:v>4.6230794566547528</c:v>
                </c:pt>
                <c:pt idx="115">
                  <c:v>4.8541019662497025</c:v>
                </c:pt>
                <c:pt idx="116">
                  <c:v>5.065967553012106</c:v>
                </c:pt>
                <c:pt idx="117">
                  <c:v>5.2578400802631968</c:v>
                </c:pt>
                <c:pt idx="118">
                  <c:v>5.428962314796129</c:v>
                </c:pt>
                <c:pt idx="119">
                  <c:v>5.5786589153295196</c:v>
                </c:pt>
                <c:pt idx="120">
                  <c:v>5.7063390977709307</c:v>
                </c:pt>
                <c:pt idx="121">
                  <c:v>5.8114989667717936</c:v>
                </c:pt>
                <c:pt idx="122">
                  <c:v>5.8937235043721374</c:v>
                </c:pt>
                <c:pt idx="123">
                  <c:v>5.9526882078868706</c:v>
                </c:pt>
                <c:pt idx="124">
                  <c:v>5.9881603705696316</c:v>
                </c:pt>
                <c:pt idx="125">
                  <c:v>6</c:v>
                </c:pt>
                <c:pt idx="126">
                  <c:v>5.9881603705696271</c:v>
                </c:pt>
                <c:pt idx="127">
                  <c:v>5.9526882078868635</c:v>
                </c:pt>
                <c:pt idx="128">
                  <c:v>5.8937235043721259</c:v>
                </c:pt>
                <c:pt idx="129">
                  <c:v>5.8114989667717785</c:v>
                </c:pt>
                <c:pt idx="130">
                  <c:v>5.7063390977709121</c:v>
                </c:pt>
                <c:pt idx="131">
                  <c:v>5.5786589153294939</c:v>
                </c:pt>
                <c:pt idx="132">
                  <c:v>5.4289623147961015</c:v>
                </c:pt>
                <c:pt idx="133">
                  <c:v>5.2578400802631649</c:v>
                </c:pt>
                <c:pt idx="134">
                  <c:v>5.0659675530120731</c:v>
                </c:pt>
                <c:pt idx="135">
                  <c:v>4.8541019662496669</c:v>
                </c:pt>
                <c:pt idx="136">
                  <c:v>4.6230794566547111</c:v>
                </c:pt>
                <c:pt idx="137">
                  <c:v>4.373811764528444</c:v>
                </c:pt>
                <c:pt idx="138">
                  <c:v>4.1072826355721066</c:v>
                </c:pt>
                <c:pt idx="139">
                  <c:v>3.8245439384921136</c:v>
                </c:pt>
                <c:pt idx="140">
                  <c:v>3.5267115137548064</c:v>
                </c:pt>
                <c:pt idx="141">
                  <c:v>3.2149607698739473</c:v>
                </c:pt>
                <c:pt idx="142">
                  <c:v>2.8905220446102602</c:v>
                </c:pt>
                <c:pt idx="143">
                  <c:v>2.5546757493904049</c:v>
                </c:pt>
                <c:pt idx="144">
                  <c:v>2.2087473161080284</c:v>
                </c:pt>
                <c:pt idx="145">
                  <c:v>1.8541019662496461</c:v>
                </c:pt>
                <c:pt idx="146">
                  <c:v>1.4921393229890916</c:v>
                </c:pt>
                <c:pt idx="147">
                  <c:v>1.2</c:v>
                </c:pt>
                <c:pt idx="148">
                  <c:v>1.2</c:v>
                </c:pt>
                <c:pt idx="149">
                  <c:v>1.2</c:v>
                </c:pt>
                <c:pt idx="150">
                  <c:v>1.2</c:v>
                </c:pt>
                <c:pt idx="151">
                  <c:v>1.2</c:v>
                </c:pt>
                <c:pt idx="152">
                  <c:v>1.2</c:v>
                </c:pt>
                <c:pt idx="153">
                  <c:v>1.2</c:v>
                </c:pt>
                <c:pt idx="154">
                  <c:v>1.2</c:v>
                </c:pt>
                <c:pt idx="155">
                  <c:v>1.2</c:v>
                </c:pt>
                <c:pt idx="156">
                  <c:v>1.2</c:v>
                </c:pt>
                <c:pt idx="157">
                  <c:v>1.2</c:v>
                </c:pt>
                <c:pt idx="158">
                  <c:v>1.2</c:v>
                </c:pt>
                <c:pt idx="159">
                  <c:v>1.2</c:v>
                </c:pt>
                <c:pt idx="160">
                  <c:v>1.2</c:v>
                </c:pt>
                <c:pt idx="161">
                  <c:v>1.2</c:v>
                </c:pt>
                <c:pt idx="162">
                  <c:v>1.2</c:v>
                </c:pt>
                <c:pt idx="163">
                  <c:v>1.2</c:v>
                </c:pt>
                <c:pt idx="164">
                  <c:v>1.2</c:v>
                </c:pt>
                <c:pt idx="165">
                  <c:v>1.2</c:v>
                </c:pt>
                <c:pt idx="166">
                  <c:v>1.2</c:v>
                </c:pt>
                <c:pt idx="167">
                  <c:v>1.2</c:v>
                </c:pt>
                <c:pt idx="168">
                  <c:v>1.2</c:v>
                </c:pt>
                <c:pt idx="169">
                  <c:v>1.2</c:v>
                </c:pt>
                <c:pt idx="170">
                  <c:v>1.2</c:v>
                </c:pt>
                <c:pt idx="171">
                  <c:v>1.2</c:v>
                </c:pt>
                <c:pt idx="172">
                  <c:v>1.2</c:v>
                </c:pt>
                <c:pt idx="173">
                  <c:v>1.2</c:v>
                </c:pt>
                <c:pt idx="174">
                  <c:v>1.2</c:v>
                </c:pt>
                <c:pt idx="175">
                  <c:v>1.2</c:v>
                </c:pt>
                <c:pt idx="176">
                  <c:v>1.2</c:v>
                </c:pt>
                <c:pt idx="177">
                  <c:v>1.2</c:v>
                </c:pt>
                <c:pt idx="178">
                  <c:v>1.2</c:v>
                </c:pt>
                <c:pt idx="179">
                  <c:v>1.2</c:v>
                </c:pt>
                <c:pt idx="180">
                  <c:v>1.2</c:v>
                </c:pt>
                <c:pt idx="181">
                  <c:v>1.2</c:v>
                </c:pt>
                <c:pt idx="182">
                  <c:v>1.2</c:v>
                </c:pt>
                <c:pt idx="183">
                  <c:v>1.2</c:v>
                </c:pt>
                <c:pt idx="184">
                  <c:v>1.2</c:v>
                </c:pt>
                <c:pt idx="185">
                  <c:v>1.2</c:v>
                </c:pt>
                <c:pt idx="186">
                  <c:v>1.2</c:v>
                </c:pt>
                <c:pt idx="187">
                  <c:v>1.2</c:v>
                </c:pt>
                <c:pt idx="188">
                  <c:v>1.2</c:v>
                </c:pt>
                <c:pt idx="189">
                  <c:v>1.2</c:v>
                </c:pt>
                <c:pt idx="190">
                  <c:v>1.2</c:v>
                </c:pt>
                <c:pt idx="191">
                  <c:v>1.2</c:v>
                </c:pt>
                <c:pt idx="192">
                  <c:v>1.2</c:v>
                </c:pt>
                <c:pt idx="193">
                  <c:v>1.2</c:v>
                </c:pt>
                <c:pt idx="194">
                  <c:v>1.2</c:v>
                </c:pt>
                <c:pt idx="195">
                  <c:v>1.2</c:v>
                </c:pt>
                <c:pt idx="196">
                  <c:v>1.2</c:v>
                </c:pt>
                <c:pt idx="197">
                  <c:v>1.2</c:v>
                </c:pt>
                <c:pt idx="198">
                  <c:v>1.2</c:v>
                </c:pt>
                <c:pt idx="199">
                  <c:v>1.2</c:v>
                </c:pt>
                <c:pt idx="200">
                  <c:v>1.2</c:v>
                </c:pt>
                <c:pt idx="201">
                  <c:v>1.2</c:v>
                </c:pt>
                <c:pt idx="202">
                  <c:v>1.2</c:v>
                </c:pt>
                <c:pt idx="203">
                  <c:v>1.2</c:v>
                </c:pt>
                <c:pt idx="204">
                  <c:v>1.4921393229891382</c:v>
                </c:pt>
                <c:pt idx="205">
                  <c:v>1.8541019662496918</c:v>
                </c:pt>
                <c:pt idx="206">
                  <c:v>2.2087473161080631</c:v>
                </c:pt>
                <c:pt idx="207">
                  <c:v>2.5546757493904293</c:v>
                </c:pt>
                <c:pt idx="208">
                  <c:v>2.890522044610274</c:v>
                </c:pt>
                <c:pt idx="209">
                  <c:v>3.2149607698739606</c:v>
                </c:pt>
                <c:pt idx="210">
                  <c:v>3.52671151375481</c:v>
                </c:pt>
                <c:pt idx="211">
                  <c:v>3.8245439384921101</c:v>
                </c:pt>
                <c:pt idx="212">
                  <c:v>4.1072826355720959</c:v>
                </c:pt>
                <c:pt idx="213">
                  <c:v>4.3738117645284333</c:v>
                </c:pt>
                <c:pt idx="214">
                  <c:v>4.6230794566546942</c:v>
                </c:pt>
                <c:pt idx="215">
                  <c:v>4.8541019662496385</c:v>
                </c:pt>
                <c:pt idx="216">
                  <c:v>5.0659675530120474</c:v>
                </c:pt>
                <c:pt idx="217">
                  <c:v>5.2578400802631364</c:v>
                </c:pt>
                <c:pt idx="218">
                  <c:v>5.4289623147960766</c:v>
                </c:pt>
                <c:pt idx="219">
                  <c:v>5.578658915329469</c:v>
                </c:pt>
                <c:pt idx="220">
                  <c:v>5.7063390977708872</c:v>
                </c:pt>
                <c:pt idx="221">
                  <c:v>5.8114989667717563</c:v>
                </c:pt>
                <c:pt idx="222">
                  <c:v>5.893723504372109</c:v>
                </c:pt>
                <c:pt idx="223">
                  <c:v>5.9526882078868502</c:v>
                </c:pt>
                <c:pt idx="224">
                  <c:v>5.98816037056962</c:v>
                </c:pt>
                <c:pt idx="225">
                  <c:v>6</c:v>
                </c:pt>
                <c:pt idx="226">
                  <c:v>5.9881603705696396</c:v>
                </c:pt>
                <c:pt idx="227">
                  <c:v>5.9526882078868883</c:v>
                </c:pt>
                <c:pt idx="228">
                  <c:v>5.8937235043721659</c:v>
                </c:pt>
                <c:pt idx="229">
                  <c:v>5.8114989667718318</c:v>
                </c:pt>
                <c:pt idx="230">
                  <c:v>5.7063390977709822</c:v>
                </c:pt>
                <c:pt idx="231">
                  <c:v>5.5786589153295818</c:v>
                </c:pt>
                <c:pt idx="232">
                  <c:v>5.4289623147962072</c:v>
                </c:pt>
                <c:pt idx="233">
                  <c:v>5.2578400802632892</c:v>
                </c:pt>
                <c:pt idx="234">
                  <c:v>5.0659675530122108</c:v>
                </c:pt>
                <c:pt idx="235">
                  <c:v>4.854101966249825</c:v>
                </c:pt>
                <c:pt idx="236">
                  <c:v>4.6230794566548887</c:v>
                </c:pt>
                <c:pt idx="237">
                  <c:v>4.373811764528643</c:v>
                </c:pt>
                <c:pt idx="238">
                  <c:v>4.107282635572318</c:v>
                </c:pt>
                <c:pt idx="239">
                  <c:v>3.8245439384923445</c:v>
                </c:pt>
                <c:pt idx="240">
                  <c:v>3.5267115137550573</c:v>
                </c:pt>
                <c:pt idx="241">
                  <c:v>3.2149607698742182</c:v>
                </c:pt>
                <c:pt idx="242">
                  <c:v>2.8905220446105506</c:v>
                </c:pt>
                <c:pt idx="243">
                  <c:v>2.5546757493907055</c:v>
                </c:pt>
                <c:pt idx="244">
                  <c:v>2.2087473161083566</c:v>
                </c:pt>
                <c:pt idx="245">
                  <c:v>1.8541019662499818</c:v>
                </c:pt>
                <c:pt idx="246">
                  <c:v>1.492139322989444</c:v>
                </c:pt>
                <c:pt idx="247">
                  <c:v>1.2</c:v>
                </c:pt>
                <c:pt idx="248">
                  <c:v>1.2</c:v>
                </c:pt>
                <c:pt idx="249">
                  <c:v>1.2</c:v>
                </c:pt>
                <c:pt idx="250">
                  <c:v>1.2</c:v>
                </c:pt>
                <c:pt idx="251">
                  <c:v>1.2</c:v>
                </c:pt>
                <c:pt idx="252">
                  <c:v>1.2</c:v>
                </c:pt>
                <c:pt idx="253">
                  <c:v>1.2</c:v>
                </c:pt>
                <c:pt idx="254">
                  <c:v>1.2</c:v>
                </c:pt>
                <c:pt idx="255">
                  <c:v>1.2</c:v>
                </c:pt>
                <c:pt idx="256">
                  <c:v>1.2</c:v>
                </c:pt>
                <c:pt idx="257">
                  <c:v>1.2</c:v>
                </c:pt>
                <c:pt idx="258">
                  <c:v>1.2</c:v>
                </c:pt>
                <c:pt idx="259">
                  <c:v>1.2</c:v>
                </c:pt>
                <c:pt idx="260">
                  <c:v>1.2</c:v>
                </c:pt>
                <c:pt idx="261">
                  <c:v>1.2</c:v>
                </c:pt>
                <c:pt idx="262">
                  <c:v>1.2</c:v>
                </c:pt>
                <c:pt idx="263">
                  <c:v>1.2</c:v>
                </c:pt>
                <c:pt idx="264">
                  <c:v>1.2</c:v>
                </c:pt>
                <c:pt idx="265">
                  <c:v>1.2</c:v>
                </c:pt>
                <c:pt idx="266">
                  <c:v>1.2</c:v>
                </c:pt>
                <c:pt idx="267">
                  <c:v>1.2</c:v>
                </c:pt>
                <c:pt idx="268">
                  <c:v>1.2</c:v>
                </c:pt>
                <c:pt idx="269">
                  <c:v>1.2</c:v>
                </c:pt>
                <c:pt idx="270">
                  <c:v>1.2</c:v>
                </c:pt>
                <c:pt idx="271">
                  <c:v>1.2</c:v>
                </c:pt>
                <c:pt idx="272">
                  <c:v>1.2</c:v>
                </c:pt>
                <c:pt idx="273">
                  <c:v>1.2</c:v>
                </c:pt>
                <c:pt idx="274">
                  <c:v>1.2</c:v>
                </c:pt>
                <c:pt idx="275">
                  <c:v>1.2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E7D-470F-9FBE-F4D7F45A65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baseline="0">
                <a:effectLst/>
              </a:rPr>
              <a:t>Output Voltage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output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'Clipped Sinusoids'!$B$6:$B$281</c:f>
              <c:numCache>
                <c:formatCode>General</c:formatCode>
                <c:ptCount val="27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0.12000000000000001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0.19999999999999998</c:v>
                </c:pt>
                <c:pt idx="11">
                  <c:v>0.21999999999999997</c:v>
                </c:pt>
                <c:pt idx="12">
                  <c:v>0.23999999999999996</c:v>
                </c:pt>
                <c:pt idx="13">
                  <c:v>0.25999999999999995</c:v>
                </c:pt>
                <c:pt idx="14">
                  <c:v>0.27999999999999997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0.36000000000000004</c:v>
                </c:pt>
                <c:pt idx="19">
                  <c:v>0.38000000000000006</c:v>
                </c:pt>
                <c:pt idx="20">
                  <c:v>0.40000000000000008</c:v>
                </c:pt>
                <c:pt idx="21">
                  <c:v>0.4200000000000001</c:v>
                </c:pt>
                <c:pt idx="22">
                  <c:v>0.44000000000000011</c:v>
                </c:pt>
                <c:pt idx="23">
                  <c:v>0.46000000000000013</c:v>
                </c:pt>
                <c:pt idx="24">
                  <c:v>0.48000000000000015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0.56000000000000016</c:v>
                </c:pt>
                <c:pt idx="29">
                  <c:v>0.58000000000000018</c:v>
                </c:pt>
                <c:pt idx="30">
                  <c:v>0.6000000000000002</c:v>
                </c:pt>
                <c:pt idx="31">
                  <c:v>0.62000000000000022</c:v>
                </c:pt>
                <c:pt idx="32">
                  <c:v>0.64000000000000024</c:v>
                </c:pt>
                <c:pt idx="33">
                  <c:v>0.66000000000000025</c:v>
                </c:pt>
                <c:pt idx="34">
                  <c:v>0.68000000000000027</c:v>
                </c:pt>
                <c:pt idx="35">
                  <c:v>0.70000000000000029</c:v>
                </c:pt>
                <c:pt idx="36">
                  <c:v>0.72000000000000031</c:v>
                </c:pt>
                <c:pt idx="37">
                  <c:v>0.74000000000000032</c:v>
                </c:pt>
                <c:pt idx="38">
                  <c:v>0.76000000000000034</c:v>
                </c:pt>
                <c:pt idx="39">
                  <c:v>0.78000000000000036</c:v>
                </c:pt>
                <c:pt idx="40">
                  <c:v>0.80000000000000038</c:v>
                </c:pt>
                <c:pt idx="41">
                  <c:v>0.8200000000000004</c:v>
                </c:pt>
                <c:pt idx="42">
                  <c:v>0.84000000000000041</c:v>
                </c:pt>
                <c:pt idx="43">
                  <c:v>0.86000000000000043</c:v>
                </c:pt>
                <c:pt idx="44">
                  <c:v>0.88000000000000045</c:v>
                </c:pt>
                <c:pt idx="45">
                  <c:v>0.90000000000000047</c:v>
                </c:pt>
                <c:pt idx="46">
                  <c:v>0.92000000000000048</c:v>
                </c:pt>
                <c:pt idx="47">
                  <c:v>0.9400000000000005</c:v>
                </c:pt>
                <c:pt idx="48">
                  <c:v>0.96000000000000052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1.1200000000000006</c:v>
                </c:pt>
                <c:pt idx="57">
                  <c:v>1.1400000000000006</c:v>
                </c:pt>
                <c:pt idx="58">
                  <c:v>1.1600000000000006</c:v>
                </c:pt>
                <c:pt idx="59">
                  <c:v>1.1800000000000006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1.3600000000000008</c:v>
                </c:pt>
                <c:pt idx="69">
                  <c:v>1.3800000000000008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1.580000000000001</c:v>
                </c:pt>
                <c:pt idx="80">
                  <c:v>1.600000000000001</c:v>
                </c:pt>
                <c:pt idx="81">
                  <c:v>1.620000000000001</c:v>
                </c:pt>
                <c:pt idx="82">
                  <c:v>1.640000000000001</c:v>
                </c:pt>
                <c:pt idx="83">
                  <c:v>1.660000000000001</c:v>
                </c:pt>
                <c:pt idx="84">
                  <c:v>1.680000000000001</c:v>
                </c:pt>
                <c:pt idx="85">
                  <c:v>1.7000000000000011</c:v>
                </c:pt>
                <c:pt idx="86">
                  <c:v>1.7200000000000011</c:v>
                </c:pt>
                <c:pt idx="87">
                  <c:v>1.7400000000000011</c:v>
                </c:pt>
                <c:pt idx="88">
                  <c:v>1.7600000000000011</c:v>
                </c:pt>
                <c:pt idx="89">
                  <c:v>1.7800000000000011</c:v>
                </c:pt>
                <c:pt idx="90">
                  <c:v>1.8000000000000012</c:v>
                </c:pt>
                <c:pt idx="91">
                  <c:v>1.8200000000000012</c:v>
                </c:pt>
                <c:pt idx="92">
                  <c:v>1.8400000000000012</c:v>
                </c:pt>
                <c:pt idx="93">
                  <c:v>1.8600000000000012</c:v>
                </c:pt>
                <c:pt idx="94">
                  <c:v>1.8800000000000012</c:v>
                </c:pt>
                <c:pt idx="95">
                  <c:v>1.9000000000000012</c:v>
                </c:pt>
                <c:pt idx="96">
                  <c:v>1.9200000000000013</c:v>
                </c:pt>
                <c:pt idx="97">
                  <c:v>1.9400000000000013</c:v>
                </c:pt>
                <c:pt idx="98">
                  <c:v>1.9600000000000013</c:v>
                </c:pt>
                <c:pt idx="99">
                  <c:v>1.9800000000000013</c:v>
                </c:pt>
                <c:pt idx="100">
                  <c:v>2.0000000000000013</c:v>
                </c:pt>
                <c:pt idx="101">
                  <c:v>2.0200000000000014</c:v>
                </c:pt>
                <c:pt idx="102">
                  <c:v>2.0400000000000014</c:v>
                </c:pt>
                <c:pt idx="103">
                  <c:v>2.0600000000000014</c:v>
                </c:pt>
                <c:pt idx="104">
                  <c:v>2.0800000000000014</c:v>
                </c:pt>
                <c:pt idx="105">
                  <c:v>2.1000000000000014</c:v>
                </c:pt>
                <c:pt idx="106">
                  <c:v>2.1200000000000014</c:v>
                </c:pt>
                <c:pt idx="107">
                  <c:v>2.1400000000000015</c:v>
                </c:pt>
                <c:pt idx="108">
                  <c:v>2.1600000000000015</c:v>
                </c:pt>
                <c:pt idx="109">
                  <c:v>2.1800000000000015</c:v>
                </c:pt>
                <c:pt idx="110">
                  <c:v>2.2000000000000015</c:v>
                </c:pt>
                <c:pt idx="111">
                  <c:v>2.2200000000000015</c:v>
                </c:pt>
                <c:pt idx="112">
                  <c:v>2.2400000000000015</c:v>
                </c:pt>
                <c:pt idx="113">
                  <c:v>2.2600000000000016</c:v>
                </c:pt>
                <c:pt idx="114">
                  <c:v>2.2800000000000016</c:v>
                </c:pt>
                <c:pt idx="115">
                  <c:v>2.3000000000000016</c:v>
                </c:pt>
                <c:pt idx="116">
                  <c:v>2.3200000000000016</c:v>
                </c:pt>
                <c:pt idx="117">
                  <c:v>2.3400000000000016</c:v>
                </c:pt>
                <c:pt idx="118">
                  <c:v>2.3600000000000017</c:v>
                </c:pt>
                <c:pt idx="119">
                  <c:v>2.3800000000000017</c:v>
                </c:pt>
                <c:pt idx="120">
                  <c:v>2.4000000000000017</c:v>
                </c:pt>
                <c:pt idx="121">
                  <c:v>2.4200000000000017</c:v>
                </c:pt>
                <c:pt idx="122">
                  <c:v>2.4400000000000017</c:v>
                </c:pt>
                <c:pt idx="123">
                  <c:v>2.4600000000000017</c:v>
                </c:pt>
                <c:pt idx="124">
                  <c:v>2.4800000000000018</c:v>
                </c:pt>
                <c:pt idx="125">
                  <c:v>2.5000000000000018</c:v>
                </c:pt>
                <c:pt idx="126">
                  <c:v>2.5200000000000018</c:v>
                </c:pt>
                <c:pt idx="127">
                  <c:v>2.5400000000000018</c:v>
                </c:pt>
                <c:pt idx="128">
                  <c:v>2.5600000000000018</c:v>
                </c:pt>
                <c:pt idx="129">
                  <c:v>2.5800000000000018</c:v>
                </c:pt>
                <c:pt idx="130">
                  <c:v>2.6000000000000019</c:v>
                </c:pt>
                <c:pt idx="131">
                  <c:v>2.6200000000000019</c:v>
                </c:pt>
                <c:pt idx="132">
                  <c:v>2.6400000000000019</c:v>
                </c:pt>
                <c:pt idx="133">
                  <c:v>2.6600000000000019</c:v>
                </c:pt>
                <c:pt idx="134">
                  <c:v>2.6800000000000019</c:v>
                </c:pt>
                <c:pt idx="135">
                  <c:v>2.700000000000002</c:v>
                </c:pt>
                <c:pt idx="136">
                  <c:v>2.720000000000002</c:v>
                </c:pt>
                <c:pt idx="137">
                  <c:v>2.740000000000002</c:v>
                </c:pt>
                <c:pt idx="138">
                  <c:v>2.760000000000002</c:v>
                </c:pt>
                <c:pt idx="139">
                  <c:v>2.780000000000002</c:v>
                </c:pt>
                <c:pt idx="140">
                  <c:v>2.800000000000002</c:v>
                </c:pt>
                <c:pt idx="141">
                  <c:v>2.8200000000000021</c:v>
                </c:pt>
                <c:pt idx="142">
                  <c:v>2.8400000000000021</c:v>
                </c:pt>
                <c:pt idx="143">
                  <c:v>2.8600000000000021</c:v>
                </c:pt>
                <c:pt idx="144">
                  <c:v>2.8800000000000021</c:v>
                </c:pt>
                <c:pt idx="145">
                  <c:v>2.9000000000000021</c:v>
                </c:pt>
                <c:pt idx="146">
                  <c:v>2.9200000000000021</c:v>
                </c:pt>
                <c:pt idx="147">
                  <c:v>2.9400000000000022</c:v>
                </c:pt>
                <c:pt idx="148">
                  <c:v>2.9600000000000022</c:v>
                </c:pt>
                <c:pt idx="149">
                  <c:v>2.9800000000000022</c:v>
                </c:pt>
                <c:pt idx="150">
                  <c:v>3.0000000000000022</c:v>
                </c:pt>
                <c:pt idx="151">
                  <c:v>3.0200000000000022</c:v>
                </c:pt>
                <c:pt idx="152">
                  <c:v>3.0400000000000023</c:v>
                </c:pt>
                <c:pt idx="153">
                  <c:v>3.0600000000000023</c:v>
                </c:pt>
                <c:pt idx="154">
                  <c:v>3.0800000000000023</c:v>
                </c:pt>
                <c:pt idx="155">
                  <c:v>3.1000000000000023</c:v>
                </c:pt>
                <c:pt idx="156">
                  <c:v>3.1200000000000023</c:v>
                </c:pt>
                <c:pt idx="157">
                  <c:v>3.1400000000000023</c:v>
                </c:pt>
                <c:pt idx="158">
                  <c:v>3.1600000000000024</c:v>
                </c:pt>
                <c:pt idx="159">
                  <c:v>3.1800000000000024</c:v>
                </c:pt>
                <c:pt idx="160">
                  <c:v>3.2000000000000024</c:v>
                </c:pt>
                <c:pt idx="161">
                  <c:v>3.2200000000000024</c:v>
                </c:pt>
                <c:pt idx="162">
                  <c:v>3.2400000000000024</c:v>
                </c:pt>
                <c:pt idx="163">
                  <c:v>3.2600000000000025</c:v>
                </c:pt>
                <c:pt idx="164">
                  <c:v>3.2800000000000025</c:v>
                </c:pt>
                <c:pt idx="165">
                  <c:v>3.3000000000000025</c:v>
                </c:pt>
                <c:pt idx="166">
                  <c:v>3.3200000000000025</c:v>
                </c:pt>
                <c:pt idx="167">
                  <c:v>3.3400000000000025</c:v>
                </c:pt>
                <c:pt idx="168">
                  <c:v>3.3600000000000025</c:v>
                </c:pt>
                <c:pt idx="169">
                  <c:v>3.3800000000000026</c:v>
                </c:pt>
                <c:pt idx="170">
                  <c:v>3.4000000000000026</c:v>
                </c:pt>
                <c:pt idx="171">
                  <c:v>3.4200000000000026</c:v>
                </c:pt>
                <c:pt idx="172">
                  <c:v>3.4400000000000026</c:v>
                </c:pt>
                <c:pt idx="173">
                  <c:v>3.4600000000000026</c:v>
                </c:pt>
                <c:pt idx="174">
                  <c:v>3.4800000000000026</c:v>
                </c:pt>
                <c:pt idx="175">
                  <c:v>3.5000000000000027</c:v>
                </c:pt>
                <c:pt idx="176">
                  <c:v>3.5200000000000027</c:v>
                </c:pt>
                <c:pt idx="177">
                  <c:v>3.5400000000000027</c:v>
                </c:pt>
                <c:pt idx="178">
                  <c:v>3.5600000000000027</c:v>
                </c:pt>
                <c:pt idx="179">
                  <c:v>3.5800000000000027</c:v>
                </c:pt>
                <c:pt idx="180">
                  <c:v>3.6000000000000028</c:v>
                </c:pt>
                <c:pt idx="181">
                  <c:v>3.6200000000000028</c:v>
                </c:pt>
                <c:pt idx="182">
                  <c:v>3.6400000000000028</c:v>
                </c:pt>
                <c:pt idx="183">
                  <c:v>3.6600000000000028</c:v>
                </c:pt>
                <c:pt idx="184">
                  <c:v>3.6800000000000028</c:v>
                </c:pt>
                <c:pt idx="185">
                  <c:v>3.7000000000000028</c:v>
                </c:pt>
                <c:pt idx="186">
                  <c:v>3.7200000000000029</c:v>
                </c:pt>
                <c:pt idx="187">
                  <c:v>3.7400000000000029</c:v>
                </c:pt>
                <c:pt idx="188">
                  <c:v>3.7600000000000029</c:v>
                </c:pt>
                <c:pt idx="189">
                  <c:v>3.7800000000000029</c:v>
                </c:pt>
                <c:pt idx="190">
                  <c:v>3.8000000000000029</c:v>
                </c:pt>
                <c:pt idx="191">
                  <c:v>3.8200000000000029</c:v>
                </c:pt>
                <c:pt idx="192">
                  <c:v>3.840000000000003</c:v>
                </c:pt>
                <c:pt idx="193">
                  <c:v>3.860000000000003</c:v>
                </c:pt>
                <c:pt idx="194">
                  <c:v>3.880000000000003</c:v>
                </c:pt>
                <c:pt idx="195">
                  <c:v>3.900000000000003</c:v>
                </c:pt>
                <c:pt idx="196">
                  <c:v>3.920000000000003</c:v>
                </c:pt>
                <c:pt idx="197">
                  <c:v>3.9400000000000031</c:v>
                </c:pt>
                <c:pt idx="198">
                  <c:v>3.9600000000000031</c:v>
                </c:pt>
                <c:pt idx="199">
                  <c:v>3.9800000000000031</c:v>
                </c:pt>
                <c:pt idx="200">
                  <c:v>4.0000000000000027</c:v>
                </c:pt>
                <c:pt idx="201">
                  <c:v>4.0200000000000022</c:v>
                </c:pt>
                <c:pt idx="202">
                  <c:v>4.0400000000000018</c:v>
                </c:pt>
                <c:pt idx="203">
                  <c:v>4.0600000000000014</c:v>
                </c:pt>
                <c:pt idx="204">
                  <c:v>4.080000000000001</c:v>
                </c:pt>
                <c:pt idx="205">
                  <c:v>4.1000000000000005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4.1599999999999993</c:v>
                </c:pt>
                <c:pt idx="209">
                  <c:v>4.1799999999999988</c:v>
                </c:pt>
                <c:pt idx="210">
                  <c:v>4.1999999999999984</c:v>
                </c:pt>
                <c:pt idx="211">
                  <c:v>4.219999999999998</c:v>
                </c:pt>
                <c:pt idx="212">
                  <c:v>4.2399999999999975</c:v>
                </c:pt>
                <c:pt idx="213">
                  <c:v>4.2599999999999971</c:v>
                </c:pt>
                <c:pt idx="214">
                  <c:v>4.2799999999999967</c:v>
                </c:pt>
                <c:pt idx="215">
                  <c:v>4.2999999999999963</c:v>
                </c:pt>
                <c:pt idx="216">
                  <c:v>4.3199999999999958</c:v>
                </c:pt>
                <c:pt idx="217">
                  <c:v>4.3399999999999954</c:v>
                </c:pt>
                <c:pt idx="218">
                  <c:v>4.359999999999995</c:v>
                </c:pt>
                <c:pt idx="219">
                  <c:v>4.3799999999999946</c:v>
                </c:pt>
                <c:pt idx="220">
                  <c:v>4.3999999999999941</c:v>
                </c:pt>
                <c:pt idx="221">
                  <c:v>4.4199999999999937</c:v>
                </c:pt>
                <c:pt idx="222">
                  <c:v>4.4399999999999933</c:v>
                </c:pt>
                <c:pt idx="223">
                  <c:v>4.4599999999999929</c:v>
                </c:pt>
                <c:pt idx="224">
                  <c:v>4.4799999999999924</c:v>
                </c:pt>
                <c:pt idx="225">
                  <c:v>4.499999999999992</c:v>
                </c:pt>
                <c:pt idx="226">
                  <c:v>4.5199999999999916</c:v>
                </c:pt>
                <c:pt idx="227">
                  <c:v>4.5399999999999912</c:v>
                </c:pt>
                <c:pt idx="228">
                  <c:v>4.5599999999999907</c:v>
                </c:pt>
                <c:pt idx="229">
                  <c:v>4.5799999999999903</c:v>
                </c:pt>
                <c:pt idx="230">
                  <c:v>4.5999999999999899</c:v>
                </c:pt>
                <c:pt idx="231">
                  <c:v>4.6199999999999894</c:v>
                </c:pt>
                <c:pt idx="232">
                  <c:v>4.639999999999989</c:v>
                </c:pt>
                <c:pt idx="233">
                  <c:v>4.6599999999999886</c:v>
                </c:pt>
                <c:pt idx="234">
                  <c:v>4.6799999999999882</c:v>
                </c:pt>
                <c:pt idx="235">
                  <c:v>4.6999999999999877</c:v>
                </c:pt>
                <c:pt idx="236">
                  <c:v>4.7199999999999873</c:v>
                </c:pt>
                <c:pt idx="237">
                  <c:v>4.7399999999999869</c:v>
                </c:pt>
                <c:pt idx="238">
                  <c:v>4.7599999999999865</c:v>
                </c:pt>
                <c:pt idx="239">
                  <c:v>4.779999999999986</c:v>
                </c:pt>
                <c:pt idx="240">
                  <c:v>4.7999999999999856</c:v>
                </c:pt>
                <c:pt idx="241">
                  <c:v>4.8199999999999852</c:v>
                </c:pt>
                <c:pt idx="242">
                  <c:v>4.8399999999999848</c:v>
                </c:pt>
                <c:pt idx="243">
                  <c:v>4.8599999999999843</c:v>
                </c:pt>
                <c:pt idx="244">
                  <c:v>4.8799999999999839</c:v>
                </c:pt>
                <c:pt idx="245">
                  <c:v>4.8999999999999835</c:v>
                </c:pt>
                <c:pt idx="246">
                  <c:v>4.9199999999999831</c:v>
                </c:pt>
                <c:pt idx="247">
                  <c:v>4.9399999999999826</c:v>
                </c:pt>
                <c:pt idx="248">
                  <c:v>4.9599999999999822</c:v>
                </c:pt>
                <c:pt idx="249">
                  <c:v>4.9799999999999818</c:v>
                </c:pt>
                <c:pt idx="250">
                  <c:v>4.9999999999999813</c:v>
                </c:pt>
                <c:pt idx="251">
                  <c:v>5.0199999999999809</c:v>
                </c:pt>
                <c:pt idx="252">
                  <c:v>5.0399999999999805</c:v>
                </c:pt>
                <c:pt idx="253">
                  <c:v>5.0599999999999801</c:v>
                </c:pt>
                <c:pt idx="254">
                  <c:v>5.0799999999999796</c:v>
                </c:pt>
                <c:pt idx="255">
                  <c:v>5.0999999999999792</c:v>
                </c:pt>
                <c:pt idx="256">
                  <c:v>5.1199999999999788</c:v>
                </c:pt>
                <c:pt idx="257">
                  <c:v>5.1399999999999784</c:v>
                </c:pt>
                <c:pt idx="258">
                  <c:v>5.1599999999999779</c:v>
                </c:pt>
                <c:pt idx="259">
                  <c:v>5.1799999999999775</c:v>
                </c:pt>
                <c:pt idx="260">
                  <c:v>5.1999999999999771</c:v>
                </c:pt>
                <c:pt idx="261">
                  <c:v>5.2199999999999767</c:v>
                </c:pt>
                <c:pt idx="262">
                  <c:v>5.2399999999999762</c:v>
                </c:pt>
                <c:pt idx="263">
                  <c:v>5.2599999999999758</c:v>
                </c:pt>
                <c:pt idx="264">
                  <c:v>5.2799999999999754</c:v>
                </c:pt>
                <c:pt idx="265">
                  <c:v>5.299999999999975</c:v>
                </c:pt>
                <c:pt idx="266">
                  <c:v>5.3199999999999745</c:v>
                </c:pt>
                <c:pt idx="267">
                  <c:v>5.3399999999999741</c:v>
                </c:pt>
                <c:pt idx="268">
                  <c:v>5.3599999999999737</c:v>
                </c:pt>
                <c:pt idx="269">
                  <c:v>5.3799999999999732</c:v>
                </c:pt>
                <c:pt idx="270">
                  <c:v>5.3999999999999728</c:v>
                </c:pt>
                <c:pt idx="271">
                  <c:v>5.4199999999999724</c:v>
                </c:pt>
                <c:pt idx="272">
                  <c:v>5.439999999999972</c:v>
                </c:pt>
                <c:pt idx="273">
                  <c:v>5.4599999999999715</c:v>
                </c:pt>
                <c:pt idx="274">
                  <c:v>5.4799999999999711</c:v>
                </c:pt>
                <c:pt idx="275">
                  <c:v>5.4999999999999707</c:v>
                </c:pt>
              </c:numCache>
            </c:numRef>
          </c:xVal>
          <c:yVal>
            <c:numRef>
              <c:f>'Clipped Sinusoids'!$H$6:$H$281</c:f>
              <c:numCache>
                <c:formatCode>General</c:formatCode>
                <c:ptCount val="276"/>
                <c:pt idx="0">
                  <c:v>0</c:v>
                </c:pt>
                <c:pt idx="1">
                  <c:v>0.37674311717588027</c:v>
                </c:pt>
                <c:pt idx="2">
                  <c:v>0.75199940138582555</c:v>
                </c:pt>
                <c:pt idx="3">
                  <c:v>1.1242878875143476</c:v>
                </c:pt>
                <c:pt idx="4">
                  <c:v>1.4921393229891287</c:v>
                </c:pt>
                <c:pt idx="5">
                  <c:v>1.8541019662496843</c:v>
                </c:pt>
                <c:pt idx="6">
                  <c:v>2.208747316108068</c:v>
                </c:pt>
                <c:pt idx="7">
                  <c:v>2.5546757493904364</c:v>
                </c:pt>
                <c:pt idx="8">
                  <c:v>2.8905220446102922</c:v>
                </c:pt>
                <c:pt idx="9">
                  <c:v>3.2149607698739802</c:v>
                </c:pt>
                <c:pt idx="10">
                  <c:v>3.5267115137548388</c:v>
                </c:pt>
                <c:pt idx="11">
                  <c:v>3.8245439384921376</c:v>
                </c:pt>
                <c:pt idx="12">
                  <c:v>4.1072826355721315</c:v>
                </c:pt>
                <c:pt idx="13">
                  <c:v>4.373811764528468</c:v>
                </c:pt>
                <c:pt idx="14">
                  <c:v>4.6230794566547351</c:v>
                </c:pt>
                <c:pt idx="15">
                  <c:v>4.8541019662496847</c:v>
                </c:pt>
                <c:pt idx="16">
                  <c:v>5.06596755301209</c:v>
                </c:pt>
                <c:pt idx="17">
                  <c:v>5.2578400802631826</c:v>
                </c:pt>
                <c:pt idx="18">
                  <c:v>5.4289623147961175</c:v>
                </c:pt>
                <c:pt idx="19">
                  <c:v>5.578658915329509</c:v>
                </c:pt>
                <c:pt idx="20">
                  <c:v>5.7063390977709219</c:v>
                </c:pt>
                <c:pt idx="21">
                  <c:v>5.8114989667717873</c:v>
                </c:pt>
                <c:pt idx="22">
                  <c:v>5.8937235043721321</c:v>
                </c:pt>
                <c:pt idx="23">
                  <c:v>5.952688207886867</c:v>
                </c:pt>
                <c:pt idx="24">
                  <c:v>5.9881603705696289</c:v>
                </c:pt>
                <c:pt idx="25">
                  <c:v>6</c:v>
                </c:pt>
                <c:pt idx="26">
                  <c:v>5.9881603705696289</c:v>
                </c:pt>
                <c:pt idx="27">
                  <c:v>5.952688207886867</c:v>
                </c:pt>
                <c:pt idx="28">
                  <c:v>5.8937235043721312</c:v>
                </c:pt>
                <c:pt idx="29">
                  <c:v>5.8114989667717856</c:v>
                </c:pt>
                <c:pt idx="30">
                  <c:v>5.7063390977709201</c:v>
                </c:pt>
                <c:pt idx="31">
                  <c:v>5.5786589153295072</c:v>
                </c:pt>
                <c:pt idx="32">
                  <c:v>5.4289623147961157</c:v>
                </c:pt>
                <c:pt idx="33">
                  <c:v>5.2578400802631791</c:v>
                </c:pt>
                <c:pt idx="34">
                  <c:v>5.0659675530120882</c:v>
                </c:pt>
                <c:pt idx="35">
                  <c:v>4.854101966249682</c:v>
                </c:pt>
                <c:pt idx="36">
                  <c:v>4.6230794566547324</c:v>
                </c:pt>
                <c:pt idx="37">
                  <c:v>4.3738117645284653</c:v>
                </c:pt>
                <c:pt idx="38">
                  <c:v>4.1072826355721279</c:v>
                </c:pt>
                <c:pt idx="39">
                  <c:v>3.8245439384921331</c:v>
                </c:pt>
                <c:pt idx="40">
                  <c:v>3.526711513754833</c:v>
                </c:pt>
                <c:pt idx="41">
                  <c:v>3.2149607698739731</c:v>
                </c:pt>
                <c:pt idx="42">
                  <c:v>2.8905220446102842</c:v>
                </c:pt>
                <c:pt idx="43">
                  <c:v>2.5546757493904302</c:v>
                </c:pt>
                <c:pt idx="44">
                  <c:v>2.2087473161080613</c:v>
                </c:pt>
                <c:pt idx="45">
                  <c:v>1.8541019662496776</c:v>
                </c:pt>
                <c:pt idx="46">
                  <c:v>1.4921393229891211</c:v>
                </c:pt>
                <c:pt idx="47">
                  <c:v>1.1242878875143396</c:v>
                </c:pt>
                <c:pt idx="48">
                  <c:v>0.75199940138581667</c:v>
                </c:pt>
                <c:pt idx="49">
                  <c:v>0.37674311717587083</c:v>
                </c:pt>
                <c:pt idx="50">
                  <c:v>-7.2585167043559551E-15</c:v>
                </c:pt>
                <c:pt idx="51">
                  <c:v>-0.37674311717588799</c:v>
                </c:pt>
                <c:pt idx="52">
                  <c:v>-0.75199940138583377</c:v>
                </c:pt>
                <c:pt idx="53">
                  <c:v>-1.1242878875143565</c:v>
                </c:pt>
                <c:pt idx="54">
                  <c:v>-1.4921393229891378</c:v>
                </c:pt>
                <c:pt idx="55">
                  <c:v>-1.854101966249694</c:v>
                </c:pt>
                <c:pt idx="56">
                  <c:v>-2.2087473161080773</c:v>
                </c:pt>
                <c:pt idx="57">
                  <c:v>-2.5546757493904457</c:v>
                </c:pt>
                <c:pt idx="58">
                  <c:v>-2.5999999999999996</c:v>
                </c:pt>
                <c:pt idx="59">
                  <c:v>-2.5999999999999996</c:v>
                </c:pt>
                <c:pt idx="60">
                  <c:v>-2.5999999999999996</c:v>
                </c:pt>
                <c:pt idx="61">
                  <c:v>-2.5999999999999996</c:v>
                </c:pt>
                <c:pt idx="62">
                  <c:v>-2.5999999999999996</c:v>
                </c:pt>
                <c:pt idx="63">
                  <c:v>-2.5999999999999996</c:v>
                </c:pt>
                <c:pt idx="64">
                  <c:v>-2.5999999999999996</c:v>
                </c:pt>
                <c:pt idx="65">
                  <c:v>-2.5999999999999996</c:v>
                </c:pt>
                <c:pt idx="66">
                  <c:v>-2.5999999999999996</c:v>
                </c:pt>
                <c:pt idx="67">
                  <c:v>-2.5999999999999996</c:v>
                </c:pt>
                <c:pt idx="68">
                  <c:v>-2.5999999999999996</c:v>
                </c:pt>
                <c:pt idx="69">
                  <c:v>-2.5999999999999996</c:v>
                </c:pt>
                <c:pt idx="70">
                  <c:v>-2.5999999999999996</c:v>
                </c:pt>
                <c:pt idx="71">
                  <c:v>-2.5999999999999996</c:v>
                </c:pt>
                <c:pt idx="72">
                  <c:v>-2.5999999999999996</c:v>
                </c:pt>
                <c:pt idx="73">
                  <c:v>-2.5999999999999996</c:v>
                </c:pt>
                <c:pt idx="74">
                  <c:v>-2.5999999999999996</c:v>
                </c:pt>
                <c:pt idx="75">
                  <c:v>-2.5999999999999996</c:v>
                </c:pt>
                <c:pt idx="76">
                  <c:v>-2.5999999999999996</c:v>
                </c:pt>
                <c:pt idx="77">
                  <c:v>-2.5999999999999996</c:v>
                </c:pt>
                <c:pt idx="78">
                  <c:v>-2.5999999999999996</c:v>
                </c:pt>
                <c:pt idx="79">
                  <c:v>-2.5999999999999996</c:v>
                </c:pt>
                <c:pt idx="80">
                  <c:v>-2.5999999999999996</c:v>
                </c:pt>
                <c:pt idx="81">
                  <c:v>-2.5999999999999996</c:v>
                </c:pt>
                <c:pt idx="82">
                  <c:v>-2.5999999999999996</c:v>
                </c:pt>
                <c:pt idx="83">
                  <c:v>-2.5999999999999996</c:v>
                </c:pt>
                <c:pt idx="84">
                  <c:v>-2.5999999999999996</c:v>
                </c:pt>
                <c:pt idx="85">
                  <c:v>-2.5999999999999996</c:v>
                </c:pt>
                <c:pt idx="86">
                  <c:v>-2.5999999999999996</c:v>
                </c:pt>
                <c:pt idx="87">
                  <c:v>-2.5999999999999996</c:v>
                </c:pt>
                <c:pt idx="88">
                  <c:v>-2.5999999999999996</c:v>
                </c:pt>
                <c:pt idx="89">
                  <c:v>-2.5999999999999996</c:v>
                </c:pt>
                <c:pt idx="90">
                  <c:v>-2.5999999999999996</c:v>
                </c:pt>
                <c:pt idx="91">
                  <c:v>-2.5999999999999996</c:v>
                </c:pt>
                <c:pt idx="92">
                  <c:v>-2.5999999999999996</c:v>
                </c:pt>
                <c:pt idx="93">
                  <c:v>-2.5546757493904191</c:v>
                </c:pt>
                <c:pt idx="94">
                  <c:v>-2.2087473161080471</c:v>
                </c:pt>
                <c:pt idx="95">
                  <c:v>-1.8541019662496656</c:v>
                </c:pt>
                <c:pt idx="96">
                  <c:v>-1.4921393229891062</c:v>
                </c:pt>
                <c:pt idx="97">
                  <c:v>-1.1242878875143272</c:v>
                </c:pt>
                <c:pt idx="98">
                  <c:v>-0.75199940138580157</c:v>
                </c:pt>
                <c:pt idx="99">
                  <c:v>-0.37674311717585834</c:v>
                </c:pt>
                <c:pt idx="100">
                  <c:v>2.5175174445113413E-14</c:v>
                </c:pt>
                <c:pt idx="101">
                  <c:v>0.37674311717590325</c:v>
                </c:pt>
                <c:pt idx="102">
                  <c:v>0.75199940138585153</c:v>
                </c:pt>
                <c:pt idx="103">
                  <c:v>1.1242878875143714</c:v>
                </c:pt>
                <c:pt idx="104">
                  <c:v>1.4921393229891551</c:v>
                </c:pt>
                <c:pt idx="105">
                  <c:v>1.8541019662497082</c:v>
                </c:pt>
                <c:pt idx="106">
                  <c:v>2.2087473161080893</c:v>
                </c:pt>
                <c:pt idx="107">
                  <c:v>2.5546757493904595</c:v>
                </c:pt>
                <c:pt idx="108">
                  <c:v>2.8905220446103126</c:v>
                </c:pt>
                <c:pt idx="109">
                  <c:v>3.2149607698740024</c:v>
                </c:pt>
                <c:pt idx="110">
                  <c:v>3.5267115137548588</c:v>
                </c:pt>
                <c:pt idx="111">
                  <c:v>3.8245439384921598</c:v>
                </c:pt>
                <c:pt idx="112">
                  <c:v>4.107282635572151</c:v>
                </c:pt>
                <c:pt idx="113">
                  <c:v>4.3738117645284893</c:v>
                </c:pt>
                <c:pt idx="114">
                  <c:v>4.6230794566547528</c:v>
                </c:pt>
                <c:pt idx="115">
                  <c:v>4.8541019662497025</c:v>
                </c:pt>
                <c:pt idx="116">
                  <c:v>5.065967553012106</c:v>
                </c:pt>
                <c:pt idx="117">
                  <c:v>5.2578400802631968</c:v>
                </c:pt>
                <c:pt idx="118">
                  <c:v>5.428962314796129</c:v>
                </c:pt>
                <c:pt idx="119">
                  <c:v>5.5786589153295196</c:v>
                </c:pt>
                <c:pt idx="120">
                  <c:v>5.7063390977709307</c:v>
                </c:pt>
                <c:pt idx="121">
                  <c:v>5.8114989667717936</c:v>
                </c:pt>
                <c:pt idx="122">
                  <c:v>5.8937235043721374</c:v>
                </c:pt>
                <c:pt idx="123">
                  <c:v>5.9526882078868706</c:v>
                </c:pt>
                <c:pt idx="124">
                  <c:v>5.9881603705696316</c:v>
                </c:pt>
                <c:pt idx="125">
                  <c:v>6</c:v>
                </c:pt>
                <c:pt idx="126">
                  <c:v>5.9881603705696271</c:v>
                </c:pt>
                <c:pt idx="127">
                  <c:v>5.9526882078868635</c:v>
                </c:pt>
                <c:pt idx="128">
                  <c:v>5.8937235043721259</c:v>
                </c:pt>
                <c:pt idx="129">
                  <c:v>5.8114989667717785</c:v>
                </c:pt>
                <c:pt idx="130">
                  <c:v>5.7063390977709121</c:v>
                </c:pt>
                <c:pt idx="131">
                  <c:v>5.5786589153294939</c:v>
                </c:pt>
                <c:pt idx="132">
                  <c:v>5.4289623147961015</c:v>
                </c:pt>
                <c:pt idx="133">
                  <c:v>5.2578400802631649</c:v>
                </c:pt>
                <c:pt idx="134">
                  <c:v>5.0659675530120731</c:v>
                </c:pt>
                <c:pt idx="135">
                  <c:v>4.8541019662496669</c:v>
                </c:pt>
                <c:pt idx="136">
                  <c:v>4.6230794566547111</c:v>
                </c:pt>
                <c:pt idx="137">
                  <c:v>4.373811764528444</c:v>
                </c:pt>
                <c:pt idx="138">
                  <c:v>4.1072826355721066</c:v>
                </c:pt>
                <c:pt idx="139">
                  <c:v>3.8245439384921136</c:v>
                </c:pt>
                <c:pt idx="140">
                  <c:v>3.5267115137548064</c:v>
                </c:pt>
                <c:pt idx="141">
                  <c:v>3.2149607698739473</c:v>
                </c:pt>
                <c:pt idx="142">
                  <c:v>2.8905220446102602</c:v>
                </c:pt>
                <c:pt idx="143">
                  <c:v>2.5546757493904049</c:v>
                </c:pt>
                <c:pt idx="144">
                  <c:v>2.2087473161080284</c:v>
                </c:pt>
                <c:pt idx="145">
                  <c:v>1.8541019662496461</c:v>
                </c:pt>
                <c:pt idx="146">
                  <c:v>1.4921393229890916</c:v>
                </c:pt>
                <c:pt idx="147">
                  <c:v>1.1242878875143121</c:v>
                </c:pt>
                <c:pt idx="148">
                  <c:v>0.7519994013857918</c:v>
                </c:pt>
                <c:pt idx="149">
                  <c:v>0.37674311717583775</c:v>
                </c:pt>
                <c:pt idx="150">
                  <c:v>-4.0427296926770495E-14</c:v>
                </c:pt>
                <c:pt idx="151">
                  <c:v>-0.37674311717591846</c:v>
                </c:pt>
                <c:pt idx="152">
                  <c:v>-0.7519994013858613</c:v>
                </c:pt>
                <c:pt idx="153">
                  <c:v>-1.1242878875143916</c:v>
                </c:pt>
                <c:pt idx="154">
                  <c:v>-1.49213932298917</c:v>
                </c:pt>
                <c:pt idx="155">
                  <c:v>-1.8541019662497229</c:v>
                </c:pt>
                <c:pt idx="156">
                  <c:v>-2.208747316108103</c:v>
                </c:pt>
                <c:pt idx="157">
                  <c:v>-2.5546757493904781</c:v>
                </c:pt>
                <c:pt idx="158">
                  <c:v>-2.5999999999999996</c:v>
                </c:pt>
                <c:pt idx="159">
                  <c:v>-2.5999999999999996</c:v>
                </c:pt>
                <c:pt idx="160">
                  <c:v>-2.5999999999999996</c:v>
                </c:pt>
                <c:pt idx="161">
                  <c:v>-2.5999999999999996</c:v>
                </c:pt>
                <c:pt idx="162">
                  <c:v>-2.5999999999999996</c:v>
                </c:pt>
                <c:pt idx="163">
                  <c:v>-2.5999999999999996</c:v>
                </c:pt>
                <c:pt idx="164">
                  <c:v>-2.5999999999999996</c:v>
                </c:pt>
                <c:pt idx="165">
                  <c:v>-2.5999999999999996</c:v>
                </c:pt>
                <c:pt idx="166">
                  <c:v>-2.5999999999999996</c:v>
                </c:pt>
                <c:pt idx="167">
                  <c:v>-2.5999999999999996</c:v>
                </c:pt>
                <c:pt idx="168">
                  <c:v>-2.5999999999999996</c:v>
                </c:pt>
                <c:pt idx="169">
                  <c:v>-2.5999999999999996</c:v>
                </c:pt>
                <c:pt idx="170">
                  <c:v>-2.5999999999999996</c:v>
                </c:pt>
                <c:pt idx="171">
                  <c:v>-2.5999999999999996</c:v>
                </c:pt>
                <c:pt idx="172">
                  <c:v>-2.5999999999999996</c:v>
                </c:pt>
                <c:pt idx="173">
                  <c:v>-2.5999999999999996</c:v>
                </c:pt>
                <c:pt idx="174">
                  <c:v>-2.5999999999999996</c:v>
                </c:pt>
                <c:pt idx="175">
                  <c:v>-2.5999999999999996</c:v>
                </c:pt>
                <c:pt idx="176">
                  <c:v>-2.5999999999999996</c:v>
                </c:pt>
                <c:pt idx="177">
                  <c:v>-2.5999999999999996</c:v>
                </c:pt>
                <c:pt idx="178">
                  <c:v>-2.5999999999999996</c:v>
                </c:pt>
                <c:pt idx="179">
                  <c:v>-2.5999999999999996</c:v>
                </c:pt>
                <c:pt idx="180">
                  <c:v>-2.5999999999999996</c:v>
                </c:pt>
                <c:pt idx="181">
                  <c:v>-2.5999999999999996</c:v>
                </c:pt>
                <c:pt idx="182">
                  <c:v>-2.5999999999999996</c:v>
                </c:pt>
                <c:pt idx="183">
                  <c:v>-2.5999999999999996</c:v>
                </c:pt>
                <c:pt idx="184">
                  <c:v>-2.5999999999999996</c:v>
                </c:pt>
                <c:pt idx="185">
                  <c:v>-2.5999999999999996</c:v>
                </c:pt>
                <c:pt idx="186">
                  <c:v>-2.5999999999999996</c:v>
                </c:pt>
                <c:pt idx="187">
                  <c:v>-2.5999999999999996</c:v>
                </c:pt>
                <c:pt idx="188">
                  <c:v>-2.5999999999999996</c:v>
                </c:pt>
                <c:pt idx="189">
                  <c:v>-2.5999999999999996</c:v>
                </c:pt>
                <c:pt idx="190">
                  <c:v>-2.5999999999999996</c:v>
                </c:pt>
                <c:pt idx="191">
                  <c:v>-2.5999999999999996</c:v>
                </c:pt>
                <c:pt idx="192">
                  <c:v>-2.5999999999999996</c:v>
                </c:pt>
                <c:pt idx="193">
                  <c:v>-2.5546757493903862</c:v>
                </c:pt>
                <c:pt idx="194">
                  <c:v>-2.2087473161080187</c:v>
                </c:pt>
                <c:pt idx="195">
                  <c:v>-1.8541019662496367</c:v>
                </c:pt>
                <c:pt idx="196">
                  <c:v>-1.4921393229890716</c:v>
                </c:pt>
                <c:pt idx="197">
                  <c:v>-1.1242878875142921</c:v>
                </c:pt>
                <c:pt idx="198">
                  <c:v>-0.75199940138577126</c:v>
                </c:pt>
                <c:pt idx="199">
                  <c:v>-0.37674311717582787</c:v>
                </c:pt>
                <c:pt idx="200">
                  <c:v>5.0350348890226826E-14</c:v>
                </c:pt>
                <c:pt idx="201">
                  <c:v>0.37674311717591769</c:v>
                </c:pt>
                <c:pt idx="202">
                  <c:v>0.75199940138586052</c:v>
                </c:pt>
                <c:pt idx="203">
                  <c:v>1.1242878875143698</c:v>
                </c:pt>
                <c:pt idx="204">
                  <c:v>1.4921393229891382</c:v>
                </c:pt>
                <c:pt idx="205">
                  <c:v>1.8541019662496918</c:v>
                </c:pt>
                <c:pt idx="206">
                  <c:v>2.2087473161080631</c:v>
                </c:pt>
                <c:pt idx="207">
                  <c:v>2.5546757493904293</c:v>
                </c:pt>
                <c:pt idx="208">
                  <c:v>2.890522044610274</c:v>
                </c:pt>
                <c:pt idx="209">
                  <c:v>3.2149607698739606</c:v>
                </c:pt>
                <c:pt idx="210">
                  <c:v>3.52671151375481</c:v>
                </c:pt>
                <c:pt idx="211">
                  <c:v>3.8245439384921101</c:v>
                </c:pt>
                <c:pt idx="212">
                  <c:v>4.1072826355720959</c:v>
                </c:pt>
                <c:pt idx="213">
                  <c:v>4.3738117645284333</c:v>
                </c:pt>
                <c:pt idx="214">
                  <c:v>4.6230794566546942</c:v>
                </c:pt>
                <c:pt idx="215">
                  <c:v>4.8541019662496385</c:v>
                </c:pt>
                <c:pt idx="216">
                  <c:v>5.0659675530120474</c:v>
                </c:pt>
                <c:pt idx="217">
                  <c:v>5.2578400802631364</c:v>
                </c:pt>
                <c:pt idx="218">
                  <c:v>5.4289623147960766</c:v>
                </c:pt>
                <c:pt idx="219">
                  <c:v>5.578658915329469</c:v>
                </c:pt>
                <c:pt idx="220">
                  <c:v>5.7063390977708872</c:v>
                </c:pt>
                <c:pt idx="221">
                  <c:v>5.8114989667717563</c:v>
                </c:pt>
                <c:pt idx="222">
                  <c:v>5.893723504372109</c:v>
                </c:pt>
                <c:pt idx="223">
                  <c:v>5.9526882078868502</c:v>
                </c:pt>
                <c:pt idx="224">
                  <c:v>5.98816037056962</c:v>
                </c:pt>
                <c:pt idx="225">
                  <c:v>6</c:v>
                </c:pt>
                <c:pt idx="226">
                  <c:v>5.9881603705696396</c:v>
                </c:pt>
                <c:pt idx="227">
                  <c:v>5.9526882078868883</c:v>
                </c:pt>
                <c:pt idx="228">
                  <c:v>5.8937235043721659</c:v>
                </c:pt>
                <c:pt idx="229">
                  <c:v>5.8114989667718318</c:v>
                </c:pt>
                <c:pt idx="230">
                  <c:v>5.7063390977709822</c:v>
                </c:pt>
                <c:pt idx="231">
                  <c:v>5.5786589153295818</c:v>
                </c:pt>
                <c:pt idx="232">
                  <c:v>5.4289623147962072</c:v>
                </c:pt>
                <c:pt idx="233">
                  <c:v>5.2578400802632892</c:v>
                </c:pt>
                <c:pt idx="234">
                  <c:v>5.0659675530122108</c:v>
                </c:pt>
                <c:pt idx="235">
                  <c:v>4.854101966249825</c:v>
                </c:pt>
                <c:pt idx="236">
                  <c:v>4.6230794566548887</c:v>
                </c:pt>
                <c:pt idx="237">
                  <c:v>4.373811764528643</c:v>
                </c:pt>
                <c:pt idx="238">
                  <c:v>4.107282635572318</c:v>
                </c:pt>
                <c:pt idx="239">
                  <c:v>3.8245439384923445</c:v>
                </c:pt>
                <c:pt idx="240">
                  <c:v>3.5267115137550573</c:v>
                </c:pt>
                <c:pt idx="241">
                  <c:v>3.2149607698742182</c:v>
                </c:pt>
                <c:pt idx="242">
                  <c:v>2.8905220446105506</c:v>
                </c:pt>
                <c:pt idx="243">
                  <c:v>2.5546757493907055</c:v>
                </c:pt>
                <c:pt idx="244">
                  <c:v>2.2087473161083566</c:v>
                </c:pt>
                <c:pt idx="245">
                  <c:v>1.8541019662499818</c:v>
                </c:pt>
                <c:pt idx="246">
                  <c:v>1.492139322989444</c:v>
                </c:pt>
                <c:pt idx="247">
                  <c:v>1.1242878875146696</c:v>
                </c:pt>
                <c:pt idx="248">
                  <c:v>0.75199940138616328</c:v>
                </c:pt>
                <c:pt idx="249">
                  <c:v>0.37674311717622211</c:v>
                </c:pt>
                <c:pt idx="250">
                  <c:v>3.5539409956597545E-13</c:v>
                </c:pt>
                <c:pt idx="251">
                  <c:v>-0.37674311717551279</c:v>
                </c:pt>
                <c:pt idx="252">
                  <c:v>-0.75199940138545807</c:v>
                </c:pt>
                <c:pt idx="253">
                  <c:v>-1.1242878875139715</c:v>
                </c:pt>
                <c:pt idx="254">
                  <c:v>-1.4921393229887556</c:v>
                </c:pt>
                <c:pt idx="255">
                  <c:v>-1.8541019662493059</c:v>
                </c:pt>
                <c:pt idx="256">
                  <c:v>-2.2087473161076954</c:v>
                </c:pt>
                <c:pt idx="257">
                  <c:v>-2.5546757493900718</c:v>
                </c:pt>
                <c:pt idx="258">
                  <c:v>-2.5999999999999996</c:v>
                </c:pt>
                <c:pt idx="259">
                  <c:v>-2.5999999999999996</c:v>
                </c:pt>
                <c:pt idx="260">
                  <c:v>-2.5999999999999996</c:v>
                </c:pt>
                <c:pt idx="261">
                  <c:v>-2.5999999999999996</c:v>
                </c:pt>
                <c:pt idx="262">
                  <c:v>-2.5999999999999996</c:v>
                </c:pt>
                <c:pt idx="263">
                  <c:v>-2.5999999999999996</c:v>
                </c:pt>
                <c:pt idx="264">
                  <c:v>-2.5999999999999996</c:v>
                </c:pt>
                <c:pt idx="265">
                  <c:v>-2.5999999999999996</c:v>
                </c:pt>
                <c:pt idx="266">
                  <c:v>-2.5999999999999996</c:v>
                </c:pt>
                <c:pt idx="267">
                  <c:v>-2.5999999999999996</c:v>
                </c:pt>
                <c:pt idx="268">
                  <c:v>-2.5999999999999996</c:v>
                </c:pt>
                <c:pt idx="269">
                  <c:v>-2.5999999999999996</c:v>
                </c:pt>
                <c:pt idx="270">
                  <c:v>-2.5999999999999996</c:v>
                </c:pt>
                <c:pt idx="271">
                  <c:v>-2.5999999999999996</c:v>
                </c:pt>
                <c:pt idx="272">
                  <c:v>-2.5999999999999996</c:v>
                </c:pt>
                <c:pt idx="273">
                  <c:v>-2.5999999999999996</c:v>
                </c:pt>
                <c:pt idx="274">
                  <c:v>-2.5999999999999996</c:v>
                </c:pt>
                <c:pt idx="275">
                  <c:v>-2.5999999999999996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9C0-47E2-90C4-0C6D440775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baseline="0">
                <a:effectLst/>
              </a:rPr>
              <a:t>Input voltage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Input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'Clipped Sinusoids'!$B$6:$B$281</c:f>
              <c:numCache>
                <c:formatCode>General</c:formatCode>
                <c:ptCount val="27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0.12000000000000001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0.19999999999999998</c:v>
                </c:pt>
                <c:pt idx="11">
                  <c:v>0.21999999999999997</c:v>
                </c:pt>
                <c:pt idx="12">
                  <c:v>0.23999999999999996</c:v>
                </c:pt>
                <c:pt idx="13">
                  <c:v>0.25999999999999995</c:v>
                </c:pt>
                <c:pt idx="14">
                  <c:v>0.27999999999999997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0.36000000000000004</c:v>
                </c:pt>
                <c:pt idx="19">
                  <c:v>0.38000000000000006</c:v>
                </c:pt>
                <c:pt idx="20">
                  <c:v>0.40000000000000008</c:v>
                </c:pt>
                <c:pt idx="21">
                  <c:v>0.4200000000000001</c:v>
                </c:pt>
                <c:pt idx="22">
                  <c:v>0.44000000000000011</c:v>
                </c:pt>
                <c:pt idx="23">
                  <c:v>0.46000000000000013</c:v>
                </c:pt>
                <c:pt idx="24">
                  <c:v>0.48000000000000015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0.56000000000000016</c:v>
                </c:pt>
                <c:pt idx="29">
                  <c:v>0.58000000000000018</c:v>
                </c:pt>
                <c:pt idx="30">
                  <c:v>0.6000000000000002</c:v>
                </c:pt>
                <c:pt idx="31">
                  <c:v>0.62000000000000022</c:v>
                </c:pt>
                <c:pt idx="32">
                  <c:v>0.64000000000000024</c:v>
                </c:pt>
                <c:pt idx="33">
                  <c:v>0.66000000000000025</c:v>
                </c:pt>
                <c:pt idx="34">
                  <c:v>0.68000000000000027</c:v>
                </c:pt>
                <c:pt idx="35">
                  <c:v>0.70000000000000029</c:v>
                </c:pt>
                <c:pt idx="36">
                  <c:v>0.72000000000000031</c:v>
                </c:pt>
                <c:pt idx="37">
                  <c:v>0.74000000000000032</c:v>
                </c:pt>
                <c:pt idx="38">
                  <c:v>0.76000000000000034</c:v>
                </c:pt>
                <c:pt idx="39">
                  <c:v>0.78000000000000036</c:v>
                </c:pt>
                <c:pt idx="40">
                  <c:v>0.80000000000000038</c:v>
                </c:pt>
                <c:pt idx="41">
                  <c:v>0.8200000000000004</c:v>
                </c:pt>
                <c:pt idx="42">
                  <c:v>0.84000000000000041</c:v>
                </c:pt>
                <c:pt idx="43">
                  <c:v>0.86000000000000043</c:v>
                </c:pt>
                <c:pt idx="44">
                  <c:v>0.88000000000000045</c:v>
                </c:pt>
                <c:pt idx="45">
                  <c:v>0.90000000000000047</c:v>
                </c:pt>
                <c:pt idx="46">
                  <c:v>0.92000000000000048</c:v>
                </c:pt>
                <c:pt idx="47">
                  <c:v>0.9400000000000005</c:v>
                </c:pt>
                <c:pt idx="48">
                  <c:v>0.96000000000000052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1.1200000000000006</c:v>
                </c:pt>
                <c:pt idx="57">
                  <c:v>1.1400000000000006</c:v>
                </c:pt>
                <c:pt idx="58">
                  <c:v>1.1600000000000006</c:v>
                </c:pt>
                <c:pt idx="59">
                  <c:v>1.1800000000000006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1.3600000000000008</c:v>
                </c:pt>
                <c:pt idx="69">
                  <c:v>1.3800000000000008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1.580000000000001</c:v>
                </c:pt>
                <c:pt idx="80">
                  <c:v>1.600000000000001</c:v>
                </c:pt>
                <c:pt idx="81">
                  <c:v>1.620000000000001</c:v>
                </c:pt>
                <c:pt idx="82">
                  <c:v>1.640000000000001</c:v>
                </c:pt>
                <c:pt idx="83">
                  <c:v>1.660000000000001</c:v>
                </c:pt>
                <c:pt idx="84">
                  <c:v>1.680000000000001</c:v>
                </c:pt>
                <c:pt idx="85">
                  <c:v>1.7000000000000011</c:v>
                </c:pt>
                <c:pt idx="86">
                  <c:v>1.7200000000000011</c:v>
                </c:pt>
                <c:pt idx="87">
                  <c:v>1.7400000000000011</c:v>
                </c:pt>
                <c:pt idx="88">
                  <c:v>1.7600000000000011</c:v>
                </c:pt>
                <c:pt idx="89">
                  <c:v>1.7800000000000011</c:v>
                </c:pt>
                <c:pt idx="90">
                  <c:v>1.8000000000000012</c:v>
                </c:pt>
                <c:pt idx="91">
                  <c:v>1.8200000000000012</c:v>
                </c:pt>
                <c:pt idx="92">
                  <c:v>1.8400000000000012</c:v>
                </c:pt>
                <c:pt idx="93">
                  <c:v>1.8600000000000012</c:v>
                </c:pt>
                <c:pt idx="94">
                  <c:v>1.8800000000000012</c:v>
                </c:pt>
                <c:pt idx="95">
                  <c:v>1.9000000000000012</c:v>
                </c:pt>
                <c:pt idx="96">
                  <c:v>1.9200000000000013</c:v>
                </c:pt>
                <c:pt idx="97">
                  <c:v>1.9400000000000013</c:v>
                </c:pt>
                <c:pt idx="98">
                  <c:v>1.9600000000000013</c:v>
                </c:pt>
                <c:pt idx="99">
                  <c:v>1.9800000000000013</c:v>
                </c:pt>
                <c:pt idx="100">
                  <c:v>2.0000000000000013</c:v>
                </c:pt>
                <c:pt idx="101">
                  <c:v>2.0200000000000014</c:v>
                </c:pt>
                <c:pt idx="102">
                  <c:v>2.0400000000000014</c:v>
                </c:pt>
                <c:pt idx="103">
                  <c:v>2.0600000000000014</c:v>
                </c:pt>
                <c:pt idx="104">
                  <c:v>2.0800000000000014</c:v>
                </c:pt>
                <c:pt idx="105">
                  <c:v>2.1000000000000014</c:v>
                </c:pt>
                <c:pt idx="106">
                  <c:v>2.1200000000000014</c:v>
                </c:pt>
                <c:pt idx="107">
                  <c:v>2.1400000000000015</c:v>
                </c:pt>
                <c:pt idx="108">
                  <c:v>2.1600000000000015</c:v>
                </c:pt>
                <c:pt idx="109">
                  <c:v>2.1800000000000015</c:v>
                </c:pt>
                <c:pt idx="110">
                  <c:v>2.2000000000000015</c:v>
                </c:pt>
                <c:pt idx="111">
                  <c:v>2.2200000000000015</c:v>
                </c:pt>
                <c:pt idx="112">
                  <c:v>2.2400000000000015</c:v>
                </c:pt>
                <c:pt idx="113">
                  <c:v>2.2600000000000016</c:v>
                </c:pt>
                <c:pt idx="114">
                  <c:v>2.2800000000000016</c:v>
                </c:pt>
                <c:pt idx="115">
                  <c:v>2.3000000000000016</c:v>
                </c:pt>
                <c:pt idx="116">
                  <c:v>2.3200000000000016</c:v>
                </c:pt>
                <c:pt idx="117">
                  <c:v>2.3400000000000016</c:v>
                </c:pt>
                <c:pt idx="118">
                  <c:v>2.3600000000000017</c:v>
                </c:pt>
                <c:pt idx="119">
                  <c:v>2.3800000000000017</c:v>
                </c:pt>
                <c:pt idx="120">
                  <c:v>2.4000000000000017</c:v>
                </c:pt>
                <c:pt idx="121">
                  <c:v>2.4200000000000017</c:v>
                </c:pt>
                <c:pt idx="122">
                  <c:v>2.4400000000000017</c:v>
                </c:pt>
                <c:pt idx="123">
                  <c:v>2.4600000000000017</c:v>
                </c:pt>
                <c:pt idx="124">
                  <c:v>2.4800000000000018</c:v>
                </c:pt>
                <c:pt idx="125">
                  <c:v>2.5000000000000018</c:v>
                </c:pt>
                <c:pt idx="126">
                  <c:v>2.5200000000000018</c:v>
                </c:pt>
                <c:pt idx="127">
                  <c:v>2.5400000000000018</c:v>
                </c:pt>
                <c:pt idx="128">
                  <c:v>2.5600000000000018</c:v>
                </c:pt>
                <c:pt idx="129">
                  <c:v>2.5800000000000018</c:v>
                </c:pt>
                <c:pt idx="130">
                  <c:v>2.6000000000000019</c:v>
                </c:pt>
                <c:pt idx="131">
                  <c:v>2.6200000000000019</c:v>
                </c:pt>
                <c:pt idx="132">
                  <c:v>2.6400000000000019</c:v>
                </c:pt>
                <c:pt idx="133">
                  <c:v>2.6600000000000019</c:v>
                </c:pt>
                <c:pt idx="134">
                  <c:v>2.6800000000000019</c:v>
                </c:pt>
                <c:pt idx="135">
                  <c:v>2.700000000000002</c:v>
                </c:pt>
                <c:pt idx="136">
                  <c:v>2.720000000000002</c:v>
                </c:pt>
                <c:pt idx="137">
                  <c:v>2.740000000000002</c:v>
                </c:pt>
                <c:pt idx="138">
                  <c:v>2.760000000000002</c:v>
                </c:pt>
                <c:pt idx="139">
                  <c:v>2.780000000000002</c:v>
                </c:pt>
                <c:pt idx="140">
                  <c:v>2.800000000000002</c:v>
                </c:pt>
                <c:pt idx="141">
                  <c:v>2.8200000000000021</c:v>
                </c:pt>
                <c:pt idx="142">
                  <c:v>2.8400000000000021</c:v>
                </c:pt>
                <c:pt idx="143">
                  <c:v>2.8600000000000021</c:v>
                </c:pt>
                <c:pt idx="144">
                  <c:v>2.8800000000000021</c:v>
                </c:pt>
                <c:pt idx="145">
                  <c:v>2.9000000000000021</c:v>
                </c:pt>
                <c:pt idx="146">
                  <c:v>2.9200000000000021</c:v>
                </c:pt>
                <c:pt idx="147">
                  <c:v>2.9400000000000022</c:v>
                </c:pt>
                <c:pt idx="148">
                  <c:v>2.9600000000000022</c:v>
                </c:pt>
                <c:pt idx="149">
                  <c:v>2.9800000000000022</c:v>
                </c:pt>
                <c:pt idx="150">
                  <c:v>3.0000000000000022</c:v>
                </c:pt>
                <c:pt idx="151">
                  <c:v>3.0200000000000022</c:v>
                </c:pt>
                <c:pt idx="152">
                  <c:v>3.0400000000000023</c:v>
                </c:pt>
                <c:pt idx="153">
                  <c:v>3.0600000000000023</c:v>
                </c:pt>
                <c:pt idx="154">
                  <c:v>3.0800000000000023</c:v>
                </c:pt>
                <c:pt idx="155">
                  <c:v>3.1000000000000023</c:v>
                </c:pt>
                <c:pt idx="156">
                  <c:v>3.1200000000000023</c:v>
                </c:pt>
                <c:pt idx="157">
                  <c:v>3.1400000000000023</c:v>
                </c:pt>
                <c:pt idx="158">
                  <c:v>3.1600000000000024</c:v>
                </c:pt>
                <c:pt idx="159">
                  <c:v>3.1800000000000024</c:v>
                </c:pt>
                <c:pt idx="160">
                  <c:v>3.2000000000000024</c:v>
                </c:pt>
                <c:pt idx="161">
                  <c:v>3.2200000000000024</c:v>
                </c:pt>
                <c:pt idx="162">
                  <c:v>3.2400000000000024</c:v>
                </c:pt>
                <c:pt idx="163">
                  <c:v>3.2600000000000025</c:v>
                </c:pt>
                <c:pt idx="164">
                  <c:v>3.2800000000000025</c:v>
                </c:pt>
                <c:pt idx="165">
                  <c:v>3.3000000000000025</c:v>
                </c:pt>
                <c:pt idx="166">
                  <c:v>3.3200000000000025</c:v>
                </c:pt>
                <c:pt idx="167">
                  <c:v>3.3400000000000025</c:v>
                </c:pt>
                <c:pt idx="168">
                  <c:v>3.3600000000000025</c:v>
                </c:pt>
                <c:pt idx="169">
                  <c:v>3.3800000000000026</c:v>
                </c:pt>
                <c:pt idx="170">
                  <c:v>3.4000000000000026</c:v>
                </c:pt>
                <c:pt idx="171">
                  <c:v>3.4200000000000026</c:v>
                </c:pt>
                <c:pt idx="172">
                  <c:v>3.4400000000000026</c:v>
                </c:pt>
                <c:pt idx="173">
                  <c:v>3.4600000000000026</c:v>
                </c:pt>
                <c:pt idx="174">
                  <c:v>3.4800000000000026</c:v>
                </c:pt>
                <c:pt idx="175">
                  <c:v>3.5000000000000027</c:v>
                </c:pt>
                <c:pt idx="176">
                  <c:v>3.5200000000000027</c:v>
                </c:pt>
                <c:pt idx="177">
                  <c:v>3.5400000000000027</c:v>
                </c:pt>
                <c:pt idx="178">
                  <c:v>3.5600000000000027</c:v>
                </c:pt>
                <c:pt idx="179">
                  <c:v>3.5800000000000027</c:v>
                </c:pt>
                <c:pt idx="180">
                  <c:v>3.6000000000000028</c:v>
                </c:pt>
                <c:pt idx="181">
                  <c:v>3.6200000000000028</c:v>
                </c:pt>
                <c:pt idx="182">
                  <c:v>3.6400000000000028</c:v>
                </c:pt>
                <c:pt idx="183">
                  <c:v>3.6600000000000028</c:v>
                </c:pt>
                <c:pt idx="184">
                  <c:v>3.6800000000000028</c:v>
                </c:pt>
                <c:pt idx="185">
                  <c:v>3.7000000000000028</c:v>
                </c:pt>
                <c:pt idx="186">
                  <c:v>3.7200000000000029</c:v>
                </c:pt>
                <c:pt idx="187">
                  <c:v>3.7400000000000029</c:v>
                </c:pt>
                <c:pt idx="188">
                  <c:v>3.7600000000000029</c:v>
                </c:pt>
                <c:pt idx="189">
                  <c:v>3.7800000000000029</c:v>
                </c:pt>
                <c:pt idx="190">
                  <c:v>3.8000000000000029</c:v>
                </c:pt>
                <c:pt idx="191">
                  <c:v>3.8200000000000029</c:v>
                </c:pt>
                <c:pt idx="192">
                  <c:v>3.840000000000003</c:v>
                </c:pt>
                <c:pt idx="193">
                  <c:v>3.860000000000003</c:v>
                </c:pt>
                <c:pt idx="194">
                  <c:v>3.880000000000003</c:v>
                </c:pt>
                <c:pt idx="195">
                  <c:v>3.900000000000003</c:v>
                </c:pt>
                <c:pt idx="196">
                  <c:v>3.920000000000003</c:v>
                </c:pt>
                <c:pt idx="197">
                  <c:v>3.9400000000000031</c:v>
                </c:pt>
                <c:pt idx="198">
                  <c:v>3.9600000000000031</c:v>
                </c:pt>
                <c:pt idx="199">
                  <c:v>3.9800000000000031</c:v>
                </c:pt>
                <c:pt idx="200">
                  <c:v>4.0000000000000027</c:v>
                </c:pt>
                <c:pt idx="201">
                  <c:v>4.0200000000000022</c:v>
                </c:pt>
                <c:pt idx="202">
                  <c:v>4.0400000000000018</c:v>
                </c:pt>
                <c:pt idx="203">
                  <c:v>4.0600000000000014</c:v>
                </c:pt>
                <c:pt idx="204">
                  <c:v>4.080000000000001</c:v>
                </c:pt>
                <c:pt idx="205">
                  <c:v>4.1000000000000005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4.1599999999999993</c:v>
                </c:pt>
                <c:pt idx="209">
                  <c:v>4.1799999999999988</c:v>
                </c:pt>
                <c:pt idx="210">
                  <c:v>4.1999999999999984</c:v>
                </c:pt>
                <c:pt idx="211">
                  <c:v>4.219999999999998</c:v>
                </c:pt>
                <c:pt idx="212">
                  <c:v>4.2399999999999975</c:v>
                </c:pt>
                <c:pt idx="213">
                  <c:v>4.2599999999999971</c:v>
                </c:pt>
                <c:pt idx="214">
                  <c:v>4.2799999999999967</c:v>
                </c:pt>
                <c:pt idx="215">
                  <c:v>4.2999999999999963</c:v>
                </c:pt>
                <c:pt idx="216">
                  <c:v>4.3199999999999958</c:v>
                </c:pt>
                <c:pt idx="217">
                  <c:v>4.3399999999999954</c:v>
                </c:pt>
                <c:pt idx="218">
                  <c:v>4.359999999999995</c:v>
                </c:pt>
                <c:pt idx="219">
                  <c:v>4.3799999999999946</c:v>
                </c:pt>
                <c:pt idx="220">
                  <c:v>4.3999999999999941</c:v>
                </c:pt>
                <c:pt idx="221">
                  <c:v>4.4199999999999937</c:v>
                </c:pt>
                <c:pt idx="222">
                  <c:v>4.4399999999999933</c:v>
                </c:pt>
                <c:pt idx="223">
                  <c:v>4.4599999999999929</c:v>
                </c:pt>
                <c:pt idx="224">
                  <c:v>4.4799999999999924</c:v>
                </c:pt>
                <c:pt idx="225">
                  <c:v>4.499999999999992</c:v>
                </c:pt>
                <c:pt idx="226">
                  <c:v>4.5199999999999916</c:v>
                </c:pt>
                <c:pt idx="227">
                  <c:v>4.5399999999999912</c:v>
                </c:pt>
                <c:pt idx="228">
                  <c:v>4.5599999999999907</c:v>
                </c:pt>
                <c:pt idx="229">
                  <c:v>4.5799999999999903</c:v>
                </c:pt>
                <c:pt idx="230">
                  <c:v>4.5999999999999899</c:v>
                </c:pt>
                <c:pt idx="231">
                  <c:v>4.6199999999999894</c:v>
                </c:pt>
                <c:pt idx="232">
                  <c:v>4.639999999999989</c:v>
                </c:pt>
                <c:pt idx="233">
                  <c:v>4.6599999999999886</c:v>
                </c:pt>
                <c:pt idx="234">
                  <c:v>4.6799999999999882</c:v>
                </c:pt>
                <c:pt idx="235">
                  <c:v>4.6999999999999877</c:v>
                </c:pt>
                <c:pt idx="236">
                  <c:v>4.7199999999999873</c:v>
                </c:pt>
                <c:pt idx="237">
                  <c:v>4.7399999999999869</c:v>
                </c:pt>
                <c:pt idx="238">
                  <c:v>4.7599999999999865</c:v>
                </c:pt>
                <c:pt idx="239">
                  <c:v>4.779999999999986</c:v>
                </c:pt>
                <c:pt idx="240">
                  <c:v>4.7999999999999856</c:v>
                </c:pt>
                <c:pt idx="241">
                  <c:v>4.8199999999999852</c:v>
                </c:pt>
                <c:pt idx="242">
                  <c:v>4.8399999999999848</c:v>
                </c:pt>
                <c:pt idx="243">
                  <c:v>4.8599999999999843</c:v>
                </c:pt>
                <c:pt idx="244">
                  <c:v>4.8799999999999839</c:v>
                </c:pt>
                <c:pt idx="245">
                  <c:v>4.8999999999999835</c:v>
                </c:pt>
                <c:pt idx="246">
                  <c:v>4.9199999999999831</c:v>
                </c:pt>
                <c:pt idx="247">
                  <c:v>4.9399999999999826</c:v>
                </c:pt>
                <c:pt idx="248">
                  <c:v>4.9599999999999822</c:v>
                </c:pt>
                <c:pt idx="249">
                  <c:v>4.9799999999999818</c:v>
                </c:pt>
                <c:pt idx="250">
                  <c:v>4.9999999999999813</c:v>
                </c:pt>
                <c:pt idx="251">
                  <c:v>5.0199999999999809</c:v>
                </c:pt>
                <c:pt idx="252">
                  <c:v>5.0399999999999805</c:v>
                </c:pt>
                <c:pt idx="253">
                  <c:v>5.0599999999999801</c:v>
                </c:pt>
                <c:pt idx="254">
                  <c:v>5.0799999999999796</c:v>
                </c:pt>
                <c:pt idx="255">
                  <c:v>5.0999999999999792</c:v>
                </c:pt>
                <c:pt idx="256">
                  <c:v>5.1199999999999788</c:v>
                </c:pt>
                <c:pt idx="257">
                  <c:v>5.1399999999999784</c:v>
                </c:pt>
                <c:pt idx="258">
                  <c:v>5.1599999999999779</c:v>
                </c:pt>
                <c:pt idx="259">
                  <c:v>5.1799999999999775</c:v>
                </c:pt>
                <c:pt idx="260">
                  <c:v>5.1999999999999771</c:v>
                </c:pt>
                <c:pt idx="261">
                  <c:v>5.2199999999999767</c:v>
                </c:pt>
                <c:pt idx="262">
                  <c:v>5.2399999999999762</c:v>
                </c:pt>
                <c:pt idx="263">
                  <c:v>5.2599999999999758</c:v>
                </c:pt>
                <c:pt idx="264">
                  <c:v>5.2799999999999754</c:v>
                </c:pt>
                <c:pt idx="265">
                  <c:v>5.299999999999975</c:v>
                </c:pt>
                <c:pt idx="266">
                  <c:v>5.3199999999999745</c:v>
                </c:pt>
                <c:pt idx="267">
                  <c:v>5.3399999999999741</c:v>
                </c:pt>
                <c:pt idx="268">
                  <c:v>5.3599999999999737</c:v>
                </c:pt>
                <c:pt idx="269">
                  <c:v>5.3799999999999732</c:v>
                </c:pt>
                <c:pt idx="270">
                  <c:v>5.3999999999999728</c:v>
                </c:pt>
                <c:pt idx="271">
                  <c:v>5.4199999999999724</c:v>
                </c:pt>
                <c:pt idx="272">
                  <c:v>5.439999999999972</c:v>
                </c:pt>
                <c:pt idx="273">
                  <c:v>5.4599999999999715</c:v>
                </c:pt>
                <c:pt idx="274">
                  <c:v>5.4799999999999711</c:v>
                </c:pt>
                <c:pt idx="275">
                  <c:v>5.4999999999999707</c:v>
                </c:pt>
              </c:numCache>
            </c:numRef>
          </c:xVal>
          <c:yVal>
            <c:numRef>
              <c:f>'Clipped Sinusoids'!$E$6:$E$281</c:f>
              <c:numCache>
                <c:formatCode>General</c:formatCode>
                <c:ptCount val="276"/>
                <c:pt idx="0">
                  <c:v>0</c:v>
                </c:pt>
                <c:pt idx="1">
                  <c:v>0.37674311717588027</c:v>
                </c:pt>
                <c:pt idx="2">
                  <c:v>0.75199940138582555</c:v>
                </c:pt>
                <c:pt idx="3">
                  <c:v>1.1242878875143476</c:v>
                </c:pt>
                <c:pt idx="4">
                  <c:v>1.4921393229891287</c:v>
                </c:pt>
                <c:pt idx="5">
                  <c:v>1.8541019662496843</c:v>
                </c:pt>
                <c:pt idx="6">
                  <c:v>2.208747316108068</c:v>
                </c:pt>
                <c:pt idx="7">
                  <c:v>2.5546757493904364</c:v>
                </c:pt>
                <c:pt idx="8">
                  <c:v>2.8905220446102922</c:v>
                </c:pt>
                <c:pt idx="9">
                  <c:v>3.2149607698739802</c:v>
                </c:pt>
                <c:pt idx="10">
                  <c:v>3.5267115137548388</c:v>
                </c:pt>
                <c:pt idx="11">
                  <c:v>3.8245439384921376</c:v>
                </c:pt>
                <c:pt idx="12">
                  <c:v>4.1072826355721315</c:v>
                </c:pt>
                <c:pt idx="13">
                  <c:v>4.373811764528468</c:v>
                </c:pt>
                <c:pt idx="14">
                  <c:v>4.6230794566547351</c:v>
                </c:pt>
                <c:pt idx="15">
                  <c:v>4.8541019662496847</c:v>
                </c:pt>
                <c:pt idx="16">
                  <c:v>5.06596755301209</c:v>
                </c:pt>
                <c:pt idx="17">
                  <c:v>5.2578400802631826</c:v>
                </c:pt>
                <c:pt idx="18">
                  <c:v>5.4289623147961175</c:v>
                </c:pt>
                <c:pt idx="19">
                  <c:v>5.578658915329509</c:v>
                </c:pt>
                <c:pt idx="20">
                  <c:v>5.7063390977709219</c:v>
                </c:pt>
                <c:pt idx="21">
                  <c:v>5.8114989667717873</c:v>
                </c:pt>
                <c:pt idx="22">
                  <c:v>5.8937235043721321</c:v>
                </c:pt>
                <c:pt idx="23">
                  <c:v>5.952688207886867</c:v>
                </c:pt>
                <c:pt idx="24">
                  <c:v>5.9881603705696289</c:v>
                </c:pt>
                <c:pt idx="25">
                  <c:v>6</c:v>
                </c:pt>
                <c:pt idx="26">
                  <c:v>5.9881603705696289</c:v>
                </c:pt>
                <c:pt idx="27">
                  <c:v>5.952688207886867</c:v>
                </c:pt>
                <c:pt idx="28">
                  <c:v>5.8937235043721312</c:v>
                </c:pt>
                <c:pt idx="29">
                  <c:v>5.8114989667717856</c:v>
                </c:pt>
                <c:pt idx="30">
                  <c:v>5.7063390977709201</c:v>
                </c:pt>
                <c:pt idx="31">
                  <c:v>5.5786589153295072</c:v>
                </c:pt>
                <c:pt idx="32">
                  <c:v>5.4289623147961157</c:v>
                </c:pt>
                <c:pt idx="33">
                  <c:v>5.2578400802631791</c:v>
                </c:pt>
                <c:pt idx="34">
                  <c:v>5.0659675530120882</c:v>
                </c:pt>
                <c:pt idx="35">
                  <c:v>4.854101966249682</c:v>
                </c:pt>
                <c:pt idx="36">
                  <c:v>4.6230794566547324</c:v>
                </c:pt>
                <c:pt idx="37">
                  <c:v>4.3738117645284653</c:v>
                </c:pt>
                <c:pt idx="38">
                  <c:v>4.1072826355721279</c:v>
                </c:pt>
                <c:pt idx="39">
                  <c:v>3.8245439384921331</c:v>
                </c:pt>
                <c:pt idx="40">
                  <c:v>3.526711513754833</c:v>
                </c:pt>
                <c:pt idx="41">
                  <c:v>3.2149607698739731</c:v>
                </c:pt>
                <c:pt idx="42">
                  <c:v>2.8905220446102842</c:v>
                </c:pt>
                <c:pt idx="43">
                  <c:v>2.5546757493904302</c:v>
                </c:pt>
                <c:pt idx="44">
                  <c:v>2.2087473161080613</c:v>
                </c:pt>
                <c:pt idx="45">
                  <c:v>1.8541019662496776</c:v>
                </c:pt>
                <c:pt idx="46">
                  <c:v>1.4921393229891211</c:v>
                </c:pt>
                <c:pt idx="47">
                  <c:v>1.1242878875143396</c:v>
                </c:pt>
                <c:pt idx="48">
                  <c:v>0.75199940138581667</c:v>
                </c:pt>
                <c:pt idx="49">
                  <c:v>0.37674311717587083</c:v>
                </c:pt>
                <c:pt idx="50">
                  <c:v>-7.2585167043559551E-15</c:v>
                </c:pt>
                <c:pt idx="51">
                  <c:v>-0.37674311717588799</c:v>
                </c:pt>
                <c:pt idx="52">
                  <c:v>-0.75199940138583377</c:v>
                </c:pt>
                <c:pt idx="53">
                  <c:v>-1.1242878875143565</c:v>
                </c:pt>
                <c:pt idx="54">
                  <c:v>-1.4921393229891378</c:v>
                </c:pt>
                <c:pt idx="55">
                  <c:v>-1.854101966249694</c:v>
                </c:pt>
                <c:pt idx="56">
                  <c:v>-2.2087473161080773</c:v>
                </c:pt>
                <c:pt idx="57">
                  <c:v>-2.5546757493904457</c:v>
                </c:pt>
                <c:pt idx="58">
                  <c:v>-2.8905220446103015</c:v>
                </c:pt>
                <c:pt idx="59">
                  <c:v>-3.2149607698739873</c:v>
                </c:pt>
                <c:pt idx="60">
                  <c:v>-3.5267115137548468</c:v>
                </c:pt>
                <c:pt idx="61">
                  <c:v>-3.8245439384921465</c:v>
                </c:pt>
                <c:pt idx="62">
                  <c:v>-4.1072826355721395</c:v>
                </c:pt>
                <c:pt idx="63">
                  <c:v>-4.3738117645284769</c:v>
                </c:pt>
                <c:pt idx="64">
                  <c:v>-4.6230794566547431</c:v>
                </c:pt>
                <c:pt idx="65">
                  <c:v>-4.8541019662496936</c:v>
                </c:pt>
                <c:pt idx="66">
                  <c:v>-5.0659675530120971</c:v>
                </c:pt>
                <c:pt idx="67">
                  <c:v>-5.2578400802631871</c:v>
                </c:pt>
                <c:pt idx="68">
                  <c:v>-5.4289623147961228</c:v>
                </c:pt>
                <c:pt idx="69">
                  <c:v>-5.5786589153295125</c:v>
                </c:pt>
                <c:pt idx="70">
                  <c:v>-5.7063390977709254</c:v>
                </c:pt>
                <c:pt idx="71">
                  <c:v>-5.81149896677179</c:v>
                </c:pt>
                <c:pt idx="72">
                  <c:v>-5.8937235043721348</c:v>
                </c:pt>
                <c:pt idx="73">
                  <c:v>-5.9526882078868688</c:v>
                </c:pt>
                <c:pt idx="74">
                  <c:v>-5.9881603705696307</c:v>
                </c:pt>
                <c:pt idx="75">
                  <c:v>-6</c:v>
                </c:pt>
                <c:pt idx="76">
                  <c:v>-5.988160370569628</c:v>
                </c:pt>
                <c:pt idx="77">
                  <c:v>-5.9526882078868653</c:v>
                </c:pt>
                <c:pt idx="78">
                  <c:v>-5.8937235043721286</c:v>
                </c:pt>
                <c:pt idx="79">
                  <c:v>-5.8114989667717829</c:v>
                </c:pt>
                <c:pt idx="80">
                  <c:v>-5.7063390977709165</c:v>
                </c:pt>
                <c:pt idx="81">
                  <c:v>-5.5786589153295019</c:v>
                </c:pt>
                <c:pt idx="82">
                  <c:v>-5.4289623147961104</c:v>
                </c:pt>
                <c:pt idx="83">
                  <c:v>-5.257840080263172</c:v>
                </c:pt>
                <c:pt idx="84">
                  <c:v>-5.0659675530120811</c:v>
                </c:pt>
                <c:pt idx="85">
                  <c:v>-4.8541019662496723</c:v>
                </c:pt>
                <c:pt idx="86">
                  <c:v>-4.6230794566547244</c:v>
                </c:pt>
                <c:pt idx="87">
                  <c:v>-4.3738117645284547</c:v>
                </c:pt>
                <c:pt idx="88">
                  <c:v>-4.1072826355721181</c:v>
                </c:pt>
                <c:pt idx="89">
                  <c:v>-3.8245439384921212</c:v>
                </c:pt>
                <c:pt idx="90">
                  <c:v>-3.5267115137548228</c:v>
                </c:pt>
                <c:pt idx="91">
                  <c:v>-3.2149607698739597</c:v>
                </c:pt>
                <c:pt idx="92">
                  <c:v>-2.8905220446102735</c:v>
                </c:pt>
                <c:pt idx="93">
                  <c:v>-2.5546757493904191</c:v>
                </c:pt>
                <c:pt idx="94">
                  <c:v>-2.2087473161080471</c:v>
                </c:pt>
                <c:pt idx="95">
                  <c:v>-1.8541019662496656</c:v>
                </c:pt>
                <c:pt idx="96">
                  <c:v>-1.4921393229891062</c:v>
                </c:pt>
                <c:pt idx="97">
                  <c:v>-1.1242878875143272</c:v>
                </c:pt>
                <c:pt idx="98">
                  <c:v>-0.75199940138580157</c:v>
                </c:pt>
                <c:pt idx="99">
                  <c:v>-0.37674311717585834</c:v>
                </c:pt>
                <c:pt idx="100">
                  <c:v>2.5175174445113413E-14</c:v>
                </c:pt>
                <c:pt idx="101">
                  <c:v>0.37674311717590325</c:v>
                </c:pt>
                <c:pt idx="102">
                  <c:v>0.75199940138585153</c:v>
                </c:pt>
                <c:pt idx="103">
                  <c:v>1.1242878875143714</c:v>
                </c:pt>
                <c:pt idx="104">
                  <c:v>1.4921393229891551</c:v>
                </c:pt>
                <c:pt idx="105">
                  <c:v>1.8541019662497082</c:v>
                </c:pt>
                <c:pt idx="106">
                  <c:v>2.2087473161080893</c:v>
                </c:pt>
                <c:pt idx="107">
                  <c:v>2.5546757493904595</c:v>
                </c:pt>
                <c:pt idx="108">
                  <c:v>2.8905220446103126</c:v>
                </c:pt>
                <c:pt idx="109">
                  <c:v>3.2149607698740024</c:v>
                </c:pt>
                <c:pt idx="110">
                  <c:v>3.5267115137548588</c:v>
                </c:pt>
                <c:pt idx="111">
                  <c:v>3.8245439384921598</c:v>
                </c:pt>
                <c:pt idx="112">
                  <c:v>4.107282635572151</c:v>
                </c:pt>
                <c:pt idx="113">
                  <c:v>4.3738117645284893</c:v>
                </c:pt>
                <c:pt idx="114">
                  <c:v>4.6230794566547528</c:v>
                </c:pt>
                <c:pt idx="115">
                  <c:v>4.8541019662497025</c:v>
                </c:pt>
                <c:pt idx="116">
                  <c:v>5.065967553012106</c:v>
                </c:pt>
                <c:pt idx="117">
                  <c:v>5.2578400802631968</c:v>
                </c:pt>
                <c:pt idx="118">
                  <c:v>5.428962314796129</c:v>
                </c:pt>
                <c:pt idx="119">
                  <c:v>5.5786589153295196</c:v>
                </c:pt>
                <c:pt idx="120">
                  <c:v>5.7063390977709307</c:v>
                </c:pt>
                <c:pt idx="121">
                  <c:v>5.8114989667717936</c:v>
                </c:pt>
                <c:pt idx="122">
                  <c:v>5.8937235043721374</c:v>
                </c:pt>
                <c:pt idx="123">
                  <c:v>5.9526882078868706</c:v>
                </c:pt>
                <c:pt idx="124">
                  <c:v>5.9881603705696316</c:v>
                </c:pt>
                <c:pt idx="125">
                  <c:v>6</c:v>
                </c:pt>
                <c:pt idx="126">
                  <c:v>5.9881603705696271</c:v>
                </c:pt>
                <c:pt idx="127">
                  <c:v>5.9526882078868635</c:v>
                </c:pt>
                <c:pt idx="128">
                  <c:v>5.8937235043721259</c:v>
                </c:pt>
                <c:pt idx="129">
                  <c:v>5.8114989667717785</c:v>
                </c:pt>
                <c:pt idx="130">
                  <c:v>5.7063390977709121</c:v>
                </c:pt>
                <c:pt idx="131">
                  <c:v>5.5786589153294939</c:v>
                </c:pt>
                <c:pt idx="132">
                  <c:v>5.4289623147961015</c:v>
                </c:pt>
                <c:pt idx="133">
                  <c:v>5.2578400802631649</c:v>
                </c:pt>
                <c:pt idx="134">
                  <c:v>5.0659675530120731</c:v>
                </c:pt>
                <c:pt idx="135">
                  <c:v>4.8541019662496669</c:v>
                </c:pt>
                <c:pt idx="136">
                  <c:v>4.6230794566547111</c:v>
                </c:pt>
                <c:pt idx="137">
                  <c:v>4.373811764528444</c:v>
                </c:pt>
                <c:pt idx="138">
                  <c:v>4.1072826355721066</c:v>
                </c:pt>
                <c:pt idx="139">
                  <c:v>3.8245439384921136</c:v>
                </c:pt>
                <c:pt idx="140">
                  <c:v>3.5267115137548064</c:v>
                </c:pt>
                <c:pt idx="141">
                  <c:v>3.2149607698739473</c:v>
                </c:pt>
                <c:pt idx="142">
                  <c:v>2.8905220446102602</c:v>
                </c:pt>
                <c:pt idx="143">
                  <c:v>2.5546757493904049</c:v>
                </c:pt>
                <c:pt idx="144">
                  <c:v>2.2087473161080284</c:v>
                </c:pt>
                <c:pt idx="145">
                  <c:v>1.8541019662496461</c:v>
                </c:pt>
                <c:pt idx="146">
                  <c:v>1.4921393229890916</c:v>
                </c:pt>
                <c:pt idx="147">
                  <c:v>1.1242878875143121</c:v>
                </c:pt>
                <c:pt idx="148">
                  <c:v>0.7519994013857918</c:v>
                </c:pt>
                <c:pt idx="149">
                  <c:v>0.37674311717583775</c:v>
                </c:pt>
                <c:pt idx="150">
                  <c:v>-4.0427296926770495E-14</c:v>
                </c:pt>
                <c:pt idx="151">
                  <c:v>-0.37674311717591846</c:v>
                </c:pt>
                <c:pt idx="152">
                  <c:v>-0.7519994013858613</c:v>
                </c:pt>
                <c:pt idx="153">
                  <c:v>-1.1242878875143916</c:v>
                </c:pt>
                <c:pt idx="154">
                  <c:v>-1.49213932298917</c:v>
                </c:pt>
                <c:pt idx="155">
                  <c:v>-1.8541019662497229</c:v>
                </c:pt>
                <c:pt idx="156">
                  <c:v>-2.208747316108103</c:v>
                </c:pt>
                <c:pt idx="157">
                  <c:v>-2.5546757493904781</c:v>
                </c:pt>
                <c:pt idx="158">
                  <c:v>-2.8905220446103304</c:v>
                </c:pt>
                <c:pt idx="159">
                  <c:v>-3.2149607698740152</c:v>
                </c:pt>
                <c:pt idx="160">
                  <c:v>-3.5267115137548712</c:v>
                </c:pt>
                <c:pt idx="161">
                  <c:v>-3.8245439384921678</c:v>
                </c:pt>
                <c:pt idx="162">
                  <c:v>-4.1072826355721661</c:v>
                </c:pt>
                <c:pt idx="163">
                  <c:v>-4.3738117645284991</c:v>
                </c:pt>
                <c:pt idx="164">
                  <c:v>-4.6230794566547626</c:v>
                </c:pt>
                <c:pt idx="165">
                  <c:v>-4.8541019662497078</c:v>
                </c:pt>
                <c:pt idx="166">
                  <c:v>-5.0659675530121167</c:v>
                </c:pt>
                <c:pt idx="167">
                  <c:v>-5.2578400802632039</c:v>
                </c:pt>
                <c:pt idx="168">
                  <c:v>-5.4289623147961361</c:v>
                </c:pt>
                <c:pt idx="169">
                  <c:v>-5.5786589153295241</c:v>
                </c:pt>
                <c:pt idx="170">
                  <c:v>-5.706339097770937</c:v>
                </c:pt>
                <c:pt idx="171">
                  <c:v>-5.8114989667717989</c:v>
                </c:pt>
                <c:pt idx="172">
                  <c:v>-5.893723504372141</c:v>
                </c:pt>
                <c:pt idx="173">
                  <c:v>-5.9526882078868724</c:v>
                </c:pt>
                <c:pt idx="174">
                  <c:v>-5.9881603705696325</c:v>
                </c:pt>
                <c:pt idx="175">
                  <c:v>-6</c:v>
                </c:pt>
                <c:pt idx="176">
                  <c:v>-5.9881603705696262</c:v>
                </c:pt>
                <c:pt idx="177">
                  <c:v>-5.9526882078868617</c:v>
                </c:pt>
                <c:pt idx="178">
                  <c:v>-5.8937235043721241</c:v>
                </c:pt>
                <c:pt idx="179">
                  <c:v>-5.811498966771774</c:v>
                </c:pt>
                <c:pt idx="180">
                  <c:v>-5.7063390977709059</c:v>
                </c:pt>
                <c:pt idx="181">
                  <c:v>-5.5786589153294912</c:v>
                </c:pt>
                <c:pt idx="182">
                  <c:v>-5.428962314796097</c:v>
                </c:pt>
                <c:pt idx="183">
                  <c:v>-5.2578400802631551</c:v>
                </c:pt>
                <c:pt idx="184">
                  <c:v>-5.0659675530120625</c:v>
                </c:pt>
                <c:pt idx="185">
                  <c:v>-4.8541019662496545</c:v>
                </c:pt>
                <c:pt idx="186">
                  <c:v>-4.623079456654704</c:v>
                </c:pt>
                <c:pt idx="187">
                  <c:v>-4.3738117645284369</c:v>
                </c:pt>
                <c:pt idx="188">
                  <c:v>-4.1072826355720924</c:v>
                </c:pt>
                <c:pt idx="189">
                  <c:v>-3.8245439384920976</c:v>
                </c:pt>
                <c:pt idx="190">
                  <c:v>-3.5267115137547984</c:v>
                </c:pt>
                <c:pt idx="191">
                  <c:v>-3.2149607698739384</c:v>
                </c:pt>
                <c:pt idx="192">
                  <c:v>-2.890522044610242</c:v>
                </c:pt>
                <c:pt idx="193">
                  <c:v>-2.5546757493903862</c:v>
                </c:pt>
                <c:pt idx="194">
                  <c:v>-2.2087473161080187</c:v>
                </c:pt>
                <c:pt idx="195">
                  <c:v>-1.8541019662496367</c:v>
                </c:pt>
                <c:pt idx="196">
                  <c:v>-1.4921393229890716</c:v>
                </c:pt>
                <c:pt idx="197">
                  <c:v>-1.1242878875142921</c:v>
                </c:pt>
                <c:pt idx="198">
                  <c:v>-0.75199940138577126</c:v>
                </c:pt>
                <c:pt idx="199">
                  <c:v>-0.37674311717582787</c:v>
                </c:pt>
                <c:pt idx="200">
                  <c:v>5.0350348890226826E-14</c:v>
                </c:pt>
                <c:pt idx="201">
                  <c:v>0.37674311717591769</c:v>
                </c:pt>
                <c:pt idx="202">
                  <c:v>0.75199940138586052</c:v>
                </c:pt>
                <c:pt idx="203">
                  <c:v>1.1242878875143698</c:v>
                </c:pt>
                <c:pt idx="204">
                  <c:v>1.4921393229891382</c:v>
                </c:pt>
                <c:pt idx="205">
                  <c:v>1.8541019662496918</c:v>
                </c:pt>
                <c:pt idx="206">
                  <c:v>2.2087473161080631</c:v>
                </c:pt>
                <c:pt idx="207">
                  <c:v>2.5546757493904293</c:v>
                </c:pt>
                <c:pt idx="208">
                  <c:v>2.890522044610274</c:v>
                </c:pt>
                <c:pt idx="209">
                  <c:v>3.2149607698739606</c:v>
                </c:pt>
                <c:pt idx="210">
                  <c:v>3.52671151375481</c:v>
                </c:pt>
                <c:pt idx="211">
                  <c:v>3.8245439384921101</c:v>
                </c:pt>
                <c:pt idx="212">
                  <c:v>4.1072826355720959</c:v>
                </c:pt>
                <c:pt idx="213">
                  <c:v>4.3738117645284333</c:v>
                </c:pt>
                <c:pt idx="214">
                  <c:v>4.6230794566546942</c:v>
                </c:pt>
                <c:pt idx="215">
                  <c:v>4.8541019662496385</c:v>
                </c:pt>
                <c:pt idx="216">
                  <c:v>5.0659675530120474</c:v>
                </c:pt>
                <c:pt idx="217">
                  <c:v>5.2578400802631364</c:v>
                </c:pt>
                <c:pt idx="218">
                  <c:v>5.4289623147960766</c:v>
                </c:pt>
                <c:pt idx="219">
                  <c:v>5.578658915329469</c:v>
                </c:pt>
                <c:pt idx="220">
                  <c:v>5.7063390977708872</c:v>
                </c:pt>
                <c:pt idx="221">
                  <c:v>5.8114989667717563</c:v>
                </c:pt>
                <c:pt idx="222">
                  <c:v>5.893723504372109</c:v>
                </c:pt>
                <c:pt idx="223">
                  <c:v>5.9526882078868502</c:v>
                </c:pt>
                <c:pt idx="224">
                  <c:v>5.98816037056962</c:v>
                </c:pt>
                <c:pt idx="225">
                  <c:v>6</c:v>
                </c:pt>
                <c:pt idx="226">
                  <c:v>5.9881603705696396</c:v>
                </c:pt>
                <c:pt idx="227">
                  <c:v>5.9526882078868883</c:v>
                </c:pt>
                <c:pt idx="228">
                  <c:v>5.8937235043721659</c:v>
                </c:pt>
                <c:pt idx="229">
                  <c:v>5.8114989667718318</c:v>
                </c:pt>
                <c:pt idx="230">
                  <c:v>5.7063390977709822</c:v>
                </c:pt>
                <c:pt idx="231">
                  <c:v>5.5786589153295818</c:v>
                </c:pt>
                <c:pt idx="232">
                  <c:v>5.4289623147962072</c:v>
                </c:pt>
                <c:pt idx="233">
                  <c:v>5.2578400802632892</c:v>
                </c:pt>
                <c:pt idx="234">
                  <c:v>5.0659675530122108</c:v>
                </c:pt>
                <c:pt idx="235">
                  <c:v>4.854101966249825</c:v>
                </c:pt>
                <c:pt idx="236">
                  <c:v>4.6230794566548887</c:v>
                </c:pt>
                <c:pt idx="237">
                  <c:v>4.373811764528643</c:v>
                </c:pt>
                <c:pt idx="238">
                  <c:v>4.107282635572318</c:v>
                </c:pt>
                <c:pt idx="239">
                  <c:v>3.8245439384923445</c:v>
                </c:pt>
                <c:pt idx="240">
                  <c:v>3.5267115137550573</c:v>
                </c:pt>
                <c:pt idx="241">
                  <c:v>3.2149607698742182</c:v>
                </c:pt>
                <c:pt idx="242">
                  <c:v>2.8905220446105506</c:v>
                </c:pt>
                <c:pt idx="243">
                  <c:v>2.5546757493907055</c:v>
                </c:pt>
                <c:pt idx="244">
                  <c:v>2.2087473161083566</c:v>
                </c:pt>
                <c:pt idx="245">
                  <c:v>1.8541019662499818</c:v>
                </c:pt>
                <c:pt idx="246">
                  <c:v>1.492139322989444</c:v>
                </c:pt>
                <c:pt idx="247">
                  <c:v>1.1242878875146696</c:v>
                </c:pt>
                <c:pt idx="248">
                  <c:v>0.75199940138616328</c:v>
                </c:pt>
                <c:pt idx="249">
                  <c:v>0.37674311717622211</c:v>
                </c:pt>
                <c:pt idx="250">
                  <c:v>3.5539409956597545E-13</c:v>
                </c:pt>
                <c:pt idx="251">
                  <c:v>-0.37674311717551279</c:v>
                </c:pt>
                <c:pt idx="252">
                  <c:v>-0.75199940138545807</c:v>
                </c:pt>
                <c:pt idx="253">
                  <c:v>-1.1242878875139715</c:v>
                </c:pt>
                <c:pt idx="254">
                  <c:v>-1.4921393229887556</c:v>
                </c:pt>
                <c:pt idx="255">
                  <c:v>-1.8541019662493059</c:v>
                </c:pt>
                <c:pt idx="256">
                  <c:v>-2.2087473161076954</c:v>
                </c:pt>
                <c:pt idx="257">
                  <c:v>-2.5546757493900718</c:v>
                </c:pt>
                <c:pt idx="258">
                  <c:v>-2.8905220446099187</c:v>
                </c:pt>
                <c:pt idx="259">
                  <c:v>-3.2149607698736182</c:v>
                </c:pt>
                <c:pt idx="260">
                  <c:v>-3.5267115137544911</c:v>
                </c:pt>
                <c:pt idx="261">
                  <c:v>-3.8245439384917885</c:v>
                </c:pt>
                <c:pt idx="262">
                  <c:v>-4.1072826355718002</c:v>
                </c:pt>
                <c:pt idx="263">
                  <c:v>-4.3738117645281553</c:v>
                </c:pt>
                <c:pt idx="264">
                  <c:v>-4.6230794566544429</c:v>
                </c:pt>
                <c:pt idx="265">
                  <c:v>-4.8541019662494005</c:v>
                </c:pt>
                <c:pt idx="266">
                  <c:v>-5.0659675530118298</c:v>
                </c:pt>
                <c:pt idx="267">
                  <c:v>-5.2578400802629464</c:v>
                </c:pt>
                <c:pt idx="268">
                  <c:v>-5.4289623147959087</c:v>
                </c:pt>
                <c:pt idx="269">
                  <c:v>-5.5786589153293198</c:v>
                </c:pt>
                <c:pt idx="270">
                  <c:v>-5.706339097770762</c:v>
                </c:pt>
                <c:pt idx="271">
                  <c:v>-5.8114989667716577</c:v>
                </c:pt>
                <c:pt idx="272">
                  <c:v>-5.89372350437203</c:v>
                </c:pt>
                <c:pt idx="273">
                  <c:v>-5.9526882078867986</c:v>
                </c:pt>
                <c:pt idx="274">
                  <c:v>-5.9881603705695952</c:v>
                </c:pt>
                <c:pt idx="275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DE9-4F0F-A647-552363ACD8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baseline="0">
                <a:effectLst/>
              </a:rPr>
              <a:t>Output Voltage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output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'Clipped Sinusoids'!$B$6:$B$281</c:f>
              <c:numCache>
                <c:formatCode>General</c:formatCode>
                <c:ptCount val="27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0.12000000000000001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0.19999999999999998</c:v>
                </c:pt>
                <c:pt idx="11">
                  <c:v>0.21999999999999997</c:v>
                </c:pt>
                <c:pt idx="12">
                  <c:v>0.23999999999999996</c:v>
                </c:pt>
                <c:pt idx="13">
                  <c:v>0.25999999999999995</c:v>
                </c:pt>
                <c:pt idx="14">
                  <c:v>0.27999999999999997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0.36000000000000004</c:v>
                </c:pt>
                <c:pt idx="19">
                  <c:v>0.38000000000000006</c:v>
                </c:pt>
                <c:pt idx="20">
                  <c:v>0.40000000000000008</c:v>
                </c:pt>
                <c:pt idx="21">
                  <c:v>0.4200000000000001</c:v>
                </c:pt>
                <c:pt idx="22">
                  <c:v>0.44000000000000011</c:v>
                </c:pt>
                <c:pt idx="23">
                  <c:v>0.46000000000000013</c:v>
                </c:pt>
                <c:pt idx="24">
                  <c:v>0.48000000000000015</c:v>
                </c:pt>
                <c:pt idx="25">
                  <c:v>0.50000000000000011</c:v>
                </c:pt>
                <c:pt idx="26">
                  <c:v>0.52000000000000013</c:v>
                </c:pt>
                <c:pt idx="27">
                  <c:v>0.54000000000000015</c:v>
                </c:pt>
                <c:pt idx="28">
                  <c:v>0.56000000000000016</c:v>
                </c:pt>
                <c:pt idx="29">
                  <c:v>0.58000000000000018</c:v>
                </c:pt>
                <c:pt idx="30">
                  <c:v>0.6000000000000002</c:v>
                </c:pt>
                <c:pt idx="31">
                  <c:v>0.62000000000000022</c:v>
                </c:pt>
                <c:pt idx="32">
                  <c:v>0.64000000000000024</c:v>
                </c:pt>
                <c:pt idx="33">
                  <c:v>0.66000000000000025</c:v>
                </c:pt>
                <c:pt idx="34">
                  <c:v>0.68000000000000027</c:v>
                </c:pt>
                <c:pt idx="35">
                  <c:v>0.70000000000000029</c:v>
                </c:pt>
                <c:pt idx="36">
                  <c:v>0.72000000000000031</c:v>
                </c:pt>
                <c:pt idx="37">
                  <c:v>0.74000000000000032</c:v>
                </c:pt>
                <c:pt idx="38">
                  <c:v>0.76000000000000034</c:v>
                </c:pt>
                <c:pt idx="39">
                  <c:v>0.78000000000000036</c:v>
                </c:pt>
                <c:pt idx="40">
                  <c:v>0.80000000000000038</c:v>
                </c:pt>
                <c:pt idx="41">
                  <c:v>0.8200000000000004</c:v>
                </c:pt>
                <c:pt idx="42">
                  <c:v>0.84000000000000041</c:v>
                </c:pt>
                <c:pt idx="43">
                  <c:v>0.86000000000000043</c:v>
                </c:pt>
                <c:pt idx="44">
                  <c:v>0.88000000000000045</c:v>
                </c:pt>
                <c:pt idx="45">
                  <c:v>0.90000000000000047</c:v>
                </c:pt>
                <c:pt idx="46">
                  <c:v>0.92000000000000048</c:v>
                </c:pt>
                <c:pt idx="47">
                  <c:v>0.9400000000000005</c:v>
                </c:pt>
                <c:pt idx="48">
                  <c:v>0.96000000000000052</c:v>
                </c:pt>
                <c:pt idx="49">
                  <c:v>0.98000000000000054</c:v>
                </c:pt>
                <c:pt idx="50">
                  <c:v>1.0000000000000004</c:v>
                </c:pt>
                <c:pt idx="51">
                  <c:v>1.0200000000000005</c:v>
                </c:pt>
                <c:pt idx="52">
                  <c:v>1.0400000000000005</c:v>
                </c:pt>
                <c:pt idx="53">
                  <c:v>1.0600000000000005</c:v>
                </c:pt>
                <c:pt idx="54">
                  <c:v>1.0800000000000005</c:v>
                </c:pt>
                <c:pt idx="55">
                  <c:v>1.1000000000000005</c:v>
                </c:pt>
                <c:pt idx="56">
                  <c:v>1.1200000000000006</c:v>
                </c:pt>
                <c:pt idx="57">
                  <c:v>1.1400000000000006</c:v>
                </c:pt>
                <c:pt idx="58">
                  <c:v>1.1600000000000006</c:v>
                </c:pt>
                <c:pt idx="59">
                  <c:v>1.1800000000000006</c:v>
                </c:pt>
                <c:pt idx="60">
                  <c:v>1.2000000000000006</c:v>
                </c:pt>
                <c:pt idx="61">
                  <c:v>1.2200000000000006</c:v>
                </c:pt>
                <c:pt idx="62">
                  <c:v>1.2400000000000007</c:v>
                </c:pt>
                <c:pt idx="63">
                  <c:v>1.2600000000000007</c:v>
                </c:pt>
                <c:pt idx="64">
                  <c:v>1.2800000000000007</c:v>
                </c:pt>
                <c:pt idx="65">
                  <c:v>1.3000000000000007</c:v>
                </c:pt>
                <c:pt idx="66">
                  <c:v>1.3200000000000007</c:v>
                </c:pt>
                <c:pt idx="67">
                  <c:v>1.3400000000000007</c:v>
                </c:pt>
                <c:pt idx="68">
                  <c:v>1.3600000000000008</c:v>
                </c:pt>
                <c:pt idx="69">
                  <c:v>1.3800000000000008</c:v>
                </c:pt>
                <c:pt idx="70">
                  <c:v>1.4000000000000008</c:v>
                </c:pt>
                <c:pt idx="71">
                  <c:v>1.4200000000000008</c:v>
                </c:pt>
                <c:pt idx="72">
                  <c:v>1.4400000000000008</c:v>
                </c:pt>
                <c:pt idx="73">
                  <c:v>1.4600000000000009</c:v>
                </c:pt>
                <c:pt idx="74">
                  <c:v>1.4800000000000009</c:v>
                </c:pt>
                <c:pt idx="75">
                  <c:v>1.5000000000000009</c:v>
                </c:pt>
                <c:pt idx="76">
                  <c:v>1.5200000000000009</c:v>
                </c:pt>
                <c:pt idx="77">
                  <c:v>1.5400000000000009</c:v>
                </c:pt>
                <c:pt idx="78">
                  <c:v>1.5600000000000009</c:v>
                </c:pt>
                <c:pt idx="79">
                  <c:v>1.580000000000001</c:v>
                </c:pt>
                <c:pt idx="80">
                  <c:v>1.600000000000001</c:v>
                </c:pt>
                <c:pt idx="81">
                  <c:v>1.620000000000001</c:v>
                </c:pt>
                <c:pt idx="82">
                  <c:v>1.640000000000001</c:v>
                </c:pt>
                <c:pt idx="83">
                  <c:v>1.660000000000001</c:v>
                </c:pt>
                <c:pt idx="84">
                  <c:v>1.680000000000001</c:v>
                </c:pt>
                <c:pt idx="85">
                  <c:v>1.7000000000000011</c:v>
                </c:pt>
                <c:pt idx="86">
                  <c:v>1.7200000000000011</c:v>
                </c:pt>
                <c:pt idx="87">
                  <c:v>1.7400000000000011</c:v>
                </c:pt>
                <c:pt idx="88">
                  <c:v>1.7600000000000011</c:v>
                </c:pt>
                <c:pt idx="89">
                  <c:v>1.7800000000000011</c:v>
                </c:pt>
                <c:pt idx="90">
                  <c:v>1.8000000000000012</c:v>
                </c:pt>
                <c:pt idx="91">
                  <c:v>1.8200000000000012</c:v>
                </c:pt>
                <c:pt idx="92">
                  <c:v>1.8400000000000012</c:v>
                </c:pt>
                <c:pt idx="93">
                  <c:v>1.8600000000000012</c:v>
                </c:pt>
                <c:pt idx="94">
                  <c:v>1.8800000000000012</c:v>
                </c:pt>
                <c:pt idx="95">
                  <c:v>1.9000000000000012</c:v>
                </c:pt>
                <c:pt idx="96">
                  <c:v>1.9200000000000013</c:v>
                </c:pt>
                <c:pt idx="97">
                  <c:v>1.9400000000000013</c:v>
                </c:pt>
                <c:pt idx="98">
                  <c:v>1.9600000000000013</c:v>
                </c:pt>
                <c:pt idx="99">
                  <c:v>1.9800000000000013</c:v>
                </c:pt>
                <c:pt idx="100">
                  <c:v>2.0000000000000013</c:v>
                </c:pt>
                <c:pt idx="101">
                  <c:v>2.0200000000000014</c:v>
                </c:pt>
                <c:pt idx="102">
                  <c:v>2.0400000000000014</c:v>
                </c:pt>
                <c:pt idx="103">
                  <c:v>2.0600000000000014</c:v>
                </c:pt>
                <c:pt idx="104">
                  <c:v>2.0800000000000014</c:v>
                </c:pt>
                <c:pt idx="105">
                  <c:v>2.1000000000000014</c:v>
                </c:pt>
                <c:pt idx="106">
                  <c:v>2.1200000000000014</c:v>
                </c:pt>
                <c:pt idx="107">
                  <c:v>2.1400000000000015</c:v>
                </c:pt>
                <c:pt idx="108">
                  <c:v>2.1600000000000015</c:v>
                </c:pt>
                <c:pt idx="109">
                  <c:v>2.1800000000000015</c:v>
                </c:pt>
                <c:pt idx="110">
                  <c:v>2.2000000000000015</c:v>
                </c:pt>
                <c:pt idx="111">
                  <c:v>2.2200000000000015</c:v>
                </c:pt>
                <c:pt idx="112">
                  <c:v>2.2400000000000015</c:v>
                </c:pt>
                <c:pt idx="113">
                  <c:v>2.2600000000000016</c:v>
                </c:pt>
                <c:pt idx="114">
                  <c:v>2.2800000000000016</c:v>
                </c:pt>
                <c:pt idx="115">
                  <c:v>2.3000000000000016</c:v>
                </c:pt>
                <c:pt idx="116">
                  <c:v>2.3200000000000016</c:v>
                </c:pt>
                <c:pt idx="117">
                  <c:v>2.3400000000000016</c:v>
                </c:pt>
                <c:pt idx="118">
                  <c:v>2.3600000000000017</c:v>
                </c:pt>
                <c:pt idx="119">
                  <c:v>2.3800000000000017</c:v>
                </c:pt>
                <c:pt idx="120">
                  <c:v>2.4000000000000017</c:v>
                </c:pt>
                <c:pt idx="121">
                  <c:v>2.4200000000000017</c:v>
                </c:pt>
                <c:pt idx="122">
                  <c:v>2.4400000000000017</c:v>
                </c:pt>
                <c:pt idx="123">
                  <c:v>2.4600000000000017</c:v>
                </c:pt>
                <c:pt idx="124">
                  <c:v>2.4800000000000018</c:v>
                </c:pt>
                <c:pt idx="125">
                  <c:v>2.5000000000000018</c:v>
                </c:pt>
                <c:pt idx="126">
                  <c:v>2.5200000000000018</c:v>
                </c:pt>
                <c:pt idx="127">
                  <c:v>2.5400000000000018</c:v>
                </c:pt>
                <c:pt idx="128">
                  <c:v>2.5600000000000018</c:v>
                </c:pt>
                <c:pt idx="129">
                  <c:v>2.5800000000000018</c:v>
                </c:pt>
                <c:pt idx="130">
                  <c:v>2.6000000000000019</c:v>
                </c:pt>
                <c:pt idx="131">
                  <c:v>2.6200000000000019</c:v>
                </c:pt>
                <c:pt idx="132">
                  <c:v>2.6400000000000019</c:v>
                </c:pt>
                <c:pt idx="133">
                  <c:v>2.6600000000000019</c:v>
                </c:pt>
                <c:pt idx="134">
                  <c:v>2.6800000000000019</c:v>
                </c:pt>
                <c:pt idx="135">
                  <c:v>2.700000000000002</c:v>
                </c:pt>
                <c:pt idx="136">
                  <c:v>2.720000000000002</c:v>
                </c:pt>
                <c:pt idx="137">
                  <c:v>2.740000000000002</c:v>
                </c:pt>
                <c:pt idx="138">
                  <c:v>2.760000000000002</c:v>
                </c:pt>
                <c:pt idx="139">
                  <c:v>2.780000000000002</c:v>
                </c:pt>
                <c:pt idx="140">
                  <c:v>2.800000000000002</c:v>
                </c:pt>
                <c:pt idx="141">
                  <c:v>2.8200000000000021</c:v>
                </c:pt>
                <c:pt idx="142">
                  <c:v>2.8400000000000021</c:v>
                </c:pt>
                <c:pt idx="143">
                  <c:v>2.8600000000000021</c:v>
                </c:pt>
                <c:pt idx="144">
                  <c:v>2.8800000000000021</c:v>
                </c:pt>
                <c:pt idx="145">
                  <c:v>2.9000000000000021</c:v>
                </c:pt>
                <c:pt idx="146">
                  <c:v>2.9200000000000021</c:v>
                </c:pt>
                <c:pt idx="147">
                  <c:v>2.9400000000000022</c:v>
                </c:pt>
                <c:pt idx="148">
                  <c:v>2.9600000000000022</c:v>
                </c:pt>
                <c:pt idx="149">
                  <c:v>2.9800000000000022</c:v>
                </c:pt>
                <c:pt idx="150">
                  <c:v>3.0000000000000022</c:v>
                </c:pt>
                <c:pt idx="151">
                  <c:v>3.0200000000000022</c:v>
                </c:pt>
                <c:pt idx="152">
                  <c:v>3.0400000000000023</c:v>
                </c:pt>
                <c:pt idx="153">
                  <c:v>3.0600000000000023</c:v>
                </c:pt>
                <c:pt idx="154">
                  <c:v>3.0800000000000023</c:v>
                </c:pt>
                <c:pt idx="155">
                  <c:v>3.1000000000000023</c:v>
                </c:pt>
                <c:pt idx="156">
                  <c:v>3.1200000000000023</c:v>
                </c:pt>
                <c:pt idx="157">
                  <c:v>3.1400000000000023</c:v>
                </c:pt>
                <c:pt idx="158">
                  <c:v>3.1600000000000024</c:v>
                </c:pt>
                <c:pt idx="159">
                  <c:v>3.1800000000000024</c:v>
                </c:pt>
                <c:pt idx="160">
                  <c:v>3.2000000000000024</c:v>
                </c:pt>
                <c:pt idx="161">
                  <c:v>3.2200000000000024</c:v>
                </c:pt>
                <c:pt idx="162">
                  <c:v>3.2400000000000024</c:v>
                </c:pt>
                <c:pt idx="163">
                  <c:v>3.2600000000000025</c:v>
                </c:pt>
                <c:pt idx="164">
                  <c:v>3.2800000000000025</c:v>
                </c:pt>
                <c:pt idx="165">
                  <c:v>3.3000000000000025</c:v>
                </c:pt>
                <c:pt idx="166">
                  <c:v>3.3200000000000025</c:v>
                </c:pt>
                <c:pt idx="167">
                  <c:v>3.3400000000000025</c:v>
                </c:pt>
                <c:pt idx="168">
                  <c:v>3.3600000000000025</c:v>
                </c:pt>
                <c:pt idx="169">
                  <c:v>3.3800000000000026</c:v>
                </c:pt>
                <c:pt idx="170">
                  <c:v>3.4000000000000026</c:v>
                </c:pt>
                <c:pt idx="171">
                  <c:v>3.4200000000000026</c:v>
                </c:pt>
                <c:pt idx="172">
                  <c:v>3.4400000000000026</c:v>
                </c:pt>
                <c:pt idx="173">
                  <c:v>3.4600000000000026</c:v>
                </c:pt>
                <c:pt idx="174">
                  <c:v>3.4800000000000026</c:v>
                </c:pt>
                <c:pt idx="175">
                  <c:v>3.5000000000000027</c:v>
                </c:pt>
                <c:pt idx="176">
                  <c:v>3.5200000000000027</c:v>
                </c:pt>
                <c:pt idx="177">
                  <c:v>3.5400000000000027</c:v>
                </c:pt>
                <c:pt idx="178">
                  <c:v>3.5600000000000027</c:v>
                </c:pt>
                <c:pt idx="179">
                  <c:v>3.5800000000000027</c:v>
                </c:pt>
                <c:pt idx="180">
                  <c:v>3.6000000000000028</c:v>
                </c:pt>
                <c:pt idx="181">
                  <c:v>3.6200000000000028</c:v>
                </c:pt>
                <c:pt idx="182">
                  <c:v>3.6400000000000028</c:v>
                </c:pt>
                <c:pt idx="183">
                  <c:v>3.6600000000000028</c:v>
                </c:pt>
                <c:pt idx="184">
                  <c:v>3.6800000000000028</c:v>
                </c:pt>
                <c:pt idx="185">
                  <c:v>3.7000000000000028</c:v>
                </c:pt>
                <c:pt idx="186">
                  <c:v>3.7200000000000029</c:v>
                </c:pt>
                <c:pt idx="187">
                  <c:v>3.7400000000000029</c:v>
                </c:pt>
                <c:pt idx="188">
                  <c:v>3.7600000000000029</c:v>
                </c:pt>
                <c:pt idx="189">
                  <c:v>3.7800000000000029</c:v>
                </c:pt>
                <c:pt idx="190">
                  <c:v>3.8000000000000029</c:v>
                </c:pt>
                <c:pt idx="191">
                  <c:v>3.8200000000000029</c:v>
                </c:pt>
                <c:pt idx="192">
                  <c:v>3.840000000000003</c:v>
                </c:pt>
                <c:pt idx="193">
                  <c:v>3.860000000000003</c:v>
                </c:pt>
                <c:pt idx="194">
                  <c:v>3.880000000000003</c:v>
                </c:pt>
                <c:pt idx="195">
                  <c:v>3.900000000000003</c:v>
                </c:pt>
                <c:pt idx="196">
                  <c:v>3.920000000000003</c:v>
                </c:pt>
                <c:pt idx="197">
                  <c:v>3.9400000000000031</c:v>
                </c:pt>
                <c:pt idx="198">
                  <c:v>3.9600000000000031</c:v>
                </c:pt>
                <c:pt idx="199">
                  <c:v>3.9800000000000031</c:v>
                </c:pt>
                <c:pt idx="200">
                  <c:v>4.0000000000000027</c:v>
                </c:pt>
                <c:pt idx="201">
                  <c:v>4.0200000000000022</c:v>
                </c:pt>
                <c:pt idx="202">
                  <c:v>4.0400000000000018</c:v>
                </c:pt>
                <c:pt idx="203">
                  <c:v>4.0600000000000014</c:v>
                </c:pt>
                <c:pt idx="204">
                  <c:v>4.080000000000001</c:v>
                </c:pt>
                <c:pt idx="205">
                  <c:v>4.1000000000000005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4.1599999999999993</c:v>
                </c:pt>
                <c:pt idx="209">
                  <c:v>4.1799999999999988</c:v>
                </c:pt>
                <c:pt idx="210">
                  <c:v>4.1999999999999984</c:v>
                </c:pt>
                <c:pt idx="211">
                  <c:v>4.219999999999998</c:v>
                </c:pt>
                <c:pt idx="212">
                  <c:v>4.2399999999999975</c:v>
                </c:pt>
                <c:pt idx="213">
                  <c:v>4.2599999999999971</c:v>
                </c:pt>
                <c:pt idx="214">
                  <c:v>4.2799999999999967</c:v>
                </c:pt>
                <c:pt idx="215">
                  <c:v>4.2999999999999963</c:v>
                </c:pt>
                <c:pt idx="216">
                  <c:v>4.3199999999999958</c:v>
                </c:pt>
                <c:pt idx="217">
                  <c:v>4.3399999999999954</c:v>
                </c:pt>
                <c:pt idx="218">
                  <c:v>4.359999999999995</c:v>
                </c:pt>
                <c:pt idx="219">
                  <c:v>4.3799999999999946</c:v>
                </c:pt>
                <c:pt idx="220">
                  <c:v>4.3999999999999941</c:v>
                </c:pt>
                <c:pt idx="221">
                  <c:v>4.4199999999999937</c:v>
                </c:pt>
                <c:pt idx="222">
                  <c:v>4.4399999999999933</c:v>
                </c:pt>
                <c:pt idx="223">
                  <c:v>4.4599999999999929</c:v>
                </c:pt>
                <c:pt idx="224">
                  <c:v>4.4799999999999924</c:v>
                </c:pt>
                <c:pt idx="225">
                  <c:v>4.499999999999992</c:v>
                </c:pt>
                <c:pt idx="226">
                  <c:v>4.5199999999999916</c:v>
                </c:pt>
                <c:pt idx="227">
                  <c:v>4.5399999999999912</c:v>
                </c:pt>
                <c:pt idx="228">
                  <c:v>4.5599999999999907</c:v>
                </c:pt>
                <c:pt idx="229">
                  <c:v>4.5799999999999903</c:v>
                </c:pt>
                <c:pt idx="230">
                  <c:v>4.5999999999999899</c:v>
                </c:pt>
                <c:pt idx="231">
                  <c:v>4.6199999999999894</c:v>
                </c:pt>
                <c:pt idx="232">
                  <c:v>4.639999999999989</c:v>
                </c:pt>
                <c:pt idx="233">
                  <c:v>4.6599999999999886</c:v>
                </c:pt>
                <c:pt idx="234">
                  <c:v>4.6799999999999882</c:v>
                </c:pt>
                <c:pt idx="235">
                  <c:v>4.6999999999999877</c:v>
                </c:pt>
                <c:pt idx="236">
                  <c:v>4.7199999999999873</c:v>
                </c:pt>
                <c:pt idx="237">
                  <c:v>4.7399999999999869</c:v>
                </c:pt>
                <c:pt idx="238">
                  <c:v>4.7599999999999865</c:v>
                </c:pt>
                <c:pt idx="239">
                  <c:v>4.779999999999986</c:v>
                </c:pt>
                <c:pt idx="240">
                  <c:v>4.7999999999999856</c:v>
                </c:pt>
                <c:pt idx="241">
                  <c:v>4.8199999999999852</c:v>
                </c:pt>
                <c:pt idx="242">
                  <c:v>4.8399999999999848</c:v>
                </c:pt>
                <c:pt idx="243">
                  <c:v>4.8599999999999843</c:v>
                </c:pt>
                <c:pt idx="244">
                  <c:v>4.8799999999999839</c:v>
                </c:pt>
                <c:pt idx="245">
                  <c:v>4.8999999999999835</c:v>
                </c:pt>
                <c:pt idx="246">
                  <c:v>4.9199999999999831</c:v>
                </c:pt>
                <c:pt idx="247">
                  <c:v>4.9399999999999826</c:v>
                </c:pt>
                <c:pt idx="248">
                  <c:v>4.9599999999999822</c:v>
                </c:pt>
                <c:pt idx="249">
                  <c:v>4.9799999999999818</c:v>
                </c:pt>
                <c:pt idx="250">
                  <c:v>4.9999999999999813</c:v>
                </c:pt>
                <c:pt idx="251">
                  <c:v>5.0199999999999809</c:v>
                </c:pt>
                <c:pt idx="252">
                  <c:v>5.0399999999999805</c:v>
                </c:pt>
                <c:pt idx="253">
                  <c:v>5.0599999999999801</c:v>
                </c:pt>
                <c:pt idx="254">
                  <c:v>5.0799999999999796</c:v>
                </c:pt>
                <c:pt idx="255">
                  <c:v>5.0999999999999792</c:v>
                </c:pt>
                <c:pt idx="256">
                  <c:v>5.1199999999999788</c:v>
                </c:pt>
                <c:pt idx="257">
                  <c:v>5.1399999999999784</c:v>
                </c:pt>
                <c:pt idx="258">
                  <c:v>5.1599999999999779</c:v>
                </c:pt>
                <c:pt idx="259">
                  <c:v>5.1799999999999775</c:v>
                </c:pt>
                <c:pt idx="260">
                  <c:v>5.1999999999999771</c:v>
                </c:pt>
                <c:pt idx="261">
                  <c:v>5.2199999999999767</c:v>
                </c:pt>
                <c:pt idx="262">
                  <c:v>5.2399999999999762</c:v>
                </c:pt>
                <c:pt idx="263">
                  <c:v>5.2599999999999758</c:v>
                </c:pt>
                <c:pt idx="264">
                  <c:v>5.2799999999999754</c:v>
                </c:pt>
                <c:pt idx="265">
                  <c:v>5.299999999999975</c:v>
                </c:pt>
                <c:pt idx="266">
                  <c:v>5.3199999999999745</c:v>
                </c:pt>
                <c:pt idx="267">
                  <c:v>5.3399999999999741</c:v>
                </c:pt>
                <c:pt idx="268">
                  <c:v>5.3599999999999737</c:v>
                </c:pt>
                <c:pt idx="269">
                  <c:v>5.3799999999999732</c:v>
                </c:pt>
                <c:pt idx="270">
                  <c:v>5.3999999999999728</c:v>
                </c:pt>
                <c:pt idx="271">
                  <c:v>5.4199999999999724</c:v>
                </c:pt>
                <c:pt idx="272">
                  <c:v>5.439999999999972</c:v>
                </c:pt>
                <c:pt idx="273">
                  <c:v>5.4599999999999715</c:v>
                </c:pt>
                <c:pt idx="274">
                  <c:v>5.4799999999999711</c:v>
                </c:pt>
                <c:pt idx="275">
                  <c:v>5.4999999999999707</c:v>
                </c:pt>
              </c:numCache>
            </c:numRef>
          </c:xVal>
          <c:yVal>
            <c:numRef>
              <c:f>'Clipped Sinusoids'!$D$6:$D$281</c:f>
              <c:numCache>
                <c:formatCode>General</c:formatCode>
                <c:ptCount val="276"/>
                <c:pt idx="0">
                  <c:v>0</c:v>
                </c:pt>
                <c:pt idx="1">
                  <c:v>0.37674311717588027</c:v>
                </c:pt>
                <c:pt idx="2">
                  <c:v>0.75199940138582555</c:v>
                </c:pt>
                <c:pt idx="3">
                  <c:v>1.1242878875143476</c:v>
                </c:pt>
                <c:pt idx="4">
                  <c:v>1.4921393229891287</c:v>
                </c:pt>
                <c:pt idx="5">
                  <c:v>1.8541019662496843</c:v>
                </c:pt>
                <c:pt idx="6">
                  <c:v>2.208747316108068</c:v>
                </c:pt>
                <c:pt idx="7">
                  <c:v>2.5546757493904364</c:v>
                </c:pt>
                <c:pt idx="8">
                  <c:v>2.8905220446102922</c:v>
                </c:pt>
                <c:pt idx="9">
                  <c:v>3.2149607698739802</c:v>
                </c:pt>
                <c:pt idx="10">
                  <c:v>3.5267115137548388</c:v>
                </c:pt>
                <c:pt idx="11">
                  <c:v>3.8245439384921376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4</c:v>
                </c:pt>
                <c:pt idx="28">
                  <c:v>4</c:v>
                </c:pt>
                <c:pt idx="29">
                  <c:v>4</c:v>
                </c:pt>
                <c:pt idx="30">
                  <c:v>4</c:v>
                </c:pt>
                <c:pt idx="31">
                  <c:v>4</c:v>
                </c:pt>
                <c:pt idx="32">
                  <c:v>4</c:v>
                </c:pt>
                <c:pt idx="33">
                  <c:v>4</c:v>
                </c:pt>
                <c:pt idx="34">
                  <c:v>4</c:v>
                </c:pt>
                <c:pt idx="35">
                  <c:v>4</c:v>
                </c:pt>
                <c:pt idx="36">
                  <c:v>4</c:v>
                </c:pt>
                <c:pt idx="37">
                  <c:v>4</c:v>
                </c:pt>
                <c:pt idx="38">
                  <c:v>4</c:v>
                </c:pt>
                <c:pt idx="39">
                  <c:v>3.8245439384921331</c:v>
                </c:pt>
                <c:pt idx="40">
                  <c:v>3.526711513754833</c:v>
                </c:pt>
                <c:pt idx="41">
                  <c:v>3.2149607698739731</c:v>
                </c:pt>
                <c:pt idx="42">
                  <c:v>2.8905220446102842</c:v>
                </c:pt>
                <c:pt idx="43">
                  <c:v>2.5546757493904302</c:v>
                </c:pt>
                <c:pt idx="44">
                  <c:v>2.2087473161080613</c:v>
                </c:pt>
                <c:pt idx="45">
                  <c:v>1.8541019662496776</c:v>
                </c:pt>
                <c:pt idx="46">
                  <c:v>1.4921393229891211</c:v>
                </c:pt>
                <c:pt idx="47">
                  <c:v>1.1242878875143396</c:v>
                </c:pt>
                <c:pt idx="48">
                  <c:v>0.75199940138581667</c:v>
                </c:pt>
                <c:pt idx="49">
                  <c:v>0.37674311717587083</c:v>
                </c:pt>
                <c:pt idx="50">
                  <c:v>-7.2585167043559551E-15</c:v>
                </c:pt>
                <c:pt idx="51">
                  <c:v>-0.37674311717588799</c:v>
                </c:pt>
                <c:pt idx="52">
                  <c:v>-0.75199940138583377</c:v>
                </c:pt>
                <c:pt idx="53">
                  <c:v>-1.1242878875143565</c:v>
                </c:pt>
                <c:pt idx="54">
                  <c:v>-1.4921393229891378</c:v>
                </c:pt>
                <c:pt idx="55">
                  <c:v>-1.854101966249694</c:v>
                </c:pt>
                <c:pt idx="56">
                  <c:v>-2.2087473161080773</c:v>
                </c:pt>
                <c:pt idx="57">
                  <c:v>-2.5546757493904457</c:v>
                </c:pt>
                <c:pt idx="58">
                  <c:v>-2.8905220446103015</c:v>
                </c:pt>
                <c:pt idx="59">
                  <c:v>-3.2149607698739873</c:v>
                </c:pt>
                <c:pt idx="60">
                  <c:v>-3.5267115137548468</c:v>
                </c:pt>
                <c:pt idx="61">
                  <c:v>-3.8245439384921465</c:v>
                </c:pt>
                <c:pt idx="62">
                  <c:v>-4.1072826355721395</c:v>
                </c:pt>
                <c:pt idx="63">
                  <c:v>-4.3738117645284769</c:v>
                </c:pt>
                <c:pt idx="64">
                  <c:v>-4.6230794566547431</c:v>
                </c:pt>
                <c:pt idx="65">
                  <c:v>-4.8541019662496936</c:v>
                </c:pt>
                <c:pt idx="66">
                  <c:v>-5.0659675530120971</c:v>
                </c:pt>
                <c:pt idx="67">
                  <c:v>-5.2578400802631871</c:v>
                </c:pt>
                <c:pt idx="68">
                  <c:v>-5.4289623147961228</c:v>
                </c:pt>
                <c:pt idx="69">
                  <c:v>-5.5786589153295125</c:v>
                </c:pt>
                <c:pt idx="70">
                  <c:v>-5.7063390977709254</c:v>
                </c:pt>
                <c:pt idx="71">
                  <c:v>-5.81149896677179</c:v>
                </c:pt>
                <c:pt idx="72">
                  <c:v>-5.8937235043721348</c:v>
                </c:pt>
                <c:pt idx="73">
                  <c:v>-5.9526882078868688</c:v>
                </c:pt>
                <c:pt idx="74">
                  <c:v>-5.9881603705696307</c:v>
                </c:pt>
                <c:pt idx="75">
                  <c:v>-6</c:v>
                </c:pt>
                <c:pt idx="76">
                  <c:v>-5.988160370569628</c:v>
                </c:pt>
                <c:pt idx="77">
                  <c:v>-5.9526882078868653</c:v>
                </c:pt>
                <c:pt idx="78">
                  <c:v>-5.8937235043721286</c:v>
                </c:pt>
                <c:pt idx="79">
                  <c:v>-5.8114989667717829</c:v>
                </c:pt>
                <c:pt idx="80">
                  <c:v>-5.7063390977709165</c:v>
                </c:pt>
                <c:pt idx="81">
                  <c:v>-5.5786589153295019</c:v>
                </c:pt>
                <c:pt idx="82">
                  <c:v>-5.4289623147961104</c:v>
                </c:pt>
                <c:pt idx="83">
                  <c:v>-5.257840080263172</c:v>
                </c:pt>
                <c:pt idx="84">
                  <c:v>-5.0659675530120811</c:v>
                </c:pt>
                <c:pt idx="85">
                  <c:v>-4.8541019662496723</c:v>
                </c:pt>
                <c:pt idx="86">
                  <c:v>-4.6230794566547244</c:v>
                </c:pt>
                <c:pt idx="87">
                  <c:v>-4.3738117645284547</c:v>
                </c:pt>
                <c:pt idx="88">
                  <c:v>-4.1072826355721181</c:v>
                </c:pt>
                <c:pt idx="89">
                  <c:v>-3.8245439384921212</c:v>
                </c:pt>
                <c:pt idx="90">
                  <c:v>-3.5267115137548228</c:v>
                </c:pt>
                <c:pt idx="91">
                  <c:v>-3.2149607698739597</c:v>
                </c:pt>
                <c:pt idx="92">
                  <c:v>-2.8905220446102735</c:v>
                </c:pt>
                <c:pt idx="93">
                  <c:v>-2.5546757493904191</c:v>
                </c:pt>
                <c:pt idx="94">
                  <c:v>-2.2087473161080471</c:v>
                </c:pt>
                <c:pt idx="95">
                  <c:v>-1.8541019662496656</c:v>
                </c:pt>
                <c:pt idx="96">
                  <c:v>-1.4921393229891062</c:v>
                </c:pt>
                <c:pt idx="97">
                  <c:v>-1.1242878875143272</c:v>
                </c:pt>
                <c:pt idx="98">
                  <c:v>-0.75199940138580157</c:v>
                </c:pt>
                <c:pt idx="99">
                  <c:v>-0.37674311717585834</c:v>
                </c:pt>
                <c:pt idx="100">
                  <c:v>2.5175174445113413E-14</c:v>
                </c:pt>
                <c:pt idx="101">
                  <c:v>0.37674311717590325</c:v>
                </c:pt>
                <c:pt idx="102">
                  <c:v>0.75199940138585153</c:v>
                </c:pt>
                <c:pt idx="103">
                  <c:v>1.1242878875143714</c:v>
                </c:pt>
                <c:pt idx="104">
                  <c:v>1.4921393229891551</c:v>
                </c:pt>
                <c:pt idx="105">
                  <c:v>1.8541019662497082</c:v>
                </c:pt>
                <c:pt idx="106">
                  <c:v>2.2087473161080893</c:v>
                </c:pt>
                <c:pt idx="107">
                  <c:v>2.5546757493904595</c:v>
                </c:pt>
                <c:pt idx="108">
                  <c:v>2.8905220446103126</c:v>
                </c:pt>
                <c:pt idx="109">
                  <c:v>3.2149607698740024</c:v>
                </c:pt>
                <c:pt idx="110">
                  <c:v>3.5267115137548588</c:v>
                </c:pt>
                <c:pt idx="111">
                  <c:v>3.8245439384921598</c:v>
                </c:pt>
                <c:pt idx="112">
                  <c:v>4</c:v>
                </c:pt>
                <c:pt idx="113">
                  <c:v>4</c:v>
                </c:pt>
                <c:pt idx="114">
                  <c:v>4</c:v>
                </c:pt>
                <c:pt idx="115">
                  <c:v>4</c:v>
                </c:pt>
                <c:pt idx="116">
                  <c:v>4</c:v>
                </c:pt>
                <c:pt idx="117">
                  <c:v>4</c:v>
                </c:pt>
                <c:pt idx="118">
                  <c:v>4</c:v>
                </c:pt>
                <c:pt idx="119">
                  <c:v>4</c:v>
                </c:pt>
                <c:pt idx="120">
                  <c:v>4</c:v>
                </c:pt>
                <c:pt idx="121">
                  <c:v>4</c:v>
                </c:pt>
                <c:pt idx="122">
                  <c:v>4</c:v>
                </c:pt>
                <c:pt idx="123">
                  <c:v>4</c:v>
                </c:pt>
                <c:pt idx="124">
                  <c:v>4</c:v>
                </c:pt>
                <c:pt idx="125">
                  <c:v>4</c:v>
                </c:pt>
                <c:pt idx="126">
                  <c:v>4</c:v>
                </c:pt>
                <c:pt idx="127">
                  <c:v>4</c:v>
                </c:pt>
                <c:pt idx="128">
                  <c:v>4</c:v>
                </c:pt>
                <c:pt idx="129">
                  <c:v>4</c:v>
                </c:pt>
                <c:pt idx="130">
                  <c:v>4</c:v>
                </c:pt>
                <c:pt idx="131">
                  <c:v>4</c:v>
                </c:pt>
                <c:pt idx="132">
                  <c:v>4</c:v>
                </c:pt>
                <c:pt idx="133">
                  <c:v>4</c:v>
                </c:pt>
                <c:pt idx="134">
                  <c:v>4</c:v>
                </c:pt>
                <c:pt idx="135">
                  <c:v>4</c:v>
                </c:pt>
                <c:pt idx="136">
                  <c:v>4</c:v>
                </c:pt>
                <c:pt idx="137">
                  <c:v>4</c:v>
                </c:pt>
                <c:pt idx="138">
                  <c:v>4</c:v>
                </c:pt>
                <c:pt idx="139">
                  <c:v>3.8245439384921136</c:v>
                </c:pt>
                <c:pt idx="140">
                  <c:v>3.5267115137548064</c:v>
                </c:pt>
                <c:pt idx="141">
                  <c:v>3.2149607698739473</c:v>
                </c:pt>
                <c:pt idx="142">
                  <c:v>2.8905220446102602</c:v>
                </c:pt>
                <c:pt idx="143">
                  <c:v>2.5546757493904049</c:v>
                </c:pt>
                <c:pt idx="144">
                  <c:v>2.2087473161080284</c:v>
                </c:pt>
                <c:pt idx="145">
                  <c:v>1.8541019662496461</c:v>
                </c:pt>
                <c:pt idx="146">
                  <c:v>1.4921393229890916</c:v>
                </c:pt>
                <c:pt idx="147">
                  <c:v>1.1242878875143121</c:v>
                </c:pt>
                <c:pt idx="148">
                  <c:v>0.7519994013857918</c:v>
                </c:pt>
                <c:pt idx="149">
                  <c:v>0.37674311717583775</c:v>
                </c:pt>
                <c:pt idx="150">
                  <c:v>-4.0427296926770495E-14</c:v>
                </c:pt>
                <c:pt idx="151">
                  <c:v>-0.37674311717591846</c:v>
                </c:pt>
                <c:pt idx="152">
                  <c:v>-0.7519994013858613</c:v>
                </c:pt>
                <c:pt idx="153">
                  <c:v>-1.1242878875143916</c:v>
                </c:pt>
                <c:pt idx="154">
                  <c:v>-1.49213932298917</c:v>
                </c:pt>
                <c:pt idx="155">
                  <c:v>-1.8541019662497229</c:v>
                </c:pt>
                <c:pt idx="156">
                  <c:v>-2.208747316108103</c:v>
                </c:pt>
                <c:pt idx="157">
                  <c:v>-2.5546757493904781</c:v>
                </c:pt>
                <c:pt idx="158">
                  <c:v>-2.8905220446103304</c:v>
                </c:pt>
                <c:pt idx="159">
                  <c:v>-3.2149607698740152</c:v>
                </c:pt>
                <c:pt idx="160">
                  <c:v>-3.5267115137548712</c:v>
                </c:pt>
                <c:pt idx="161">
                  <c:v>-3.8245439384921678</c:v>
                </c:pt>
                <c:pt idx="162">
                  <c:v>-4.1072826355721661</c:v>
                </c:pt>
                <c:pt idx="163">
                  <c:v>-4.3738117645284991</c:v>
                </c:pt>
                <c:pt idx="164">
                  <c:v>-4.6230794566547626</c:v>
                </c:pt>
                <c:pt idx="165">
                  <c:v>-4.8541019662497078</c:v>
                </c:pt>
                <c:pt idx="166">
                  <c:v>-5.0659675530121167</c:v>
                </c:pt>
                <c:pt idx="167">
                  <c:v>-5.2578400802632039</c:v>
                </c:pt>
                <c:pt idx="168">
                  <c:v>-5.4289623147961361</c:v>
                </c:pt>
                <c:pt idx="169">
                  <c:v>-5.5786589153295241</c:v>
                </c:pt>
                <c:pt idx="170">
                  <c:v>-5.706339097770937</c:v>
                </c:pt>
                <c:pt idx="171">
                  <c:v>-5.8114989667717989</c:v>
                </c:pt>
                <c:pt idx="172">
                  <c:v>-5.893723504372141</c:v>
                </c:pt>
                <c:pt idx="173">
                  <c:v>-5.9526882078868724</c:v>
                </c:pt>
                <c:pt idx="174">
                  <c:v>-5.9881603705696325</c:v>
                </c:pt>
                <c:pt idx="175">
                  <c:v>-6</c:v>
                </c:pt>
                <c:pt idx="176">
                  <c:v>-5.9881603705696262</c:v>
                </c:pt>
                <c:pt idx="177">
                  <c:v>-5.9526882078868617</c:v>
                </c:pt>
                <c:pt idx="178">
                  <c:v>-5.8937235043721241</c:v>
                </c:pt>
                <c:pt idx="179">
                  <c:v>-5.811498966771774</c:v>
                </c:pt>
                <c:pt idx="180">
                  <c:v>-5.7063390977709059</c:v>
                </c:pt>
                <c:pt idx="181">
                  <c:v>-5.5786589153294912</c:v>
                </c:pt>
                <c:pt idx="182">
                  <c:v>-5.428962314796097</c:v>
                </c:pt>
                <c:pt idx="183">
                  <c:v>-5.2578400802631551</c:v>
                </c:pt>
                <c:pt idx="184">
                  <c:v>-5.0659675530120625</c:v>
                </c:pt>
                <c:pt idx="185">
                  <c:v>-4.8541019662496545</c:v>
                </c:pt>
                <c:pt idx="186">
                  <c:v>-4.623079456654704</c:v>
                </c:pt>
                <c:pt idx="187">
                  <c:v>-4.3738117645284369</c:v>
                </c:pt>
                <c:pt idx="188">
                  <c:v>-4.1072826355720924</c:v>
                </c:pt>
                <c:pt idx="189">
                  <c:v>-3.8245439384920976</c:v>
                </c:pt>
                <c:pt idx="190">
                  <c:v>-3.5267115137547984</c:v>
                </c:pt>
                <c:pt idx="191">
                  <c:v>-3.2149607698739384</c:v>
                </c:pt>
                <c:pt idx="192">
                  <c:v>-2.890522044610242</c:v>
                </c:pt>
                <c:pt idx="193">
                  <c:v>-2.5546757493903862</c:v>
                </c:pt>
                <c:pt idx="194">
                  <c:v>-2.2087473161080187</c:v>
                </c:pt>
                <c:pt idx="195">
                  <c:v>-1.8541019662496367</c:v>
                </c:pt>
                <c:pt idx="196">
                  <c:v>-1.4921393229890716</c:v>
                </c:pt>
                <c:pt idx="197">
                  <c:v>-1.1242878875142921</c:v>
                </c:pt>
                <c:pt idx="198">
                  <c:v>-0.75199940138577126</c:v>
                </c:pt>
                <c:pt idx="199">
                  <c:v>-0.37674311717582787</c:v>
                </c:pt>
                <c:pt idx="200">
                  <c:v>5.0350348890226826E-14</c:v>
                </c:pt>
                <c:pt idx="201">
                  <c:v>0.37674311717591769</c:v>
                </c:pt>
                <c:pt idx="202">
                  <c:v>0.75199940138586052</c:v>
                </c:pt>
                <c:pt idx="203">
                  <c:v>1.1242878875143698</c:v>
                </c:pt>
                <c:pt idx="204">
                  <c:v>1.4921393229891382</c:v>
                </c:pt>
                <c:pt idx="205">
                  <c:v>1.8541019662496918</c:v>
                </c:pt>
                <c:pt idx="206">
                  <c:v>2.2087473161080631</c:v>
                </c:pt>
                <c:pt idx="207">
                  <c:v>2.5546757493904293</c:v>
                </c:pt>
                <c:pt idx="208">
                  <c:v>2.890522044610274</c:v>
                </c:pt>
                <c:pt idx="209">
                  <c:v>3.2149607698739606</c:v>
                </c:pt>
                <c:pt idx="210">
                  <c:v>3.52671151375481</c:v>
                </c:pt>
                <c:pt idx="211">
                  <c:v>3.8245439384921101</c:v>
                </c:pt>
                <c:pt idx="212">
                  <c:v>4</c:v>
                </c:pt>
                <c:pt idx="213">
                  <c:v>4</c:v>
                </c:pt>
                <c:pt idx="214">
                  <c:v>4</c:v>
                </c:pt>
                <c:pt idx="215">
                  <c:v>4</c:v>
                </c:pt>
                <c:pt idx="216">
                  <c:v>4</c:v>
                </c:pt>
                <c:pt idx="217">
                  <c:v>4</c:v>
                </c:pt>
                <c:pt idx="218">
                  <c:v>4</c:v>
                </c:pt>
                <c:pt idx="219">
                  <c:v>4</c:v>
                </c:pt>
                <c:pt idx="220">
                  <c:v>4</c:v>
                </c:pt>
                <c:pt idx="221">
                  <c:v>4</c:v>
                </c:pt>
                <c:pt idx="222">
                  <c:v>4</c:v>
                </c:pt>
                <c:pt idx="223">
                  <c:v>4</c:v>
                </c:pt>
                <c:pt idx="224">
                  <c:v>4</c:v>
                </c:pt>
                <c:pt idx="225">
                  <c:v>4</c:v>
                </c:pt>
                <c:pt idx="226">
                  <c:v>4</c:v>
                </c:pt>
                <c:pt idx="227">
                  <c:v>4</c:v>
                </c:pt>
                <c:pt idx="228">
                  <c:v>4</c:v>
                </c:pt>
                <c:pt idx="229">
                  <c:v>4</c:v>
                </c:pt>
                <c:pt idx="230">
                  <c:v>4</c:v>
                </c:pt>
                <c:pt idx="231">
                  <c:v>4</c:v>
                </c:pt>
                <c:pt idx="232">
                  <c:v>4</c:v>
                </c:pt>
                <c:pt idx="233">
                  <c:v>4</c:v>
                </c:pt>
                <c:pt idx="234">
                  <c:v>4</c:v>
                </c:pt>
                <c:pt idx="235">
                  <c:v>4</c:v>
                </c:pt>
                <c:pt idx="236">
                  <c:v>4</c:v>
                </c:pt>
                <c:pt idx="237">
                  <c:v>4</c:v>
                </c:pt>
                <c:pt idx="238">
                  <c:v>4</c:v>
                </c:pt>
                <c:pt idx="239">
                  <c:v>3.8245439384923445</c:v>
                </c:pt>
                <c:pt idx="240">
                  <c:v>3.5267115137550573</c:v>
                </c:pt>
                <c:pt idx="241">
                  <c:v>3.2149607698742182</c:v>
                </c:pt>
                <c:pt idx="242">
                  <c:v>2.8905220446105506</c:v>
                </c:pt>
                <c:pt idx="243">
                  <c:v>2.5546757493907055</c:v>
                </c:pt>
                <c:pt idx="244">
                  <c:v>2.2087473161083566</c:v>
                </c:pt>
                <c:pt idx="245">
                  <c:v>1.8541019662499818</c:v>
                </c:pt>
                <c:pt idx="246">
                  <c:v>1.492139322989444</c:v>
                </c:pt>
                <c:pt idx="247">
                  <c:v>1.1242878875146696</c:v>
                </c:pt>
                <c:pt idx="248">
                  <c:v>0.75199940138616328</c:v>
                </c:pt>
                <c:pt idx="249">
                  <c:v>0.37674311717622211</c:v>
                </c:pt>
                <c:pt idx="250">
                  <c:v>3.5539409956597545E-13</c:v>
                </c:pt>
                <c:pt idx="251">
                  <c:v>-0.37674311717551279</c:v>
                </c:pt>
                <c:pt idx="252">
                  <c:v>-0.75199940138545807</c:v>
                </c:pt>
                <c:pt idx="253">
                  <c:v>-1.1242878875139715</c:v>
                </c:pt>
                <c:pt idx="254">
                  <c:v>-1.4921393229887556</c:v>
                </c:pt>
                <c:pt idx="255">
                  <c:v>-1.8541019662493059</c:v>
                </c:pt>
                <c:pt idx="256">
                  <c:v>-2.2087473161076954</c:v>
                </c:pt>
                <c:pt idx="257">
                  <c:v>-2.5546757493900718</c:v>
                </c:pt>
                <c:pt idx="258">
                  <c:v>-2.8905220446099187</c:v>
                </c:pt>
                <c:pt idx="259">
                  <c:v>-3.2149607698736182</c:v>
                </c:pt>
                <c:pt idx="260">
                  <c:v>-3.5267115137544911</c:v>
                </c:pt>
                <c:pt idx="261">
                  <c:v>-3.8245439384917885</c:v>
                </c:pt>
                <c:pt idx="262">
                  <c:v>-4.1072826355718002</c:v>
                </c:pt>
                <c:pt idx="263">
                  <c:v>-4.3738117645281553</c:v>
                </c:pt>
                <c:pt idx="264">
                  <c:v>-4.6230794566544429</c:v>
                </c:pt>
                <c:pt idx="265">
                  <c:v>-4.8541019662494005</c:v>
                </c:pt>
                <c:pt idx="266">
                  <c:v>-5.0659675530118298</c:v>
                </c:pt>
                <c:pt idx="267">
                  <c:v>-5.2578400802629464</c:v>
                </c:pt>
                <c:pt idx="268">
                  <c:v>-5.4289623147959087</c:v>
                </c:pt>
                <c:pt idx="269">
                  <c:v>-5.5786589153293198</c:v>
                </c:pt>
                <c:pt idx="270">
                  <c:v>-5.706339097770762</c:v>
                </c:pt>
                <c:pt idx="271">
                  <c:v>-5.8114989667716577</c:v>
                </c:pt>
                <c:pt idx="272">
                  <c:v>-5.89372350437203</c:v>
                </c:pt>
                <c:pt idx="273">
                  <c:v>-5.9526882078867986</c:v>
                </c:pt>
                <c:pt idx="274">
                  <c:v>-5.9881603705695952</c:v>
                </c:pt>
                <c:pt idx="275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F0E-4B51-B29B-F220C86BB8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487528"/>
        <c:axId val="420982264"/>
      </c:scatterChart>
      <c:valAx>
        <c:axId val="329487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82264"/>
        <c:crosses val="autoZero"/>
        <c:crossBetween val="midCat"/>
      </c:valAx>
      <c:valAx>
        <c:axId val="420982264"/>
        <c:scaling>
          <c:orientation val="minMax"/>
          <c:max val="6"/>
          <c:min val="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4875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0.14256</cdr:x>
      <cdr:y>0.16563</cdr:y>
    </cdr:from>
    <cdr:to>
      <cdr:x>0.94736</cdr:x>
      <cdr:y>0.16563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7308237E-19DE-4981-A781-BC48E9815B71}"/>
            </a:ext>
          </a:extLst>
        </cdr:cNvPr>
        <cdr:cNvCxnSpPr/>
      </cdr:nvCxnSpPr>
      <cdr:spPr>
        <a:xfrm xmlns:a="http://schemas.openxmlformats.org/drawingml/2006/main">
          <a:off x="601868" y="414657"/>
          <a:ext cx="3397646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Lab 2 </a:t>
            </a:r>
          </a:p>
          <a:p>
            <a:r>
              <a:rPr lang="en-US" sz="3200" dirty="0"/>
              <a:t>Clipper and Clamper Circuits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1DB01-2323-4742-A6DE-F49CC5EEE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Clipper Circuit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C88434B-DA11-432B-B5A5-ABCAA4497943}"/>
              </a:ext>
            </a:extLst>
          </p:cNvPr>
          <p:cNvGrpSpPr/>
          <p:nvPr/>
        </p:nvGrpSpPr>
        <p:grpSpPr>
          <a:xfrm>
            <a:off x="2364332" y="2289127"/>
            <a:ext cx="6280220" cy="3481011"/>
            <a:chOff x="2451798" y="2372332"/>
            <a:chExt cx="6280220" cy="3481011"/>
          </a:xfrm>
        </p:grpSpPr>
        <p:sp>
          <p:nvSpPr>
            <p:cNvPr id="25" name="TextBox 48">
              <a:extLst>
                <a:ext uri="{FF2B5EF4-FFF2-40B4-BE49-F238E27FC236}">
                  <a16:creationId xmlns:a16="http://schemas.microsoft.com/office/drawing/2014/main" id="{112C1470-137D-48FD-B0E0-D11C6B1695B7}"/>
                </a:ext>
              </a:extLst>
            </p:cNvPr>
            <p:cNvSpPr txBox="1"/>
            <p:nvPr/>
          </p:nvSpPr>
          <p:spPr>
            <a:xfrm>
              <a:off x="8044652" y="3839466"/>
              <a:ext cx="687366" cy="60521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lang="en-US" sz="1400" kern="1200" baseline="-250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out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Box 49">
              <a:extLst>
                <a:ext uri="{FF2B5EF4-FFF2-40B4-BE49-F238E27FC236}">
                  <a16:creationId xmlns:a16="http://schemas.microsoft.com/office/drawing/2014/main" id="{39085DDE-C2D9-43C7-B5FF-CF73013044FC}"/>
                </a:ext>
              </a:extLst>
            </p:cNvPr>
            <p:cNvSpPr txBox="1"/>
            <p:nvPr/>
          </p:nvSpPr>
          <p:spPr>
            <a:xfrm>
              <a:off x="7936964" y="4954442"/>
              <a:ext cx="352754" cy="65263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24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Box 50">
              <a:extLst>
                <a:ext uri="{FF2B5EF4-FFF2-40B4-BE49-F238E27FC236}">
                  <a16:creationId xmlns:a16="http://schemas.microsoft.com/office/drawing/2014/main" id="{0352EF8E-F4D0-473C-AF8E-DB025F149955}"/>
                </a:ext>
              </a:extLst>
            </p:cNvPr>
            <p:cNvSpPr txBox="1"/>
            <p:nvPr/>
          </p:nvSpPr>
          <p:spPr>
            <a:xfrm>
              <a:off x="7867814" y="2722928"/>
              <a:ext cx="352754" cy="5424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+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5CA243F-98DD-4914-A9B9-092F6760E4FF}"/>
                </a:ext>
              </a:extLst>
            </p:cNvPr>
            <p:cNvGrpSpPr/>
            <p:nvPr/>
          </p:nvGrpSpPr>
          <p:grpSpPr>
            <a:xfrm>
              <a:off x="2451798" y="2372332"/>
              <a:ext cx="5547280" cy="3481011"/>
              <a:chOff x="2451798" y="2347033"/>
              <a:chExt cx="5547280" cy="3481011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F1923C80-4037-4EB9-92A8-BFE4C231C81B}"/>
                  </a:ext>
                </a:extLst>
              </p:cNvPr>
              <p:cNvSpPr/>
              <p:nvPr/>
            </p:nvSpPr>
            <p:spPr>
              <a:xfrm>
                <a:off x="2848423" y="3688055"/>
                <a:ext cx="731520" cy="73152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/>
              </a:p>
            </p:txBody>
          </p: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E64FF62C-9CE0-4565-B8C5-7FBCBC7A7C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22435" y="2903378"/>
                <a:ext cx="0" cy="7846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0D101AE6-FE47-4405-8551-5F985807CF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12487" y="4419575"/>
                <a:ext cx="0" cy="8563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DC5B064-428F-444F-8EF0-5876B2CBEF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22435" y="2917502"/>
                <a:ext cx="5805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F891DEAA-EA61-499A-8852-79E1E3F4C9B9}"/>
                  </a:ext>
                </a:extLst>
              </p:cNvPr>
              <p:cNvGrpSpPr/>
              <p:nvPr/>
            </p:nvGrpSpPr>
            <p:grpSpPr>
              <a:xfrm>
                <a:off x="3802967" y="2733479"/>
                <a:ext cx="844237" cy="326888"/>
                <a:chOff x="1355975" y="398562"/>
                <a:chExt cx="797859" cy="297701"/>
              </a:xfrm>
            </p:grpSpPr>
            <p:grpSp>
              <p:nvGrpSpPr>
                <p:cNvPr id="37" name="Group 36">
                  <a:extLst>
                    <a:ext uri="{FF2B5EF4-FFF2-40B4-BE49-F238E27FC236}">
                      <a16:creationId xmlns:a16="http://schemas.microsoft.com/office/drawing/2014/main" id="{D8F76DFA-8188-4BEF-BFEF-D45CCC722A4F}"/>
                    </a:ext>
                  </a:extLst>
                </p:cNvPr>
                <p:cNvGrpSpPr/>
                <p:nvPr/>
              </p:nvGrpSpPr>
              <p:grpSpPr>
                <a:xfrm>
                  <a:off x="1355975" y="398562"/>
                  <a:ext cx="204010" cy="290601"/>
                  <a:chOff x="1355975" y="398562"/>
                  <a:chExt cx="204010" cy="290601"/>
                </a:xfrm>
              </p:grpSpPr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B8770D52-0772-484D-8749-101663626A7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355975" y="39856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D020201B-6474-43B5-9C7E-E30098C669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1428076" y="40054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0FBBFA8-2DDB-481D-A02F-3508E2337FCD}"/>
                    </a:ext>
                  </a:extLst>
                </p:cNvPr>
                <p:cNvGrpSpPr/>
                <p:nvPr/>
              </p:nvGrpSpPr>
              <p:grpSpPr>
                <a:xfrm>
                  <a:off x="1559856" y="405661"/>
                  <a:ext cx="263561" cy="290602"/>
                  <a:chOff x="1559856" y="405661"/>
                  <a:chExt cx="263561" cy="290602"/>
                </a:xfrm>
              </p:grpSpPr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27C45104-1E55-4350-BC0D-BF571E2A2A2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559856" y="40566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28592D9C-DCF6-4C1B-B635-87A99677CB2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1691508" y="40764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8988669B-1E19-4739-BCEB-2C0E9EFBF54A}"/>
                    </a:ext>
                  </a:extLst>
                </p:cNvPr>
                <p:cNvGrpSpPr/>
                <p:nvPr/>
              </p:nvGrpSpPr>
              <p:grpSpPr>
                <a:xfrm>
                  <a:off x="1823288" y="405661"/>
                  <a:ext cx="263561" cy="290602"/>
                  <a:chOff x="1823288" y="405661"/>
                  <a:chExt cx="263561" cy="290602"/>
                </a:xfrm>
              </p:grpSpPr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F1A9F08D-DFB9-4AE7-81D3-A9A1100AF8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823288" y="40566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8813F965-0B4C-4BDF-8A87-22F04C4A83D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1954940" y="40764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67B16EB3-F160-4E3D-B7BF-C5117D9C64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086591" y="544854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94D3178-9A11-4C44-9545-B8AF6EE6224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647204" y="2910635"/>
                <a:ext cx="3137754" cy="68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0997DAEE-91B6-4D1C-9553-2C09CEFF17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19708" y="5282297"/>
                <a:ext cx="4565250" cy="4492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D2F9D2F7-9A82-4460-AA28-D2F208B606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71949" y="2910635"/>
                <a:ext cx="63" cy="3850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7F9FA134-0DB6-4E96-9922-CF79F4D73E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72013" y="3729676"/>
                <a:ext cx="12945" cy="761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8BFB6A90-326F-46E1-BC53-E0E0C0D46B85}"/>
                  </a:ext>
                </a:extLst>
              </p:cNvPr>
              <p:cNvGrpSpPr/>
              <p:nvPr/>
            </p:nvGrpSpPr>
            <p:grpSpPr>
              <a:xfrm flipV="1">
                <a:off x="7612057" y="3287419"/>
                <a:ext cx="387021" cy="433960"/>
                <a:chOff x="4936334" y="910599"/>
                <a:chExt cx="365760" cy="395213"/>
              </a:xfrm>
            </p:grpSpPr>
            <p:sp>
              <p:nvSpPr>
                <p:cNvPr id="35" name="Isosceles Triangle 34">
                  <a:extLst>
                    <a:ext uri="{FF2B5EF4-FFF2-40B4-BE49-F238E27FC236}">
                      <a16:creationId xmlns:a16="http://schemas.microsoft.com/office/drawing/2014/main" id="{61002833-8115-4E8C-98E1-CD403FB4D565}"/>
                    </a:ext>
                  </a:extLst>
                </p:cNvPr>
                <p:cNvSpPr/>
                <p:nvPr/>
              </p:nvSpPr>
              <p:spPr>
                <a:xfrm flipV="1">
                  <a:off x="4936334" y="910599"/>
                  <a:ext cx="341291" cy="395213"/>
                </a:xfrm>
                <a:prstGeom prst="triangle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38F79394-67FC-4F97-A90A-8A41E95EF27B}"/>
                    </a:ext>
                  </a:extLst>
                </p:cNvPr>
                <p:cNvCxnSpPr/>
                <p:nvPr/>
              </p:nvCxnSpPr>
              <p:spPr>
                <a:xfrm flipH="1">
                  <a:off x="4936334" y="1304032"/>
                  <a:ext cx="365760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" name="TextBox 25">
                <a:extLst>
                  <a:ext uri="{FF2B5EF4-FFF2-40B4-BE49-F238E27FC236}">
                    <a16:creationId xmlns:a16="http://schemas.microsoft.com/office/drawing/2014/main" id="{42A6EA44-EA74-4A8D-9816-BAE4D4D82E41}"/>
                  </a:ext>
                </a:extLst>
              </p:cNvPr>
              <p:cNvSpPr txBox="1"/>
              <p:nvPr/>
            </p:nvSpPr>
            <p:spPr>
              <a:xfrm>
                <a:off x="3076166" y="3678345"/>
                <a:ext cx="352082" cy="542465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8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TextBox 26">
                <a:extLst>
                  <a:ext uri="{FF2B5EF4-FFF2-40B4-BE49-F238E27FC236}">
                    <a16:creationId xmlns:a16="http://schemas.microsoft.com/office/drawing/2014/main" id="{E094D0F4-9DF9-4962-873A-1754A57E2871}"/>
                  </a:ext>
                </a:extLst>
              </p:cNvPr>
              <p:cNvSpPr txBox="1"/>
              <p:nvPr/>
            </p:nvSpPr>
            <p:spPr>
              <a:xfrm>
                <a:off x="3082580" y="3899853"/>
                <a:ext cx="352754" cy="652631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24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Box 27">
                <a:extLst>
                  <a:ext uri="{FF2B5EF4-FFF2-40B4-BE49-F238E27FC236}">
                    <a16:creationId xmlns:a16="http://schemas.microsoft.com/office/drawing/2014/main" id="{6104442C-6B69-43EC-8A3C-864477BC4AE4}"/>
                  </a:ext>
                </a:extLst>
              </p:cNvPr>
              <p:cNvSpPr txBox="1"/>
              <p:nvPr/>
            </p:nvSpPr>
            <p:spPr>
              <a:xfrm>
                <a:off x="2451798" y="3885805"/>
                <a:ext cx="571184" cy="30484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4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kern="1200" baseline="-250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TextBox 28">
                <a:extLst>
                  <a:ext uri="{FF2B5EF4-FFF2-40B4-BE49-F238E27FC236}">
                    <a16:creationId xmlns:a16="http://schemas.microsoft.com/office/drawing/2014/main" id="{CFB34177-D5A5-439B-B7EF-51FAD907D56D}"/>
                  </a:ext>
                </a:extLst>
              </p:cNvPr>
              <p:cNvSpPr txBox="1"/>
              <p:nvPr/>
            </p:nvSpPr>
            <p:spPr>
              <a:xfrm>
                <a:off x="3702718" y="2347033"/>
                <a:ext cx="995827" cy="401787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8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 = 1 k</a:t>
                </a:r>
                <a:r>
                  <a:rPr lang="el-GR" sz="18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Ω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4DB74D3B-FF89-47F6-864C-D0ADBFA1B6CF}"/>
                  </a:ext>
                </a:extLst>
              </p:cNvPr>
              <p:cNvGrpSpPr/>
              <p:nvPr/>
            </p:nvGrpSpPr>
            <p:grpSpPr>
              <a:xfrm>
                <a:off x="7578439" y="4491293"/>
                <a:ext cx="387021" cy="214734"/>
                <a:chOff x="4924040" y="1999427"/>
                <a:chExt cx="365760" cy="195561"/>
              </a:xfrm>
            </p:grpSpPr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8242020A-84E0-47F0-81C2-C236C27EAEAD}"/>
                    </a:ext>
                  </a:extLst>
                </p:cNvPr>
                <p:cNvGrpSpPr/>
                <p:nvPr/>
              </p:nvGrpSpPr>
              <p:grpSpPr>
                <a:xfrm>
                  <a:off x="4924040" y="1999427"/>
                  <a:ext cx="365760" cy="66675"/>
                  <a:chOff x="4924040" y="1999427"/>
                  <a:chExt cx="365760" cy="66675"/>
                </a:xfrm>
              </p:grpSpPr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CEB159E4-4427-45AC-8AF9-C2CB34BA7C2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24040" y="1999427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21787084-66D6-42E5-A38C-386EF1AF5AC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92620" y="2066102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A8D163FF-38FF-40E3-98D5-B1D1E8780B8E}"/>
                    </a:ext>
                  </a:extLst>
                </p:cNvPr>
                <p:cNvGrpSpPr/>
                <p:nvPr/>
              </p:nvGrpSpPr>
              <p:grpSpPr>
                <a:xfrm>
                  <a:off x="4924040" y="2128313"/>
                  <a:ext cx="365760" cy="66675"/>
                  <a:chOff x="4924040" y="2128313"/>
                  <a:chExt cx="365760" cy="66675"/>
                </a:xfrm>
              </p:grpSpPr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952A0C70-C5AB-4099-BCF5-94435C2156A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24040" y="2128313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8372C147-D762-4878-BA87-BFAB2602F00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92620" y="2194988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0C278B28-8113-4B35-8EED-A39725521AF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780588" y="4701126"/>
                <a:ext cx="0" cy="62609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51">
                <a:extLst>
                  <a:ext uri="{FF2B5EF4-FFF2-40B4-BE49-F238E27FC236}">
                    <a16:creationId xmlns:a16="http://schemas.microsoft.com/office/drawing/2014/main" id="{0A0E98B6-FC51-4A7B-A9F0-852E50C28740}"/>
                  </a:ext>
                </a:extLst>
              </p:cNvPr>
              <p:cNvSpPr txBox="1"/>
              <p:nvPr/>
            </p:nvSpPr>
            <p:spPr>
              <a:xfrm>
                <a:off x="7019909" y="4349217"/>
                <a:ext cx="687366" cy="60521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600" kern="1200" baseline="-250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" name="Text Box 2">
                <a:extLst>
                  <a:ext uri="{FF2B5EF4-FFF2-40B4-BE49-F238E27FC236}">
                    <a16:creationId xmlns:a16="http://schemas.microsoft.com/office/drawing/2014/main" id="{0D7BD37B-D754-4C1B-BCEE-3F67E9DDD3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94377" y="5421401"/>
                <a:ext cx="2872524" cy="40664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Figure 1. Clipper Circuit</a:t>
                </a:r>
              </a:p>
            </p:txBody>
          </p:sp>
        </p:grp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4A5CA647-1694-4342-9D7A-12F3336248CB}"/>
              </a:ext>
            </a:extLst>
          </p:cNvPr>
          <p:cNvSpPr txBox="1"/>
          <p:nvPr/>
        </p:nvSpPr>
        <p:spPr>
          <a:xfrm>
            <a:off x="585091" y="3472217"/>
            <a:ext cx="2237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Function Generator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70B7C3B-8ADB-43D4-935D-6D0C59BBEDDF}"/>
              </a:ext>
            </a:extLst>
          </p:cNvPr>
          <p:cNvSpPr txBox="1"/>
          <p:nvPr/>
        </p:nvSpPr>
        <p:spPr>
          <a:xfrm>
            <a:off x="8365313" y="4649518"/>
            <a:ext cx="2237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DC Adjustable Voltage Power Supply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EA0FD57F-3367-4BB6-86F9-AC22EC7C0866}"/>
              </a:ext>
            </a:extLst>
          </p:cNvPr>
          <p:cNvGrpSpPr/>
          <p:nvPr/>
        </p:nvGrpSpPr>
        <p:grpSpPr>
          <a:xfrm>
            <a:off x="11009376" y="4658864"/>
            <a:ext cx="182880" cy="1833376"/>
            <a:chOff x="11009376" y="4658864"/>
            <a:chExt cx="182880" cy="1833376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3302DD80-8B64-40D4-8A8D-5D00722F701F}"/>
                </a:ext>
              </a:extLst>
            </p:cNvPr>
            <p:cNvCxnSpPr>
              <a:cxnSpLocks/>
            </p:cNvCxnSpPr>
            <p:nvPr/>
          </p:nvCxnSpPr>
          <p:spPr>
            <a:xfrm>
              <a:off x="11110909" y="4658864"/>
              <a:ext cx="0" cy="1828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26D453FB-39D7-4C74-9C04-4E2EF552B52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466344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05ED6F1F-4CD3-4D31-8C85-38934AD216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649224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AC7C51C1-4B30-494E-B675-4458CCF2BCE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4847772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0AB4C32F-F7F1-48E3-B704-3646CCEF9F6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502920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793512B5-DB32-40AC-94B0-6CCCBAE7589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521208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546F42D0-295B-4D09-9BF2-F5E37F19688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539496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B30F2E0-199A-409F-9AB7-B84504C62B0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557784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1469ACA1-2F65-4E16-95B2-173A124EBD2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576072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82A2CE14-434A-4584-8AE6-C806533FFFB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594360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30FEFAFA-666C-4D67-870E-C00EF87C6B2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612648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C2D1279-2A30-488D-8B89-F39E1F11FE5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630936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3B69D726-AA3D-4D1B-AFA6-F6B393718086}"/>
              </a:ext>
            </a:extLst>
          </p:cNvPr>
          <p:cNvSpPr txBox="1"/>
          <p:nvPr/>
        </p:nvSpPr>
        <p:spPr>
          <a:xfrm>
            <a:off x="8837117" y="5460862"/>
            <a:ext cx="1346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DC Voltages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6D8C68A7-97A1-4203-B58D-4152A976F320}"/>
              </a:ext>
            </a:extLst>
          </p:cNvPr>
          <p:cNvCxnSpPr>
            <a:cxnSpLocks/>
          </p:cNvCxnSpPr>
          <p:nvPr/>
        </p:nvCxnSpPr>
        <p:spPr>
          <a:xfrm flipH="1">
            <a:off x="11022299" y="4658864"/>
            <a:ext cx="1828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C0A546A-63D5-418A-AA97-501D49AADC9D}"/>
              </a:ext>
            </a:extLst>
          </p:cNvPr>
          <p:cNvSpPr txBox="1"/>
          <p:nvPr/>
        </p:nvSpPr>
        <p:spPr>
          <a:xfrm>
            <a:off x="11187832" y="4511018"/>
            <a:ext cx="4230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5 V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91CFF5E-9D30-46A2-86E5-E5C73335635C}"/>
              </a:ext>
            </a:extLst>
          </p:cNvPr>
          <p:cNvSpPr txBox="1"/>
          <p:nvPr/>
        </p:nvSpPr>
        <p:spPr>
          <a:xfrm>
            <a:off x="11187832" y="4702854"/>
            <a:ext cx="4230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4 V</a:t>
            </a: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E97E47A0-BFD3-472F-B64C-91266B1FC8E7}"/>
              </a:ext>
            </a:extLst>
          </p:cNvPr>
          <p:cNvCxnSpPr>
            <a:cxnSpLocks/>
          </p:cNvCxnSpPr>
          <p:nvPr/>
        </p:nvCxnSpPr>
        <p:spPr>
          <a:xfrm flipH="1">
            <a:off x="11019469" y="4841627"/>
            <a:ext cx="1828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F0D02044-6F03-40FD-8A86-52EC90E0F968}"/>
              </a:ext>
            </a:extLst>
          </p:cNvPr>
          <p:cNvSpPr txBox="1"/>
          <p:nvPr/>
        </p:nvSpPr>
        <p:spPr>
          <a:xfrm>
            <a:off x="11187832" y="5068614"/>
            <a:ext cx="4230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2 V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E8AF548B-E4AF-47A5-8B09-2CE85C96E71F}"/>
              </a:ext>
            </a:extLst>
          </p:cNvPr>
          <p:cNvCxnSpPr>
            <a:cxnSpLocks/>
          </p:cNvCxnSpPr>
          <p:nvPr/>
        </p:nvCxnSpPr>
        <p:spPr>
          <a:xfrm flipH="1">
            <a:off x="11019469" y="5207387"/>
            <a:ext cx="1828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26D5C05F-ED9F-4B2D-8221-349C370DC65F}"/>
              </a:ext>
            </a:extLst>
          </p:cNvPr>
          <p:cNvSpPr txBox="1"/>
          <p:nvPr/>
        </p:nvSpPr>
        <p:spPr>
          <a:xfrm>
            <a:off x="11187832" y="5421610"/>
            <a:ext cx="4230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0 V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807DA556-8BCC-4F5B-8258-0EC4A35761A2}"/>
              </a:ext>
            </a:extLst>
          </p:cNvPr>
          <p:cNvCxnSpPr>
            <a:cxnSpLocks/>
          </p:cNvCxnSpPr>
          <p:nvPr/>
        </p:nvCxnSpPr>
        <p:spPr>
          <a:xfrm flipH="1">
            <a:off x="11019469" y="5570469"/>
            <a:ext cx="1828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F5299C68-47BA-44F2-ADDA-A3989270B4C9}"/>
              </a:ext>
            </a:extLst>
          </p:cNvPr>
          <p:cNvSpPr txBox="1"/>
          <p:nvPr/>
        </p:nvSpPr>
        <p:spPr>
          <a:xfrm>
            <a:off x="11187832" y="5615496"/>
            <a:ext cx="512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-1 V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6AD4BA6F-DC93-40EF-AD72-E07C6928A349}"/>
              </a:ext>
            </a:extLst>
          </p:cNvPr>
          <p:cNvCxnSpPr>
            <a:cxnSpLocks/>
          </p:cNvCxnSpPr>
          <p:nvPr/>
        </p:nvCxnSpPr>
        <p:spPr>
          <a:xfrm flipH="1">
            <a:off x="11019469" y="5764355"/>
            <a:ext cx="1828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DB52F168-8BFC-4413-9D37-8BB082E931F4}"/>
              </a:ext>
            </a:extLst>
          </p:cNvPr>
          <p:cNvSpPr txBox="1"/>
          <p:nvPr/>
        </p:nvSpPr>
        <p:spPr>
          <a:xfrm>
            <a:off x="11177116" y="5791650"/>
            <a:ext cx="512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-2 V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548ABD5C-BC2E-4A8C-A165-B312D8B81223}"/>
              </a:ext>
            </a:extLst>
          </p:cNvPr>
          <p:cNvCxnSpPr>
            <a:cxnSpLocks/>
          </p:cNvCxnSpPr>
          <p:nvPr/>
        </p:nvCxnSpPr>
        <p:spPr>
          <a:xfrm flipH="1">
            <a:off x="11008753" y="5940509"/>
            <a:ext cx="1828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C726AA5B-D3B6-4494-8BA9-6E8190FB8A8E}"/>
              </a:ext>
            </a:extLst>
          </p:cNvPr>
          <p:cNvSpPr txBox="1"/>
          <p:nvPr/>
        </p:nvSpPr>
        <p:spPr>
          <a:xfrm>
            <a:off x="11187832" y="6168857"/>
            <a:ext cx="512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-4 V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EBD73C64-9CD6-418B-BD92-CA0930587B02}"/>
              </a:ext>
            </a:extLst>
          </p:cNvPr>
          <p:cNvCxnSpPr>
            <a:cxnSpLocks/>
          </p:cNvCxnSpPr>
          <p:nvPr/>
        </p:nvCxnSpPr>
        <p:spPr>
          <a:xfrm flipH="1">
            <a:off x="11019469" y="6317716"/>
            <a:ext cx="1828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4F0017B0-D0DC-4F39-A04C-326688890D4A}"/>
              </a:ext>
            </a:extLst>
          </p:cNvPr>
          <p:cNvSpPr txBox="1"/>
          <p:nvPr/>
        </p:nvSpPr>
        <p:spPr>
          <a:xfrm>
            <a:off x="11186566" y="6334252"/>
            <a:ext cx="512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-5 V</a:t>
            </a: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270DB3C9-A4F1-4FD4-9ACD-010E3551F4EA}"/>
              </a:ext>
            </a:extLst>
          </p:cNvPr>
          <p:cNvCxnSpPr>
            <a:cxnSpLocks/>
          </p:cNvCxnSpPr>
          <p:nvPr/>
        </p:nvCxnSpPr>
        <p:spPr>
          <a:xfrm flipH="1">
            <a:off x="11018203" y="6483111"/>
            <a:ext cx="1828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80D46719-A93F-4C6F-BE7C-7D5136F5AEE1}"/>
              </a:ext>
            </a:extLst>
          </p:cNvPr>
          <p:cNvSpPr txBox="1"/>
          <p:nvPr/>
        </p:nvSpPr>
        <p:spPr>
          <a:xfrm>
            <a:off x="504090" y="3979885"/>
            <a:ext cx="198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Sine wave 6V mag</a:t>
            </a:r>
          </a:p>
        </p:txBody>
      </p:sp>
      <p:graphicFrame>
        <p:nvGraphicFramePr>
          <p:cNvPr id="102" name="Chart 101">
            <a:extLst>
              <a:ext uri="{FF2B5EF4-FFF2-40B4-BE49-F238E27FC236}">
                <a16:creationId xmlns:a16="http://schemas.microsoft.com/office/drawing/2014/main" id="{D59F8632-A240-4F02-BE54-F6C2F8C65E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7869077"/>
              </p:ext>
            </p:extLst>
          </p:nvPr>
        </p:nvGraphicFramePr>
        <p:xfrm>
          <a:off x="8365312" y="86785"/>
          <a:ext cx="3713969" cy="2078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3" name="Chart 102">
            <a:extLst>
              <a:ext uri="{FF2B5EF4-FFF2-40B4-BE49-F238E27FC236}">
                <a16:creationId xmlns:a16="http://schemas.microsoft.com/office/drawing/2014/main" id="{C3AF9328-C200-46A8-A602-339E9DF7D7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8688721"/>
              </p:ext>
            </p:extLst>
          </p:nvPr>
        </p:nvGraphicFramePr>
        <p:xfrm>
          <a:off x="8600218" y="2097302"/>
          <a:ext cx="3449251" cy="1929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4" name="TextBox 103">
            <a:extLst>
              <a:ext uri="{FF2B5EF4-FFF2-40B4-BE49-F238E27FC236}">
                <a16:creationId xmlns:a16="http://schemas.microsoft.com/office/drawing/2014/main" id="{13994E71-5B42-49D7-8B7D-AACB9E3C6E41}"/>
              </a:ext>
            </a:extLst>
          </p:cNvPr>
          <p:cNvSpPr txBox="1"/>
          <p:nvPr/>
        </p:nvSpPr>
        <p:spPr>
          <a:xfrm>
            <a:off x="6062369" y="3309013"/>
            <a:ext cx="1557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Reverse Diode</a:t>
            </a:r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BC7E9C34-5174-4563-91AF-D04B16A394C5}"/>
              </a:ext>
            </a:extLst>
          </p:cNvPr>
          <p:cNvGrpSpPr/>
          <p:nvPr/>
        </p:nvGrpSpPr>
        <p:grpSpPr>
          <a:xfrm>
            <a:off x="4367232" y="222708"/>
            <a:ext cx="3543627" cy="2332448"/>
            <a:chOff x="7599330" y="2334784"/>
            <a:chExt cx="4291788" cy="2926080"/>
          </a:xfrm>
        </p:grpSpPr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3F808781-3DD4-497F-AE63-F91495F00797}"/>
                </a:ext>
              </a:extLst>
            </p:cNvPr>
            <p:cNvCxnSpPr/>
            <p:nvPr/>
          </p:nvCxnSpPr>
          <p:spPr>
            <a:xfrm flipV="1">
              <a:off x="8548913" y="4012636"/>
              <a:ext cx="3017520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AEEF225F-D120-4723-87E5-3779F2A5CAB9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8368047" y="3797824"/>
              <a:ext cx="2926080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1B047516-488F-4324-813C-6ABA530EB6A8}"/>
                </a:ext>
              </a:extLst>
            </p:cNvPr>
            <p:cNvCxnSpPr>
              <a:cxnSpLocks/>
            </p:cNvCxnSpPr>
            <p:nvPr/>
          </p:nvCxnSpPr>
          <p:spPr>
            <a:xfrm>
              <a:off x="7599330" y="4312412"/>
              <a:ext cx="1899167" cy="0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65CD845E-AFFF-47DD-B57E-308D561ECA6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98497" y="2446483"/>
              <a:ext cx="2020802" cy="1865929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5443462A-D4B2-4308-A379-F355CFB93C65}"/>
                </a:ext>
              </a:extLst>
            </p:cNvPr>
            <p:cNvSpPr txBox="1"/>
            <p:nvPr/>
          </p:nvSpPr>
          <p:spPr>
            <a:xfrm>
              <a:off x="9863921" y="2334784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A5245EB8-429B-488A-BAEA-86472E12B45F}"/>
                </a:ext>
              </a:extLst>
            </p:cNvPr>
            <p:cNvSpPr txBox="1"/>
            <p:nvPr/>
          </p:nvSpPr>
          <p:spPr>
            <a:xfrm>
              <a:off x="11241748" y="4047695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7808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2" grpId="0">
        <p:bldAsOne/>
      </p:bldGraphic>
      <p:bldGraphic spid="103" grpId="0">
        <p:bldAsOne/>
      </p:bldGraphic>
      <p:bldP spid="10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5B319-330F-44E4-9BEC-292B86655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2 Part 2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7920D6E-F197-469A-82F0-1FCD4BC047A2}"/>
              </a:ext>
            </a:extLst>
          </p:cNvPr>
          <p:cNvSpPr txBox="1">
            <a:spLocks/>
          </p:cNvSpPr>
          <p:nvPr/>
        </p:nvSpPr>
        <p:spPr>
          <a:xfrm>
            <a:off x="4060371" y="2368096"/>
            <a:ext cx="439782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Clamper Circuits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660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Clamper Circuits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6F4F099-70EA-4CA5-8303-2165C5DC9F67}"/>
              </a:ext>
            </a:extLst>
          </p:cNvPr>
          <p:cNvSpPr txBox="1"/>
          <p:nvPr/>
        </p:nvSpPr>
        <p:spPr>
          <a:xfrm>
            <a:off x="5197718" y="750964"/>
            <a:ext cx="5005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Clamper circuits shift the DC value of a waveform.</a:t>
            </a:r>
          </a:p>
        </p:txBody>
      </p:sp>
      <p:graphicFrame>
        <p:nvGraphicFramePr>
          <p:cNvPr id="40" name="Chart 39">
            <a:extLst>
              <a:ext uri="{FF2B5EF4-FFF2-40B4-BE49-F238E27FC236}">
                <a16:creationId xmlns:a16="http://schemas.microsoft.com/office/drawing/2014/main" id="{191D1D90-A4CF-4580-8E8E-9F72071465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7826533"/>
              </p:ext>
            </p:extLst>
          </p:nvPr>
        </p:nvGraphicFramePr>
        <p:xfrm>
          <a:off x="396843" y="1606552"/>
          <a:ext cx="2595084" cy="2155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C3B9B8C0-883D-4FE5-BDC5-6EDAB9737B46}"/>
              </a:ext>
            </a:extLst>
          </p:cNvPr>
          <p:cNvGrpSpPr/>
          <p:nvPr/>
        </p:nvGrpSpPr>
        <p:grpSpPr>
          <a:xfrm>
            <a:off x="2970499" y="977913"/>
            <a:ext cx="6027963" cy="3206579"/>
            <a:chOff x="3113653" y="1734818"/>
            <a:chExt cx="6027963" cy="3206579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508306D-7B2F-444B-92B1-9DF8874FDB04}"/>
                </a:ext>
              </a:extLst>
            </p:cNvPr>
            <p:cNvGrpSpPr/>
            <p:nvPr/>
          </p:nvGrpSpPr>
          <p:grpSpPr>
            <a:xfrm>
              <a:off x="3113653" y="2032578"/>
              <a:ext cx="6027963" cy="2908819"/>
              <a:chOff x="3113653" y="2032578"/>
              <a:chExt cx="6027963" cy="2908819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FDED7367-2CF5-4202-96ED-823497BB5BB3}"/>
                  </a:ext>
                </a:extLst>
              </p:cNvPr>
              <p:cNvGrpSpPr/>
              <p:nvPr/>
            </p:nvGrpSpPr>
            <p:grpSpPr>
              <a:xfrm>
                <a:off x="3113653" y="2032578"/>
                <a:ext cx="6027963" cy="2908819"/>
                <a:chOff x="1755908" y="2411065"/>
                <a:chExt cx="6027963" cy="2908819"/>
              </a:xfrm>
            </p:grpSpPr>
            <p:sp>
              <p:nvSpPr>
                <p:cNvPr id="4" name="Oval 3">
                  <a:extLst>
                    <a:ext uri="{FF2B5EF4-FFF2-40B4-BE49-F238E27FC236}">
                      <a16:creationId xmlns:a16="http://schemas.microsoft.com/office/drawing/2014/main" id="{443440CE-762A-4AF8-84AC-A24DB8957BB1}"/>
                    </a:ext>
                  </a:extLst>
                </p:cNvPr>
                <p:cNvSpPr/>
                <p:nvPr/>
              </p:nvSpPr>
              <p:spPr>
                <a:xfrm>
                  <a:off x="2175774" y="3596244"/>
                  <a:ext cx="731520" cy="73152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F3824C3E-2315-44C8-B218-7BF3C427DB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9240" y="2881629"/>
                  <a:ext cx="0" cy="71461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B98431DC-25E3-4E61-A9B2-2312C6EF9C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9240" y="4327764"/>
                  <a:ext cx="0" cy="71461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4BBEB964-6CC7-4C10-A0C8-408D47CDDB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529240" y="2881629"/>
                  <a:ext cx="172592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C0D5AF60-DF8B-4522-A43B-15E664887E2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439653" y="2888238"/>
                  <a:ext cx="240146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0ED9957F-6803-4EC3-B12F-C0B383F6E6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6663" y="5048141"/>
                  <a:ext cx="4314456" cy="4091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C8A89D99-1FE3-4633-9582-79F9C57E1C48}"/>
                    </a:ext>
                  </a:extLst>
                </p:cNvPr>
                <p:cNvCxnSpPr>
                  <a:cxnSpLocks/>
                  <a:endCxn id="24" idx="3"/>
                </p:cNvCxnSpPr>
                <p:nvPr/>
              </p:nvCxnSpPr>
              <p:spPr>
                <a:xfrm>
                  <a:off x="6828825" y="2888238"/>
                  <a:ext cx="60" cy="35069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D33764C2-A0A3-4DD0-B83D-EA843026CAFB}"/>
                    </a:ext>
                  </a:extLst>
                </p:cNvPr>
                <p:cNvCxnSpPr>
                  <a:cxnSpLocks/>
                  <a:stCxn id="24" idx="0"/>
                </p:cNvCxnSpPr>
                <p:nvPr/>
              </p:nvCxnSpPr>
              <p:spPr>
                <a:xfrm>
                  <a:off x="6828885" y="3634149"/>
                  <a:ext cx="0" cy="68078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B3A6134B-7664-47BD-A67C-117BF3617761}"/>
                    </a:ext>
                  </a:extLst>
                </p:cNvPr>
                <p:cNvGrpSpPr/>
                <p:nvPr/>
              </p:nvGrpSpPr>
              <p:grpSpPr>
                <a:xfrm>
                  <a:off x="6658239" y="3238936"/>
                  <a:ext cx="365760" cy="395213"/>
                  <a:chOff x="6661596" y="3791467"/>
                  <a:chExt cx="365760" cy="395213"/>
                </a:xfrm>
              </p:grpSpPr>
              <p:sp>
                <p:nvSpPr>
                  <p:cNvPr id="24" name="Isosceles Triangle 23">
                    <a:extLst>
                      <a:ext uri="{FF2B5EF4-FFF2-40B4-BE49-F238E27FC236}">
                        <a16:creationId xmlns:a16="http://schemas.microsoft.com/office/drawing/2014/main" id="{59BB248B-6695-4868-8474-D4D9977F0DCD}"/>
                      </a:ext>
                    </a:extLst>
                  </p:cNvPr>
                  <p:cNvSpPr/>
                  <p:nvPr/>
                </p:nvSpPr>
                <p:spPr>
                  <a:xfrm flipV="1">
                    <a:off x="6661596" y="3791467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4E597895-E844-4A5A-8D56-B6365907024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661596" y="4184900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E8C9943-498F-4316-8780-BB57FC48ACF3}"/>
                    </a:ext>
                  </a:extLst>
                </p:cNvPr>
                <p:cNvSpPr txBox="1"/>
                <p:nvPr/>
              </p:nvSpPr>
              <p:spPr>
                <a:xfrm>
                  <a:off x="2401891" y="3625548"/>
                  <a:ext cx="33315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+</a:t>
                  </a:r>
                </a:p>
              </p:txBody>
            </p:sp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0E05112B-3C51-408D-97B6-682BB17D9B2D}"/>
                    </a:ext>
                  </a:extLst>
                </p:cNvPr>
                <p:cNvSpPr txBox="1"/>
                <p:nvPr/>
              </p:nvSpPr>
              <p:spPr>
                <a:xfrm>
                  <a:off x="2405278" y="3829118"/>
                  <a:ext cx="3331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-</a:t>
                  </a:r>
                </a:p>
              </p:txBody>
            </p:sp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D498F2E3-C2CF-4AA2-96D8-CB668483B327}"/>
                    </a:ext>
                  </a:extLst>
                </p:cNvPr>
                <p:cNvSpPr txBox="1"/>
                <p:nvPr/>
              </p:nvSpPr>
              <p:spPr>
                <a:xfrm>
                  <a:off x="1755908" y="3719903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0FBE39C4-30BA-436F-950F-DECC56D72F5E}"/>
                    </a:ext>
                  </a:extLst>
                </p:cNvPr>
                <p:cNvSpPr txBox="1"/>
                <p:nvPr/>
              </p:nvSpPr>
              <p:spPr>
                <a:xfrm>
                  <a:off x="4544060" y="2411065"/>
                  <a:ext cx="64948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C</a:t>
                  </a:r>
                </a:p>
              </p:txBody>
            </p: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EF852DBE-A73F-4BF0-B3DF-52EB849DC5EE}"/>
                    </a:ext>
                  </a:extLst>
                </p:cNvPr>
                <p:cNvCxnSpPr>
                  <a:stCxn id="24" idx="4"/>
                  <a:endCxn id="24" idx="0"/>
                </p:cNvCxnSpPr>
                <p:nvPr/>
              </p:nvCxnSpPr>
              <p:spPr>
                <a:xfrm flipH="1">
                  <a:off x="6828885" y="3238936"/>
                  <a:ext cx="170645" cy="39521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8791321E-1C6C-4F06-8A8E-E63F8038928C}"/>
                    </a:ext>
                  </a:extLst>
                </p:cNvPr>
                <p:cNvCxnSpPr>
                  <a:stCxn id="24" idx="4"/>
                  <a:endCxn id="24" idx="0"/>
                </p:cNvCxnSpPr>
                <p:nvPr/>
              </p:nvCxnSpPr>
              <p:spPr>
                <a:xfrm flipH="1">
                  <a:off x="6828885" y="3238936"/>
                  <a:ext cx="170645" cy="39521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CD0BB882-20AE-4A91-B76F-F4207D75F6B6}"/>
                    </a:ext>
                  </a:extLst>
                </p:cNvPr>
                <p:cNvSpPr txBox="1"/>
                <p:nvPr/>
              </p:nvSpPr>
              <p:spPr>
                <a:xfrm>
                  <a:off x="7134501" y="3777338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65245AD2-8BBC-4BED-A77C-3956326156D3}"/>
                    </a:ext>
                  </a:extLst>
                </p:cNvPr>
                <p:cNvSpPr txBox="1"/>
                <p:nvPr/>
              </p:nvSpPr>
              <p:spPr>
                <a:xfrm>
                  <a:off x="7194585" y="4858219"/>
                  <a:ext cx="3331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-</a:t>
                  </a:r>
                </a:p>
              </p:txBody>
            </p:sp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79DA3669-C7CB-4F2E-B01C-95CDC8461CB0}"/>
                    </a:ext>
                  </a:extLst>
                </p:cNvPr>
                <p:cNvSpPr txBox="1"/>
                <p:nvPr/>
              </p:nvSpPr>
              <p:spPr>
                <a:xfrm>
                  <a:off x="7117776" y="2694255"/>
                  <a:ext cx="33315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+</a:t>
                  </a:r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9CAE6FC3-4BF3-4A98-AB77-4720D8C63916}"/>
                    </a:ext>
                  </a:extLst>
                </p:cNvPr>
                <p:cNvCxnSpPr/>
                <p:nvPr/>
              </p:nvCxnSpPr>
              <p:spPr>
                <a:xfrm flipV="1">
                  <a:off x="4427621" y="2658159"/>
                  <a:ext cx="0" cy="45720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86B089F-1324-4B81-B86F-4C0380AD50FB}"/>
                    </a:ext>
                  </a:extLst>
                </p:cNvPr>
                <p:cNvCxnSpPr/>
                <p:nvPr/>
              </p:nvCxnSpPr>
              <p:spPr>
                <a:xfrm flipV="1">
                  <a:off x="4255168" y="2659638"/>
                  <a:ext cx="0" cy="45720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24E66A2D-79D7-4AB0-AC1C-8E134E06714A}"/>
                  </a:ext>
                </a:extLst>
              </p:cNvPr>
              <p:cNvCxnSpPr/>
              <p:nvPr/>
            </p:nvCxnSpPr>
            <p:spPr>
              <a:xfrm flipH="1">
                <a:off x="8014459" y="3936447"/>
                <a:ext cx="38702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53913820-2A9D-456E-BFA2-A37D311534D1}"/>
                  </a:ext>
                </a:extLst>
              </p:cNvPr>
              <p:cNvCxnSpPr/>
              <p:nvPr/>
            </p:nvCxnSpPr>
            <p:spPr>
              <a:xfrm flipH="1">
                <a:off x="8087025" y="4009659"/>
                <a:ext cx="24188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13AEE49D-3173-49F7-9B96-AABBA0DF7525}"/>
                  </a:ext>
                </a:extLst>
              </p:cNvPr>
              <p:cNvCxnSpPr/>
              <p:nvPr/>
            </p:nvCxnSpPr>
            <p:spPr>
              <a:xfrm flipH="1">
                <a:off x="8014459" y="4077969"/>
                <a:ext cx="38702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61ED57B5-D519-42F8-BFEB-7697A2420B1C}"/>
                  </a:ext>
                </a:extLst>
              </p:cNvPr>
              <p:cNvCxnSpPr/>
              <p:nvPr/>
            </p:nvCxnSpPr>
            <p:spPr>
              <a:xfrm flipH="1">
                <a:off x="8087025" y="4151181"/>
                <a:ext cx="24188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Box 51">
                <a:extLst>
                  <a:ext uri="{FF2B5EF4-FFF2-40B4-BE49-F238E27FC236}">
                    <a16:creationId xmlns:a16="http://schemas.microsoft.com/office/drawing/2014/main" id="{13658AD4-AD98-4674-8ED1-CC84C36247EF}"/>
                  </a:ext>
                </a:extLst>
              </p:cNvPr>
              <p:cNvSpPr txBox="1"/>
              <p:nvPr/>
            </p:nvSpPr>
            <p:spPr>
              <a:xfrm>
                <a:off x="7455929" y="3794371"/>
                <a:ext cx="687366" cy="60521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600" kern="1200" baseline="-250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08EDEDE1-7A88-402A-9452-D843F3AEB4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98864" y="4151181"/>
                <a:ext cx="0" cy="56692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B311D3B5-78AD-4421-8023-03D5FE7B855D}"/>
                </a:ext>
              </a:extLst>
            </p:cNvPr>
            <p:cNvGrpSpPr/>
            <p:nvPr/>
          </p:nvGrpSpPr>
          <p:grpSpPr>
            <a:xfrm>
              <a:off x="5343857" y="1734818"/>
              <a:ext cx="784129" cy="557170"/>
              <a:chOff x="5343857" y="1734818"/>
              <a:chExt cx="784129" cy="557170"/>
            </a:xfrm>
          </p:grpSpPr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C5522BF5-E776-45EB-9A93-F5470CF482DF}"/>
                  </a:ext>
                </a:extLst>
              </p:cNvPr>
              <p:cNvSpPr txBox="1"/>
              <p:nvPr/>
            </p:nvSpPr>
            <p:spPr>
              <a:xfrm>
                <a:off x="5536799" y="1734818"/>
                <a:ext cx="4411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29EF078-1D03-40C3-88AC-D864AE6365E2}"/>
                  </a:ext>
                </a:extLst>
              </p:cNvPr>
              <p:cNvSpPr txBox="1"/>
              <p:nvPr/>
            </p:nvSpPr>
            <p:spPr>
              <a:xfrm>
                <a:off x="5343857" y="1886790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7AFDD1B-03C2-4C2E-B98E-2536C2346B6E}"/>
                  </a:ext>
                </a:extLst>
              </p:cNvPr>
              <p:cNvSpPr txBox="1"/>
              <p:nvPr/>
            </p:nvSpPr>
            <p:spPr>
              <a:xfrm>
                <a:off x="5794833" y="1830323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</p:grp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F529C04E-BA3F-48AA-BBC3-B2D96235F931}"/>
              </a:ext>
            </a:extLst>
          </p:cNvPr>
          <p:cNvSpPr txBox="1"/>
          <p:nvPr/>
        </p:nvSpPr>
        <p:spPr>
          <a:xfrm>
            <a:off x="9533859" y="1421886"/>
            <a:ext cx="1666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- V</a:t>
            </a:r>
            <a:r>
              <a:rPr lang="en-US" baseline="-25000" dirty="0">
                <a:solidFill>
                  <a:srgbClr val="0070C0"/>
                </a:solidFill>
              </a:rPr>
              <a:t>C</a:t>
            </a:r>
            <a:r>
              <a:rPr lang="en-US" dirty="0">
                <a:solidFill>
                  <a:srgbClr val="0070C0"/>
                </a:solidFill>
              </a:rPr>
              <a:t> -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dirty="0">
                <a:solidFill>
                  <a:srgbClr val="0070C0"/>
                </a:solidFill>
              </a:rPr>
              <a:t> = 0 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AE5D466-E7B3-41F6-810E-22167AB9396D}"/>
              </a:ext>
            </a:extLst>
          </p:cNvPr>
          <p:cNvSpPr txBox="1"/>
          <p:nvPr/>
        </p:nvSpPr>
        <p:spPr>
          <a:xfrm>
            <a:off x="9913821" y="1924818"/>
            <a:ext cx="1537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dirty="0">
                <a:solidFill>
                  <a:srgbClr val="0070C0"/>
                </a:solidFill>
              </a:rPr>
              <a:t> =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- V</a:t>
            </a:r>
            <a:r>
              <a:rPr lang="en-US" baseline="-25000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2018FAB-CCE9-48E1-85BA-372E1C18007D}"/>
              </a:ext>
            </a:extLst>
          </p:cNvPr>
          <p:cNvSpPr txBox="1"/>
          <p:nvPr/>
        </p:nvSpPr>
        <p:spPr>
          <a:xfrm>
            <a:off x="9816542" y="3266945"/>
            <a:ext cx="1537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dirty="0">
                <a:solidFill>
                  <a:srgbClr val="0070C0"/>
                </a:solidFill>
              </a:rPr>
              <a:t> = V</a:t>
            </a:r>
            <a:r>
              <a:rPr lang="en-US" baseline="-25000" dirty="0">
                <a:solidFill>
                  <a:srgbClr val="0070C0"/>
                </a:solidFill>
              </a:rPr>
              <a:t>on</a:t>
            </a:r>
            <a:r>
              <a:rPr lang="en-US" dirty="0">
                <a:solidFill>
                  <a:srgbClr val="0070C0"/>
                </a:solidFill>
              </a:rPr>
              <a:t> +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b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2E21B75-CF33-454C-946A-3125790C874E}"/>
              </a:ext>
            </a:extLst>
          </p:cNvPr>
          <p:cNvSpPr txBox="1"/>
          <p:nvPr/>
        </p:nvSpPr>
        <p:spPr>
          <a:xfrm>
            <a:off x="9042536" y="2749727"/>
            <a:ext cx="2795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If the diode is conducting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9CA65DE-274F-41E4-91EF-F165E05250B7}"/>
              </a:ext>
            </a:extLst>
          </p:cNvPr>
          <p:cNvSpPr txBox="1"/>
          <p:nvPr/>
        </p:nvSpPr>
        <p:spPr>
          <a:xfrm>
            <a:off x="3302811" y="4184492"/>
            <a:ext cx="6441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Assume that </a:t>
            </a:r>
            <a:r>
              <a:rPr lang="en-US" dirty="0" err="1">
                <a:solidFill>
                  <a:srgbClr val="FF0000"/>
                </a:solidFill>
              </a:rPr>
              <a:t>V</a:t>
            </a:r>
            <a:r>
              <a:rPr lang="en-US" baseline="-25000" dirty="0" err="1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is positive, and the capacitor is initially discharged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CE7AA09-6D47-4F4F-B08F-C4DFECDBD37E}"/>
              </a:ext>
            </a:extLst>
          </p:cNvPr>
          <p:cNvSpPr txBox="1"/>
          <p:nvPr/>
        </p:nvSpPr>
        <p:spPr>
          <a:xfrm>
            <a:off x="3322454" y="4648074"/>
            <a:ext cx="5059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diode will be initially reverse biased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86674C6E-FA60-47D3-B466-CB4AC680759E}"/>
              </a:ext>
            </a:extLst>
          </p:cNvPr>
          <p:cNvSpPr/>
          <p:nvPr/>
        </p:nvSpPr>
        <p:spPr>
          <a:xfrm>
            <a:off x="936458" y="2263665"/>
            <a:ext cx="80962" cy="342900"/>
          </a:xfrm>
          <a:custGeom>
            <a:avLst/>
            <a:gdLst>
              <a:gd name="connsiteX0" fmla="*/ 0 w 80962"/>
              <a:gd name="connsiteY0" fmla="*/ 342900 h 342900"/>
              <a:gd name="connsiteX1" fmla="*/ 33337 w 80962"/>
              <a:gd name="connsiteY1" fmla="*/ 180975 h 342900"/>
              <a:gd name="connsiteX2" fmla="*/ 80962 w 80962"/>
              <a:gd name="connsiteY2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0962" h="342900">
                <a:moveTo>
                  <a:pt x="0" y="342900"/>
                </a:moveTo>
                <a:cubicBezTo>
                  <a:pt x="9921" y="290512"/>
                  <a:pt x="19843" y="238125"/>
                  <a:pt x="33337" y="180975"/>
                </a:cubicBezTo>
                <a:cubicBezTo>
                  <a:pt x="46831" y="123825"/>
                  <a:pt x="63896" y="61912"/>
                  <a:pt x="80962" y="0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02A8141-268D-4C61-A643-22A7C27BADB7}"/>
              </a:ext>
            </a:extLst>
          </p:cNvPr>
          <p:cNvSpPr txBox="1"/>
          <p:nvPr/>
        </p:nvSpPr>
        <p:spPr>
          <a:xfrm>
            <a:off x="7613742" y="4624926"/>
            <a:ext cx="1537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dirty="0">
                <a:solidFill>
                  <a:srgbClr val="0070C0"/>
                </a:solidFill>
              </a:rPr>
              <a:t> =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9D5CDE5-4AF6-47B8-88CD-5532215F40A7}"/>
              </a:ext>
            </a:extLst>
          </p:cNvPr>
          <p:cNvSpPr txBox="1"/>
          <p:nvPr/>
        </p:nvSpPr>
        <p:spPr>
          <a:xfrm>
            <a:off x="3325586" y="5184309"/>
            <a:ext cx="3787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voltage across the diode is V</a:t>
            </a:r>
            <a:r>
              <a:rPr lang="en-US" baseline="-25000" dirty="0">
                <a:solidFill>
                  <a:srgbClr val="FF0000"/>
                </a:solidFill>
              </a:rPr>
              <a:t>in</a:t>
            </a:r>
            <a:r>
              <a:rPr lang="en-US" dirty="0">
                <a:solidFill>
                  <a:srgbClr val="FF0000"/>
                </a:solidFill>
              </a:rPr>
              <a:t> – </a:t>
            </a:r>
            <a:r>
              <a:rPr lang="en-US" dirty="0" err="1">
                <a:solidFill>
                  <a:srgbClr val="FF0000"/>
                </a:solidFill>
              </a:rPr>
              <a:t>V</a:t>
            </a:r>
            <a:r>
              <a:rPr lang="en-US" baseline="-25000" dirty="0" err="1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E3D7ECA-525C-4971-B71D-20A302F216D9}"/>
              </a:ext>
            </a:extLst>
          </p:cNvPr>
          <p:cNvSpPr txBox="1"/>
          <p:nvPr/>
        </p:nvSpPr>
        <p:spPr>
          <a:xfrm>
            <a:off x="7461204" y="5733834"/>
            <a:ext cx="1537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= V</a:t>
            </a:r>
            <a:r>
              <a:rPr lang="en-US" baseline="-25000" dirty="0">
                <a:solidFill>
                  <a:srgbClr val="0070C0"/>
                </a:solidFill>
              </a:rPr>
              <a:t>on</a:t>
            </a:r>
            <a:r>
              <a:rPr lang="en-US" dirty="0">
                <a:solidFill>
                  <a:srgbClr val="0070C0"/>
                </a:solidFill>
              </a:rPr>
              <a:t> +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b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095FC30-BF5C-44AB-964A-62CA72C3BB9F}"/>
              </a:ext>
            </a:extLst>
          </p:cNvPr>
          <p:cNvSpPr txBox="1"/>
          <p:nvPr/>
        </p:nvSpPr>
        <p:spPr>
          <a:xfrm>
            <a:off x="3325586" y="5743251"/>
            <a:ext cx="3787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diode will start conducting when</a:t>
            </a:r>
          </a:p>
        </p:txBody>
      </p:sp>
    </p:spTree>
    <p:extLst>
      <p:ext uri="{BB962C8B-B14F-4D97-AF65-F5344CB8AC3E}">
        <p14:creationId xmlns:p14="http://schemas.microsoft.com/office/powerpoint/2010/main" val="236126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0" grpId="0">
        <p:bldAsOne/>
      </p:bldGraphic>
      <p:bldP spid="46" grpId="0"/>
      <p:bldP spid="47" grpId="0"/>
      <p:bldP spid="52" grpId="0"/>
      <p:bldP spid="53" grpId="0"/>
      <p:bldP spid="54" grpId="0"/>
      <p:bldP spid="55" grpId="0"/>
      <p:bldP spid="56" grpId="0" animBg="1"/>
      <p:bldP spid="57" grpId="0"/>
      <p:bldP spid="58" grpId="0"/>
      <p:bldP spid="59" grpId="0"/>
      <p:bldP spid="6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Clamper Circuits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6F4F099-70EA-4CA5-8303-2165C5DC9F67}"/>
              </a:ext>
            </a:extLst>
          </p:cNvPr>
          <p:cNvSpPr txBox="1"/>
          <p:nvPr/>
        </p:nvSpPr>
        <p:spPr>
          <a:xfrm>
            <a:off x="5197718" y="750964"/>
            <a:ext cx="5005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Clamper circuits shift the DC value of a waveform.</a:t>
            </a:r>
          </a:p>
        </p:txBody>
      </p:sp>
      <p:graphicFrame>
        <p:nvGraphicFramePr>
          <p:cNvPr id="40" name="Chart 39">
            <a:extLst>
              <a:ext uri="{FF2B5EF4-FFF2-40B4-BE49-F238E27FC236}">
                <a16:creationId xmlns:a16="http://schemas.microsoft.com/office/drawing/2014/main" id="{191D1D90-A4CF-4580-8E8E-9F72071465F2}"/>
              </a:ext>
            </a:extLst>
          </p:cNvPr>
          <p:cNvGraphicFramePr>
            <a:graphicFrameLocks/>
          </p:cNvGraphicFramePr>
          <p:nvPr/>
        </p:nvGraphicFramePr>
        <p:xfrm>
          <a:off x="396843" y="1606552"/>
          <a:ext cx="2595084" cy="2155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C3B9B8C0-883D-4FE5-BDC5-6EDAB9737B46}"/>
              </a:ext>
            </a:extLst>
          </p:cNvPr>
          <p:cNvGrpSpPr/>
          <p:nvPr/>
        </p:nvGrpSpPr>
        <p:grpSpPr>
          <a:xfrm>
            <a:off x="2970499" y="977913"/>
            <a:ext cx="6027963" cy="3206579"/>
            <a:chOff x="3113653" y="1734818"/>
            <a:chExt cx="6027963" cy="3206579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508306D-7B2F-444B-92B1-9DF8874FDB04}"/>
                </a:ext>
              </a:extLst>
            </p:cNvPr>
            <p:cNvGrpSpPr/>
            <p:nvPr/>
          </p:nvGrpSpPr>
          <p:grpSpPr>
            <a:xfrm>
              <a:off x="3113653" y="2032578"/>
              <a:ext cx="6027963" cy="2908819"/>
              <a:chOff x="3113653" y="2032578"/>
              <a:chExt cx="6027963" cy="2908819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FDED7367-2CF5-4202-96ED-823497BB5BB3}"/>
                  </a:ext>
                </a:extLst>
              </p:cNvPr>
              <p:cNvGrpSpPr/>
              <p:nvPr/>
            </p:nvGrpSpPr>
            <p:grpSpPr>
              <a:xfrm>
                <a:off x="3113653" y="2032578"/>
                <a:ext cx="6027963" cy="2908819"/>
                <a:chOff x="1755908" y="2411065"/>
                <a:chExt cx="6027963" cy="2908819"/>
              </a:xfrm>
            </p:grpSpPr>
            <p:sp>
              <p:nvSpPr>
                <p:cNvPr id="4" name="Oval 3">
                  <a:extLst>
                    <a:ext uri="{FF2B5EF4-FFF2-40B4-BE49-F238E27FC236}">
                      <a16:creationId xmlns:a16="http://schemas.microsoft.com/office/drawing/2014/main" id="{443440CE-762A-4AF8-84AC-A24DB8957BB1}"/>
                    </a:ext>
                  </a:extLst>
                </p:cNvPr>
                <p:cNvSpPr/>
                <p:nvPr/>
              </p:nvSpPr>
              <p:spPr>
                <a:xfrm>
                  <a:off x="2175774" y="3596244"/>
                  <a:ext cx="731520" cy="73152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F3824C3E-2315-44C8-B218-7BF3C427DB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9240" y="2881629"/>
                  <a:ext cx="0" cy="71461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B98431DC-25E3-4E61-A9B2-2312C6EF9C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9240" y="4327764"/>
                  <a:ext cx="0" cy="71461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4BBEB964-6CC7-4C10-A0C8-408D47CDDB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529240" y="2881629"/>
                  <a:ext cx="172592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C0D5AF60-DF8B-4522-A43B-15E664887E2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439653" y="2888238"/>
                  <a:ext cx="240146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0ED9957F-6803-4EC3-B12F-C0B383F6E6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6663" y="5048141"/>
                  <a:ext cx="4314456" cy="4091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C8A89D99-1FE3-4633-9582-79F9C57E1C48}"/>
                    </a:ext>
                  </a:extLst>
                </p:cNvPr>
                <p:cNvCxnSpPr>
                  <a:cxnSpLocks/>
                  <a:endCxn id="24" idx="3"/>
                </p:cNvCxnSpPr>
                <p:nvPr/>
              </p:nvCxnSpPr>
              <p:spPr>
                <a:xfrm>
                  <a:off x="6828825" y="2888238"/>
                  <a:ext cx="60" cy="35069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D33764C2-A0A3-4DD0-B83D-EA843026CAFB}"/>
                    </a:ext>
                  </a:extLst>
                </p:cNvPr>
                <p:cNvCxnSpPr>
                  <a:cxnSpLocks/>
                  <a:stCxn id="24" idx="0"/>
                </p:cNvCxnSpPr>
                <p:nvPr/>
              </p:nvCxnSpPr>
              <p:spPr>
                <a:xfrm>
                  <a:off x="6828885" y="3634149"/>
                  <a:ext cx="0" cy="68078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B3A6134B-7664-47BD-A67C-117BF3617761}"/>
                    </a:ext>
                  </a:extLst>
                </p:cNvPr>
                <p:cNvGrpSpPr/>
                <p:nvPr/>
              </p:nvGrpSpPr>
              <p:grpSpPr>
                <a:xfrm>
                  <a:off x="6658239" y="3238936"/>
                  <a:ext cx="365760" cy="395213"/>
                  <a:chOff x="6661596" y="3791467"/>
                  <a:chExt cx="365760" cy="395213"/>
                </a:xfrm>
              </p:grpSpPr>
              <p:sp>
                <p:nvSpPr>
                  <p:cNvPr id="24" name="Isosceles Triangle 23">
                    <a:extLst>
                      <a:ext uri="{FF2B5EF4-FFF2-40B4-BE49-F238E27FC236}">
                        <a16:creationId xmlns:a16="http://schemas.microsoft.com/office/drawing/2014/main" id="{59BB248B-6695-4868-8474-D4D9977F0DCD}"/>
                      </a:ext>
                    </a:extLst>
                  </p:cNvPr>
                  <p:cNvSpPr/>
                  <p:nvPr/>
                </p:nvSpPr>
                <p:spPr>
                  <a:xfrm flipV="1">
                    <a:off x="6661596" y="3791467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4E597895-E844-4A5A-8D56-B6365907024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661596" y="4184900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E8C9943-498F-4316-8780-BB57FC48ACF3}"/>
                    </a:ext>
                  </a:extLst>
                </p:cNvPr>
                <p:cNvSpPr txBox="1"/>
                <p:nvPr/>
              </p:nvSpPr>
              <p:spPr>
                <a:xfrm>
                  <a:off x="2401891" y="3625548"/>
                  <a:ext cx="33315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+</a:t>
                  </a:r>
                </a:p>
              </p:txBody>
            </p:sp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0E05112B-3C51-408D-97B6-682BB17D9B2D}"/>
                    </a:ext>
                  </a:extLst>
                </p:cNvPr>
                <p:cNvSpPr txBox="1"/>
                <p:nvPr/>
              </p:nvSpPr>
              <p:spPr>
                <a:xfrm>
                  <a:off x="2405278" y="3829118"/>
                  <a:ext cx="3331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-</a:t>
                  </a:r>
                </a:p>
              </p:txBody>
            </p:sp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D498F2E3-C2CF-4AA2-96D8-CB668483B327}"/>
                    </a:ext>
                  </a:extLst>
                </p:cNvPr>
                <p:cNvSpPr txBox="1"/>
                <p:nvPr/>
              </p:nvSpPr>
              <p:spPr>
                <a:xfrm>
                  <a:off x="1755908" y="3719903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0FBE39C4-30BA-436F-950F-DECC56D72F5E}"/>
                    </a:ext>
                  </a:extLst>
                </p:cNvPr>
                <p:cNvSpPr txBox="1"/>
                <p:nvPr/>
              </p:nvSpPr>
              <p:spPr>
                <a:xfrm>
                  <a:off x="4544060" y="2411065"/>
                  <a:ext cx="64948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C</a:t>
                  </a:r>
                </a:p>
              </p:txBody>
            </p: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EF852DBE-A73F-4BF0-B3DF-52EB849DC5EE}"/>
                    </a:ext>
                  </a:extLst>
                </p:cNvPr>
                <p:cNvCxnSpPr>
                  <a:stCxn id="24" idx="4"/>
                  <a:endCxn id="24" idx="0"/>
                </p:cNvCxnSpPr>
                <p:nvPr/>
              </p:nvCxnSpPr>
              <p:spPr>
                <a:xfrm flipH="1">
                  <a:off x="6828885" y="3238936"/>
                  <a:ext cx="170645" cy="39521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8791321E-1C6C-4F06-8A8E-E63F8038928C}"/>
                    </a:ext>
                  </a:extLst>
                </p:cNvPr>
                <p:cNvCxnSpPr>
                  <a:stCxn id="24" idx="4"/>
                  <a:endCxn id="24" idx="0"/>
                </p:cNvCxnSpPr>
                <p:nvPr/>
              </p:nvCxnSpPr>
              <p:spPr>
                <a:xfrm flipH="1">
                  <a:off x="6828885" y="3238936"/>
                  <a:ext cx="170645" cy="39521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CD0BB882-20AE-4A91-B76F-F4207D75F6B6}"/>
                    </a:ext>
                  </a:extLst>
                </p:cNvPr>
                <p:cNvSpPr txBox="1"/>
                <p:nvPr/>
              </p:nvSpPr>
              <p:spPr>
                <a:xfrm>
                  <a:off x="7134501" y="3777338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65245AD2-8BBC-4BED-A77C-3956326156D3}"/>
                    </a:ext>
                  </a:extLst>
                </p:cNvPr>
                <p:cNvSpPr txBox="1"/>
                <p:nvPr/>
              </p:nvSpPr>
              <p:spPr>
                <a:xfrm>
                  <a:off x="7194585" y="4858219"/>
                  <a:ext cx="3331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-</a:t>
                  </a:r>
                </a:p>
              </p:txBody>
            </p:sp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79DA3669-C7CB-4F2E-B01C-95CDC8461CB0}"/>
                    </a:ext>
                  </a:extLst>
                </p:cNvPr>
                <p:cNvSpPr txBox="1"/>
                <p:nvPr/>
              </p:nvSpPr>
              <p:spPr>
                <a:xfrm>
                  <a:off x="7117776" y="2694255"/>
                  <a:ext cx="33315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+</a:t>
                  </a:r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9CAE6FC3-4BF3-4A98-AB77-4720D8C63916}"/>
                    </a:ext>
                  </a:extLst>
                </p:cNvPr>
                <p:cNvCxnSpPr/>
                <p:nvPr/>
              </p:nvCxnSpPr>
              <p:spPr>
                <a:xfrm flipV="1">
                  <a:off x="4427621" y="2658159"/>
                  <a:ext cx="0" cy="45720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86B089F-1324-4B81-B86F-4C0380AD50FB}"/>
                    </a:ext>
                  </a:extLst>
                </p:cNvPr>
                <p:cNvCxnSpPr/>
                <p:nvPr/>
              </p:nvCxnSpPr>
              <p:spPr>
                <a:xfrm flipV="1">
                  <a:off x="4255168" y="2659638"/>
                  <a:ext cx="0" cy="45720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24E66A2D-79D7-4AB0-AC1C-8E134E06714A}"/>
                  </a:ext>
                </a:extLst>
              </p:cNvPr>
              <p:cNvCxnSpPr/>
              <p:nvPr/>
            </p:nvCxnSpPr>
            <p:spPr>
              <a:xfrm flipH="1">
                <a:off x="8014459" y="3936447"/>
                <a:ext cx="38702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53913820-2A9D-456E-BFA2-A37D311534D1}"/>
                  </a:ext>
                </a:extLst>
              </p:cNvPr>
              <p:cNvCxnSpPr/>
              <p:nvPr/>
            </p:nvCxnSpPr>
            <p:spPr>
              <a:xfrm flipH="1">
                <a:off x="8087025" y="4009659"/>
                <a:ext cx="24188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13AEE49D-3173-49F7-9B96-AABBA0DF7525}"/>
                  </a:ext>
                </a:extLst>
              </p:cNvPr>
              <p:cNvCxnSpPr/>
              <p:nvPr/>
            </p:nvCxnSpPr>
            <p:spPr>
              <a:xfrm flipH="1">
                <a:off x="8014459" y="4077969"/>
                <a:ext cx="38702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61ED57B5-D519-42F8-BFEB-7697A2420B1C}"/>
                  </a:ext>
                </a:extLst>
              </p:cNvPr>
              <p:cNvCxnSpPr/>
              <p:nvPr/>
            </p:nvCxnSpPr>
            <p:spPr>
              <a:xfrm flipH="1">
                <a:off x="8087025" y="4151181"/>
                <a:ext cx="24188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Box 51">
                <a:extLst>
                  <a:ext uri="{FF2B5EF4-FFF2-40B4-BE49-F238E27FC236}">
                    <a16:creationId xmlns:a16="http://schemas.microsoft.com/office/drawing/2014/main" id="{13658AD4-AD98-4674-8ED1-CC84C36247EF}"/>
                  </a:ext>
                </a:extLst>
              </p:cNvPr>
              <p:cNvSpPr txBox="1"/>
              <p:nvPr/>
            </p:nvSpPr>
            <p:spPr>
              <a:xfrm>
                <a:off x="7455929" y="3794371"/>
                <a:ext cx="687366" cy="60521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600" kern="1200" baseline="-250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08EDEDE1-7A88-402A-9452-D843F3AEB4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98864" y="4151181"/>
                <a:ext cx="0" cy="56692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B311D3B5-78AD-4421-8023-03D5FE7B855D}"/>
                </a:ext>
              </a:extLst>
            </p:cNvPr>
            <p:cNvGrpSpPr/>
            <p:nvPr/>
          </p:nvGrpSpPr>
          <p:grpSpPr>
            <a:xfrm>
              <a:off x="5343857" y="1734818"/>
              <a:ext cx="784129" cy="557170"/>
              <a:chOff x="5343857" y="1734818"/>
              <a:chExt cx="784129" cy="557170"/>
            </a:xfrm>
          </p:grpSpPr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C5522BF5-E776-45EB-9A93-F5470CF482DF}"/>
                  </a:ext>
                </a:extLst>
              </p:cNvPr>
              <p:cNvSpPr txBox="1"/>
              <p:nvPr/>
            </p:nvSpPr>
            <p:spPr>
              <a:xfrm>
                <a:off x="5536799" y="1734818"/>
                <a:ext cx="4411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29EF078-1D03-40C3-88AC-D864AE6365E2}"/>
                  </a:ext>
                </a:extLst>
              </p:cNvPr>
              <p:cNvSpPr txBox="1"/>
              <p:nvPr/>
            </p:nvSpPr>
            <p:spPr>
              <a:xfrm>
                <a:off x="5343857" y="1886790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7AFDD1B-03C2-4C2E-B98E-2536C2346B6E}"/>
                  </a:ext>
                </a:extLst>
              </p:cNvPr>
              <p:cNvSpPr txBox="1"/>
              <p:nvPr/>
            </p:nvSpPr>
            <p:spPr>
              <a:xfrm>
                <a:off x="5794833" y="1830323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</p:grp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F529C04E-BA3F-48AA-BBC3-B2D96235F931}"/>
              </a:ext>
            </a:extLst>
          </p:cNvPr>
          <p:cNvSpPr txBox="1"/>
          <p:nvPr/>
        </p:nvSpPr>
        <p:spPr>
          <a:xfrm>
            <a:off x="9533859" y="1421886"/>
            <a:ext cx="1666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- V</a:t>
            </a:r>
            <a:r>
              <a:rPr lang="en-US" baseline="-25000" dirty="0">
                <a:solidFill>
                  <a:srgbClr val="0070C0"/>
                </a:solidFill>
              </a:rPr>
              <a:t>C</a:t>
            </a:r>
            <a:r>
              <a:rPr lang="en-US" dirty="0">
                <a:solidFill>
                  <a:srgbClr val="0070C0"/>
                </a:solidFill>
              </a:rPr>
              <a:t> -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dirty="0">
                <a:solidFill>
                  <a:srgbClr val="0070C0"/>
                </a:solidFill>
              </a:rPr>
              <a:t> = 0 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AE5D466-E7B3-41F6-810E-22167AB9396D}"/>
              </a:ext>
            </a:extLst>
          </p:cNvPr>
          <p:cNvSpPr txBox="1"/>
          <p:nvPr/>
        </p:nvSpPr>
        <p:spPr>
          <a:xfrm>
            <a:off x="9913821" y="1924818"/>
            <a:ext cx="1537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dirty="0">
                <a:solidFill>
                  <a:srgbClr val="0070C0"/>
                </a:solidFill>
              </a:rPr>
              <a:t> =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- V</a:t>
            </a:r>
            <a:r>
              <a:rPr lang="en-US" baseline="-25000" dirty="0">
                <a:solidFill>
                  <a:srgbClr val="0070C0"/>
                </a:solidFill>
              </a:rPr>
              <a:t>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2018FAB-CCE9-48E1-85BA-372E1C18007D}"/>
              </a:ext>
            </a:extLst>
          </p:cNvPr>
          <p:cNvSpPr txBox="1"/>
          <p:nvPr/>
        </p:nvSpPr>
        <p:spPr>
          <a:xfrm>
            <a:off x="9816542" y="3266945"/>
            <a:ext cx="1537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dirty="0">
                <a:solidFill>
                  <a:srgbClr val="0070C0"/>
                </a:solidFill>
              </a:rPr>
              <a:t> = V</a:t>
            </a:r>
            <a:r>
              <a:rPr lang="en-US" baseline="-25000" dirty="0">
                <a:solidFill>
                  <a:srgbClr val="0070C0"/>
                </a:solidFill>
              </a:rPr>
              <a:t>on</a:t>
            </a:r>
            <a:r>
              <a:rPr lang="en-US" dirty="0">
                <a:solidFill>
                  <a:srgbClr val="0070C0"/>
                </a:solidFill>
              </a:rPr>
              <a:t> +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b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2E21B75-CF33-454C-946A-3125790C874E}"/>
              </a:ext>
            </a:extLst>
          </p:cNvPr>
          <p:cNvSpPr txBox="1"/>
          <p:nvPr/>
        </p:nvSpPr>
        <p:spPr>
          <a:xfrm>
            <a:off x="9042536" y="2749727"/>
            <a:ext cx="2795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If the diode is conducting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9CA65DE-274F-41E4-91EF-F165E05250B7}"/>
              </a:ext>
            </a:extLst>
          </p:cNvPr>
          <p:cNvSpPr txBox="1"/>
          <p:nvPr/>
        </p:nvSpPr>
        <p:spPr>
          <a:xfrm>
            <a:off x="2703931" y="4194077"/>
            <a:ext cx="6441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When the diode conducts the capacitor will start charging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CE7AA09-6D47-4F4F-B08F-C4DFECDBD37E}"/>
              </a:ext>
            </a:extLst>
          </p:cNvPr>
          <p:cNvSpPr txBox="1"/>
          <p:nvPr/>
        </p:nvSpPr>
        <p:spPr>
          <a:xfrm>
            <a:off x="975715" y="4790616"/>
            <a:ext cx="7766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Calculate the voltage on the capacitor when the input is at the maximum value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86674C6E-FA60-47D3-B466-CB4AC680759E}"/>
              </a:ext>
            </a:extLst>
          </p:cNvPr>
          <p:cNvSpPr/>
          <p:nvPr/>
        </p:nvSpPr>
        <p:spPr>
          <a:xfrm>
            <a:off x="1115694" y="1882065"/>
            <a:ext cx="119062" cy="65405"/>
          </a:xfrm>
          <a:custGeom>
            <a:avLst/>
            <a:gdLst>
              <a:gd name="connsiteX0" fmla="*/ 0 w 80962"/>
              <a:gd name="connsiteY0" fmla="*/ 342900 h 342900"/>
              <a:gd name="connsiteX1" fmla="*/ 33337 w 80962"/>
              <a:gd name="connsiteY1" fmla="*/ 180975 h 342900"/>
              <a:gd name="connsiteX2" fmla="*/ 80962 w 80962"/>
              <a:gd name="connsiteY2" fmla="*/ 0 h 342900"/>
              <a:gd name="connsiteX0" fmla="*/ 0 w 167322"/>
              <a:gd name="connsiteY0" fmla="*/ 175073 h 175073"/>
              <a:gd name="connsiteX1" fmla="*/ 33337 w 167322"/>
              <a:gd name="connsiteY1" fmla="*/ 13148 h 175073"/>
              <a:gd name="connsiteX2" fmla="*/ 167322 w 167322"/>
              <a:gd name="connsiteY2" fmla="*/ 45533 h 175073"/>
              <a:gd name="connsiteX0" fmla="*/ 0 w 167322"/>
              <a:gd name="connsiteY0" fmla="*/ 203432 h 203432"/>
              <a:gd name="connsiteX1" fmla="*/ 33337 w 167322"/>
              <a:gd name="connsiteY1" fmla="*/ 41507 h 203432"/>
              <a:gd name="connsiteX2" fmla="*/ 167322 w 167322"/>
              <a:gd name="connsiteY2" fmla="*/ 73892 h 203432"/>
              <a:gd name="connsiteX0" fmla="*/ 0 w 147002"/>
              <a:gd name="connsiteY0" fmla="*/ 183756 h 183756"/>
              <a:gd name="connsiteX1" fmla="*/ 33337 w 147002"/>
              <a:gd name="connsiteY1" fmla="*/ 21831 h 183756"/>
              <a:gd name="connsiteX2" fmla="*/ 147002 w 147002"/>
              <a:gd name="connsiteY2" fmla="*/ 122796 h 183756"/>
              <a:gd name="connsiteX0" fmla="*/ 42207 w 189209"/>
              <a:gd name="connsiteY0" fmla="*/ 237409 h 237409"/>
              <a:gd name="connsiteX1" fmla="*/ 1884 w 189209"/>
              <a:gd name="connsiteY1" fmla="*/ 14524 h 237409"/>
              <a:gd name="connsiteX2" fmla="*/ 189209 w 189209"/>
              <a:gd name="connsiteY2" fmla="*/ 176449 h 237409"/>
              <a:gd name="connsiteX0" fmla="*/ 42207 w 189209"/>
              <a:gd name="connsiteY0" fmla="*/ 235669 h 235669"/>
              <a:gd name="connsiteX1" fmla="*/ 1884 w 189209"/>
              <a:gd name="connsiteY1" fmla="*/ 12784 h 235669"/>
              <a:gd name="connsiteX2" fmla="*/ 189209 w 189209"/>
              <a:gd name="connsiteY2" fmla="*/ 174709 h 235669"/>
              <a:gd name="connsiteX0" fmla="*/ 0 w 147002"/>
              <a:gd name="connsiteY0" fmla="*/ 169413 h 169413"/>
              <a:gd name="connsiteX1" fmla="*/ 58737 w 147002"/>
              <a:gd name="connsiteY1" fmla="*/ 20188 h 169413"/>
              <a:gd name="connsiteX2" fmla="*/ 147002 w 147002"/>
              <a:gd name="connsiteY2" fmla="*/ 108453 h 169413"/>
              <a:gd name="connsiteX0" fmla="*/ 0 w 147002"/>
              <a:gd name="connsiteY0" fmla="*/ 159001 h 159001"/>
              <a:gd name="connsiteX1" fmla="*/ 58737 w 147002"/>
              <a:gd name="connsiteY1" fmla="*/ 9776 h 159001"/>
              <a:gd name="connsiteX2" fmla="*/ 147002 w 147002"/>
              <a:gd name="connsiteY2" fmla="*/ 98041 h 159001"/>
              <a:gd name="connsiteX0" fmla="*/ 0 w 147002"/>
              <a:gd name="connsiteY0" fmla="*/ 159001 h 159001"/>
              <a:gd name="connsiteX1" fmla="*/ 58737 w 147002"/>
              <a:gd name="connsiteY1" fmla="*/ 9776 h 159001"/>
              <a:gd name="connsiteX2" fmla="*/ 147002 w 147002"/>
              <a:gd name="connsiteY2" fmla="*/ 98041 h 159001"/>
              <a:gd name="connsiteX0" fmla="*/ 0 w 172402"/>
              <a:gd name="connsiteY0" fmla="*/ 148841 h 148841"/>
              <a:gd name="connsiteX1" fmla="*/ 84137 w 172402"/>
              <a:gd name="connsiteY1" fmla="*/ 9776 h 148841"/>
              <a:gd name="connsiteX2" fmla="*/ 172402 w 172402"/>
              <a:gd name="connsiteY2" fmla="*/ 98041 h 148841"/>
              <a:gd name="connsiteX0" fmla="*/ 0 w 172402"/>
              <a:gd name="connsiteY0" fmla="*/ 148841 h 148841"/>
              <a:gd name="connsiteX1" fmla="*/ 84137 w 172402"/>
              <a:gd name="connsiteY1" fmla="*/ 9776 h 148841"/>
              <a:gd name="connsiteX2" fmla="*/ 172402 w 172402"/>
              <a:gd name="connsiteY2" fmla="*/ 98041 h 148841"/>
              <a:gd name="connsiteX0" fmla="*/ 0 w 172402"/>
              <a:gd name="connsiteY0" fmla="*/ 139065 h 139065"/>
              <a:gd name="connsiteX1" fmla="*/ 84137 w 172402"/>
              <a:gd name="connsiteY1" fmla="*/ 0 h 139065"/>
              <a:gd name="connsiteX2" fmla="*/ 172402 w 172402"/>
              <a:gd name="connsiteY2" fmla="*/ 88265 h 139065"/>
              <a:gd name="connsiteX0" fmla="*/ 0 w 172402"/>
              <a:gd name="connsiteY0" fmla="*/ 139065 h 139065"/>
              <a:gd name="connsiteX1" fmla="*/ 84137 w 172402"/>
              <a:gd name="connsiteY1" fmla="*/ 0 h 139065"/>
              <a:gd name="connsiteX2" fmla="*/ 172402 w 172402"/>
              <a:gd name="connsiteY2" fmla="*/ 88265 h 139065"/>
              <a:gd name="connsiteX0" fmla="*/ 0 w 172402"/>
              <a:gd name="connsiteY0" fmla="*/ 139065 h 139065"/>
              <a:gd name="connsiteX1" fmla="*/ 84137 w 172402"/>
              <a:gd name="connsiteY1" fmla="*/ 0 h 139065"/>
              <a:gd name="connsiteX2" fmla="*/ 172402 w 172402"/>
              <a:gd name="connsiteY2" fmla="*/ 88265 h 139065"/>
              <a:gd name="connsiteX0" fmla="*/ 0 w 136842"/>
              <a:gd name="connsiteY0" fmla="*/ 65405 h 88265"/>
              <a:gd name="connsiteX1" fmla="*/ 48577 w 136842"/>
              <a:gd name="connsiteY1" fmla="*/ 0 h 88265"/>
              <a:gd name="connsiteX2" fmla="*/ 136842 w 136842"/>
              <a:gd name="connsiteY2" fmla="*/ 88265 h 88265"/>
              <a:gd name="connsiteX0" fmla="*/ 0 w 136842"/>
              <a:gd name="connsiteY0" fmla="*/ 65405 h 88265"/>
              <a:gd name="connsiteX1" fmla="*/ 56197 w 136842"/>
              <a:gd name="connsiteY1" fmla="*/ 0 h 88265"/>
              <a:gd name="connsiteX2" fmla="*/ 136842 w 136842"/>
              <a:gd name="connsiteY2" fmla="*/ 88265 h 88265"/>
              <a:gd name="connsiteX0" fmla="*/ 0 w 136842"/>
              <a:gd name="connsiteY0" fmla="*/ 65405 h 88265"/>
              <a:gd name="connsiteX1" fmla="*/ 56197 w 136842"/>
              <a:gd name="connsiteY1" fmla="*/ 0 h 88265"/>
              <a:gd name="connsiteX2" fmla="*/ 136842 w 136842"/>
              <a:gd name="connsiteY2" fmla="*/ 88265 h 88265"/>
              <a:gd name="connsiteX0" fmla="*/ 0 w 136842"/>
              <a:gd name="connsiteY0" fmla="*/ 65405 h 88265"/>
              <a:gd name="connsiteX1" fmla="*/ 56197 w 136842"/>
              <a:gd name="connsiteY1" fmla="*/ 0 h 88265"/>
              <a:gd name="connsiteX2" fmla="*/ 136842 w 136842"/>
              <a:gd name="connsiteY2" fmla="*/ 88265 h 88265"/>
              <a:gd name="connsiteX0" fmla="*/ 0 w 119062"/>
              <a:gd name="connsiteY0" fmla="*/ 65405 h 65405"/>
              <a:gd name="connsiteX1" fmla="*/ 56197 w 119062"/>
              <a:gd name="connsiteY1" fmla="*/ 0 h 65405"/>
              <a:gd name="connsiteX2" fmla="*/ 119062 w 119062"/>
              <a:gd name="connsiteY2" fmla="*/ 62865 h 65405"/>
              <a:gd name="connsiteX0" fmla="*/ 0 w 119062"/>
              <a:gd name="connsiteY0" fmla="*/ 65405 h 65405"/>
              <a:gd name="connsiteX1" fmla="*/ 56197 w 119062"/>
              <a:gd name="connsiteY1" fmla="*/ 0 h 65405"/>
              <a:gd name="connsiteX2" fmla="*/ 119062 w 119062"/>
              <a:gd name="connsiteY2" fmla="*/ 62865 h 65405"/>
              <a:gd name="connsiteX0" fmla="*/ 0 w 119062"/>
              <a:gd name="connsiteY0" fmla="*/ 65405 h 65405"/>
              <a:gd name="connsiteX1" fmla="*/ 56197 w 119062"/>
              <a:gd name="connsiteY1" fmla="*/ 0 h 65405"/>
              <a:gd name="connsiteX2" fmla="*/ 119062 w 119062"/>
              <a:gd name="connsiteY2" fmla="*/ 62865 h 65405"/>
              <a:gd name="connsiteX0" fmla="*/ 0 w 119062"/>
              <a:gd name="connsiteY0" fmla="*/ 65405 h 65405"/>
              <a:gd name="connsiteX1" fmla="*/ 56197 w 119062"/>
              <a:gd name="connsiteY1" fmla="*/ 0 h 65405"/>
              <a:gd name="connsiteX2" fmla="*/ 119062 w 119062"/>
              <a:gd name="connsiteY2" fmla="*/ 62865 h 65405"/>
              <a:gd name="connsiteX0" fmla="*/ 0 w 119062"/>
              <a:gd name="connsiteY0" fmla="*/ 65405 h 65405"/>
              <a:gd name="connsiteX1" fmla="*/ 56197 w 119062"/>
              <a:gd name="connsiteY1" fmla="*/ 0 h 65405"/>
              <a:gd name="connsiteX2" fmla="*/ 119062 w 119062"/>
              <a:gd name="connsiteY2" fmla="*/ 62865 h 65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9062" h="65405">
                <a:moveTo>
                  <a:pt x="0" y="65405"/>
                </a:moveTo>
                <a:cubicBezTo>
                  <a:pt x="30241" y="18097"/>
                  <a:pt x="30003" y="8890"/>
                  <a:pt x="56197" y="0"/>
                </a:cubicBezTo>
                <a:cubicBezTo>
                  <a:pt x="90011" y="6350"/>
                  <a:pt x="86756" y="13017"/>
                  <a:pt x="119062" y="62865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9D5CDE5-4AF6-47B8-88CD-5532215F40A7}"/>
              </a:ext>
            </a:extLst>
          </p:cNvPr>
          <p:cNvSpPr txBox="1"/>
          <p:nvPr/>
        </p:nvSpPr>
        <p:spPr>
          <a:xfrm>
            <a:off x="961384" y="5321902"/>
            <a:ext cx="7619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When the input voltage starts decreasing, the diode stops conducting and the charge is trapped on the capacitor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095FC30-BF5C-44AB-964A-62CA72C3BB9F}"/>
              </a:ext>
            </a:extLst>
          </p:cNvPr>
          <p:cNvSpPr txBox="1"/>
          <p:nvPr/>
        </p:nvSpPr>
        <p:spPr>
          <a:xfrm>
            <a:off x="961384" y="6073498"/>
            <a:ext cx="3512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diode never again conducts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98941F0-A3AB-4445-8804-272B1DB4A7C4}"/>
              </a:ext>
            </a:extLst>
          </p:cNvPr>
          <p:cNvSpPr txBox="1"/>
          <p:nvPr/>
        </p:nvSpPr>
        <p:spPr>
          <a:xfrm>
            <a:off x="9145192" y="3932526"/>
            <a:ext cx="2305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- V</a:t>
            </a:r>
            <a:r>
              <a:rPr lang="en-US" baseline="-25000" dirty="0">
                <a:solidFill>
                  <a:srgbClr val="0070C0"/>
                </a:solidFill>
              </a:rPr>
              <a:t>C</a:t>
            </a:r>
            <a:r>
              <a:rPr lang="en-US" dirty="0">
                <a:solidFill>
                  <a:srgbClr val="0070C0"/>
                </a:solidFill>
              </a:rPr>
              <a:t> = V</a:t>
            </a:r>
            <a:r>
              <a:rPr lang="en-US" baseline="-25000" dirty="0">
                <a:solidFill>
                  <a:srgbClr val="0070C0"/>
                </a:solidFill>
              </a:rPr>
              <a:t>on</a:t>
            </a:r>
            <a:r>
              <a:rPr lang="en-US" dirty="0">
                <a:solidFill>
                  <a:srgbClr val="0070C0"/>
                </a:solidFill>
              </a:rPr>
              <a:t> +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b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019E6DC-03EA-4B81-B2BD-26A9431305F3}"/>
              </a:ext>
            </a:extLst>
          </p:cNvPr>
          <p:cNvSpPr txBox="1"/>
          <p:nvPr/>
        </p:nvSpPr>
        <p:spPr>
          <a:xfrm>
            <a:off x="9113824" y="4380725"/>
            <a:ext cx="2305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baseline="-25000" dirty="0">
                <a:solidFill>
                  <a:srgbClr val="0070C0"/>
                </a:solidFill>
              </a:rPr>
              <a:t>C</a:t>
            </a:r>
            <a:r>
              <a:rPr lang="en-US" dirty="0">
                <a:solidFill>
                  <a:srgbClr val="0070C0"/>
                </a:solidFill>
              </a:rPr>
              <a:t> =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- V</a:t>
            </a:r>
            <a:r>
              <a:rPr lang="en-US" baseline="-25000" dirty="0">
                <a:solidFill>
                  <a:srgbClr val="0070C0"/>
                </a:solidFill>
              </a:rPr>
              <a:t>on</a:t>
            </a:r>
            <a:r>
              <a:rPr lang="en-US" dirty="0">
                <a:solidFill>
                  <a:srgbClr val="0070C0"/>
                </a:solidFill>
              </a:rPr>
              <a:t> -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b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C51794C-EAE9-46F5-9201-F8E7612C82F4}"/>
              </a:ext>
            </a:extLst>
          </p:cNvPr>
          <p:cNvSpPr txBox="1"/>
          <p:nvPr/>
        </p:nvSpPr>
        <p:spPr>
          <a:xfrm>
            <a:off x="8760877" y="4853477"/>
            <a:ext cx="2305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C,max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in,max</a:t>
            </a:r>
            <a:r>
              <a:rPr lang="en-US" dirty="0">
                <a:solidFill>
                  <a:srgbClr val="0070C0"/>
                </a:solidFill>
              </a:rPr>
              <a:t> - V</a:t>
            </a:r>
            <a:r>
              <a:rPr lang="en-US" baseline="-25000" dirty="0">
                <a:solidFill>
                  <a:srgbClr val="0070C0"/>
                </a:solidFill>
              </a:rPr>
              <a:t>on</a:t>
            </a:r>
            <a:r>
              <a:rPr lang="en-US" dirty="0">
                <a:solidFill>
                  <a:srgbClr val="0070C0"/>
                </a:solidFill>
              </a:rPr>
              <a:t> -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b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CD82B67-9EF9-4324-AC6A-7B523893DAFE}"/>
              </a:ext>
            </a:extLst>
          </p:cNvPr>
          <p:cNvSpPr txBox="1"/>
          <p:nvPr/>
        </p:nvSpPr>
        <p:spPr>
          <a:xfrm>
            <a:off x="8760877" y="5306948"/>
            <a:ext cx="2305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baseline="-25000" dirty="0">
                <a:solidFill>
                  <a:srgbClr val="0070C0"/>
                </a:solidFill>
              </a:rPr>
              <a:t>C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C,max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1ED72E1-CDBE-4880-AB4E-FEBC047E36E7}"/>
              </a:ext>
            </a:extLst>
          </p:cNvPr>
          <p:cNvSpPr txBox="1"/>
          <p:nvPr/>
        </p:nvSpPr>
        <p:spPr>
          <a:xfrm>
            <a:off x="6408140" y="5870099"/>
            <a:ext cx="2001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dirty="0">
                <a:solidFill>
                  <a:srgbClr val="0070C0"/>
                </a:solidFill>
              </a:rPr>
              <a:t> =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–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C,max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D43A24A-8013-4494-80E0-BBBBB123C9EE}"/>
              </a:ext>
            </a:extLst>
          </p:cNvPr>
          <p:cNvSpPr txBox="1"/>
          <p:nvPr/>
        </p:nvSpPr>
        <p:spPr>
          <a:xfrm>
            <a:off x="8742328" y="5818734"/>
            <a:ext cx="2916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dirty="0">
                <a:solidFill>
                  <a:srgbClr val="0070C0"/>
                </a:solidFill>
              </a:rPr>
              <a:t> =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–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in,max</a:t>
            </a:r>
            <a:r>
              <a:rPr lang="en-US" dirty="0">
                <a:solidFill>
                  <a:srgbClr val="0070C0"/>
                </a:solidFill>
              </a:rPr>
              <a:t> + V</a:t>
            </a:r>
            <a:r>
              <a:rPr lang="en-US" baseline="-25000" dirty="0">
                <a:solidFill>
                  <a:srgbClr val="0070C0"/>
                </a:solidFill>
              </a:rPr>
              <a:t>on</a:t>
            </a:r>
            <a:r>
              <a:rPr lang="en-US" dirty="0">
                <a:solidFill>
                  <a:srgbClr val="0070C0"/>
                </a:solidFill>
              </a:rPr>
              <a:t> +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b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A3B4A0EB-384D-4BA7-AC07-A9A46ECFF6A4}"/>
              </a:ext>
            </a:extLst>
          </p:cNvPr>
          <p:cNvSpPr/>
          <p:nvPr/>
        </p:nvSpPr>
        <p:spPr>
          <a:xfrm>
            <a:off x="10507020" y="1894638"/>
            <a:ext cx="846780" cy="492505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9F76D31-715F-493E-8D61-BB5BC31BD6C2}"/>
              </a:ext>
            </a:extLst>
          </p:cNvPr>
          <p:cNvSpPr/>
          <p:nvPr/>
        </p:nvSpPr>
        <p:spPr>
          <a:xfrm>
            <a:off x="10440077" y="3213707"/>
            <a:ext cx="846780" cy="492505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10D04F7-0A91-4F9D-A992-F894A97688C2}"/>
              </a:ext>
            </a:extLst>
          </p:cNvPr>
          <p:cNvSpPr txBox="1"/>
          <p:nvPr/>
        </p:nvSpPr>
        <p:spPr>
          <a:xfrm>
            <a:off x="447985" y="1316038"/>
            <a:ext cx="2679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Input reaches maximum</a:t>
            </a:r>
          </a:p>
        </p:txBody>
      </p:sp>
    </p:spTree>
    <p:extLst>
      <p:ext uri="{BB962C8B-B14F-4D97-AF65-F5344CB8AC3E}">
        <p14:creationId xmlns:p14="http://schemas.microsoft.com/office/powerpoint/2010/main" val="1724378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 animBg="1"/>
      <p:bldP spid="58" grpId="0"/>
      <p:bldP spid="60" grpId="0"/>
      <p:bldP spid="61" grpId="0"/>
      <p:bldP spid="63" grpId="0"/>
      <p:bldP spid="64" grpId="0"/>
      <p:bldP spid="65" grpId="0"/>
      <p:bldP spid="66" grpId="0"/>
      <p:bldP spid="68" grpId="0"/>
      <p:bldP spid="69" grpId="0" animBg="1"/>
      <p:bldP spid="70" grpId="0" animBg="1"/>
      <p:bldP spid="7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Clamper Circuits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6F4F099-70EA-4CA5-8303-2165C5DC9F67}"/>
              </a:ext>
            </a:extLst>
          </p:cNvPr>
          <p:cNvSpPr txBox="1"/>
          <p:nvPr/>
        </p:nvSpPr>
        <p:spPr>
          <a:xfrm>
            <a:off x="5197718" y="750964"/>
            <a:ext cx="5005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Clamper circuits shift the DC value of a waveform.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3B9B8C0-883D-4FE5-BDC5-6EDAB9737B46}"/>
              </a:ext>
            </a:extLst>
          </p:cNvPr>
          <p:cNvGrpSpPr/>
          <p:nvPr/>
        </p:nvGrpSpPr>
        <p:grpSpPr>
          <a:xfrm>
            <a:off x="2970499" y="977913"/>
            <a:ext cx="6027963" cy="3206579"/>
            <a:chOff x="3113653" y="1734818"/>
            <a:chExt cx="6027963" cy="3206579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508306D-7B2F-444B-92B1-9DF8874FDB04}"/>
                </a:ext>
              </a:extLst>
            </p:cNvPr>
            <p:cNvGrpSpPr/>
            <p:nvPr/>
          </p:nvGrpSpPr>
          <p:grpSpPr>
            <a:xfrm>
              <a:off x="3113653" y="2032578"/>
              <a:ext cx="6027963" cy="2908819"/>
              <a:chOff x="3113653" y="2032578"/>
              <a:chExt cx="6027963" cy="2908819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FDED7367-2CF5-4202-96ED-823497BB5BB3}"/>
                  </a:ext>
                </a:extLst>
              </p:cNvPr>
              <p:cNvGrpSpPr/>
              <p:nvPr/>
            </p:nvGrpSpPr>
            <p:grpSpPr>
              <a:xfrm>
                <a:off x="3113653" y="2032578"/>
                <a:ext cx="6027963" cy="2908819"/>
                <a:chOff x="1755908" y="2411065"/>
                <a:chExt cx="6027963" cy="2908819"/>
              </a:xfrm>
            </p:grpSpPr>
            <p:sp>
              <p:nvSpPr>
                <p:cNvPr id="4" name="Oval 3">
                  <a:extLst>
                    <a:ext uri="{FF2B5EF4-FFF2-40B4-BE49-F238E27FC236}">
                      <a16:creationId xmlns:a16="http://schemas.microsoft.com/office/drawing/2014/main" id="{443440CE-762A-4AF8-84AC-A24DB8957BB1}"/>
                    </a:ext>
                  </a:extLst>
                </p:cNvPr>
                <p:cNvSpPr/>
                <p:nvPr/>
              </p:nvSpPr>
              <p:spPr>
                <a:xfrm>
                  <a:off x="2175774" y="3596244"/>
                  <a:ext cx="731520" cy="73152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F3824C3E-2315-44C8-B218-7BF3C427DB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9240" y="2881629"/>
                  <a:ext cx="0" cy="71461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B98431DC-25E3-4E61-A9B2-2312C6EF9C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9240" y="4327764"/>
                  <a:ext cx="0" cy="71461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4BBEB964-6CC7-4C10-A0C8-408D47CDDB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529240" y="2881629"/>
                  <a:ext cx="172592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C0D5AF60-DF8B-4522-A43B-15E664887E2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439653" y="2888238"/>
                  <a:ext cx="240146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0ED9957F-6803-4EC3-B12F-C0B383F6E6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6663" y="5048141"/>
                  <a:ext cx="4314456" cy="4091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C8A89D99-1FE3-4633-9582-79F9C57E1C48}"/>
                    </a:ext>
                  </a:extLst>
                </p:cNvPr>
                <p:cNvCxnSpPr>
                  <a:cxnSpLocks/>
                  <a:endCxn id="24" idx="3"/>
                </p:cNvCxnSpPr>
                <p:nvPr/>
              </p:nvCxnSpPr>
              <p:spPr>
                <a:xfrm>
                  <a:off x="6828825" y="2888238"/>
                  <a:ext cx="60" cy="35069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D33764C2-A0A3-4DD0-B83D-EA843026CAFB}"/>
                    </a:ext>
                  </a:extLst>
                </p:cNvPr>
                <p:cNvCxnSpPr>
                  <a:cxnSpLocks/>
                  <a:stCxn id="24" idx="0"/>
                </p:cNvCxnSpPr>
                <p:nvPr/>
              </p:nvCxnSpPr>
              <p:spPr>
                <a:xfrm>
                  <a:off x="6828885" y="3634149"/>
                  <a:ext cx="0" cy="68078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B3A6134B-7664-47BD-A67C-117BF3617761}"/>
                    </a:ext>
                  </a:extLst>
                </p:cNvPr>
                <p:cNvGrpSpPr/>
                <p:nvPr/>
              </p:nvGrpSpPr>
              <p:grpSpPr>
                <a:xfrm>
                  <a:off x="6658239" y="3238936"/>
                  <a:ext cx="365760" cy="395213"/>
                  <a:chOff x="6661596" y="3791467"/>
                  <a:chExt cx="365760" cy="395213"/>
                </a:xfrm>
              </p:grpSpPr>
              <p:sp>
                <p:nvSpPr>
                  <p:cNvPr id="24" name="Isosceles Triangle 23">
                    <a:extLst>
                      <a:ext uri="{FF2B5EF4-FFF2-40B4-BE49-F238E27FC236}">
                        <a16:creationId xmlns:a16="http://schemas.microsoft.com/office/drawing/2014/main" id="{59BB248B-6695-4868-8474-D4D9977F0DCD}"/>
                      </a:ext>
                    </a:extLst>
                  </p:cNvPr>
                  <p:cNvSpPr/>
                  <p:nvPr/>
                </p:nvSpPr>
                <p:spPr>
                  <a:xfrm flipV="1">
                    <a:off x="6661596" y="3791467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4E597895-E844-4A5A-8D56-B6365907024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661596" y="4184900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E8C9943-498F-4316-8780-BB57FC48ACF3}"/>
                    </a:ext>
                  </a:extLst>
                </p:cNvPr>
                <p:cNvSpPr txBox="1"/>
                <p:nvPr/>
              </p:nvSpPr>
              <p:spPr>
                <a:xfrm>
                  <a:off x="2401891" y="3625548"/>
                  <a:ext cx="33315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+</a:t>
                  </a:r>
                </a:p>
              </p:txBody>
            </p:sp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0E05112B-3C51-408D-97B6-682BB17D9B2D}"/>
                    </a:ext>
                  </a:extLst>
                </p:cNvPr>
                <p:cNvSpPr txBox="1"/>
                <p:nvPr/>
              </p:nvSpPr>
              <p:spPr>
                <a:xfrm>
                  <a:off x="2405278" y="3829118"/>
                  <a:ext cx="3331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-</a:t>
                  </a:r>
                </a:p>
              </p:txBody>
            </p:sp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D498F2E3-C2CF-4AA2-96D8-CB668483B327}"/>
                    </a:ext>
                  </a:extLst>
                </p:cNvPr>
                <p:cNvSpPr txBox="1"/>
                <p:nvPr/>
              </p:nvSpPr>
              <p:spPr>
                <a:xfrm>
                  <a:off x="1755908" y="3719903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0FBE39C4-30BA-436F-950F-DECC56D72F5E}"/>
                    </a:ext>
                  </a:extLst>
                </p:cNvPr>
                <p:cNvSpPr txBox="1"/>
                <p:nvPr/>
              </p:nvSpPr>
              <p:spPr>
                <a:xfrm>
                  <a:off x="4544060" y="2411065"/>
                  <a:ext cx="64948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C</a:t>
                  </a:r>
                </a:p>
              </p:txBody>
            </p: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EF852DBE-A73F-4BF0-B3DF-52EB849DC5EE}"/>
                    </a:ext>
                  </a:extLst>
                </p:cNvPr>
                <p:cNvCxnSpPr>
                  <a:stCxn id="24" idx="4"/>
                  <a:endCxn id="24" idx="0"/>
                </p:cNvCxnSpPr>
                <p:nvPr/>
              </p:nvCxnSpPr>
              <p:spPr>
                <a:xfrm flipH="1">
                  <a:off x="6828885" y="3238936"/>
                  <a:ext cx="170645" cy="39521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8791321E-1C6C-4F06-8A8E-E63F8038928C}"/>
                    </a:ext>
                  </a:extLst>
                </p:cNvPr>
                <p:cNvCxnSpPr>
                  <a:stCxn id="24" idx="4"/>
                  <a:endCxn id="24" idx="0"/>
                </p:cNvCxnSpPr>
                <p:nvPr/>
              </p:nvCxnSpPr>
              <p:spPr>
                <a:xfrm flipH="1">
                  <a:off x="6828885" y="3238936"/>
                  <a:ext cx="170645" cy="39521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CD0BB882-20AE-4A91-B76F-F4207D75F6B6}"/>
                    </a:ext>
                  </a:extLst>
                </p:cNvPr>
                <p:cNvSpPr txBox="1"/>
                <p:nvPr/>
              </p:nvSpPr>
              <p:spPr>
                <a:xfrm>
                  <a:off x="7134501" y="3777338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65245AD2-8BBC-4BED-A77C-3956326156D3}"/>
                    </a:ext>
                  </a:extLst>
                </p:cNvPr>
                <p:cNvSpPr txBox="1"/>
                <p:nvPr/>
              </p:nvSpPr>
              <p:spPr>
                <a:xfrm>
                  <a:off x="7194585" y="4858219"/>
                  <a:ext cx="3331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-</a:t>
                  </a:r>
                </a:p>
              </p:txBody>
            </p:sp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79DA3669-C7CB-4F2E-B01C-95CDC8461CB0}"/>
                    </a:ext>
                  </a:extLst>
                </p:cNvPr>
                <p:cNvSpPr txBox="1"/>
                <p:nvPr/>
              </p:nvSpPr>
              <p:spPr>
                <a:xfrm>
                  <a:off x="7117776" y="2694255"/>
                  <a:ext cx="33315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+</a:t>
                  </a:r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9CAE6FC3-4BF3-4A98-AB77-4720D8C63916}"/>
                    </a:ext>
                  </a:extLst>
                </p:cNvPr>
                <p:cNvCxnSpPr/>
                <p:nvPr/>
              </p:nvCxnSpPr>
              <p:spPr>
                <a:xfrm flipV="1">
                  <a:off x="4427621" y="2658159"/>
                  <a:ext cx="0" cy="45720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86B089F-1324-4B81-B86F-4C0380AD50FB}"/>
                    </a:ext>
                  </a:extLst>
                </p:cNvPr>
                <p:cNvCxnSpPr/>
                <p:nvPr/>
              </p:nvCxnSpPr>
              <p:spPr>
                <a:xfrm flipV="1">
                  <a:off x="4255168" y="2659638"/>
                  <a:ext cx="0" cy="45720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24E66A2D-79D7-4AB0-AC1C-8E134E06714A}"/>
                  </a:ext>
                </a:extLst>
              </p:cNvPr>
              <p:cNvCxnSpPr/>
              <p:nvPr/>
            </p:nvCxnSpPr>
            <p:spPr>
              <a:xfrm flipH="1">
                <a:off x="8014459" y="3936447"/>
                <a:ext cx="38702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53913820-2A9D-456E-BFA2-A37D311534D1}"/>
                  </a:ext>
                </a:extLst>
              </p:cNvPr>
              <p:cNvCxnSpPr/>
              <p:nvPr/>
            </p:nvCxnSpPr>
            <p:spPr>
              <a:xfrm flipH="1">
                <a:off x="8087025" y="4009659"/>
                <a:ext cx="24188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13AEE49D-3173-49F7-9B96-AABBA0DF7525}"/>
                  </a:ext>
                </a:extLst>
              </p:cNvPr>
              <p:cNvCxnSpPr/>
              <p:nvPr/>
            </p:nvCxnSpPr>
            <p:spPr>
              <a:xfrm flipH="1">
                <a:off x="8014459" y="4077969"/>
                <a:ext cx="38702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61ED57B5-D519-42F8-BFEB-7697A2420B1C}"/>
                  </a:ext>
                </a:extLst>
              </p:cNvPr>
              <p:cNvCxnSpPr/>
              <p:nvPr/>
            </p:nvCxnSpPr>
            <p:spPr>
              <a:xfrm flipH="1">
                <a:off x="8087025" y="4151181"/>
                <a:ext cx="24188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Box 51">
                <a:extLst>
                  <a:ext uri="{FF2B5EF4-FFF2-40B4-BE49-F238E27FC236}">
                    <a16:creationId xmlns:a16="http://schemas.microsoft.com/office/drawing/2014/main" id="{13658AD4-AD98-4674-8ED1-CC84C36247EF}"/>
                  </a:ext>
                </a:extLst>
              </p:cNvPr>
              <p:cNvSpPr txBox="1"/>
              <p:nvPr/>
            </p:nvSpPr>
            <p:spPr>
              <a:xfrm>
                <a:off x="7455929" y="3794371"/>
                <a:ext cx="687366" cy="60521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600" kern="1200" baseline="-250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08EDEDE1-7A88-402A-9452-D843F3AEB4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98864" y="4151181"/>
                <a:ext cx="0" cy="56692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B311D3B5-78AD-4421-8023-03D5FE7B855D}"/>
                </a:ext>
              </a:extLst>
            </p:cNvPr>
            <p:cNvGrpSpPr/>
            <p:nvPr/>
          </p:nvGrpSpPr>
          <p:grpSpPr>
            <a:xfrm>
              <a:off x="5343857" y="1734818"/>
              <a:ext cx="784129" cy="557170"/>
              <a:chOff x="5343857" y="1734818"/>
              <a:chExt cx="784129" cy="557170"/>
            </a:xfrm>
          </p:grpSpPr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C5522BF5-E776-45EB-9A93-F5470CF482DF}"/>
                  </a:ext>
                </a:extLst>
              </p:cNvPr>
              <p:cNvSpPr txBox="1"/>
              <p:nvPr/>
            </p:nvSpPr>
            <p:spPr>
              <a:xfrm>
                <a:off x="5536799" y="1734818"/>
                <a:ext cx="4411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29EF078-1D03-40C3-88AC-D864AE6365E2}"/>
                  </a:ext>
                </a:extLst>
              </p:cNvPr>
              <p:cNvSpPr txBox="1"/>
              <p:nvPr/>
            </p:nvSpPr>
            <p:spPr>
              <a:xfrm>
                <a:off x="5343857" y="1886790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7AFDD1B-03C2-4C2E-B98E-2536C2346B6E}"/>
                  </a:ext>
                </a:extLst>
              </p:cNvPr>
              <p:cNvSpPr txBox="1"/>
              <p:nvPr/>
            </p:nvSpPr>
            <p:spPr>
              <a:xfrm>
                <a:off x="5794833" y="1830323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</p:grp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9D43A24A-8013-4494-80E0-BBBBB123C9EE}"/>
              </a:ext>
            </a:extLst>
          </p:cNvPr>
          <p:cNvSpPr txBox="1"/>
          <p:nvPr/>
        </p:nvSpPr>
        <p:spPr>
          <a:xfrm>
            <a:off x="4526696" y="4161156"/>
            <a:ext cx="2916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out</a:t>
            </a:r>
            <a:r>
              <a:rPr lang="en-US" dirty="0">
                <a:solidFill>
                  <a:srgbClr val="0070C0"/>
                </a:solidFill>
              </a:rPr>
              <a:t> =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–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in,max</a:t>
            </a:r>
            <a:r>
              <a:rPr lang="en-US" dirty="0">
                <a:solidFill>
                  <a:srgbClr val="0070C0"/>
                </a:solidFill>
              </a:rPr>
              <a:t> + V</a:t>
            </a:r>
            <a:r>
              <a:rPr lang="en-US" baseline="-25000" dirty="0">
                <a:solidFill>
                  <a:srgbClr val="0070C0"/>
                </a:solidFill>
              </a:rPr>
              <a:t>on</a:t>
            </a:r>
            <a:r>
              <a:rPr lang="en-US" dirty="0">
                <a:solidFill>
                  <a:srgbClr val="0070C0"/>
                </a:solidFill>
              </a:rPr>
              <a:t> + </a:t>
            </a: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b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graphicFrame>
        <p:nvGraphicFramePr>
          <p:cNvPr id="59" name="Chart 58">
            <a:extLst>
              <a:ext uri="{FF2B5EF4-FFF2-40B4-BE49-F238E27FC236}">
                <a16:creationId xmlns:a16="http://schemas.microsoft.com/office/drawing/2014/main" id="{1E124298-975E-48C2-8263-E6F5E4E7F5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1341431"/>
              </p:ext>
            </p:extLst>
          </p:nvPr>
        </p:nvGraphicFramePr>
        <p:xfrm>
          <a:off x="98964" y="2859488"/>
          <a:ext cx="3460293" cy="2517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2" name="Chart 61">
            <a:extLst>
              <a:ext uri="{FF2B5EF4-FFF2-40B4-BE49-F238E27FC236}">
                <a16:creationId xmlns:a16="http://schemas.microsoft.com/office/drawing/2014/main" id="{2F4BBB63-8BEF-4C43-97AC-9F8FCFCA78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6449515"/>
              </p:ext>
            </p:extLst>
          </p:nvPr>
        </p:nvGraphicFramePr>
        <p:xfrm>
          <a:off x="7656458" y="4073791"/>
          <a:ext cx="4221731" cy="2503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825075B-511C-4780-8F67-27B0C8B39FA9}"/>
              </a:ext>
            </a:extLst>
          </p:cNvPr>
          <p:cNvCxnSpPr/>
          <p:nvPr/>
        </p:nvCxnSpPr>
        <p:spPr>
          <a:xfrm flipH="1">
            <a:off x="9532189" y="3961204"/>
            <a:ext cx="235134" cy="46414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D0D5C865-DCCB-46E9-8DAE-BDC4074DDC5C}"/>
              </a:ext>
            </a:extLst>
          </p:cNvPr>
          <p:cNvSpPr txBox="1"/>
          <p:nvPr/>
        </p:nvSpPr>
        <p:spPr>
          <a:xfrm>
            <a:off x="9649756" y="3596795"/>
            <a:ext cx="1468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V</a:t>
            </a:r>
            <a:r>
              <a:rPr lang="en-US" baseline="-25000" dirty="0" err="1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+ V</a:t>
            </a:r>
            <a:r>
              <a:rPr lang="en-US" baseline="-25000" dirty="0">
                <a:solidFill>
                  <a:srgbClr val="FF0000"/>
                </a:solidFill>
              </a:rPr>
              <a:t>on</a:t>
            </a:r>
          </a:p>
        </p:txBody>
      </p:sp>
    </p:spTree>
    <p:extLst>
      <p:ext uri="{BB962C8B-B14F-4D97-AF65-F5344CB8AC3E}">
        <p14:creationId xmlns:p14="http://schemas.microsoft.com/office/powerpoint/2010/main" val="2598822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092089" cy="1325563"/>
          </a:xfrm>
        </p:spPr>
        <p:txBody>
          <a:bodyPr/>
          <a:lstStyle/>
          <a:p>
            <a:r>
              <a:rPr lang="en-US" dirty="0"/>
              <a:t>Clamper Circuits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3B9B8C0-883D-4FE5-BDC5-6EDAB9737B46}"/>
              </a:ext>
            </a:extLst>
          </p:cNvPr>
          <p:cNvGrpSpPr/>
          <p:nvPr/>
        </p:nvGrpSpPr>
        <p:grpSpPr>
          <a:xfrm>
            <a:off x="3254364" y="1192664"/>
            <a:ext cx="6027963" cy="3206579"/>
            <a:chOff x="3113653" y="1734818"/>
            <a:chExt cx="6027963" cy="3206579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508306D-7B2F-444B-92B1-9DF8874FDB04}"/>
                </a:ext>
              </a:extLst>
            </p:cNvPr>
            <p:cNvGrpSpPr/>
            <p:nvPr/>
          </p:nvGrpSpPr>
          <p:grpSpPr>
            <a:xfrm>
              <a:off x="3113653" y="2279672"/>
              <a:ext cx="6027963" cy="2661725"/>
              <a:chOff x="3113653" y="2279672"/>
              <a:chExt cx="6027963" cy="2661725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FDED7367-2CF5-4202-96ED-823497BB5BB3}"/>
                  </a:ext>
                </a:extLst>
              </p:cNvPr>
              <p:cNvGrpSpPr/>
              <p:nvPr/>
            </p:nvGrpSpPr>
            <p:grpSpPr>
              <a:xfrm>
                <a:off x="3113653" y="2279672"/>
                <a:ext cx="6027963" cy="2661725"/>
                <a:chOff x="1755908" y="2658159"/>
                <a:chExt cx="6027963" cy="2661725"/>
              </a:xfrm>
            </p:grpSpPr>
            <p:sp>
              <p:nvSpPr>
                <p:cNvPr id="4" name="Oval 3">
                  <a:extLst>
                    <a:ext uri="{FF2B5EF4-FFF2-40B4-BE49-F238E27FC236}">
                      <a16:creationId xmlns:a16="http://schemas.microsoft.com/office/drawing/2014/main" id="{443440CE-762A-4AF8-84AC-A24DB8957BB1}"/>
                    </a:ext>
                  </a:extLst>
                </p:cNvPr>
                <p:cNvSpPr/>
                <p:nvPr/>
              </p:nvSpPr>
              <p:spPr>
                <a:xfrm>
                  <a:off x="2175774" y="3596244"/>
                  <a:ext cx="731520" cy="73152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F3824C3E-2315-44C8-B218-7BF3C427DB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9240" y="2881629"/>
                  <a:ext cx="0" cy="71461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B98431DC-25E3-4E61-A9B2-2312C6EF9C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9240" y="4327764"/>
                  <a:ext cx="0" cy="71461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4BBEB964-6CC7-4C10-A0C8-408D47CDDB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529240" y="2881629"/>
                  <a:ext cx="172592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C0D5AF60-DF8B-4522-A43B-15E664887E2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439653" y="2888238"/>
                  <a:ext cx="240146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0ED9957F-6803-4EC3-B12F-C0B383F6E6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26663" y="5048141"/>
                  <a:ext cx="4314456" cy="4091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C8A89D99-1FE3-4633-9582-79F9C57E1C48}"/>
                    </a:ext>
                  </a:extLst>
                </p:cNvPr>
                <p:cNvCxnSpPr>
                  <a:cxnSpLocks/>
                  <a:endCxn id="24" idx="3"/>
                </p:cNvCxnSpPr>
                <p:nvPr/>
              </p:nvCxnSpPr>
              <p:spPr>
                <a:xfrm>
                  <a:off x="6828825" y="2888238"/>
                  <a:ext cx="60" cy="35069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D33764C2-A0A3-4DD0-B83D-EA843026CAFB}"/>
                    </a:ext>
                  </a:extLst>
                </p:cNvPr>
                <p:cNvCxnSpPr>
                  <a:cxnSpLocks/>
                  <a:stCxn id="24" idx="0"/>
                </p:cNvCxnSpPr>
                <p:nvPr/>
              </p:nvCxnSpPr>
              <p:spPr>
                <a:xfrm>
                  <a:off x="6828885" y="3634149"/>
                  <a:ext cx="0" cy="68078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B3A6134B-7664-47BD-A67C-117BF3617761}"/>
                    </a:ext>
                  </a:extLst>
                </p:cNvPr>
                <p:cNvGrpSpPr/>
                <p:nvPr/>
              </p:nvGrpSpPr>
              <p:grpSpPr>
                <a:xfrm>
                  <a:off x="6658239" y="3238936"/>
                  <a:ext cx="365760" cy="395213"/>
                  <a:chOff x="6661596" y="3791467"/>
                  <a:chExt cx="365760" cy="395213"/>
                </a:xfrm>
              </p:grpSpPr>
              <p:sp>
                <p:nvSpPr>
                  <p:cNvPr id="24" name="Isosceles Triangle 23">
                    <a:extLst>
                      <a:ext uri="{FF2B5EF4-FFF2-40B4-BE49-F238E27FC236}">
                        <a16:creationId xmlns:a16="http://schemas.microsoft.com/office/drawing/2014/main" id="{59BB248B-6695-4868-8474-D4D9977F0DCD}"/>
                      </a:ext>
                    </a:extLst>
                  </p:cNvPr>
                  <p:cNvSpPr/>
                  <p:nvPr/>
                </p:nvSpPr>
                <p:spPr>
                  <a:xfrm flipV="1">
                    <a:off x="6661596" y="3791467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4E597895-E844-4A5A-8D56-B6365907024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661596" y="4184900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E8C9943-498F-4316-8780-BB57FC48ACF3}"/>
                    </a:ext>
                  </a:extLst>
                </p:cNvPr>
                <p:cNvSpPr txBox="1"/>
                <p:nvPr/>
              </p:nvSpPr>
              <p:spPr>
                <a:xfrm>
                  <a:off x="2401891" y="3625548"/>
                  <a:ext cx="33315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+</a:t>
                  </a:r>
                </a:p>
              </p:txBody>
            </p:sp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0E05112B-3C51-408D-97B6-682BB17D9B2D}"/>
                    </a:ext>
                  </a:extLst>
                </p:cNvPr>
                <p:cNvSpPr txBox="1"/>
                <p:nvPr/>
              </p:nvSpPr>
              <p:spPr>
                <a:xfrm>
                  <a:off x="2405278" y="3829118"/>
                  <a:ext cx="3331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-</a:t>
                  </a:r>
                </a:p>
              </p:txBody>
            </p:sp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D498F2E3-C2CF-4AA2-96D8-CB668483B327}"/>
                    </a:ext>
                  </a:extLst>
                </p:cNvPr>
                <p:cNvSpPr txBox="1"/>
                <p:nvPr/>
              </p:nvSpPr>
              <p:spPr>
                <a:xfrm>
                  <a:off x="1755908" y="3719903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0FBE39C4-30BA-436F-950F-DECC56D72F5E}"/>
                    </a:ext>
                  </a:extLst>
                </p:cNvPr>
                <p:cNvSpPr txBox="1"/>
                <p:nvPr/>
              </p:nvSpPr>
              <p:spPr>
                <a:xfrm>
                  <a:off x="3890562" y="3151695"/>
                  <a:ext cx="1121121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C = 1 </a:t>
                  </a:r>
                  <a:r>
                    <a:rPr lang="el-GR" dirty="0"/>
                    <a:t>μ</a:t>
                  </a:r>
                  <a:r>
                    <a:rPr lang="en-US" dirty="0"/>
                    <a:t>F</a:t>
                  </a:r>
                </a:p>
              </p:txBody>
            </p: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EF852DBE-A73F-4BF0-B3DF-52EB849DC5EE}"/>
                    </a:ext>
                  </a:extLst>
                </p:cNvPr>
                <p:cNvCxnSpPr>
                  <a:stCxn id="24" idx="4"/>
                  <a:endCxn id="24" idx="0"/>
                </p:cNvCxnSpPr>
                <p:nvPr/>
              </p:nvCxnSpPr>
              <p:spPr>
                <a:xfrm flipH="1">
                  <a:off x="6828885" y="3238936"/>
                  <a:ext cx="170645" cy="39521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8791321E-1C6C-4F06-8A8E-E63F8038928C}"/>
                    </a:ext>
                  </a:extLst>
                </p:cNvPr>
                <p:cNvCxnSpPr>
                  <a:stCxn id="24" idx="4"/>
                  <a:endCxn id="24" idx="0"/>
                </p:cNvCxnSpPr>
                <p:nvPr/>
              </p:nvCxnSpPr>
              <p:spPr>
                <a:xfrm flipH="1">
                  <a:off x="6828885" y="3238936"/>
                  <a:ext cx="170645" cy="39521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CD0BB882-20AE-4A91-B76F-F4207D75F6B6}"/>
                    </a:ext>
                  </a:extLst>
                </p:cNvPr>
                <p:cNvSpPr txBox="1"/>
                <p:nvPr/>
              </p:nvSpPr>
              <p:spPr>
                <a:xfrm>
                  <a:off x="7134501" y="3777338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65245AD2-8BBC-4BED-A77C-3956326156D3}"/>
                    </a:ext>
                  </a:extLst>
                </p:cNvPr>
                <p:cNvSpPr txBox="1"/>
                <p:nvPr/>
              </p:nvSpPr>
              <p:spPr>
                <a:xfrm>
                  <a:off x="7194585" y="4858219"/>
                  <a:ext cx="3331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-</a:t>
                  </a:r>
                </a:p>
              </p:txBody>
            </p:sp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79DA3669-C7CB-4F2E-B01C-95CDC8461CB0}"/>
                    </a:ext>
                  </a:extLst>
                </p:cNvPr>
                <p:cNvSpPr txBox="1"/>
                <p:nvPr/>
              </p:nvSpPr>
              <p:spPr>
                <a:xfrm>
                  <a:off x="7117776" y="2694255"/>
                  <a:ext cx="33315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+</a:t>
                  </a:r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9CAE6FC3-4BF3-4A98-AB77-4720D8C63916}"/>
                    </a:ext>
                  </a:extLst>
                </p:cNvPr>
                <p:cNvCxnSpPr/>
                <p:nvPr/>
              </p:nvCxnSpPr>
              <p:spPr>
                <a:xfrm flipV="1">
                  <a:off x="4427621" y="2658159"/>
                  <a:ext cx="0" cy="45720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86B089F-1324-4B81-B86F-4C0380AD50FB}"/>
                    </a:ext>
                  </a:extLst>
                </p:cNvPr>
                <p:cNvCxnSpPr/>
                <p:nvPr/>
              </p:nvCxnSpPr>
              <p:spPr>
                <a:xfrm flipV="1">
                  <a:off x="4255168" y="2659638"/>
                  <a:ext cx="0" cy="45720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24E66A2D-79D7-4AB0-AC1C-8E134E06714A}"/>
                  </a:ext>
                </a:extLst>
              </p:cNvPr>
              <p:cNvCxnSpPr/>
              <p:nvPr/>
            </p:nvCxnSpPr>
            <p:spPr>
              <a:xfrm flipH="1">
                <a:off x="8014459" y="3936447"/>
                <a:ext cx="38702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53913820-2A9D-456E-BFA2-A37D311534D1}"/>
                  </a:ext>
                </a:extLst>
              </p:cNvPr>
              <p:cNvCxnSpPr/>
              <p:nvPr/>
            </p:nvCxnSpPr>
            <p:spPr>
              <a:xfrm flipH="1">
                <a:off x="8087025" y="4009659"/>
                <a:ext cx="24188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13AEE49D-3173-49F7-9B96-AABBA0DF7525}"/>
                  </a:ext>
                </a:extLst>
              </p:cNvPr>
              <p:cNvCxnSpPr/>
              <p:nvPr/>
            </p:nvCxnSpPr>
            <p:spPr>
              <a:xfrm flipH="1">
                <a:off x="8014459" y="4077969"/>
                <a:ext cx="38702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61ED57B5-D519-42F8-BFEB-7697A2420B1C}"/>
                  </a:ext>
                </a:extLst>
              </p:cNvPr>
              <p:cNvCxnSpPr/>
              <p:nvPr/>
            </p:nvCxnSpPr>
            <p:spPr>
              <a:xfrm flipH="1">
                <a:off x="8087025" y="4151181"/>
                <a:ext cx="24188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Box 51">
                <a:extLst>
                  <a:ext uri="{FF2B5EF4-FFF2-40B4-BE49-F238E27FC236}">
                    <a16:creationId xmlns:a16="http://schemas.microsoft.com/office/drawing/2014/main" id="{13658AD4-AD98-4674-8ED1-CC84C36247EF}"/>
                  </a:ext>
                </a:extLst>
              </p:cNvPr>
              <p:cNvSpPr txBox="1"/>
              <p:nvPr/>
            </p:nvSpPr>
            <p:spPr>
              <a:xfrm>
                <a:off x="7455929" y="3794371"/>
                <a:ext cx="687366" cy="60521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600" kern="1200" baseline="-250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08EDEDE1-7A88-402A-9452-D843F3AEB4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98864" y="4151181"/>
                <a:ext cx="0" cy="56692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B311D3B5-78AD-4421-8023-03D5FE7B855D}"/>
                </a:ext>
              </a:extLst>
            </p:cNvPr>
            <p:cNvGrpSpPr/>
            <p:nvPr/>
          </p:nvGrpSpPr>
          <p:grpSpPr>
            <a:xfrm>
              <a:off x="5343857" y="1734818"/>
              <a:ext cx="784129" cy="557170"/>
              <a:chOff x="5343857" y="1734818"/>
              <a:chExt cx="784129" cy="557170"/>
            </a:xfrm>
          </p:grpSpPr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C5522BF5-E776-45EB-9A93-F5470CF482DF}"/>
                  </a:ext>
                </a:extLst>
              </p:cNvPr>
              <p:cNvSpPr txBox="1"/>
              <p:nvPr/>
            </p:nvSpPr>
            <p:spPr>
              <a:xfrm>
                <a:off x="5536799" y="1734818"/>
                <a:ext cx="4411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29EF078-1D03-40C3-88AC-D864AE6365E2}"/>
                  </a:ext>
                </a:extLst>
              </p:cNvPr>
              <p:cNvSpPr txBox="1"/>
              <p:nvPr/>
            </p:nvSpPr>
            <p:spPr>
              <a:xfrm>
                <a:off x="5343857" y="1886790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7AFDD1B-03C2-4C2E-B98E-2536C2346B6E}"/>
                  </a:ext>
                </a:extLst>
              </p:cNvPr>
              <p:cNvSpPr txBox="1"/>
              <p:nvPr/>
            </p:nvSpPr>
            <p:spPr>
              <a:xfrm>
                <a:off x="5794833" y="1830323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</p:grp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F9D5CDE5-4AF6-47B8-88CD-5532215F40A7}"/>
              </a:ext>
            </a:extLst>
          </p:cNvPr>
          <p:cNvSpPr txBox="1"/>
          <p:nvPr/>
        </p:nvSpPr>
        <p:spPr>
          <a:xfrm>
            <a:off x="1026962" y="5168693"/>
            <a:ext cx="10736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Record the steady state input and output waveforms for at least two positive values and two negative values of </a:t>
            </a:r>
            <a:r>
              <a:rPr lang="en-US" dirty="0" err="1">
                <a:solidFill>
                  <a:srgbClr val="FF0000"/>
                </a:solidFill>
              </a:rPr>
              <a:t>V</a:t>
            </a:r>
            <a:r>
              <a:rPr lang="en-US" baseline="-25000" dirty="0" err="1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CF0B66E-5FC1-4F3F-A7CE-69B6C64D737C}"/>
              </a:ext>
            </a:extLst>
          </p:cNvPr>
          <p:cNvSpPr txBox="1"/>
          <p:nvPr/>
        </p:nvSpPr>
        <p:spPr>
          <a:xfrm>
            <a:off x="1121161" y="2295028"/>
            <a:ext cx="2237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Function Generator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552ECE4-142B-4519-A984-73CEB698F0CA}"/>
              </a:ext>
            </a:extLst>
          </p:cNvPr>
          <p:cNvSpPr txBox="1"/>
          <p:nvPr/>
        </p:nvSpPr>
        <p:spPr>
          <a:xfrm>
            <a:off x="5935544" y="2908495"/>
            <a:ext cx="2237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DC Adjustable Voltage Power Supply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0CB3F71-E4BE-4DF1-997A-41ACA5C79A2E}"/>
              </a:ext>
            </a:extLst>
          </p:cNvPr>
          <p:cNvSpPr txBox="1"/>
          <p:nvPr/>
        </p:nvSpPr>
        <p:spPr>
          <a:xfrm>
            <a:off x="1111283" y="2718197"/>
            <a:ext cx="198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Set to sine wave 6V magnitude 1 Hz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8DD8730-DDD7-4D9A-B2F8-BA5599593A7D}"/>
              </a:ext>
            </a:extLst>
          </p:cNvPr>
          <p:cNvSpPr txBox="1"/>
          <p:nvPr/>
        </p:nvSpPr>
        <p:spPr>
          <a:xfrm>
            <a:off x="1026962" y="5694166"/>
            <a:ext cx="9677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Reverse the diode and repeat the measurements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EAA9DAE-B03F-4F7A-821E-488D23D2FD3B}"/>
              </a:ext>
            </a:extLst>
          </p:cNvPr>
          <p:cNvGrpSpPr/>
          <p:nvPr/>
        </p:nvGrpSpPr>
        <p:grpSpPr>
          <a:xfrm>
            <a:off x="5278807" y="578417"/>
            <a:ext cx="1230140" cy="1381288"/>
            <a:chOff x="5027599" y="1211463"/>
            <a:chExt cx="1230140" cy="1381288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5C1AC737-28D2-427E-846B-C56DAE72ECD2}"/>
                </a:ext>
              </a:extLst>
            </p:cNvPr>
            <p:cNvGrpSpPr/>
            <p:nvPr/>
          </p:nvGrpSpPr>
          <p:grpSpPr>
            <a:xfrm>
              <a:off x="5027599" y="1540132"/>
              <a:ext cx="1230140" cy="1052619"/>
              <a:chOff x="6220488" y="1770622"/>
              <a:chExt cx="1230140" cy="1052619"/>
            </a:xfrm>
          </p:grpSpPr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BB5A5590-D4AC-4E13-8321-7A723964F5AB}"/>
                  </a:ext>
                </a:extLst>
              </p:cNvPr>
              <p:cNvGrpSpPr/>
              <p:nvPr/>
            </p:nvGrpSpPr>
            <p:grpSpPr>
              <a:xfrm>
                <a:off x="6694903" y="1770622"/>
                <a:ext cx="528038" cy="229243"/>
                <a:chOff x="3069003" y="2744655"/>
                <a:chExt cx="797859" cy="297701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9C23C387-E86B-4BE2-9B97-FCB3E7F8289C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1545D82A-87EE-45D3-9977-6BC7B2D4E15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>
                    <a:extLst>
                      <a:ext uri="{FF2B5EF4-FFF2-40B4-BE49-F238E27FC236}">
                        <a16:creationId xmlns:a16="http://schemas.microsoft.com/office/drawing/2014/main" id="{CA61BAC5-B14F-4D83-83AA-1FFAF45C434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A51536B8-45A7-4CE8-9BDD-E5793108D6B3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803A816D-81F3-443A-9745-9E3E82055D6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Connector 67">
                    <a:extLst>
                      <a:ext uri="{FF2B5EF4-FFF2-40B4-BE49-F238E27FC236}">
                        <a16:creationId xmlns:a16="http://schemas.microsoft.com/office/drawing/2014/main" id="{B39CF860-98FD-486F-803B-22C160BBA6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id="{5341EC2E-565C-4630-8087-5B4FA2E6277E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6A838DB1-7F36-45D2-8BCD-51C47E1F636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DAC1DD88-6E4D-42BC-A8D1-B3C9036BF96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  <a:ln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D3DA67B0-E0B1-4A40-BDFE-EEC6D025D2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81A80544-977F-4144-BCB0-10FEAD929430}"/>
                  </a:ext>
                </a:extLst>
              </p:cNvPr>
              <p:cNvCxnSpPr/>
              <p:nvPr/>
            </p:nvCxnSpPr>
            <p:spPr>
              <a:xfrm flipH="1">
                <a:off x="6220488" y="1904077"/>
                <a:ext cx="478181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801EC6E9-494B-4358-AA09-8249D742DCB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22941" y="1904077"/>
                <a:ext cx="227687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B116F619-420E-479B-95BE-BD0AA4EE470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442704" y="1908841"/>
                <a:ext cx="0" cy="9144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A066A3A3-A8B4-4FB7-B91B-65BD50EBD3D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224167" y="1898095"/>
                <a:ext cx="0" cy="9144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1" name="TextBox 6">
              <a:extLst>
                <a:ext uri="{FF2B5EF4-FFF2-40B4-BE49-F238E27FC236}">
                  <a16:creationId xmlns:a16="http://schemas.microsoft.com/office/drawing/2014/main" id="{78CA20EF-C2E8-456D-9950-8DFD728BDC28}"/>
                </a:ext>
              </a:extLst>
            </p:cNvPr>
            <p:cNvSpPr txBox="1"/>
            <p:nvPr/>
          </p:nvSpPr>
          <p:spPr>
            <a:xfrm>
              <a:off x="5358499" y="1211463"/>
              <a:ext cx="852613" cy="3126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kern="12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R= 1 k</a:t>
              </a:r>
              <a:r>
                <a:rPr lang="en-US" sz="1400" kern="12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Ω</a:t>
              </a:r>
              <a:endParaRPr lang="en-US" sz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4D7ACDAC-DC08-4EB0-8CF0-0187D616DEFA}"/>
              </a:ext>
            </a:extLst>
          </p:cNvPr>
          <p:cNvSpPr txBox="1"/>
          <p:nvPr/>
        </p:nvSpPr>
        <p:spPr>
          <a:xfrm>
            <a:off x="6245413" y="3529913"/>
            <a:ext cx="1694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Set </a:t>
            </a:r>
            <a:r>
              <a:rPr lang="en-US" dirty="0" err="1">
                <a:solidFill>
                  <a:srgbClr val="FF0000"/>
                </a:solidFill>
              </a:rPr>
              <a:t>V</a:t>
            </a:r>
            <a:r>
              <a:rPr lang="en-US" baseline="-25000" dirty="0" err="1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to 2 V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52997A2-A800-40A2-A460-A98D9CF1C405}"/>
              </a:ext>
            </a:extLst>
          </p:cNvPr>
          <p:cNvSpPr txBox="1"/>
          <p:nvPr/>
        </p:nvSpPr>
        <p:spPr>
          <a:xfrm>
            <a:off x="1089408" y="3394293"/>
            <a:ext cx="198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Turn off signal generator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062E035-CD0B-465D-9F13-719FEDF42982}"/>
              </a:ext>
            </a:extLst>
          </p:cNvPr>
          <p:cNvSpPr txBox="1"/>
          <p:nvPr/>
        </p:nvSpPr>
        <p:spPr>
          <a:xfrm>
            <a:off x="7036400" y="872496"/>
            <a:ext cx="198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Use resistor to discharge capacitor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08CA22C-D36B-4F5C-9D7B-73113E4AF558}"/>
              </a:ext>
            </a:extLst>
          </p:cNvPr>
          <p:cNvSpPr txBox="1"/>
          <p:nvPr/>
        </p:nvSpPr>
        <p:spPr>
          <a:xfrm>
            <a:off x="1026962" y="4310689"/>
            <a:ext cx="9677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Manually trigger the oscilloscope to capture the input and immediately turn on the signal generator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F12FEBB-C71C-4387-AD93-F952AED3E4C2}"/>
              </a:ext>
            </a:extLst>
          </p:cNvPr>
          <p:cNvSpPr txBox="1"/>
          <p:nvPr/>
        </p:nvSpPr>
        <p:spPr>
          <a:xfrm>
            <a:off x="1026962" y="4726755"/>
            <a:ext cx="9677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Hopefully, the captured waveform will show the startup voltage and the changeover to steady state</a:t>
            </a:r>
          </a:p>
        </p:txBody>
      </p:sp>
    </p:spTree>
    <p:extLst>
      <p:ext uri="{BB962C8B-B14F-4D97-AF65-F5344CB8AC3E}">
        <p14:creationId xmlns:p14="http://schemas.microsoft.com/office/powerpoint/2010/main" val="4135631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1" grpId="0"/>
      <p:bldP spid="62" grpId="0"/>
      <p:bldP spid="63" grpId="0"/>
      <p:bldP spid="64" grpId="0"/>
      <p:bldP spid="72" grpId="0"/>
      <p:bldP spid="73" grpId="0"/>
      <p:bldP spid="74" grpId="0"/>
      <p:bldP spid="75" grpId="0"/>
      <p:bldP spid="7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12358" cy="1325563"/>
          </a:xfrm>
        </p:spPr>
        <p:txBody>
          <a:bodyPr/>
          <a:lstStyle/>
          <a:p>
            <a:r>
              <a:rPr lang="en-US" dirty="0"/>
              <a:t>Clipper Circuits Theory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682056B-2A71-4BD7-A4DC-A293DD189F5F}"/>
              </a:ext>
            </a:extLst>
          </p:cNvPr>
          <p:cNvGrpSpPr/>
          <p:nvPr/>
        </p:nvGrpSpPr>
        <p:grpSpPr>
          <a:xfrm>
            <a:off x="321739" y="2475314"/>
            <a:ext cx="5512358" cy="3006480"/>
            <a:chOff x="1721905" y="2328337"/>
            <a:chExt cx="6211817" cy="2976646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443440CE-762A-4AF8-84AC-A24DB8957BB1}"/>
                </a:ext>
              </a:extLst>
            </p:cNvPr>
            <p:cNvSpPr/>
            <p:nvPr/>
          </p:nvSpPr>
          <p:spPr>
            <a:xfrm>
              <a:off x="2175774" y="3596244"/>
              <a:ext cx="721299" cy="63372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3824C3E-2315-44C8-B218-7BF3C427DB4E}"/>
                </a:ext>
              </a:extLst>
            </p:cNvPr>
            <p:cNvCxnSpPr>
              <a:cxnSpLocks/>
            </p:cNvCxnSpPr>
            <p:nvPr/>
          </p:nvCxnSpPr>
          <p:spPr>
            <a:xfrm>
              <a:off x="2529240" y="2881629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98431DC-25E3-4E61-A9B2-2312C6EF9CAF}"/>
                </a:ext>
              </a:extLst>
            </p:cNvPr>
            <p:cNvCxnSpPr>
              <a:cxnSpLocks/>
            </p:cNvCxnSpPr>
            <p:nvPr/>
          </p:nvCxnSpPr>
          <p:spPr>
            <a:xfrm>
              <a:off x="2526663" y="4198398"/>
              <a:ext cx="2577" cy="8439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4BBEB964-6CC7-4C10-A0C8-408D47CDDBF8}"/>
                </a:ext>
              </a:extLst>
            </p:cNvPr>
            <p:cNvCxnSpPr>
              <a:cxnSpLocks/>
            </p:cNvCxnSpPr>
            <p:nvPr/>
          </p:nvCxnSpPr>
          <p:spPr>
            <a:xfrm>
              <a:off x="2529240" y="2894492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EF0296E-3A7C-4782-B37C-84DC9EDC0587}"/>
                </a:ext>
              </a:extLst>
            </p:cNvPr>
            <p:cNvGrpSpPr/>
            <p:nvPr/>
          </p:nvGrpSpPr>
          <p:grpSpPr>
            <a:xfrm>
              <a:off x="3077880" y="2726899"/>
              <a:ext cx="797859" cy="297701"/>
              <a:chOff x="3069003" y="2744655"/>
              <a:chExt cx="797859" cy="297701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D678A432-362A-4834-AEA4-4928753BAEC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AEDC7E03-1BDE-4ACB-BB15-C1B52C12C2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5A3238A7-3A30-4FB2-BA8B-EDDAFE7587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C5E026D5-BABA-4042-BE9D-4720F959DC7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E7ED4840-1A27-4950-9DD1-457B1CA804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2B9418EE-0469-47E8-9C9B-4528C94B83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C60E12AC-76FE-4250-AC14-7DDCD667D09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2603297-E677-440D-AAA0-653AB6CC93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7CBEC0C8-49D0-4D94-BD28-6DFC72241E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CDBD293E-14E8-4C90-8C1D-58E004D29E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0D5AF60-DF8B-4522-A43B-15E664887E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75739" y="2888238"/>
              <a:ext cx="2965380" cy="62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ED9957F-6803-4EC3-B12F-C0B383F6E673}"/>
                </a:ext>
              </a:extLst>
            </p:cNvPr>
            <p:cNvCxnSpPr>
              <a:cxnSpLocks/>
            </p:cNvCxnSpPr>
            <p:nvPr/>
          </p:nvCxnSpPr>
          <p:spPr>
            <a:xfrm>
              <a:off x="2526663" y="5048141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8A89D99-1FE3-4633-9582-79F9C57E1C48}"/>
                </a:ext>
              </a:extLst>
            </p:cNvPr>
            <p:cNvCxnSpPr>
              <a:cxnSpLocks/>
              <a:endCxn id="24" idx="3"/>
            </p:cNvCxnSpPr>
            <p:nvPr/>
          </p:nvCxnSpPr>
          <p:spPr>
            <a:xfrm>
              <a:off x="6828825" y="2888238"/>
              <a:ext cx="60" cy="3506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33764C2-A0A3-4DD0-B83D-EA843026CAFB}"/>
                </a:ext>
              </a:extLst>
            </p:cNvPr>
            <p:cNvCxnSpPr>
              <a:cxnSpLocks/>
              <a:stCxn id="24" idx="0"/>
            </p:cNvCxnSpPr>
            <p:nvPr/>
          </p:nvCxnSpPr>
          <p:spPr>
            <a:xfrm>
              <a:off x="6828885" y="3634149"/>
              <a:ext cx="12234" cy="693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3A6134B-7664-47BD-A67C-117BF3617761}"/>
                </a:ext>
              </a:extLst>
            </p:cNvPr>
            <p:cNvGrpSpPr/>
            <p:nvPr/>
          </p:nvGrpSpPr>
          <p:grpSpPr>
            <a:xfrm>
              <a:off x="6658239" y="3238936"/>
              <a:ext cx="365760" cy="395213"/>
              <a:chOff x="6661596" y="3791467"/>
              <a:chExt cx="365760" cy="395213"/>
            </a:xfrm>
          </p:grpSpPr>
          <p:sp>
            <p:nvSpPr>
              <p:cNvPr id="24" name="Isosceles Triangle 23">
                <a:extLst>
                  <a:ext uri="{FF2B5EF4-FFF2-40B4-BE49-F238E27FC236}">
                    <a16:creationId xmlns:a16="http://schemas.microsoft.com/office/drawing/2014/main" id="{59BB248B-6695-4868-8474-D4D9977F0DCD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4E597895-E844-4A5A-8D56-B63659070240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E8C9943-498F-4316-8780-BB57FC48ACF3}"/>
                </a:ext>
              </a:extLst>
            </p:cNvPr>
            <p:cNvSpPr txBox="1"/>
            <p:nvPr/>
          </p:nvSpPr>
          <p:spPr>
            <a:xfrm>
              <a:off x="2401891" y="362554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E05112B-3C51-408D-97B6-682BB17D9B2D}"/>
                </a:ext>
              </a:extLst>
            </p:cNvPr>
            <p:cNvSpPr txBox="1"/>
            <p:nvPr/>
          </p:nvSpPr>
          <p:spPr>
            <a:xfrm>
              <a:off x="2405278" y="3829118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498F2E3-C2CF-4AA2-96D8-CB668483B327}"/>
                </a:ext>
              </a:extLst>
            </p:cNvPr>
            <p:cNvSpPr txBox="1"/>
            <p:nvPr/>
          </p:nvSpPr>
          <p:spPr>
            <a:xfrm>
              <a:off x="1721905" y="3810214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FBE39C4-30BA-436F-950F-DECC56D72F5E}"/>
                </a:ext>
              </a:extLst>
            </p:cNvPr>
            <p:cNvSpPr txBox="1"/>
            <p:nvPr/>
          </p:nvSpPr>
          <p:spPr>
            <a:xfrm>
              <a:off x="3167485" y="2328337"/>
              <a:ext cx="649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F852DBE-A73F-4BF0-B3DF-52EB849DC5EE}"/>
                </a:ext>
              </a:extLst>
            </p:cNvPr>
            <p:cNvCxnSpPr>
              <a:stCxn id="24" idx="4"/>
              <a:endCxn id="24" idx="0"/>
            </p:cNvCxnSpPr>
            <p:nvPr/>
          </p:nvCxnSpPr>
          <p:spPr>
            <a:xfrm flipH="1">
              <a:off x="6828885" y="3238936"/>
              <a:ext cx="170645" cy="3952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791321E-1C6C-4F06-8A8E-E63F8038928C}"/>
                </a:ext>
              </a:extLst>
            </p:cNvPr>
            <p:cNvCxnSpPr>
              <a:stCxn id="24" idx="4"/>
              <a:endCxn id="24" idx="0"/>
            </p:cNvCxnSpPr>
            <p:nvPr/>
          </p:nvCxnSpPr>
          <p:spPr>
            <a:xfrm flipH="1">
              <a:off x="6828885" y="3238936"/>
              <a:ext cx="170645" cy="3952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B9855671-320D-417A-95AE-B5B32AA564D9}"/>
                </a:ext>
              </a:extLst>
            </p:cNvPr>
            <p:cNvGrpSpPr/>
            <p:nvPr/>
          </p:nvGrpSpPr>
          <p:grpSpPr>
            <a:xfrm>
              <a:off x="6645945" y="4327764"/>
              <a:ext cx="365760" cy="195561"/>
              <a:chOff x="6658239" y="4059950"/>
              <a:chExt cx="365760" cy="195561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B7854B21-0BB3-4ABC-AAF3-A4273F90F51C}"/>
                  </a:ext>
                </a:extLst>
              </p:cNvPr>
              <p:cNvGrpSpPr/>
              <p:nvPr/>
            </p:nvGrpSpPr>
            <p:grpSpPr>
              <a:xfrm>
                <a:off x="6658239" y="4059950"/>
                <a:ext cx="365760" cy="66675"/>
                <a:chOff x="6658239" y="4059950"/>
                <a:chExt cx="365760" cy="66675"/>
              </a:xfrm>
            </p:grpSpPr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5BDFAA28-E951-4DAC-8FD5-EA4FDFC2AB01}"/>
                    </a:ext>
                  </a:extLst>
                </p:cNvPr>
                <p:cNvCxnSpPr/>
                <p:nvPr/>
              </p:nvCxnSpPr>
              <p:spPr>
                <a:xfrm flipH="1">
                  <a:off x="6658239" y="405995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6C0251CE-EBE6-42B7-88F7-62DD87112138}"/>
                    </a:ext>
                  </a:extLst>
                </p:cNvPr>
                <p:cNvCxnSpPr/>
                <p:nvPr/>
              </p:nvCxnSpPr>
              <p:spPr>
                <a:xfrm flipH="1">
                  <a:off x="6726819" y="412662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A1BA7884-B591-4BE0-B371-49D41869173B}"/>
                  </a:ext>
                </a:extLst>
              </p:cNvPr>
              <p:cNvGrpSpPr/>
              <p:nvPr/>
            </p:nvGrpSpPr>
            <p:grpSpPr>
              <a:xfrm>
                <a:off x="6658239" y="4188836"/>
                <a:ext cx="365760" cy="66675"/>
                <a:chOff x="6658239" y="4059950"/>
                <a:chExt cx="365760" cy="66675"/>
              </a:xfrm>
            </p:grpSpPr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65B4F2F6-2B92-45FA-B16B-5B75C9680CAC}"/>
                    </a:ext>
                  </a:extLst>
                </p:cNvPr>
                <p:cNvCxnSpPr/>
                <p:nvPr/>
              </p:nvCxnSpPr>
              <p:spPr>
                <a:xfrm flipH="1">
                  <a:off x="6658239" y="405995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53580887-AEA6-4BB5-8DFD-568BB1E92C5C}"/>
                    </a:ext>
                  </a:extLst>
                </p:cNvPr>
                <p:cNvCxnSpPr/>
                <p:nvPr/>
              </p:nvCxnSpPr>
              <p:spPr>
                <a:xfrm flipH="1">
                  <a:off x="6726819" y="412662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D3867FD-3747-4523-A63C-710A59BC68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989" y="4518861"/>
              <a:ext cx="0" cy="57019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D0BB882-20AE-4A91-B76F-F4207D75F6B6}"/>
                </a:ext>
              </a:extLst>
            </p:cNvPr>
            <p:cNvSpPr txBox="1"/>
            <p:nvPr/>
          </p:nvSpPr>
          <p:spPr>
            <a:xfrm>
              <a:off x="7284352" y="3843400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65245AD2-8BBC-4BED-A77C-3956326156D3}"/>
                </a:ext>
              </a:extLst>
            </p:cNvPr>
            <p:cNvSpPr txBox="1"/>
            <p:nvPr/>
          </p:nvSpPr>
          <p:spPr>
            <a:xfrm>
              <a:off x="7064032" y="4843318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79DA3669-C7CB-4F2E-B01C-95CDC8461CB0}"/>
                </a:ext>
              </a:extLst>
            </p:cNvPr>
            <p:cNvSpPr txBox="1"/>
            <p:nvPr/>
          </p:nvSpPr>
          <p:spPr>
            <a:xfrm>
              <a:off x="6919641" y="2694255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B7BF902C-1AE5-4E57-A86D-8AAF7A491F65}"/>
                </a:ext>
              </a:extLst>
            </p:cNvPr>
            <p:cNvSpPr txBox="1"/>
            <p:nvPr/>
          </p:nvSpPr>
          <p:spPr>
            <a:xfrm>
              <a:off x="6118283" y="4198398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b</a:t>
              </a:r>
              <a:endParaRPr lang="en-US" baseline="-25000" dirty="0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8FBAE449-ED7A-4828-8D89-06545B89ED16}"/>
              </a:ext>
            </a:extLst>
          </p:cNvPr>
          <p:cNvSpPr txBox="1"/>
          <p:nvPr/>
        </p:nvSpPr>
        <p:spPr>
          <a:xfrm>
            <a:off x="710752" y="1522680"/>
            <a:ext cx="4834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transfer characteristics of this circuit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D5DEFC0-AE37-4E2A-982A-E2F13D052EF2}"/>
              </a:ext>
            </a:extLst>
          </p:cNvPr>
          <p:cNvSpPr txBox="1"/>
          <p:nvPr/>
        </p:nvSpPr>
        <p:spPr>
          <a:xfrm>
            <a:off x="6459983" y="580645"/>
            <a:ext cx="5264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If the diode is reverse biased, what is the output?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D9358DD-5ECE-43C7-BC10-9D6307460D22}"/>
              </a:ext>
            </a:extLst>
          </p:cNvPr>
          <p:cNvSpPr txBox="1"/>
          <p:nvPr/>
        </p:nvSpPr>
        <p:spPr>
          <a:xfrm>
            <a:off x="6522732" y="2475314"/>
            <a:ext cx="5308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What input voltages cause the diode to be off?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22A7883-E099-41F9-B500-C1098575D4A4}"/>
              </a:ext>
            </a:extLst>
          </p:cNvPr>
          <p:cNvSpPr txBox="1"/>
          <p:nvPr/>
        </p:nvSpPr>
        <p:spPr>
          <a:xfrm>
            <a:off x="7963700" y="1798284"/>
            <a:ext cx="1363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V</a:t>
            </a:r>
            <a:r>
              <a:rPr lang="en-US" baseline="-25000" dirty="0"/>
              <a:t>in</a:t>
            </a:r>
            <a:r>
              <a:rPr lang="en-US" dirty="0"/>
              <a:t>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BF8888C-30A1-4FC4-A09A-72C05A37BB55}"/>
              </a:ext>
            </a:extLst>
          </p:cNvPr>
          <p:cNvSpPr/>
          <p:nvPr/>
        </p:nvSpPr>
        <p:spPr>
          <a:xfrm>
            <a:off x="7989497" y="3023737"/>
            <a:ext cx="1685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 </a:t>
            </a:r>
            <a:r>
              <a:rPr lang="en-US" dirty="0"/>
              <a:t>&lt; </a:t>
            </a:r>
            <a:r>
              <a:rPr lang="en-US" dirty="0" err="1"/>
              <a:t>V</a:t>
            </a:r>
            <a:r>
              <a:rPr lang="en-US" baseline="-25000" dirty="0" err="1"/>
              <a:t>b</a:t>
            </a:r>
            <a:r>
              <a:rPr lang="en-US" baseline="-25000" dirty="0"/>
              <a:t> </a:t>
            </a:r>
            <a:r>
              <a:rPr lang="en-US" dirty="0"/>
              <a:t>+ 0.7 V   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BE5DA10-B933-4AB1-B520-806FEE3FF675}"/>
              </a:ext>
            </a:extLst>
          </p:cNvPr>
          <p:cNvSpPr txBox="1"/>
          <p:nvPr/>
        </p:nvSpPr>
        <p:spPr>
          <a:xfrm>
            <a:off x="6567235" y="3699477"/>
            <a:ext cx="5264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If the diode is forward biased, what is the output?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4D6C7CA-4F87-4EBE-9D3B-186BCB3E730E}"/>
              </a:ext>
            </a:extLst>
          </p:cNvPr>
          <p:cNvSpPr txBox="1"/>
          <p:nvPr/>
        </p:nvSpPr>
        <p:spPr>
          <a:xfrm>
            <a:off x="7883166" y="4311423"/>
            <a:ext cx="192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</a:t>
            </a:r>
            <a:r>
              <a:rPr lang="en-US" dirty="0" err="1"/>
              <a:t>V</a:t>
            </a:r>
            <a:r>
              <a:rPr lang="en-US" baseline="-25000" dirty="0" err="1"/>
              <a:t>b</a:t>
            </a:r>
            <a:r>
              <a:rPr lang="en-US" baseline="-25000" dirty="0"/>
              <a:t> </a:t>
            </a:r>
            <a:r>
              <a:rPr lang="en-US" dirty="0"/>
              <a:t>+ 0.7 V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F78186F-EA45-45C5-913C-CDDDE9FB6A57}"/>
              </a:ext>
            </a:extLst>
          </p:cNvPr>
          <p:cNvSpPr txBox="1"/>
          <p:nvPr/>
        </p:nvSpPr>
        <p:spPr>
          <a:xfrm>
            <a:off x="6243227" y="5084116"/>
            <a:ext cx="5697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What input voltages cause the diode to be forward biased?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4330EC8-B5B5-4F71-896B-4995F7FDC1E2}"/>
              </a:ext>
            </a:extLst>
          </p:cNvPr>
          <p:cNvSpPr/>
          <p:nvPr/>
        </p:nvSpPr>
        <p:spPr>
          <a:xfrm>
            <a:off x="8120217" y="5600011"/>
            <a:ext cx="1685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 </a:t>
            </a:r>
            <a:r>
              <a:rPr lang="en-US" dirty="0"/>
              <a:t>≥ </a:t>
            </a:r>
            <a:r>
              <a:rPr lang="en-US" dirty="0" err="1"/>
              <a:t>V</a:t>
            </a:r>
            <a:r>
              <a:rPr lang="en-US" baseline="-25000" dirty="0" err="1"/>
              <a:t>b</a:t>
            </a:r>
            <a:r>
              <a:rPr lang="en-US" baseline="-25000" dirty="0"/>
              <a:t> </a:t>
            </a:r>
            <a:r>
              <a:rPr lang="en-US" dirty="0"/>
              <a:t>+ 0.7 V   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5CEB143-8910-4501-A501-E6C4FE6C70FB}"/>
              </a:ext>
            </a:extLst>
          </p:cNvPr>
          <p:cNvSpPr txBox="1"/>
          <p:nvPr/>
        </p:nvSpPr>
        <p:spPr>
          <a:xfrm>
            <a:off x="6975582" y="1241011"/>
            <a:ext cx="4692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There is no current through the resistor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464E079-983D-4A54-903E-B6EC3CF2EBB4}"/>
              </a:ext>
            </a:extLst>
          </p:cNvPr>
          <p:cNvSpPr/>
          <p:nvPr/>
        </p:nvSpPr>
        <p:spPr>
          <a:xfrm>
            <a:off x="4561952" y="3171385"/>
            <a:ext cx="725544" cy="1024574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B1CDFF8-FD01-4F31-8FC6-8DB3A0014E2A}"/>
              </a:ext>
            </a:extLst>
          </p:cNvPr>
          <p:cNvSpPr/>
          <p:nvPr/>
        </p:nvSpPr>
        <p:spPr>
          <a:xfrm>
            <a:off x="9667117" y="2700375"/>
            <a:ext cx="468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n-US" baseline="-25000" dirty="0">
                <a:solidFill>
                  <a:srgbClr val="FF0000"/>
                </a:solidFill>
              </a:rPr>
              <a:t>on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D0B7932-FB7D-434A-B2E7-D56C14B12149}"/>
              </a:ext>
            </a:extLst>
          </p:cNvPr>
          <p:cNvCxnSpPr>
            <a:cxnSpLocks/>
          </p:cNvCxnSpPr>
          <p:nvPr/>
        </p:nvCxnSpPr>
        <p:spPr>
          <a:xfrm flipH="1">
            <a:off x="9307562" y="2913335"/>
            <a:ext cx="367012" cy="13831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C7F4FD52-9B26-4BDE-8BF1-C4D9CB0F7C29}"/>
              </a:ext>
            </a:extLst>
          </p:cNvPr>
          <p:cNvSpPr/>
          <p:nvPr/>
        </p:nvSpPr>
        <p:spPr>
          <a:xfrm>
            <a:off x="4487820" y="2246119"/>
            <a:ext cx="20794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Remove from circuit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46E6DDD6-00B2-429C-AEC7-B9CDCA7C412F}"/>
              </a:ext>
            </a:extLst>
          </p:cNvPr>
          <p:cNvCxnSpPr>
            <a:cxnSpLocks/>
          </p:cNvCxnSpPr>
          <p:nvPr/>
        </p:nvCxnSpPr>
        <p:spPr>
          <a:xfrm flipH="1">
            <a:off x="5118779" y="2612498"/>
            <a:ext cx="399791" cy="61876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346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33" grpId="0"/>
      <p:bldP spid="62" grpId="0"/>
      <p:bldP spid="63" grpId="0"/>
      <p:bldP spid="64" grpId="0"/>
      <p:bldP spid="65" grpId="0"/>
      <p:bldP spid="66" grpId="0"/>
      <p:bldP spid="34" grpId="0" animBg="1"/>
      <p:bldP spid="34" grpId="1" animBg="1"/>
      <p:bldP spid="56" grpId="0"/>
      <p:bldP spid="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Clipper Circuits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682056B-2A71-4BD7-A4DC-A293DD189F5F}"/>
              </a:ext>
            </a:extLst>
          </p:cNvPr>
          <p:cNvGrpSpPr/>
          <p:nvPr/>
        </p:nvGrpSpPr>
        <p:grpSpPr>
          <a:xfrm>
            <a:off x="183909" y="2483873"/>
            <a:ext cx="6427007" cy="2991547"/>
            <a:chOff x="1557408" y="2328337"/>
            <a:chExt cx="6427007" cy="299154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443440CE-762A-4AF8-84AC-A24DB8957BB1}"/>
                </a:ext>
              </a:extLst>
            </p:cNvPr>
            <p:cNvSpPr/>
            <p:nvPr/>
          </p:nvSpPr>
          <p:spPr>
            <a:xfrm>
              <a:off x="2175774" y="3596244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3824C3E-2315-44C8-B218-7BF3C427DB4E}"/>
                </a:ext>
              </a:extLst>
            </p:cNvPr>
            <p:cNvCxnSpPr>
              <a:cxnSpLocks/>
            </p:cNvCxnSpPr>
            <p:nvPr/>
          </p:nvCxnSpPr>
          <p:spPr>
            <a:xfrm>
              <a:off x="2529240" y="2881629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98431DC-25E3-4E61-A9B2-2312C6EF9CAF}"/>
                </a:ext>
              </a:extLst>
            </p:cNvPr>
            <p:cNvCxnSpPr>
              <a:cxnSpLocks/>
            </p:cNvCxnSpPr>
            <p:nvPr/>
          </p:nvCxnSpPr>
          <p:spPr>
            <a:xfrm>
              <a:off x="2529240" y="4327764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4BBEB964-6CC7-4C10-A0C8-408D47CDDBF8}"/>
                </a:ext>
              </a:extLst>
            </p:cNvPr>
            <p:cNvCxnSpPr>
              <a:cxnSpLocks/>
            </p:cNvCxnSpPr>
            <p:nvPr/>
          </p:nvCxnSpPr>
          <p:spPr>
            <a:xfrm>
              <a:off x="2529240" y="2894492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EF0296E-3A7C-4782-B37C-84DC9EDC0587}"/>
                </a:ext>
              </a:extLst>
            </p:cNvPr>
            <p:cNvGrpSpPr/>
            <p:nvPr/>
          </p:nvGrpSpPr>
          <p:grpSpPr>
            <a:xfrm>
              <a:off x="3077880" y="2726899"/>
              <a:ext cx="797859" cy="297701"/>
              <a:chOff x="3069003" y="2744655"/>
              <a:chExt cx="797859" cy="297701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D678A432-362A-4834-AEA4-4928753BAEC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AEDC7E03-1BDE-4ACB-BB15-C1B52C12C2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5A3238A7-3A30-4FB2-BA8B-EDDAFE7587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C5E026D5-BABA-4042-BE9D-4720F959DC7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E7ED4840-1A27-4950-9DD1-457B1CA804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2B9418EE-0469-47E8-9C9B-4528C94B83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C60E12AC-76FE-4250-AC14-7DDCD667D09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2603297-E677-440D-AAA0-653AB6CC93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7CBEC0C8-49D0-4D94-BD28-6DFC72241E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CDBD293E-14E8-4C90-8C1D-58E004D29E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0D5AF60-DF8B-4522-A43B-15E664887E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75739" y="2888238"/>
              <a:ext cx="2965380" cy="62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ED9957F-6803-4EC3-B12F-C0B383F6E673}"/>
                </a:ext>
              </a:extLst>
            </p:cNvPr>
            <p:cNvCxnSpPr>
              <a:cxnSpLocks/>
            </p:cNvCxnSpPr>
            <p:nvPr/>
          </p:nvCxnSpPr>
          <p:spPr>
            <a:xfrm>
              <a:off x="2526663" y="5048141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8A89D99-1FE3-4633-9582-79F9C57E1C48}"/>
                </a:ext>
              </a:extLst>
            </p:cNvPr>
            <p:cNvCxnSpPr>
              <a:cxnSpLocks/>
              <a:endCxn id="24" idx="3"/>
            </p:cNvCxnSpPr>
            <p:nvPr/>
          </p:nvCxnSpPr>
          <p:spPr>
            <a:xfrm>
              <a:off x="6828825" y="2888238"/>
              <a:ext cx="60" cy="3506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33764C2-A0A3-4DD0-B83D-EA843026CAFB}"/>
                </a:ext>
              </a:extLst>
            </p:cNvPr>
            <p:cNvCxnSpPr>
              <a:cxnSpLocks/>
              <a:stCxn id="24" idx="0"/>
            </p:cNvCxnSpPr>
            <p:nvPr/>
          </p:nvCxnSpPr>
          <p:spPr>
            <a:xfrm>
              <a:off x="6828885" y="3634149"/>
              <a:ext cx="12234" cy="693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3A6134B-7664-47BD-A67C-117BF3617761}"/>
                </a:ext>
              </a:extLst>
            </p:cNvPr>
            <p:cNvGrpSpPr/>
            <p:nvPr/>
          </p:nvGrpSpPr>
          <p:grpSpPr>
            <a:xfrm>
              <a:off x="6658239" y="3238936"/>
              <a:ext cx="365760" cy="395213"/>
              <a:chOff x="6661596" y="3791467"/>
              <a:chExt cx="365760" cy="395213"/>
            </a:xfrm>
          </p:grpSpPr>
          <p:sp>
            <p:nvSpPr>
              <p:cNvPr id="24" name="Isosceles Triangle 23">
                <a:extLst>
                  <a:ext uri="{FF2B5EF4-FFF2-40B4-BE49-F238E27FC236}">
                    <a16:creationId xmlns:a16="http://schemas.microsoft.com/office/drawing/2014/main" id="{59BB248B-6695-4868-8474-D4D9977F0DCD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4E597895-E844-4A5A-8D56-B63659070240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E8C9943-498F-4316-8780-BB57FC48ACF3}"/>
                </a:ext>
              </a:extLst>
            </p:cNvPr>
            <p:cNvSpPr txBox="1"/>
            <p:nvPr/>
          </p:nvSpPr>
          <p:spPr>
            <a:xfrm>
              <a:off x="2401891" y="362554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E05112B-3C51-408D-97B6-682BB17D9B2D}"/>
                </a:ext>
              </a:extLst>
            </p:cNvPr>
            <p:cNvSpPr txBox="1"/>
            <p:nvPr/>
          </p:nvSpPr>
          <p:spPr>
            <a:xfrm>
              <a:off x="2405278" y="3829118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498F2E3-C2CF-4AA2-96D8-CB668483B327}"/>
                </a:ext>
              </a:extLst>
            </p:cNvPr>
            <p:cNvSpPr txBox="1"/>
            <p:nvPr/>
          </p:nvSpPr>
          <p:spPr>
            <a:xfrm>
              <a:off x="1557408" y="3810647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FBE39C4-30BA-436F-950F-DECC56D72F5E}"/>
                </a:ext>
              </a:extLst>
            </p:cNvPr>
            <p:cNvSpPr txBox="1"/>
            <p:nvPr/>
          </p:nvSpPr>
          <p:spPr>
            <a:xfrm>
              <a:off x="3167485" y="2328337"/>
              <a:ext cx="649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F852DBE-A73F-4BF0-B3DF-52EB849DC5EE}"/>
                </a:ext>
              </a:extLst>
            </p:cNvPr>
            <p:cNvCxnSpPr>
              <a:stCxn id="24" idx="4"/>
              <a:endCxn id="24" idx="0"/>
            </p:cNvCxnSpPr>
            <p:nvPr/>
          </p:nvCxnSpPr>
          <p:spPr>
            <a:xfrm flipH="1">
              <a:off x="6828885" y="3238936"/>
              <a:ext cx="170645" cy="3952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791321E-1C6C-4F06-8A8E-E63F8038928C}"/>
                </a:ext>
              </a:extLst>
            </p:cNvPr>
            <p:cNvCxnSpPr>
              <a:stCxn id="24" idx="4"/>
              <a:endCxn id="24" idx="0"/>
            </p:cNvCxnSpPr>
            <p:nvPr/>
          </p:nvCxnSpPr>
          <p:spPr>
            <a:xfrm flipH="1">
              <a:off x="6828885" y="3238936"/>
              <a:ext cx="170645" cy="3952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B9855671-320D-417A-95AE-B5B32AA564D9}"/>
                </a:ext>
              </a:extLst>
            </p:cNvPr>
            <p:cNvGrpSpPr/>
            <p:nvPr/>
          </p:nvGrpSpPr>
          <p:grpSpPr>
            <a:xfrm>
              <a:off x="6645945" y="4327764"/>
              <a:ext cx="365760" cy="195561"/>
              <a:chOff x="6658239" y="4059950"/>
              <a:chExt cx="365760" cy="195561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B7854B21-0BB3-4ABC-AAF3-A4273F90F51C}"/>
                  </a:ext>
                </a:extLst>
              </p:cNvPr>
              <p:cNvGrpSpPr/>
              <p:nvPr/>
            </p:nvGrpSpPr>
            <p:grpSpPr>
              <a:xfrm>
                <a:off x="6658239" y="4059950"/>
                <a:ext cx="365760" cy="66675"/>
                <a:chOff x="6658239" y="4059950"/>
                <a:chExt cx="365760" cy="66675"/>
              </a:xfrm>
            </p:grpSpPr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5BDFAA28-E951-4DAC-8FD5-EA4FDFC2AB01}"/>
                    </a:ext>
                  </a:extLst>
                </p:cNvPr>
                <p:cNvCxnSpPr/>
                <p:nvPr/>
              </p:nvCxnSpPr>
              <p:spPr>
                <a:xfrm flipH="1">
                  <a:off x="6658239" y="405995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6C0251CE-EBE6-42B7-88F7-62DD87112138}"/>
                    </a:ext>
                  </a:extLst>
                </p:cNvPr>
                <p:cNvCxnSpPr/>
                <p:nvPr/>
              </p:nvCxnSpPr>
              <p:spPr>
                <a:xfrm flipH="1">
                  <a:off x="6726819" y="412662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A1BA7884-B591-4BE0-B371-49D41869173B}"/>
                  </a:ext>
                </a:extLst>
              </p:cNvPr>
              <p:cNvGrpSpPr/>
              <p:nvPr/>
            </p:nvGrpSpPr>
            <p:grpSpPr>
              <a:xfrm>
                <a:off x="6658239" y="4188836"/>
                <a:ext cx="365760" cy="66675"/>
                <a:chOff x="6658239" y="4059950"/>
                <a:chExt cx="365760" cy="66675"/>
              </a:xfrm>
            </p:grpSpPr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65B4F2F6-2B92-45FA-B16B-5B75C9680CAC}"/>
                    </a:ext>
                  </a:extLst>
                </p:cNvPr>
                <p:cNvCxnSpPr/>
                <p:nvPr/>
              </p:nvCxnSpPr>
              <p:spPr>
                <a:xfrm flipH="1">
                  <a:off x="6658239" y="405995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53580887-AEA6-4BB5-8DFD-568BB1E92C5C}"/>
                    </a:ext>
                  </a:extLst>
                </p:cNvPr>
                <p:cNvCxnSpPr/>
                <p:nvPr/>
              </p:nvCxnSpPr>
              <p:spPr>
                <a:xfrm flipH="1">
                  <a:off x="6726819" y="412662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D3867FD-3747-4523-A63C-710A59BC68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989" y="4518861"/>
              <a:ext cx="0" cy="57019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D0BB882-20AE-4A91-B76F-F4207D75F6B6}"/>
                </a:ext>
              </a:extLst>
            </p:cNvPr>
            <p:cNvSpPr txBox="1"/>
            <p:nvPr/>
          </p:nvSpPr>
          <p:spPr>
            <a:xfrm>
              <a:off x="7335045" y="3625548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65245AD2-8BBC-4BED-A77C-3956326156D3}"/>
                </a:ext>
              </a:extLst>
            </p:cNvPr>
            <p:cNvSpPr txBox="1"/>
            <p:nvPr/>
          </p:nvSpPr>
          <p:spPr>
            <a:xfrm>
              <a:off x="7194585" y="4858219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79DA3669-C7CB-4F2E-B01C-95CDC8461CB0}"/>
                </a:ext>
              </a:extLst>
            </p:cNvPr>
            <p:cNvSpPr txBox="1"/>
            <p:nvPr/>
          </p:nvSpPr>
          <p:spPr>
            <a:xfrm>
              <a:off x="7117776" y="2694255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B7BF902C-1AE5-4E57-A86D-8AAF7A491F65}"/>
                </a:ext>
              </a:extLst>
            </p:cNvPr>
            <p:cNvSpPr txBox="1"/>
            <p:nvPr/>
          </p:nvSpPr>
          <p:spPr>
            <a:xfrm>
              <a:off x="6118283" y="4198398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b</a:t>
              </a:r>
              <a:endParaRPr lang="en-US" baseline="-25000" dirty="0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8FBAE449-ED7A-4828-8D89-06545B89ED16}"/>
              </a:ext>
            </a:extLst>
          </p:cNvPr>
          <p:cNvSpPr txBox="1"/>
          <p:nvPr/>
        </p:nvSpPr>
        <p:spPr>
          <a:xfrm>
            <a:off x="710752" y="1522680"/>
            <a:ext cx="4834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transfer characteristics of this circuit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7436A62-BD3B-46F5-B5D2-9C409FC7B86C}"/>
              </a:ext>
            </a:extLst>
          </p:cNvPr>
          <p:cNvGrpSpPr/>
          <p:nvPr/>
        </p:nvGrpSpPr>
        <p:grpSpPr>
          <a:xfrm>
            <a:off x="6879799" y="1892013"/>
            <a:ext cx="4961800" cy="4277097"/>
            <a:chOff x="8548906" y="2502394"/>
            <a:chExt cx="3059038" cy="2758469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4A9CAD50-7811-4C3D-8C3F-2C53B6523761}"/>
                </a:ext>
              </a:extLst>
            </p:cNvPr>
            <p:cNvCxnSpPr/>
            <p:nvPr/>
          </p:nvCxnSpPr>
          <p:spPr>
            <a:xfrm flipV="1">
              <a:off x="8548906" y="4012636"/>
              <a:ext cx="2949649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B9A7C829-9ACD-4750-9A6C-718EEECBA103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8582859" y="4012635"/>
              <a:ext cx="2496457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125C4BBB-FC3C-4745-9075-82C06170CB97}"/>
                </a:ext>
              </a:extLst>
            </p:cNvPr>
            <p:cNvCxnSpPr>
              <a:cxnSpLocks/>
            </p:cNvCxnSpPr>
            <p:nvPr/>
          </p:nvCxnSpPr>
          <p:spPr>
            <a:xfrm>
              <a:off x="10378098" y="3537343"/>
              <a:ext cx="1097280" cy="0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6DD957C7-8646-4AE1-8E68-F1E9253BBA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56985" y="3529254"/>
              <a:ext cx="1634927" cy="1419496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105B6AA6-ED2D-4DCD-A1F3-16C03F7B1313}"/>
                </a:ext>
              </a:extLst>
            </p:cNvPr>
            <p:cNvSpPr txBox="1"/>
            <p:nvPr/>
          </p:nvSpPr>
          <p:spPr>
            <a:xfrm>
              <a:off x="9831087" y="2502394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A12756C5-1D79-4620-878A-563E05D4FE6E}"/>
                </a:ext>
              </a:extLst>
            </p:cNvPr>
            <p:cNvSpPr txBox="1"/>
            <p:nvPr/>
          </p:nvSpPr>
          <p:spPr>
            <a:xfrm>
              <a:off x="11299305" y="4058667"/>
              <a:ext cx="308639" cy="238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A22A7883-E099-41F9-B500-C1098575D4A4}"/>
              </a:ext>
            </a:extLst>
          </p:cNvPr>
          <p:cNvSpPr txBox="1"/>
          <p:nvPr/>
        </p:nvSpPr>
        <p:spPr>
          <a:xfrm>
            <a:off x="6686199" y="5685168"/>
            <a:ext cx="1363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V</a:t>
            </a:r>
            <a:r>
              <a:rPr lang="en-US" baseline="-25000" dirty="0"/>
              <a:t>in</a:t>
            </a:r>
            <a:r>
              <a:rPr lang="en-US" dirty="0"/>
              <a:t>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4D6C7CA-4F87-4EBE-9D3B-186BCB3E730E}"/>
              </a:ext>
            </a:extLst>
          </p:cNvPr>
          <p:cNvSpPr txBox="1"/>
          <p:nvPr/>
        </p:nvSpPr>
        <p:spPr>
          <a:xfrm>
            <a:off x="10392736" y="3065638"/>
            <a:ext cx="192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</a:t>
            </a:r>
            <a:r>
              <a:rPr lang="en-US" dirty="0" err="1"/>
              <a:t>V</a:t>
            </a:r>
            <a:r>
              <a:rPr lang="en-US" baseline="-25000" dirty="0" err="1"/>
              <a:t>b</a:t>
            </a:r>
            <a:r>
              <a:rPr lang="en-US" baseline="-25000" dirty="0"/>
              <a:t> </a:t>
            </a:r>
            <a:r>
              <a:rPr lang="en-US" dirty="0"/>
              <a:t>+ 0.7 V 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4330EC8-B5B5-4F71-896B-4995F7FDC1E2}"/>
              </a:ext>
            </a:extLst>
          </p:cNvPr>
          <p:cNvSpPr/>
          <p:nvPr/>
        </p:nvSpPr>
        <p:spPr>
          <a:xfrm>
            <a:off x="9521874" y="4390297"/>
            <a:ext cx="88357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>
                <a:solidFill>
                  <a:schemeClr val="accent1"/>
                </a:solidFill>
              </a:rPr>
              <a:t>V</a:t>
            </a:r>
            <a:r>
              <a:rPr lang="en-US" sz="1200" baseline="-25000" dirty="0" err="1">
                <a:solidFill>
                  <a:schemeClr val="accent1"/>
                </a:solidFill>
              </a:rPr>
              <a:t>b</a:t>
            </a:r>
            <a:r>
              <a:rPr lang="en-US" sz="1200" baseline="-25000" dirty="0">
                <a:solidFill>
                  <a:schemeClr val="accent1"/>
                </a:solidFill>
              </a:rPr>
              <a:t> </a:t>
            </a:r>
            <a:r>
              <a:rPr lang="en-US" sz="1200" dirty="0">
                <a:solidFill>
                  <a:schemeClr val="accent1"/>
                </a:solidFill>
              </a:rPr>
              <a:t>+ 0.7 V   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E736EFD-460E-49F9-8B6C-A4C3B566914F}"/>
              </a:ext>
            </a:extLst>
          </p:cNvPr>
          <p:cNvCxnSpPr/>
          <p:nvPr/>
        </p:nvCxnSpPr>
        <p:spPr>
          <a:xfrm>
            <a:off x="9846773" y="4136492"/>
            <a:ext cx="0" cy="2174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0415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3" grpId="0"/>
      <p:bldP spid="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Clipper Circuits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682056B-2A71-4BD7-A4DC-A293DD189F5F}"/>
              </a:ext>
            </a:extLst>
          </p:cNvPr>
          <p:cNvGrpSpPr/>
          <p:nvPr/>
        </p:nvGrpSpPr>
        <p:grpSpPr>
          <a:xfrm>
            <a:off x="48220" y="1390614"/>
            <a:ext cx="5918852" cy="2543359"/>
            <a:chOff x="1557408" y="2328337"/>
            <a:chExt cx="6427007" cy="299154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443440CE-762A-4AF8-84AC-A24DB8957BB1}"/>
                </a:ext>
              </a:extLst>
            </p:cNvPr>
            <p:cNvSpPr/>
            <p:nvPr/>
          </p:nvSpPr>
          <p:spPr>
            <a:xfrm>
              <a:off x="2175774" y="3596244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3824C3E-2315-44C8-B218-7BF3C427DB4E}"/>
                </a:ext>
              </a:extLst>
            </p:cNvPr>
            <p:cNvCxnSpPr>
              <a:cxnSpLocks/>
            </p:cNvCxnSpPr>
            <p:nvPr/>
          </p:nvCxnSpPr>
          <p:spPr>
            <a:xfrm>
              <a:off x="2529240" y="2881629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98431DC-25E3-4E61-A9B2-2312C6EF9CAF}"/>
                </a:ext>
              </a:extLst>
            </p:cNvPr>
            <p:cNvCxnSpPr>
              <a:cxnSpLocks/>
            </p:cNvCxnSpPr>
            <p:nvPr/>
          </p:nvCxnSpPr>
          <p:spPr>
            <a:xfrm>
              <a:off x="2529240" y="4327764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4BBEB964-6CC7-4C10-A0C8-408D47CDDBF8}"/>
                </a:ext>
              </a:extLst>
            </p:cNvPr>
            <p:cNvCxnSpPr>
              <a:cxnSpLocks/>
            </p:cNvCxnSpPr>
            <p:nvPr/>
          </p:nvCxnSpPr>
          <p:spPr>
            <a:xfrm>
              <a:off x="2529240" y="2894492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EF0296E-3A7C-4782-B37C-84DC9EDC0587}"/>
                </a:ext>
              </a:extLst>
            </p:cNvPr>
            <p:cNvGrpSpPr/>
            <p:nvPr/>
          </p:nvGrpSpPr>
          <p:grpSpPr>
            <a:xfrm>
              <a:off x="3077880" y="2726899"/>
              <a:ext cx="797859" cy="297701"/>
              <a:chOff x="3069003" y="2744655"/>
              <a:chExt cx="797859" cy="297701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D678A432-362A-4834-AEA4-4928753BAEC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AEDC7E03-1BDE-4ACB-BB15-C1B52C12C2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5A3238A7-3A30-4FB2-BA8B-EDDAFE7587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C5E026D5-BABA-4042-BE9D-4720F959DC7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E7ED4840-1A27-4950-9DD1-457B1CA804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2B9418EE-0469-47E8-9C9B-4528C94B83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C60E12AC-76FE-4250-AC14-7DDCD667D09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2603297-E677-440D-AAA0-653AB6CC93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7CBEC0C8-49D0-4D94-BD28-6DFC72241E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CDBD293E-14E8-4C90-8C1D-58E004D29E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0D5AF60-DF8B-4522-A43B-15E664887E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75739" y="2888238"/>
              <a:ext cx="2965380" cy="62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ED9957F-6803-4EC3-B12F-C0B383F6E673}"/>
                </a:ext>
              </a:extLst>
            </p:cNvPr>
            <p:cNvCxnSpPr>
              <a:cxnSpLocks/>
            </p:cNvCxnSpPr>
            <p:nvPr/>
          </p:nvCxnSpPr>
          <p:spPr>
            <a:xfrm>
              <a:off x="2526663" y="5048141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8A89D99-1FE3-4633-9582-79F9C57E1C48}"/>
                </a:ext>
              </a:extLst>
            </p:cNvPr>
            <p:cNvCxnSpPr>
              <a:cxnSpLocks/>
              <a:endCxn id="24" idx="3"/>
            </p:cNvCxnSpPr>
            <p:nvPr/>
          </p:nvCxnSpPr>
          <p:spPr>
            <a:xfrm>
              <a:off x="6828825" y="2888238"/>
              <a:ext cx="60" cy="3506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33764C2-A0A3-4DD0-B83D-EA843026CAFB}"/>
                </a:ext>
              </a:extLst>
            </p:cNvPr>
            <p:cNvCxnSpPr>
              <a:cxnSpLocks/>
              <a:stCxn id="24" idx="0"/>
            </p:cNvCxnSpPr>
            <p:nvPr/>
          </p:nvCxnSpPr>
          <p:spPr>
            <a:xfrm>
              <a:off x="6828885" y="3634149"/>
              <a:ext cx="12234" cy="693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3A6134B-7664-47BD-A67C-117BF3617761}"/>
                </a:ext>
              </a:extLst>
            </p:cNvPr>
            <p:cNvGrpSpPr/>
            <p:nvPr/>
          </p:nvGrpSpPr>
          <p:grpSpPr>
            <a:xfrm>
              <a:off x="6658239" y="3238936"/>
              <a:ext cx="365760" cy="395213"/>
              <a:chOff x="6661596" y="3791467"/>
              <a:chExt cx="365760" cy="395213"/>
            </a:xfrm>
          </p:grpSpPr>
          <p:sp>
            <p:nvSpPr>
              <p:cNvPr id="24" name="Isosceles Triangle 23">
                <a:extLst>
                  <a:ext uri="{FF2B5EF4-FFF2-40B4-BE49-F238E27FC236}">
                    <a16:creationId xmlns:a16="http://schemas.microsoft.com/office/drawing/2014/main" id="{59BB248B-6695-4868-8474-D4D9977F0DCD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4E597895-E844-4A5A-8D56-B63659070240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E8C9943-498F-4316-8780-BB57FC48ACF3}"/>
                </a:ext>
              </a:extLst>
            </p:cNvPr>
            <p:cNvSpPr txBox="1"/>
            <p:nvPr/>
          </p:nvSpPr>
          <p:spPr>
            <a:xfrm>
              <a:off x="2401891" y="362554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E05112B-3C51-408D-97B6-682BB17D9B2D}"/>
                </a:ext>
              </a:extLst>
            </p:cNvPr>
            <p:cNvSpPr txBox="1"/>
            <p:nvPr/>
          </p:nvSpPr>
          <p:spPr>
            <a:xfrm>
              <a:off x="2405278" y="3829118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498F2E3-C2CF-4AA2-96D8-CB668483B327}"/>
                </a:ext>
              </a:extLst>
            </p:cNvPr>
            <p:cNvSpPr txBox="1"/>
            <p:nvPr/>
          </p:nvSpPr>
          <p:spPr>
            <a:xfrm>
              <a:off x="1557408" y="3810647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FBE39C4-30BA-436F-950F-DECC56D72F5E}"/>
                </a:ext>
              </a:extLst>
            </p:cNvPr>
            <p:cNvSpPr txBox="1"/>
            <p:nvPr/>
          </p:nvSpPr>
          <p:spPr>
            <a:xfrm>
              <a:off x="3167485" y="2328337"/>
              <a:ext cx="649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F852DBE-A73F-4BF0-B3DF-52EB849DC5EE}"/>
                </a:ext>
              </a:extLst>
            </p:cNvPr>
            <p:cNvCxnSpPr>
              <a:stCxn id="24" idx="4"/>
              <a:endCxn id="24" idx="0"/>
            </p:cNvCxnSpPr>
            <p:nvPr/>
          </p:nvCxnSpPr>
          <p:spPr>
            <a:xfrm flipH="1">
              <a:off x="6828885" y="3238936"/>
              <a:ext cx="170645" cy="3952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791321E-1C6C-4F06-8A8E-E63F8038928C}"/>
                </a:ext>
              </a:extLst>
            </p:cNvPr>
            <p:cNvCxnSpPr>
              <a:stCxn id="24" idx="4"/>
              <a:endCxn id="24" idx="0"/>
            </p:cNvCxnSpPr>
            <p:nvPr/>
          </p:nvCxnSpPr>
          <p:spPr>
            <a:xfrm flipH="1">
              <a:off x="6828885" y="3238936"/>
              <a:ext cx="170645" cy="3952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B9855671-320D-417A-95AE-B5B32AA564D9}"/>
                </a:ext>
              </a:extLst>
            </p:cNvPr>
            <p:cNvGrpSpPr/>
            <p:nvPr/>
          </p:nvGrpSpPr>
          <p:grpSpPr>
            <a:xfrm>
              <a:off x="6645945" y="4327764"/>
              <a:ext cx="365760" cy="195561"/>
              <a:chOff x="6658239" y="4059950"/>
              <a:chExt cx="365760" cy="195561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B7854B21-0BB3-4ABC-AAF3-A4273F90F51C}"/>
                  </a:ext>
                </a:extLst>
              </p:cNvPr>
              <p:cNvGrpSpPr/>
              <p:nvPr/>
            </p:nvGrpSpPr>
            <p:grpSpPr>
              <a:xfrm>
                <a:off x="6658239" y="4059950"/>
                <a:ext cx="365760" cy="66675"/>
                <a:chOff x="6658239" y="4059950"/>
                <a:chExt cx="365760" cy="66675"/>
              </a:xfrm>
            </p:grpSpPr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5BDFAA28-E951-4DAC-8FD5-EA4FDFC2AB01}"/>
                    </a:ext>
                  </a:extLst>
                </p:cNvPr>
                <p:cNvCxnSpPr/>
                <p:nvPr/>
              </p:nvCxnSpPr>
              <p:spPr>
                <a:xfrm flipH="1">
                  <a:off x="6658239" y="405995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6C0251CE-EBE6-42B7-88F7-62DD87112138}"/>
                    </a:ext>
                  </a:extLst>
                </p:cNvPr>
                <p:cNvCxnSpPr/>
                <p:nvPr/>
              </p:nvCxnSpPr>
              <p:spPr>
                <a:xfrm flipH="1">
                  <a:off x="6726819" y="412662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A1BA7884-B591-4BE0-B371-49D41869173B}"/>
                  </a:ext>
                </a:extLst>
              </p:cNvPr>
              <p:cNvGrpSpPr/>
              <p:nvPr/>
            </p:nvGrpSpPr>
            <p:grpSpPr>
              <a:xfrm>
                <a:off x="6658239" y="4188836"/>
                <a:ext cx="365760" cy="66675"/>
                <a:chOff x="6658239" y="4059950"/>
                <a:chExt cx="365760" cy="66675"/>
              </a:xfrm>
            </p:grpSpPr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65B4F2F6-2B92-45FA-B16B-5B75C9680CAC}"/>
                    </a:ext>
                  </a:extLst>
                </p:cNvPr>
                <p:cNvCxnSpPr/>
                <p:nvPr/>
              </p:nvCxnSpPr>
              <p:spPr>
                <a:xfrm flipH="1">
                  <a:off x="6658239" y="405995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53580887-AEA6-4BB5-8DFD-568BB1E92C5C}"/>
                    </a:ext>
                  </a:extLst>
                </p:cNvPr>
                <p:cNvCxnSpPr/>
                <p:nvPr/>
              </p:nvCxnSpPr>
              <p:spPr>
                <a:xfrm flipH="1">
                  <a:off x="6726819" y="412662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D3867FD-3747-4523-A63C-710A59BC68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989" y="4518861"/>
              <a:ext cx="0" cy="57019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D0BB882-20AE-4A91-B76F-F4207D75F6B6}"/>
                </a:ext>
              </a:extLst>
            </p:cNvPr>
            <p:cNvSpPr txBox="1"/>
            <p:nvPr/>
          </p:nvSpPr>
          <p:spPr>
            <a:xfrm>
              <a:off x="7335045" y="3625548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65245AD2-8BBC-4BED-A77C-3956326156D3}"/>
                </a:ext>
              </a:extLst>
            </p:cNvPr>
            <p:cNvSpPr txBox="1"/>
            <p:nvPr/>
          </p:nvSpPr>
          <p:spPr>
            <a:xfrm>
              <a:off x="7194585" y="4858219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79DA3669-C7CB-4F2E-B01C-95CDC8461CB0}"/>
                </a:ext>
              </a:extLst>
            </p:cNvPr>
            <p:cNvSpPr txBox="1"/>
            <p:nvPr/>
          </p:nvSpPr>
          <p:spPr>
            <a:xfrm>
              <a:off x="7117776" y="2694255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B7BF902C-1AE5-4E57-A86D-8AAF7A491F65}"/>
                </a:ext>
              </a:extLst>
            </p:cNvPr>
            <p:cNvSpPr txBox="1"/>
            <p:nvPr/>
          </p:nvSpPr>
          <p:spPr>
            <a:xfrm>
              <a:off x="5370784" y="4198398"/>
              <a:ext cx="1396870" cy="434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b</a:t>
              </a:r>
              <a:r>
                <a:rPr lang="en-US" baseline="-25000" dirty="0"/>
                <a:t> </a:t>
              </a:r>
              <a:r>
                <a:rPr lang="en-US" dirty="0"/>
                <a:t>= 3.3 V</a:t>
              </a:r>
              <a:endParaRPr lang="en-US" baseline="-25000" dirty="0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395FF67-FC69-49FD-9EDB-6B02FD58F903}"/>
              </a:ext>
            </a:extLst>
          </p:cNvPr>
          <p:cNvGrpSpPr/>
          <p:nvPr/>
        </p:nvGrpSpPr>
        <p:grpSpPr>
          <a:xfrm>
            <a:off x="7079595" y="1182616"/>
            <a:ext cx="4257870" cy="2717947"/>
            <a:chOff x="7079595" y="1182616"/>
            <a:chExt cx="4257870" cy="2717947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3C4726C5-8465-4D44-BC58-2897A9C23679}"/>
                </a:ext>
              </a:extLst>
            </p:cNvPr>
            <p:cNvGrpSpPr/>
            <p:nvPr/>
          </p:nvGrpSpPr>
          <p:grpSpPr>
            <a:xfrm>
              <a:off x="7079595" y="1182616"/>
              <a:ext cx="4257870" cy="2717947"/>
              <a:chOff x="6721047" y="1892013"/>
              <a:chExt cx="5572436" cy="4296956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A7436A62-BD3B-46F5-B5D2-9C409FC7B86C}"/>
                  </a:ext>
                </a:extLst>
              </p:cNvPr>
              <p:cNvGrpSpPr/>
              <p:nvPr/>
            </p:nvGrpSpPr>
            <p:grpSpPr>
              <a:xfrm>
                <a:off x="6879799" y="1892013"/>
                <a:ext cx="5235612" cy="4277097"/>
                <a:chOff x="8548906" y="2502394"/>
                <a:chExt cx="3227848" cy="2758469"/>
              </a:xfrm>
            </p:grpSpPr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4A9CAD50-7811-4C3D-8C3F-2C53B6523761}"/>
                    </a:ext>
                  </a:extLst>
                </p:cNvPr>
                <p:cNvCxnSpPr/>
                <p:nvPr/>
              </p:nvCxnSpPr>
              <p:spPr>
                <a:xfrm flipV="1">
                  <a:off x="8548906" y="4012636"/>
                  <a:ext cx="2949649" cy="0"/>
                </a:xfrm>
                <a:prstGeom prst="line">
                  <a:avLst/>
                </a:prstGeom>
                <a:ln w="22225">
                  <a:tailEnd type="stealt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B9A7C829-9ACD-4750-9A6C-718EEECBA1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8582859" y="4012635"/>
                  <a:ext cx="2496457" cy="0"/>
                </a:xfrm>
                <a:prstGeom prst="line">
                  <a:avLst/>
                </a:prstGeom>
                <a:ln w="22225">
                  <a:tailEnd type="stealt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125C4BBB-FC3C-4745-9075-82C06170CB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378098" y="3537343"/>
                  <a:ext cx="1097280" cy="0"/>
                </a:xfrm>
                <a:prstGeom prst="line">
                  <a:avLst/>
                </a:prstGeom>
                <a:ln w="508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6DD957C7-8646-4AE1-8E68-F1E9253BBA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756985" y="3529254"/>
                  <a:ext cx="1634927" cy="1419496"/>
                </a:xfrm>
                <a:prstGeom prst="line">
                  <a:avLst/>
                </a:prstGeom>
                <a:ln w="508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105B6AA6-ED2D-4DCD-A1F3-16C03F7B1313}"/>
                    </a:ext>
                  </a:extLst>
                </p:cNvPr>
                <p:cNvSpPr txBox="1"/>
                <p:nvPr/>
              </p:nvSpPr>
              <p:spPr>
                <a:xfrm>
                  <a:off x="9831087" y="2502394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A12756C5-1D79-4620-878A-563E05D4FE6E}"/>
                    </a:ext>
                  </a:extLst>
                </p:cNvPr>
                <p:cNvSpPr txBox="1"/>
                <p:nvPr/>
              </p:nvSpPr>
              <p:spPr>
                <a:xfrm>
                  <a:off x="11299305" y="4058667"/>
                  <a:ext cx="477449" cy="37657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</p:grp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A22A7883-E099-41F9-B500-C1098575D4A4}"/>
                  </a:ext>
                </a:extLst>
              </p:cNvPr>
              <p:cNvSpPr txBox="1"/>
              <p:nvPr/>
            </p:nvSpPr>
            <p:spPr>
              <a:xfrm>
                <a:off x="6721047" y="5605071"/>
                <a:ext cx="1533327" cy="583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r>
                  <a:rPr lang="en-US" dirty="0"/>
                  <a:t> = V</a:t>
                </a:r>
                <a:r>
                  <a:rPr lang="en-US" baseline="-25000" dirty="0"/>
                  <a:t>in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C4D6C7CA-4F87-4EBE-9D3B-186BCB3E730E}"/>
                  </a:ext>
                </a:extLst>
              </p:cNvPr>
              <p:cNvSpPr txBox="1"/>
              <p:nvPr/>
            </p:nvSpPr>
            <p:spPr>
              <a:xfrm>
                <a:off x="10016042" y="2898462"/>
                <a:ext cx="2277441" cy="583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r>
                  <a:rPr lang="en-US" dirty="0"/>
                  <a:t> = </a:t>
                </a:r>
                <a:r>
                  <a:rPr lang="en-US" dirty="0" err="1"/>
                  <a:t>V</a:t>
                </a:r>
                <a:r>
                  <a:rPr lang="en-US" baseline="-25000" dirty="0" err="1"/>
                  <a:t>b</a:t>
                </a:r>
                <a:r>
                  <a:rPr lang="en-US" baseline="-25000" dirty="0"/>
                  <a:t> </a:t>
                </a:r>
                <a:r>
                  <a:rPr lang="en-US" dirty="0"/>
                  <a:t>+ 0.7 V </a:t>
                </a:r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84330EC8-B5B5-4F71-896B-4995F7FDC1E2}"/>
                  </a:ext>
                </a:extLst>
              </p:cNvPr>
              <p:cNvSpPr/>
              <p:nvPr/>
            </p:nvSpPr>
            <p:spPr>
              <a:xfrm>
                <a:off x="9521874" y="4390297"/>
                <a:ext cx="88357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200" dirty="0" err="1">
                    <a:solidFill>
                      <a:schemeClr val="accent1"/>
                    </a:solidFill>
                  </a:rPr>
                  <a:t>V</a:t>
                </a:r>
                <a:r>
                  <a:rPr lang="en-US" sz="1200" baseline="-25000" dirty="0" err="1">
                    <a:solidFill>
                      <a:schemeClr val="accent1"/>
                    </a:solidFill>
                  </a:rPr>
                  <a:t>b</a:t>
                </a:r>
                <a:r>
                  <a:rPr lang="en-US" sz="1200" baseline="-250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1200" dirty="0">
                    <a:solidFill>
                      <a:schemeClr val="accent1"/>
                    </a:solidFill>
                  </a:rPr>
                  <a:t>+ 0.7 V   </a:t>
                </a:r>
              </a:p>
            </p:txBody>
          </p:sp>
        </p:grp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E736EFD-460E-49F9-8B6C-A4C3B566914F}"/>
                </a:ext>
              </a:extLst>
            </p:cNvPr>
            <p:cNvCxnSpPr/>
            <p:nvPr/>
          </p:nvCxnSpPr>
          <p:spPr>
            <a:xfrm>
              <a:off x="9467945" y="2571333"/>
              <a:ext cx="0" cy="2174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9" name="Chart 58">
            <a:extLst>
              <a:ext uri="{FF2B5EF4-FFF2-40B4-BE49-F238E27FC236}">
                <a16:creationId xmlns:a16="http://schemas.microsoft.com/office/drawing/2014/main" id="{35D16D71-9CA4-47C7-B2B0-E9675CBB81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2603551"/>
              </p:ext>
            </p:extLst>
          </p:nvPr>
        </p:nvGraphicFramePr>
        <p:xfrm>
          <a:off x="750360" y="386801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0" name="Chart 59">
            <a:extLst>
              <a:ext uri="{FF2B5EF4-FFF2-40B4-BE49-F238E27FC236}">
                <a16:creationId xmlns:a16="http://schemas.microsoft.com/office/drawing/2014/main" id="{6D516616-3D2D-45DD-A2E4-85187F8439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7071367"/>
              </p:ext>
            </p:extLst>
          </p:nvPr>
        </p:nvGraphicFramePr>
        <p:xfrm>
          <a:off x="6645500" y="386801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2" name="TextBox 61">
            <a:extLst>
              <a:ext uri="{FF2B5EF4-FFF2-40B4-BE49-F238E27FC236}">
                <a16:creationId xmlns:a16="http://schemas.microsoft.com/office/drawing/2014/main" id="{6CE2D9D2-8B0F-458A-A94B-DBCC12A4E8A0}"/>
              </a:ext>
            </a:extLst>
          </p:cNvPr>
          <p:cNvSpPr txBox="1"/>
          <p:nvPr/>
        </p:nvSpPr>
        <p:spPr>
          <a:xfrm>
            <a:off x="11123356" y="4437459"/>
            <a:ext cx="101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</a:rPr>
              <a:t>V</a:t>
            </a:r>
            <a:r>
              <a:rPr lang="en-US" baseline="-25000" dirty="0" err="1">
                <a:solidFill>
                  <a:srgbClr val="7030A0"/>
                </a:solidFill>
              </a:rPr>
              <a:t>b</a:t>
            </a:r>
            <a:r>
              <a:rPr lang="en-US" baseline="-25000" dirty="0">
                <a:solidFill>
                  <a:srgbClr val="7030A0"/>
                </a:solidFill>
              </a:rPr>
              <a:t> </a:t>
            </a:r>
            <a:r>
              <a:rPr lang="en-US" dirty="0">
                <a:solidFill>
                  <a:srgbClr val="7030A0"/>
                </a:solidFill>
              </a:rPr>
              <a:t>+ V</a:t>
            </a:r>
            <a:r>
              <a:rPr lang="en-US" baseline="-25000" dirty="0">
                <a:solidFill>
                  <a:srgbClr val="7030A0"/>
                </a:solidFill>
              </a:rPr>
              <a:t>on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E4EB4A1B-5D1F-4BA5-8A19-F027E5FC884D}"/>
              </a:ext>
            </a:extLst>
          </p:cNvPr>
          <p:cNvCxnSpPr>
            <a:cxnSpLocks/>
          </p:cNvCxnSpPr>
          <p:nvPr/>
        </p:nvCxnSpPr>
        <p:spPr>
          <a:xfrm flipH="1">
            <a:off x="10467374" y="4622125"/>
            <a:ext cx="655982" cy="47320"/>
          </a:xfrm>
          <a:prstGeom prst="straightConnector1">
            <a:avLst/>
          </a:prstGeom>
          <a:ln w="158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3314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9" grpId="0">
        <p:bldAsOne/>
      </p:bldGraphic>
      <p:bldGraphic spid="60" grpId="0">
        <p:bldAsOne/>
      </p:bldGraphic>
      <p:bldP spid="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Clipper Circuits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5FD7453-9D36-4700-82C5-2547E2E680D5}"/>
              </a:ext>
            </a:extLst>
          </p:cNvPr>
          <p:cNvGrpSpPr/>
          <p:nvPr/>
        </p:nvGrpSpPr>
        <p:grpSpPr>
          <a:xfrm>
            <a:off x="202879" y="1132470"/>
            <a:ext cx="6239260" cy="2991547"/>
            <a:chOff x="839502" y="2338970"/>
            <a:chExt cx="6239260" cy="299154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443440CE-762A-4AF8-84AC-A24DB8957BB1}"/>
                </a:ext>
              </a:extLst>
            </p:cNvPr>
            <p:cNvSpPr/>
            <p:nvPr/>
          </p:nvSpPr>
          <p:spPr>
            <a:xfrm>
              <a:off x="1322598" y="3606877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3824C3E-2315-44C8-B218-7BF3C427DB4E}"/>
                </a:ext>
              </a:extLst>
            </p:cNvPr>
            <p:cNvCxnSpPr>
              <a:cxnSpLocks/>
            </p:cNvCxnSpPr>
            <p:nvPr/>
          </p:nvCxnSpPr>
          <p:spPr>
            <a:xfrm>
              <a:off x="1676064" y="2892262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98431DC-25E3-4E61-A9B2-2312C6EF9CAF}"/>
                </a:ext>
              </a:extLst>
            </p:cNvPr>
            <p:cNvCxnSpPr>
              <a:cxnSpLocks/>
            </p:cNvCxnSpPr>
            <p:nvPr/>
          </p:nvCxnSpPr>
          <p:spPr>
            <a:xfrm>
              <a:off x="1676064" y="4338397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4BBEB964-6CC7-4C10-A0C8-408D47CDDBF8}"/>
                </a:ext>
              </a:extLst>
            </p:cNvPr>
            <p:cNvCxnSpPr>
              <a:cxnSpLocks/>
            </p:cNvCxnSpPr>
            <p:nvPr/>
          </p:nvCxnSpPr>
          <p:spPr>
            <a:xfrm>
              <a:off x="1676064" y="2905125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EF0296E-3A7C-4782-B37C-84DC9EDC0587}"/>
                </a:ext>
              </a:extLst>
            </p:cNvPr>
            <p:cNvGrpSpPr/>
            <p:nvPr/>
          </p:nvGrpSpPr>
          <p:grpSpPr>
            <a:xfrm>
              <a:off x="2224704" y="2737532"/>
              <a:ext cx="797859" cy="297701"/>
              <a:chOff x="3069003" y="2744655"/>
              <a:chExt cx="797859" cy="297701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D678A432-362A-4834-AEA4-4928753BAEC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AEDC7E03-1BDE-4ACB-BB15-C1B52C12C2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5A3238A7-3A30-4FB2-BA8B-EDDAFE7587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C5E026D5-BABA-4042-BE9D-4720F959DC7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E7ED4840-1A27-4950-9DD1-457B1CA804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2B9418EE-0469-47E8-9C9B-4528C94B83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C60E12AC-76FE-4250-AC14-7DDCD667D09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2603297-E677-440D-AAA0-653AB6CC93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7CBEC0C8-49D0-4D94-BD28-6DFC72241E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CDBD293E-14E8-4C90-8C1D-58E004D29E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0D5AF60-DF8B-4522-A43B-15E664887E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22563" y="2898871"/>
              <a:ext cx="2965380" cy="62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ED9957F-6803-4EC3-B12F-C0B383F6E673}"/>
                </a:ext>
              </a:extLst>
            </p:cNvPr>
            <p:cNvCxnSpPr>
              <a:cxnSpLocks/>
            </p:cNvCxnSpPr>
            <p:nvPr/>
          </p:nvCxnSpPr>
          <p:spPr>
            <a:xfrm>
              <a:off x="1673487" y="5058774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8A89D99-1FE3-4633-9582-79F9C57E1C48}"/>
                </a:ext>
              </a:extLst>
            </p:cNvPr>
            <p:cNvCxnSpPr>
              <a:cxnSpLocks/>
              <a:endCxn id="24" idx="3"/>
            </p:cNvCxnSpPr>
            <p:nvPr/>
          </p:nvCxnSpPr>
          <p:spPr>
            <a:xfrm>
              <a:off x="5975649" y="2898871"/>
              <a:ext cx="60" cy="3506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33764C2-A0A3-4DD0-B83D-EA843026CAFB}"/>
                </a:ext>
              </a:extLst>
            </p:cNvPr>
            <p:cNvCxnSpPr>
              <a:cxnSpLocks/>
              <a:stCxn id="24" idx="0"/>
            </p:cNvCxnSpPr>
            <p:nvPr/>
          </p:nvCxnSpPr>
          <p:spPr>
            <a:xfrm>
              <a:off x="5975709" y="3644782"/>
              <a:ext cx="12234" cy="693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3A6134B-7664-47BD-A67C-117BF3617761}"/>
                </a:ext>
              </a:extLst>
            </p:cNvPr>
            <p:cNvGrpSpPr/>
            <p:nvPr/>
          </p:nvGrpSpPr>
          <p:grpSpPr>
            <a:xfrm>
              <a:off x="5805063" y="3249569"/>
              <a:ext cx="365760" cy="395213"/>
              <a:chOff x="6661596" y="3791467"/>
              <a:chExt cx="365760" cy="395213"/>
            </a:xfrm>
          </p:grpSpPr>
          <p:sp>
            <p:nvSpPr>
              <p:cNvPr id="24" name="Isosceles Triangle 23">
                <a:extLst>
                  <a:ext uri="{FF2B5EF4-FFF2-40B4-BE49-F238E27FC236}">
                    <a16:creationId xmlns:a16="http://schemas.microsoft.com/office/drawing/2014/main" id="{59BB248B-6695-4868-8474-D4D9977F0DCD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4E597895-E844-4A5A-8D56-B63659070240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E8C9943-498F-4316-8780-BB57FC48ACF3}"/>
                </a:ext>
              </a:extLst>
            </p:cNvPr>
            <p:cNvSpPr txBox="1"/>
            <p:nvPr/>
          </p:nvSpPr>
          <p:spPr>
            <a:xfrm>
              <a:off x="1548715" y="3636181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E05112B-3C51-408D-97B6-682BB17D9B2D}"/>
                </a:ext>
              </a:extLst>
            </p:cNvPr>
            <p:cNvSpPr txBox="1"/>
            <p:nvPr/>
          </p:nvSpPr>
          <p:spPr>
            <a:xfrm>
              <a:off x="1552102" y="383975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498F2E3-C2CF-4AA2-96D8-CB668483B327}"/>
                </a:ext>
              </a:extLst>
            </p:cNvPr>
            <p:cNvSpPr txBox="1"/>
            <p:nvPr/>
          </p:nvSpPr>
          <p:spPr>
            <a:xfrm>
              <a:off x="839502" y="3787971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FBE39C4-30BA-436F-950F-DECC56D72F5E}"/>
                </a:ext>
              </a:extLst>
            </p:cNvPr>
            <p:cNvSpPr txBox="1"/>
            <p:nvPr/>
          </p:nvSpPr>
          <p:spPr>
            <a:xfrm>
              <a:off x="2314309" y="2338970"/>
              <a:ext cx="649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F852DBE-A73F-4BF0-B3DF-52EB849DC5EE}"/>
                </a:ext>
              </a:extLst>
            </p:cNvPr>
            <p:cNvCxnSpPr>
              <a:stCxn id="24" idx="4"/>
              <a:endCxn id="24" idx="0"/>
            </p:cNvCxnSpPr>
            <p:nvPr/>
          </p:nvCxnSpPr>
          <p:spPr>
            <a:xfrm flipH="1">
              <a:off x="5975709" y="3249569"/>
              <a:ext cx="170645" cy="3952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791321E-1C6C-4F06-8A8E-E63F8038928C}"/>
                </a:ext>
              </a:extLst>
            </p:cNvPr>
            <p:cNvCxnSpPr>
              <a:stCxn id="24" idx="4"/>
              <a:endCxn id="24" idx="0"/>
            </p:cNvCxnSpPr>
            <p:nvPr/>
          </p:nvCxnSpPr>
          <p:spPr>
            <a:xfrm flipH="1">
              <a:off x="5975709" y="3249569"/>
              <a:ext cx="170645" cy="3952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B9855671-320D-417A-95AE-B5B32AA564D9}"/>
                </a:ext>
              </a:extLst>
            </p:cNvPr>
            <p:cNvGrpSpPr/>
            <p:nvPr/>
          </p:nvGrpSpPr>
          <p:grpSpPr>
            <a:xfrm flipV="1">
              <a:off x="5792769" y="4338397"/>
              <a:ext cx="365760" cy="195561"/>
              <a:chOff x="6658239" y="4059950"/>
              <a:chExt cx="365760" cy="195561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B7854B21-0BB3-4ABC-AAF3-A4273F90F51C}"/>
                  </a:ext>
                </a:extLst>
              </p:cNvPr>
              <p:cNvGrpSpPr/>
              <p:nvPr/>
            </p:nvGrpSpPr>
            <p:grpSpPr>
              <a:xfrm>
                <a:off x="6658239" y="4059950"/>
                <a:ext cx="365760" cy="66675"/>
                <a:chOff x="6658239" y="4059950"/>
                <a:chExt cx="365760" cy="66675"/>
              </a:xfrm>
            </p:grpSpPr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5BDFAA28-E951-4DAC-8FD5-EA4FDFC2AB01}"/>
                    </a:ext>
                  </a:extLst>
                </p:cNvPr>
                <p:cNvCxnSpPr/>
                <p:nvPr/>
              </p:nvCxnSpPr>
              <p:spPr>
                <a:xfrm flipH="1">
                  <a:off x="6658239" y="405995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6C0251CE-EBE6-42B7-88F7-62DD87112138}"/>
                    </a:ext>
                  </a:extLst>
                </p:cNvPr>
                <p:cNvCxnSpPr/>
                <p:nvPr/>
              </p:nvCxnSpPr>
              <p:spPr>
                <a:xfrm flipH="1">
                  <a:off x="6726819" y="412662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A1BA7884-B591-4BE0-B371-49D41869173B}"/>
                  </a:ext>
                </a:extLst>
              </p:cNvPr>
              <p:cNvGrpSpPr/>
              <p:nvPr/>
            </p:nvGrpSpPr>
            <p:grpSpPr>
              <a:xfrm>
                <a:off x="6658239" y="4188836"/>
                <a:ext cx="365760" cy="66675"/>
                <a:chOff x="6658239" y="4059950"/>
                <a:chExt cx="365760" cy="66675"/>
              </a:xfrm>
            </p:grpSpPr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65B4F2F6-2B92-45FA-B16B-5B75C9680CAC}"/>
                    </a:ext>
                  </a:extLst>
                </p:cNvPr>
                <p:cNvCxnSpPr/>
                <p:nvPr/>
              </p:nvCxnSpPr>
              <p:spPr>
                <a:xfrm flipH="1">
                  <a:off x="6658239" y="405995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53580887-AEA6-4BB5-8DFD-568BB1E92C5C}"/>
                    </a:ext>
                  </a:extLst>
                </p:cNvPr>
                <p:cNvCxnSpPr/>
                <p:nvPr/>
              </p:nvCxnSpPr>
              <p:spPr>
                <a:xfrm flipH="1">
                  <a:off x="6726819" y="412662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D3867FD-3747-4523-A63C-710A59BC68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983813" y="4529494"/>
              <a:ext cx="0" cy="57019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D0BB882-20AE-4A91-B76F-F4207D75F6B6}"/>
                </a:ext>
              </a:extLst>
            </p:cNvPr>
            <p:cNvSpPr txBox="1"/>
            <p:nvPr/>
          </p:nvSpPr>
          <p:spPr>
            <a:xfrm>
              <a:off x="6429392" y="3815655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65245AD2-8BBC-4BED-A77C-3956326156D3}"/>
                </a:ext>
              </a:extLst>
            </p:cNvPr>
            <p:cNvSpPr txBox="1"/>
            <p:nvPr/>
          </p:nvSpPr>
          <p:spPr>
            <a:xfrm>
              <a:off x="6341409" y="4868852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79DA3669-C7CB-4F2E-B01C-95CDC8461CB0}"/>
                </a:ext>
              </a:extLst>
            </p:cNvPr>
            <p:cNvSpPr txBox="1"/>
            <p:nvPr/>
          </p:nvSpPr>
          <p:spPr>
            <a:xfrm>
              <a:off x="6264600" y="270488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B7BF902C-1AE5-4E57-A86D-8AAF7A491F65}"/>
                </a:ext>
              </a:extLst>
            </p:cNvPr>
            <p:cNvSpPr txBox="1"/>
            <p:nvPr/>
          </p:nvSpPr>
          <p:spPr>
            <a:xfrm>
              <a:off x="4760760" y="4209031"/>
              <a:ext cx="11537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b</a:t>
              </a:r>
              <a:r>
                <a:rPr lang="en-US" baseline="-25000" dirty="0"/>
                <a:t> </a:t>
              </a:r>
              <a:r>
                <a:rPr lang="en-US" dirty="0"/>
                <a:t>= 2.6 V</a:t>
              </a:r>
              <a:endParaRPr lang="en-US" baseline="-25000" dirty="0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8FBAE449-ED7A-4828-8D89-06545B89ED16}"/>
              </a:ext>
            </a:extLst>
          </p:cNvPr>
          <p:cNvSpPr txBox="1"/>
          <p:nvPr/>
        </p:nvSpPr>
        <p:spPr>
          <a:xfrm>
            <a:off x="5509731" y="689607"/>
            <a:ext cx="6200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With battery polarity reversed, clipping occurs at –</a:t>
            </a:r>
            <a:r>
              <a:rPr lang="en-US" dirty="0" err="1"/>
              <a:t>V</a:t>
            </a:r>
            <a:r>
              <a:rPr lang="en-US" baseline="-25000" dirty="0" err="1"/>
              <a:t>b</a:t>
            </a:r>
            <a:r>
              <a:rPr lang="en-US" dirty="0"/>
              <a:t> + 0.7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7436A62-BD3B-46F5-B5D2-9C409FC7B86C}"/>
              </a:ext>
            </a:extLst>
          </p:cNvPr>
          <p:cNvGrpSpPr/>
          <p:nvPr/>
        </p:nvGrpSpPr>
        <p:grpSpPr>
          <a:xfrm>
            <a:off x="8317715" y="1050123"/>
            <a:ext cx="2870389" cy="3118063"/>
            <a:chOff x="8548914" y="2142800"/>
            <a:chExt cx="2870389" cy="3118063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4A9CAD50-7811-4C3D-8C3F-2C53B6523761}"/>
                </a:ext>
              </a:extLst>
            </p:cNvPr>
            <p:cNvCxnSpPr/>
            <p:nvPr/>
          </p:nvCxnSpPr>
          <p:spPr>
            <a:xfrm flipV="1">
              <a:off x="8548914" y="4012636"/>
              <a:ext cx="2496457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B9A7C829-9ACD-4750-9A6C-718EEECBA103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8582859" y="4012635"/>
              <a:ext cx="2496457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125C4BBB-FC3C-4745-9075-82C06170CB97}"/>
                </a:ext>
              </a:extLst>
            </p:cNvPr>
            <p:cNvCxnSpPr>
              <a:cxnSpLocks/>
            </p:cNvCxnSpPr>
            <p:nvPr/>
          </p:nvCxnSpPr>
          <p:spPr>
            <a:xfrm>
              <a:off x="9453066" y="4341119"/>
              <a:ext cx="1828800" cy="0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6DD957C7-8646-4AE1-8E68-F1E9253BBA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56985" y="4341119"/>
              <a:ext cx="726062" cy="607631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105B6AA6-ED2D-4DCD-A1F3-16C03F7B1313}"/>
                </a:ext>
              </a:extLst>
            </p:cNvPr>
            <p:cNvSpPr txBox="1"/>
            <p:nvPr/>
          </p:nvSpPr>
          <p:spPr>
            <a:xfrm>
              <a:off x="9728994" y="2142800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A12756C5-1D79-4620-878A-563E05D4FE6E}"/>
                </a:ext>
              </a:extLst>
            </p:cNvPr>
            <p:cNvSpPr txBox="1"/>
            <p:nvPr/>
          </p:nvSpPr>
          <p:spPr>
            <a:xfrm>
              <a:off x="10769933" y="3986927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</p:grpSp>
      <p:graphicFrame>
        <p:nvGraphicFramePr>
          <p:cNvPr id="59" name="Chart 58">
            <a:extLst>
              <a:ext uri="{FF2B5EF4-FFF2-40B4-BE49-F238E27FC236}">
                <a16:creationId xmlns:a16="http://schemas.microsoft.com/office/drawing/2014/main" id="{11577E60-9DB4-4596-9E1F-74A33B8D13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6718016"/>
              </p:ext>
            </p:extLst>
          </p:nvPr>
        </p:nvGraphicFramePr>
        <p:xfrm>
          <a:off x="6781800" y="412401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0" name="Chart 59">
            <a:extLst>
              <a:ext uri="{FF2B5EF4-FFF2-40B4-BE49-F238E27FC236}">
                <a16:creationId xmlns:a16="http://schemas.microsoft.com/office/drawing/2014/main" id="{35D16D71-9CA4-47C7-B2B0-E9675CBB81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6819669"/>
              </p:ext>
            </p:extLst>
          </p:nvPr>
        </p:nvGraphicFramePr>
        <p:xfrm>
          <a:off x="1317441" y="422747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73252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9" grpId="0">
        <p:bldAsOne/>
      </p:bldGraphic>
      <p:bldGraphic spid="60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Clipper Circuits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1925E6F-AB74-47E3-B08F-2C47D7B88C84}"/>
              </a:ext>
            </a:extLst>
          </p:cNvPr>
          <p:cNvGrpSpPr/>
          <p:nvPr/>
        </p:nvGrpSpPr>
        <p:grpSpPr>
          <a:xfrm>
            <a:off x="315847" y="2362763"/>
            <a:ext cx="6745370" cy="2991547"/>
            <a:chOff x="704232" y="2338970"/>
            <a:chExt cx="6745370" cy="299154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443440CE-762A-4AF8-84AC-A24DB8957BB1}"/>
                </a:ext>
              </a:extLst>
            </p:cNvPr>
            <p:cNvSpPr/>
            <p:nvPr/>
          </p:nvSpPr>
          <p:spPr>
            <a:xfrm>
              <a:off x="1322598" y="3606877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3824C3E-2315-44C8-B218-7BF3C427DB4E}"/>
                </a:ext>
              </a:extLst>
            </p:cNvPr>
            <p:cNvCxnSpPr>
              <a:cxnSpLocks/>
            </p:cNvCxnSpPr>
            <p:nvPr/>
          </p:nvCxnSpPr>
          <p:spPr>
            <a:xfrm>
              <a:off x="1676064" y="2892262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98431DC-25E3-4E61-A9B2-2312C6EF9CAF}"/>
                </a:ext>
              </a:extLst>
            </p:cNvPr>
            <p:cNvCxnSpPr>
              <a:cxnSpLocks/>
            </p:cNvCxnSpPr>
            <p:nvPr/>
          </p:nvCxnSpPr>
          <p:spPr>
            <a:xfrm>
              <a:off x="1676064" y="4338397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4BBEB964-6CC7-4C10-A0C8-408D47CDDBF8}"/>
                </a:ext>
              </a:extLst>
            </p:cNvPr>
            <p:cNvCxnSpPr>
              <a:cxnSpLocks/>
            </p:cNvCxnSpPr>
            <p:nvPr/>
          </p:nvCxnSpPr>
          <p:spPr>
            <a:xfrm>
              <a:off x="1676064" y="2905125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EF0296E-3A7C-4782-B37C-84DC9EDC0587}"/>
                </a:ext>
              </a:extLst>
            </p:cNvPr>
            <p:cNvGrpSpPr/>
            <p:nvPr/>
          </p:nvGrpSpPr>
          <p:grpSpPr>
            <a:xfrm>
              <a:off x="2224704" y="2737532"/>
              <a:ext cx="797859" cy="297701"/>
              <a:chOff x="3069003" y="2744655"/>
              <a:chExt cx="797859" cy="297701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D678A432-362A-4834-AEA4-4928753BAEC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AEDC7E03-1BDE-4ACB-BB15-C1B52C12C2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5A3238A7-3A30-4FB2-BA8B-EDDAFE7587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C5E026D5-BABA-4042-BE9D-4720F959DC7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E7ED4840-1A27-4950-9DD1-457B1CA804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2B9418EE-0469-47E8-9C9B-4528C94B83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C60E12AC-76FE-4250-AC14-7DDCD667D09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2603297-E677-440D-AAA0-653AB6CC93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7CBEC0C8-49D0-4D94-BD28-6DFC72241E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CDBD293E-14E8-4C90-8C1D-58E004D29E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0D5AF60-DF8B-4522-A43B-15E664887E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22563" y="2898871"/>
              <a:ext cx="2965380" cy="62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ED9957F-6803-4EC3-B12F-C0B383F6E673}"/>
                </a:ext>
              </a:extLst>
            </p:cNvPr>
            <p:cNvCxnSpPr>
              <a:cxnSpLocks/>
            </p:cNvCxnSpPr>
            <p:nvPr/>
          </p:nvCxnSpPr>
          <p:spPr>
            <a:xfrm>
              <a:off x="1673487" y="5058774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8A89D99-1FE3-4633-9582-79F9C57E1C48}"/>
                </a:ext>
              </a:extLst>
            </p:cNvPr>
            <p:cNvCxnSpPr>
              <a:cxnSpLocks/>
              <a:endCxn id="24" idx="0"/>
            </p:cNvCxnSpPr>
            <p:nvPr/>
          </p:nvCxnSpPr>
          <p:spPr>
            <a:xfrm>
              <a:off x="5975649" y="2898871"/>
              <a:ext cx="60" cy="3506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33764C2-A0A3-4DD0-B83D-EA843026CAFB}"/>
                </a:ext>
              </a:extLst>
            </p:cNvPr>
            <p:cNvCxnSpPr>
              <a:cxnSpLocks/>
              <a:stCxn id="24" idx="3"/>
            </p:cNvCxnSpPr>
            <p:nvPr/>
          </p:nvCxnSpPr>
          <p:spPr>
            <a:xfrm>
              <a:off x="5975709" y="3644782"/>
              <a:ext cx="0" cy="693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3A6134B-7664-47BD-A67C-117BF3617761}"/>
                </a:ext>
              </a:extLst>
            </p:cNvPr>
            <p:cNvGrpSpPr/>
            <p:nvPr/>
          </p:nvGrpSpPr>
          <p:grpSpPr>
            <a:xfrm flipV="1">
              <a:off x="5805063" y="3249569"/>
              <a:ext cx="365760" cy="395213"/>
              <a:chOff x="6661596" y="3791467"/>
              <a:chExt cx="365760" cy="395213"/>
            </a:xfrm>
          </p:grpSpPr>
          <p:sp>
            <p:nvSpPr>
              <p:cNvPr id="24" name="Isosceles Triangle 23">
                <a:extLst>
                  <a:ext uri="{FF2B5EF4-FFF2-40B4-BE49-F238E27FC236}">
                    <a16:creationId xmlns:a16="http://schemas.microsoft.com/office/drawing/2014/main" id="{59BB248B-6695-4868-8474-D4D9977F0DCD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4E597895-E844-4A5A-8D56-B63659070240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E8C9943-498F-4316-8780-BB57FC48ACF3}"/>
                </a:ext>
              </a:extLst>
            </p:cNvPr>
            <p:cNvSpPr txBox="1"/>
            <p:nvPr/>
          </p:nvSpPr>
          <p:spPr>
            <a:xfrm>
              <a:off x="1548715" y="3636181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E05112B-3C51-408D-97B6-682BB17D9B2D}"/>
                </a:ext>
              </a:extLst>
            </p:cNvPr>
            <p:cNvSpPr txBox="1"/>
            <p:nvPr/>
          </p:nvSpPr>
          <p:spPr>
            <a:xfrm>
              <a:off x="1552102" y="383975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498F2E3-C2CF-4AA2-96D8-CB668483B327}"/>
                </a:ext>
              </a:extLst>
            </p:cNvPr>
            <p:cNvSpPr txBox="1"/>
            <p:nvPr/>
          </p:nvSpPr>
          <p:spPr>
            <a:xfrm>
              <a:off x="704232" y="3821280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FBE39C4-30BA-436F-950F-DECC56D72F5E}"/>
                </a:ext>
              </a:extLst>
            </p:cNvPr>
            <p:cNvSpPr txBox="1"/>
            <p:nvPr/>
          </p:nvSpPr>
          <p:spPr>
            <a:xfrm>
              <a:off x="2314309" y="2338970"/>
              <a:ext cx="649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F852DBE-A73F-4BF0-B3DF-52EB849DC5EE}"/>
                </a:ext>
              </a:extLst>
            </p:cNvPr>
            <p:cNvCxnSpPr>
              <a:stCxn id="24" idx="4"/>
              <a:endCxn id="24" idx="0"/>
            </p:cNvCxnSpPr>
            <p:nvPr/>
          </p:nvCxnSpPr>
          <p:spPr>
            <a:xfrm flipH="1" flipV="1">
              <a:off x="5975709" y="3249569"/>
              <a:ext cx="170645" cy="3952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791321E-1C6C-4F06-8A8E-E63F8038928C}"/>
                </a:ext>
              </a:extLst>
            </p:cNvPr>
            <p:cNvCxnSpPr>
              <a:stCxn id="24" idx="4"/>
              <a:endCxn id="24" idx="0"/>
            </p:cNvCxnSpPr>
            <p:nvPr/>
          </p:nvCxnSpPr>
          <p:spPr>
            <a:xfrm flipH="1" flipV="1">
              <a:off x="5975709" y="3249569"/>
              <a:ext cx="170645" cy="3952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B9855671-320D-417A-95AE-B5B32AA564D9}"/>
                </a:ext>
              </a:extLst>
            </p:cNvPr>
            <p:cNvGrpSpPr/>
            <p:nvPr/>
          </p:nvGrpSpPr>
          <p:grpSpPr>
            <a:xfrm>
              <a:off x="5792769" y="4338397"/>
              <a:ext cx="365760" cy="195561"/>
              <a:chOff x="6658239" y="4059950"/>
              <a:chExt cx="365760" cy="195561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B7854B21-0BB3-4ABC-AAF3-A4273F90F51C}"/>
                  </a:ext>
                </a:extLst>
              </p:cNvPr>
              <p:cNvGrpSpPr/>
              <p:nvPr/>
            </p:nvGrpSpPr>
            <p:grpSpPr>
              <a:xfrm>
                <a:off x="6658239" y="4059950"/>
                <a:ext cx="365760" cy="66675"/>
                <a:chOff x="6658239" y="4059950"/>
                <a:chExt cx="365760" cy="66675"/>
              </a:xfrm>
            </p:grpSpPr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5BDFAA28-E951-4DAC-8FD5-EA4FDFC2AB01}"/>
                    </a:ext>
                  </a:extLst>
                </p:cNvPr>
                <p:cNvCxnSpPr/>
                <p:nvPr/>
              </p:nvCxnSpPr>
              <p:spPr>
                <a:xfrm flipH="1">
                  <a:off x="6658239" y="405995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6C0251CE-EBE6-42B7-88F7-62DD87112138}"/>
                    </a:ext>
                  </a:extLst>
                </p:cNvPr>
                <p:cNvCxnSpPr/>
                <p:nvPr/>
              </p:nvCxnSpPr>
              <p:spPr>
                <a:xfrm flipH="1">
                  <a:off x="6726819" y="412662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A1BA7884-B591-4BE0-B371-49D41869173B}"/>
                  </a:ext>
                </a:extLst>
              </p:cNvPr>
              <p:cNvGrpSpPr/>
              <p:nvPr/>
            </p:nvGrpSpPr>
            <p:grpSpPr>
              <a:xfrm>
                <a:off x="6658239" y="4188836"/>
                <a:ext cx="365760" cy="66675"/>
                <a:chOff x="6658239" y="4059950"/>
                <a:chExt cx="365760" cy="66675"/>
              </a:xfrm>
            </p:grpSpPr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65B4F2F6-2B92-45FA-B16B-5B75C9680CAC}"/>
                    </a:ext>
                  </a:extLst>
                </p:cNvPr>
                <p:cNvCxnSpPr/>
                <p:nvPr/>
              </p:nvCxnSpPr>
              <p:spPr>
                <a:xfrm flipH="1">
                  <a:off x="6658239" y="405995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53580887-AEA6-4BB5-8DFD-568BB1E92C5C}"/>
                    </a:ext>
                  </a:extLst>
                </p:cNvPr>
                <p:cNvCxnSpPr/>
                <p:nvPr/>
              </p:nvCxnSpPr>
              <p:spPr>
                <a:xfrm flipH="1">
                  <a:off x="6726819" y="412662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D3867FD-3747-4523-A63C-710A59BC68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983813" y="4529494"/>
              <a:ext cx="0" cy="57019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D0BB882-20AE-4A91-B76F-F4207D75F6B6}"/>
                </a:ext>
              </a:extLst>
            </p:cNvPr>
            <p:cNvSpPr txBox="1"/>
            <p:nvPr/>
          </p:nvSpPr>
          <p:spPr>
            <a:xfrm>
              <a:off x="6800232" y="3827261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65245AD2-8BBC-4BED-A77C-3956326156D3}"/>
                </a:ext>
              </a:extLst>
            </p:cNvPr>
            <p:cNvSpPr txBox="1"/>
            <p:nvPr/>
          </p:nvSpPr>
          <p:spPr>
            <a:xfrm>
              <a:off x="6341409" y="4868852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79DA3669-C7CB-4F2E-B01C-95CDC8461CB0}"/>
                </a:ext>
              </a:extLst>
            </p:cNvPr>
            <p:cNvSpPr txBox="1"/>
            <p:nvPr/>
          </p:nvSpPr>
          <p:spPr>
            <a:xfrm>
              <a:off x="6264600" y="270488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B7BF902C-1AE5-4E57-A86D-8AAF7A491F65}"/>
                </a:ext>
              </a:extLst>
            </p:cNvPr>
            <p:cNvSpPr txBox="1"/>
            <p:nvPr/>
          </p:nvSpPr>
          <p:spPr>
            <a:xfrm>
              <a:off x="5265107" y="4209031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b</a:t>
              </a:r>
              <a:endParaRPr lang="en-US" baseline="-25000" dirty="0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8FBAE449-ED7A-4828-8D89-06545B89ED16}"/>
              </a:ext>
            </a:extLst>
          </p:cNvPr>
          <p:cNvSpPr txBox="1"/>
          <p:nvPr/>
        </p:nvSpPr>
        <p:spPr>
          <a:xfrm>
            <a:off x="585629" y="1596513"/>
            <a:ext cx="4818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happens if we reverse the direction of the diode?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7436A62-BD3B-46F5-B5D2-9C409FC7B86C}"/>
              </a:ext>
            </a:extLst>
          </p:cNvPr>
          <p:cNvGrpSpPr/>
          <p:nvPr/>
        </p:nvGrpSpPr>
        <p:grpSpPr>
          <a:xfrm>
            <a:off x="8177799" y="3654542"/>
            <a:ext cx="3451807" cy="2934489"/>
            <a:chOff x="8439311" y="2326374"/>
            <a:chExt cx="3451807" cy="2934489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4A9CAD50-7811-4C3D-8C3F-2C53B6523761}"/>
                </a:ext>
              </a:extLst>
            </p:cNvPr>
            <p:cNvCxnSpPr/>
            <p:nvPr/>
          </p:nvCxnSpPr>
          <p:spPr>
            <a:xfrm flipV="1">
              <a:off x="8548913" y="4012636"/>
              <a:ext cx="3017520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B9A7C829-9ACD-4750-9A6C-718EEECBA103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8582859" y="4012635"/>
              <a:ext cx="2496457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125C4BBB-FC3C-4745-9075-82C06170CB97}"/>
                </a:ext>
              </a:extLst>
            </p:cNvPr>
            <p:cNvCxnSpPr>
              <a:cxnSpLocks/>
            </p:cNvCxnSpPr>
            <p:nvPr/>
          </p:nvCxnSpPr>
          <p:spPr>
            <a:xfrm>
              <a:off x="8439311" y="3582947"/>
              <a:ext cx="1899167" cy="0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6DD957C7-8646-4AE1-8E68-F1E9253BBA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95797" y="2426498"/>
              <a:ext cx="1245027" cy="1175078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105B6AA6-ED2D-4DCD-A1F3-16C03F7B1313}"/>
                </a:ext>
              </a:extLst>
            </p:cNvPr>
            <p:cNvSpPr txBox="1"/>
            <p:nvPr/>
          </p:nvSpPr>
          <p:spPr>
            <a:xfrm>
              <a:off x="9722929" y="2326374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A12756C5-1D79-4620-878A-563E05D4FE6E}"/>
                </a:ext>
              </a:extLst>
            </p:cNvPr>
            <p:cNvSpPr txBox="1"/>
            <p:nvPr/>
          </p:nvSpPr>
          <p:spPr>
            <a:xfrm>
              <a:off x="11241748" y="4010367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6D5DEFC0-AE37-4E2A-982A-E2F13D052EF2}"/>
              </a:ext>
            </a:extLst>
          </p:cNvPr>
          <p:cNvSpPr txBox="1"/>
          <p:nvPr/>
        </p:nvSpPr>
        <p:spPr>
          <a:xfrm>
            <a:off x="5518993" y="551094"/>
            <a:ext cx="5264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If the diode is reverse biased, what is the output?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D9358DD-5ECE-43C7-BC10-9D6307460D22}"/>
              </a:ext>
            </a:extLst>
          </p:cNvPr>
          <p:cNvSpPr txBox="1"/>
          <p:nvPr/>
        </p:nvSpPr>
        <p:spPr>
          <a:xfrm>
            <a:off x="5471587" y="1288678"/>
            <a:ext cx="6215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What input voltages cause the diode to be reverse biased?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22A7883-E099-41F9-B500-C1098575D4A4}"/>
              </a:ext>
            </a:extLst>
          </p:cNvPr>
          <p:cNvSpPr txBox="1"/>
          <p:nvPr/>
        </p:nvSpPr>
        <p:spPr>
          <a:xfrm>
            <a:off x="6682568" y="864900"/>
            <a:ext cx="1363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V</a:t>
            </a:r>
            <a:r>
              <a:rPr lang="en-US" baseline="-25000" dirty="0"/>
              <a:t>in</a:t>
            </a:r>
            <a:r>
              <a:rPr lang="en-US" dirty="0"/>
              <a:t>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BF8888C-30A1-4FC4-A09A-72C05A37BB55}"/>
              </a:ext>
            </a:extLst>
          </p:cNvPr>
          <p:cNvSpPr/>
          <p:nvPr/>
        </p:nvSpPr>
        <p:spPr>
          <a:xfrm>
            <a:off x="6674562" y="1643790"/>
            <a:ext cx="1685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 </a:t>
            </a:r>
            <a:r>
              <a:rPr lang="en-US" dirty="0"/>
              <a:t>&gt; </a:t>
            </a:r>
            <a:r>
              <a:rPr lang="en-US" dirty="0" err="1"/>
              <a:t>V</a:t>
            </a:r>
            <a:r>
              <a:rPr lang="en-US" baseline="-25000" dirty="0" err="1"/>
              <a:t>b</a:t>
            </a:r>
            <a:r>
              <a:rPr lang="en-US" baseline="-25000" dirty="0"/>
              <a:t> </a:t>
            </a:r>
            <a:r>
              <a:rPr lang="en-US" dirty="0"/>
              <a:t>- 0.7 V   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BE5DA10-B933-4AB1-B520-806FEE3FF675}"/>
              </a:ext>
            </a:extLst>
          </p:cNvPr>
          <p:cNvSpPr txBox="1"/>
          <p:nvPr/>
        </p:nvSpPr>
        <p:spPr>
          <a:xfrm>
            <a:off x="6639501" y="2128761"/>
            <a:ext cx="5264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If the diode is forward biased, what is the output?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4D6C7CA-4F87-4EBE-9D3B-186BCB3E730E}"/>
              </a:ext>
            </a:extLst>
          </p:cNvPr>
          <p:cNvSpPr txBox="1"/>
          <p:nvPr/>
        </p:nvSpPr>
        <p:spPr>
          <a:xfrm>
            <a:off x="7674574" y="2489648"/>
            <a:ext cx="192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</a:t>
            </a:r>
            <a:r>
              <a:rPr lang="en-US" dirty="0" err="1"/>
              <a:t>V</a:t>
            </a:r>
            <a:r>
              <a:rPr lang="en-US" baseline="-25000" dirty="0" err="1"/>
              <a:t>b</a:t>
            </a:r>
            <a:r>
              <a:rPr lang="en-US" baseline="-25000" dirty="0"/>
              <a:t> </a:t>
            </a:r>
            <a:r>
              <a:rPr lang="en-US" dirty="0"/>
              <a:t>- 0.7 V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F78186F-EA45-45C5-913C-CDDDE9FB6A57}"/>
              </a:ext>
            </a:extLst>
          </p:cNvPr>
          <p:cNvSpPr txBox="1"/>
          <p:nvPr/>
        </p:nvSpPr>
        <p:spPr>
          <a:xfrm>
            <a:off x="6519558" y="2841411"/>
            <a:ext cx="5697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What input voltages cause the diode to be forward biased?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4330EC8-B5B5-4F71-896B-4995F7FDC1E2}"/>
              </a:ext>
            </a:extLst>
          </p:cNvPr>
          <p:cNvSpPr/>
          <p:nvPr/>
        </p:nvSpPr>
        <p:spPr>
          <a:xfrm>
            <a:off x="7736695" y="3249569"/>
            <a:ext cx="1685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 </a:t>
            </a:r>
            <a:r>
              <a:rPr lang="en-US" dirty="0"/>
              <a:t>≤ </a:t>
            </a:r>
            <a:r>
              <a:rPr lang="en-US" dirty="0" err="1"/>
              <a:t>V</a:t>
            </a:r>
            <a:r>
              <a:rPr lang="en-US" baseline="-25000" dirty="0" err="1"/>
              <a:t>b</a:t>
            </a:r>
            <a:r>
              <a:rPr lang="en-US" baseline="-25000" dirty="0"/>
              <a:t> </a:t>
            </a:r>
            <a:r>
              <a:rPr lang="en-US" dirty="0"/>
              <a:t>- 0.7 V   </a:t>
            </a:r>
          </a:p>
        </p:txBody>
      </p:sp>
    </p:spTree>
    <p:extLst>
      <p:ext uri="{BB962C8B-B14F-4D97-AF65-F5344CB8AC3E}">
        <p14:creationId xmlns:p14="http://schemas.microsoft.com/office/powerpoint/2010/main" val="228725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33" grpId="0"/>
      <p:bldP spid="62" grpId="0"/>
      <p:bldP spid="63" grpId="0"/>
      <p:bldP spid="64" grpId="0"/>
      <p:bldP spid="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Clipper Circuits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1925E6F-AB74-47E3-B08F-2C47D7B88C84}"/>
              </a:ext>
            </a:extLst>
          </p:cNvPr>
          <p:cNvGrpSpPr/>
          <p:nvPr/>
        </p:nvGrpSpPr>
        <p:grpSpPr>
          <a:xfrm>
            <a:off x="284497" y="1571949"/>
            <a:ext cx="6143358" cy="2991547"/>
            <a:chOff x="847421" y="2338970"/>
            <a:chExt cx="6143358" cy="299154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443440CE-762A-4AF8-84AC-A24DB8957BB1}"/>
                </a:ext>
              </a:extLst>
            </p:cNvPr>
            <p:cNvSpPr/>
            <p:nvPr/>
          </p:nvSpPr>
          <p:spPr>
            <a:xfrm>
              <a:off x="1322598" y="3606877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3824C3E-2315-44C8-B218-7BF3C427DB4E}"/>
                </a:ext>
              </a:extLst>
            </p:cNvPr>
            <p:cNvCxnSpPr>
              <a:cxnSpLocks/>
            </p:cNvCxnSpPr>
            <p:nvPr/>
          </p:nvCxnSpPr>
          <p:spPr>
            <a:xfrm>
              <a:off x="1676064" y="2892262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98431DC-25E3-4E61-A9B2-2312C6EF9CAF}"/>
                </a:ext>
              </a:extLst>
            </p:cNvPr>
            <p:cNvCxnSpPr>
              <a:cxnSpLocks/>
            </p:cNvCxnSpPr>
            <p:nvPr/>
          </p:nvCxnSpPr>
          <p:spPr>
            <a:xfrm>
              <a:off x="1676064" y="4338397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4BBEB964-6CC7-4C10-A0C8-408D47CDDBF8}"/>
                </a:ext>
              </a:extLst>
            </p:cNvPr>
            <p:cNvCxnSpPr>
              <a:cxnSpLocks/>
            </p:cNvCxnSpPr>
            <p:nvPr/>
          </p:nvCxnSpPr>
          <p:spPr>
            <a:xfrm>
              <a:off x="1676064" y="2905125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EF0296E-3A7C-4782-B37C-84DC9EDC0587}"/>
                </a:ext>
              </a:extLst>
            </p:cNvPr>
            <p:cNvGrpSpPr/>
            <p:nvPr/>
          </p:nvGrpSpPr>
          <p:grpSpPr>
            <a:xfrm>
              <a:off x="2224704" y="2737532"/>
              <a:ext cx="797859" cy="297701"/>
              <a:chOff x="3069003" y="2744655"/>
              <a:chExt cx="797859" cy="297701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D678A432-362A-4834-AEA4-4928753BAEC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AEDC7E03-1BDE-4ACB-BB15-C1B52C12C2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5A3238A7-3A30-4FB2-BA8B-EDDAFE7587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C5E026D5-BABA-4042-BE9D-4720F959DC7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E7ED4840-1A27-4950-9DD1-457B1CA804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2B9418EE-0469-47E8-9C9B-4528C94B83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C60E12AC-76FE-4250-AC14-7DDCD667D09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2603297-E677-440D-AAA0-653AB6CC93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7CBEC0C8-49D0-4D94-BD28-6DFC72241E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CDBD293E-14E8-4C90-8C1D-58E004D29E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0D5AF60-DF8B-4522-A43B-15E664887E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22563" y="2898871"/>
              <a:ext cx="2965380" cy="62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ED9957F-6803-4EC3-B12F-C0B383F6E673}"/>
                </a:ext>
              </a:extLst>
            </p:cNvPr>
            <p:cNvCxnSpPr>
              <a:cxnSpLocks/>
            </p:cNvCxnSpPr>
            <p:nvPr/>
          </p:nvCxnSpPr>
          <p:spPr>
            <a:xfrm>
              <a:off x="1673487" y="5058774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8A89D99-1FE3-4633-9582-79F9C57E1C48}"/>
                </a:ext>
              </a:extLst>
            </p:cNvPr>
            <p:cNvCxnSpPr>
              <a:cxnSpLocks/>
              <a:endCxn id="24" idx="0"/>
            </p:cNvCxnSpPr>
            <p:nvPr/>
          </p:nvCxnSpPr>
          <p:spPr>
            <a:xfrm>
              <a:off x="5975649" y="2898871"/>
              <a:ext cx="60" cy="3506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33764C2-A0A3-4DD0-B83D-EA843026CAFB}"/>
                </a:ext>
              </a:extLst>
            </p:cNvPr>
            <p:cNvCxnSpPr>
              <a:cxnSpLocks/>
              <a:stCxn id="24" idx="3"/>
            </p:cNvCxnSpPr>
            <p:nvPr/>
          </p:nvCxnSpPr>
          <p:spPr>
            <a:xfrm>
              <a:off x="5975709" y="3644782"/>
              <a:ext cx="0" cy="693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3A6134B-7664-47BD-A67C-117BF3617761}"/>
                </a:ext>
              </a:extLst>
            </p:cNvPr>
            <p:cNvGrpSpPr/>
            <p:nvPr/>
          </p:nvGrpSpPr>
          <p:grpSpPr>
            <a:xfrm flipV="1">
              <a:off x="5805063" y="3249569"/>
              <a:ext cx="365760" cy="395213"/>
              <a:chOff x="6661596" y="3791467"/>
              <a:chExt cx="365760" cy="395213"/>
            </a:xfrm>
          </p:grpSpPr>
          <p:sp>
            <p:nvSpPr>
              <p:cNvPr id="24" name="Isosceles Triangle 23">
                <a:extLst>
                  <a:ext uri="{FF2B5EF4-FFF2-40B4-BE49-F238E27FC236}">
                    <a16:creationId xmlns:a16="http://schemas.microsoft.com/office/drawing/2014/main" id="{59BB248B-6695-4868-8474-D4D9977F0DCD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4E597895-E844-4A5A-8D56-B63659070240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E8C9943-498F-4316-8780-BB57FC48ACF3}"/>
                </a:ext>
              </a:extLst>
            </p:cNvPr>
            <p:cNvSpPr txBox="1"/>
            <p:nvPr/>
          </p:nvSpPr>
          <p:spPr>
            <a:xfrm>
              <a:off x="1548715" y="3636181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E05112B-3C51-408D-97B6-682BB17D9B2D}"/>
                </a:ext>
              </a:extLst>
            </p:cNvPr>
            <p:cNvSpPr txBox="1"/>
            <p:nvPr/>
          </p:nvSpPr>
          <p:spPr>
            <a:xfrm>
              <a:off x="1552102" y="383975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498F2E3-C2CF-4AA2-96D8-CB668483B327}"/>
                </a:ext>
              </a:extLst>
            </p:cNvPr>
            <p:cNvSpPr txBox="1"/>
            <p:nvPr/>
          </p:nvSpPr>
          <p:spPr>
            <a:xfrm>
              <a:off x="847421" y="3828514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FBE39C4-30BA-436F-950F-DECC56D72F5E}"/>
                </a:ext>
              </a:extLst>
            </p:cNvPr>
            <p:cNvSpPr txBox="1"/>
            <p:nvPr/>
          </p:nvSpPr>
          <p:spPr>
            <a:xfrm>
              <a:off x="2314309" y="2338970"/>
              <a:ext cx="649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F852DBE-A73F-4BF0-B3DF-52EB849DC5EE}"/>
                </a:ext>
              </a:extLst>
            </p:cNvPr>
            <p:cNvCxnSpPr>
              <a:stCxn id="24" idx="4"/>
              <a:endCxn id="24" idx="0"/>
            </p:cNvCxnSpPr>
            <p:nvPr/>
          </p:nvCxnSpPr>
          <p:spPr>
            <a:xfrm flipH="1" flipV="1">
              <a:off x="5975709" y="3249569"/>
              <a:ext cx="170645" cy="3952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791321E-1C6C-4F06-8A8E-E63F8038928C}"/>
                </a:ext>
              </a:extLst>
            </p:cNvPr>
            <p:cNvCxnSpPr>
              <a:stCxn id="24" idx="4"/>
              <a:endCxn id="24" idx="0"/>
            </p:cNvCxnSpPr>
            <p:nvPr/>
          </p:nvCxnSpPr>
          <p:spPr>
            <a:xfrm flipH="1" flipV="1">
              <a:off x="5975709" y="3249569"/>
              <a:ext cx="170645" cy="3952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B9855671-320D-417A-95AE-B5B32AA564D9}"/>
                </a:ext>
              </a:extLst>
            </p:cNvPr>
            <p:cNvGrpSpPr/>
            <p:nvPr/>
          </p:nvGrpSpPr>
          <p:grpSpPr>
            <a:xfrm>
              <a:off x="5792769" y="4338397"/>
              <a:ext cx="365760" cy="195561"/>
              <a:chOff x="6658239" y="4059950"/>
              <a:chExt cx="365760" cy="195561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B7854B21-0BB3-4ABC-AAF3-A4273F90F51C}"/>
                  </a:ext>
                </a:extLst>
              </p:cNvPr>
              <p:cNvGrpSpPr/>
              <p:nvPr/>
            </p:nvGrpSpPr>
            <p:grpSpPr>
              <a:xfrm>
                <a:off x="6658239" y="4059950"/>
                <a:ext cx="365760" cy="66675"/>
                <a:chOff x="6658239" y="4059950"/>
                <a:chExt cx="365760" cy="66675"/>
              </a:xfrm>
            </p:grpSpPr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5BDFAA28-E951-4DAC-8FD5-EA4FDFC2AB01}"/>
                    </a:ext>
                  </a:extLst>
                </p:cNvPr>
                <p:cNvCxnSpPr/>
                <p:nvPr/>
              </p:nvCxnSpPr>
              <p:spPr>
                <a:xfrm flipH="1">
                  <a:off x="6658239" y="405995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6C0251CE-EBE6-42B7-88F7-62DD87112138}"/>
                    </a:ext>
                  </a:extLst>
                </p:cNvPr>
                <p:cNvCxnSpPr/>
                <p:nvPr/>
              </p:nvCxnSpPr>
              <p:spPr>
                <a:xfrm flipH="1">
                  <a:off x="6726819" y="412662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A1BA7884-B591-4BE0-B371-49D41869173B}"/>
                  </a:ext>
                </a:extLst>
              </p:cNvPr>
              <p:cNvGrpSpPr/>
              <p:nvPr/>
            </p:nvGrpSpPr>
            <p:grpSpPr>
              <a:xfrm>
                <a:off x="6658239" y="4188836"/>
                <a:ext cx="365760" cy="66675"/>
                <a:chOff x="6658239" y="4059950"/>
                <a:chExt cx="365760" cy="66675"/>
              </a:xfrm>
            </p:grpSpPr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65B4F2F6-2B92-45FA-B16B-5B75C9680CAC}"/>
                    </a:ext>
                  </a:extLst>
                </p:cNvPr>
                <p:cNvCxnSpPr/>
                <p:nvPr/>
              </p:nvCxnSpPr>
              <p:spPr>
                <a:xfrm flipH="1">
                  <a:off x="6658239" y="405995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53580887-AEA6-4BB5-8DFD-568BB1E92C5C}"/>
                    </a:ext>
                  </a:extLst>
                </p:cNvPr>
                <p:cNvCxnSpPr/>
                <p:nvPr/>
              </p:nvCxnSpPr>
              <p:spPr>
                <a:xfrm flipH="1">
                  <a:off x="6726819" y="412662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D3867FD-3747-4523-A63C-710A59BC68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983813" y="4529494"/>
              <a:ext cx="0" cy="57019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D0BB882-20AE-4A91-B76F-F4207D75F6B6}"/>
                </a:ext>
              </a:extLst>
            </p:cNvPr>
            <p:cNvSpPr txBox="1"/>
            <p:nvPr/>
          </p:nvSpPr>
          <p:spPr>
            <a:xfrm>
              <a:off x="6341409" y="3821280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65245AD2-8BBC-4BED-A77C-3956326156D3}"/>
                </a:ext>
              </a:extLst>
            </p:cNvPr>
            <p:cNvSpPr txBox="1"/>
            <p:nvPr/>
          </p:nvSpPr>
          <p:spPr>
            <a:xfrm>
              <a:off x="6341409" y="4868852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79DA3669-C7CB-4F2E-B01C-95CDC8461CB0}"/>
                </a:ext>
              </a:extLst>
            </p:cNvPr>
            <p:cNvSpPr txBox="1"/>
            <p:nvPr/>
          </p:nvSpPr>
          <p:spPr>
            <a:xfrm>
              <a:off x="6264600" y="270488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B7BF902C-1AE5-4E57-A86D-8AAF7A491F65}"/>
                </a:ext>
              </a:extLst>
            </p:cNvPr>
            <p:cNvSpPr txBox="1"/>
            <p:nvPr/>
          </p:nvSpPr>
          <p:spPr>
            <a:xfrm>
              <a:off x="4852461" y="4222334"/>
              <a:ext cx="9805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b</a:t>
              </a:r>
              <a:r>
                <a:rPr lang="en-US" dirty="0"/>
                <a:t>=1.9 V</a:t>
              </a:r>
              <a:endParaRPr lang="en-US" baseline="-25000" dirty="0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8FBAE449-ED7A-4828-8D89-06545B89ED16}"/>
              </a:ext>
            </a:extLst>
          </p:cNvPr>
          <p:cNvSpPr txBox="1"/>
          <p:nvPr/>
        </p:nvSpPr>
        <p:spPr>
          <a:xfrm>
            <a:off x="582752" y="1358938"/>
            <a:ext cx="4818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happens if we reverse the direction of the diode?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7436A62-BD3B-46F5-B5D2-9C409FC7B86C}"/>
              </a:ext>
            </a:extLst>
          </p:cNvPr>
          <p:cNvGrpSpPr/>
          <p:nvPr/>
        </p:nvGrpSpPr>
        <p:grpSpPr>
          <a:xfrm>
            <a:off x="7772341" y="1160575"/>
            <a:ext cx="3360367" cy="2934489"/>
            <a:chOff x="8439311" y="2326374"/>
            <a:chExt cx="3360367" cy="2934489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4A9CAD50-7811-4C3D-8C3F-2C53B6523761}"/>
                </a:ext>
              </a:extLst>
            </p:cNvPr>
            <p:cNvCxnSpPr/>
            <p:nvPr/>
          </p:nvCxnSpPr>
          <p:spPr>
            <a:xfrm flipV="1">
              <a:off x="8548913" y="4012636"/>
              <a:ext cx="2926080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B9A7C829-9ACD-4750-9A6C-718EEECBA103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8582859" y="4012635"/>
              <a:ext cx="2496457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125C4BBB-FC3C-4745-9075-82C06170CB97}"/>
                </a:ext>
              </a:extLst>
            </p:cNvPr>
            <p:cNvCxnSpPr>
              <a:cxnSpLocks/>
            </p:cNvCxnSpPr>
            <p:nvPr/>
          </p:nvCxnSpPr>
          <p:spPr>
            <a:xfrm>
              <a:off x="8439311" y="3582947"/>
              <a:ext cx="1899167" cy="0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6DD957C7-8646-4AE1-8E68-F1E9253BBA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95797" y="2426498"/>
              <a:ext cx="1245027" cy="1175078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105B6AA6-ED2D-4DCD-A1F3-16C03F7B1313}"/>
                </a:ext>
              </a:extLst>
            </p:cNvPr>
            <p:cNvSpPr txBox="1"/>
            <p:nvPr/>
          </p:nvSpPr>
          <p:spPr>
            <a:xfrm>
              <a:off x="9722929" y="2326374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A12756C5-1D79-4620-878A-563E05D4FE6E}"/>
                </a:ext>
              </a:extLst>
            </p:cNvPr>
            <p:cNvSpPr txBox="1"/>
            <p:nvPr/>
          </p:nvSpPr>
          <p:spPr>
            <a:xfrm>
              <a:off x="11150308" y="4021035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</p:grpSp>
      <p:graphicFrame>
        <p:nvGraphicFramePr>
          <p:cNvPr id="66" name="Chart 65">
            <a:extLst>
              <a:ext uri="{FF2B5EF4-FFF2-40B4-BE49-F238E27FC236}">
                <a16:creationId xmlns:a16="http://schemas.microsoft.com/office/drawing/2014/main" id="{35D16D71-9CA4-47C7-B2B0-E9675CBB81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0361574"/>
              </p:ext>
            </p:extLst>
          </p:nvPr>
        </p:nvGraphicFramePr>
        <p:xfrm>
          <a:off x="1192147" y="423018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7" name="Chart 66">
            <a:extLst>
              <a:ext uri="{FF2B5EF4-FFF2-40B4-BE49-F238E27FC236}">
                <a16:creationId xmlns:a16="http://schemas.microsoft.com/office/drawing/2014/main" id="{49958ECC-C0BC-4496-9B94-2ABE38F944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1976422"/>
              </p:ext>
            </p:extLst>
          </p:nvPr>
        </p:nvGraphicFramePr>
        <p:xfrm>
          <a:off x="6844172" y="4114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8" name="TextBox 67">
            <a:extLst>
              <a:ext uri="{FF2B5EF4-FFF2-40B4-BE49-F238E27FC236}">
                <a16:creationId xmlns:a16="http://schemas.microsoft.com/office/drawing/2014/main" id="{4681C7BD-07B0-4031-A517-F8433E5120A5}"/>
              </a:ext>
            </a:extLst>
          </p:cNvPr>
          <p:cNvSpPr txBox="1"/>
          <p:nvPr/>
        </p:nvSpPr>
        <p:spPr>
          <a:xfrm>
            <a:off x="11337551" y="4696354"/>
            <a:ext cx="854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</a:rPr>
              <a:t>V</a:t>
            </a:r>
            <a:r>
              <a:rPr lang="en-US" baseline="-25000" dirty="0" err="1">
                <a:solidFill>
                  <a:srgbClr val="7030A0"/>
                </a:solidFill>
              </a:rPr>
              <a:t>b</a:t>
            </a:r>
            <a:r>
              <a:rPr lang="en-US" baseline="-25000" dirty="0">
                <a:solidFill>
                  <a:srgbClr val="7030A0"/>
                </a:solidFill>
              </a:rPr>
              <a:t> </a:t>
            </a:r>
            <a:r>
              <a:rPr lang="en-US" dirty="0">
                <a:solidFill>
                  <a:srgbClr val="7030A0"/>
                </a:solidFill>
              </a:rPr>
              <a:t>- V</a:t>
            </a:r>
            <a:r>
              <a:rPr lang="en-US" baseline="-25000" dirty="0">
                <a:solidFill>
                  <a:srgbClr val="7030A0"/>
                </a:solidFill>
              </a:rPr>
              <a:t>on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F85B0ADC-8893-4CAB-AD8B-4A09FB6C9FC8}"/>
              </a:ext>
            </a:extLst>
          </p:cNvPr>
          <p:cNvCxnSpPr>
            <a:cxnSpLocks/>
          </p:cNvCxnSpPr>
          <p:nvPr/>
        </p:nvCxnSpPr>
        <p:spPr>
          <a:xfrm flipH="1">
            <a:off x="11025809" y="5085421"/>
            <a:ext cx="450286" cy="254400"/>
          </a:xfrm>
          <a:prstGeom prst="straightConnector1">
            <a:avLst/>
          </a:prstGeom>
          <a:ln w="158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4985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6" grpId="0">
        <p:bldAsOne/>
      </p:bldGraphic>
      <p:bldGraphic spid="67" grpId="0">
        <p:bldAsOne/>
      </p:bldGraphic>
      <p:bldP spid="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8936-CDC2-485E-9E9E-46540250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Clipper Circuits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BC05702-5EB1-4475-B9CD-E3E4D016096A}"/>
              </a:ext>
            </a:extLst>
          </p:cNvPr>
          <p:cNvGrpSpPr/>
          <p:nvPr/>
        </p:nvGrpSpPr>
        <p:grpSpPr>
          <a:xfrm>
            <a:off x="81304" y="1821307"/>
            <a:ext cx="5992924" cy="2625629"/>
            <a:chOff x="438884" y="2728681"/>
            <a:chExt cx="5992924" cy="2625629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443440CE-762A-4AF8-84AC-A24DB8957BB1}"/>
                </a:ext>
              </a:extLst>
            </p:cNvPr>
            <p:cNvSpPr/>
            <p:nvPr/>
          </p:nvSpPr>
          <p:spPr>
            <a:xfrm>
              <a:off x="934213" y="363067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3824C3E-2315-44C8-B218-7BF3C427DB4E}"/>
                </a:ext>
              </a:extLst>
            </p:cNvPr>
            <p:cNvCxnSpPr>
              <a:cxnSpLocks/>
            </p:cNvCxnSpPr>
            <p:nvPr/>
          </p:nvCxnSpPr>
          <p:spPr>
            <a:xfrm>
              <a:off x="1287679" y="291605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98431DC-25E3-4E61-A9B2-2312C6EF9CAF}"/>
                </a:ext>
              </a:extLst>
            </p:cNvPr>
            <p:cNvCxnSpPr>
              <a:cxnSpLocks/>
            </p:cNvCxnSpPr>
            <p:nvPr/>
          </p:nvCxnSpPr>
          <p:spPr>
            <a:xfrm>
              <a:off x="1287679" y="4362190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4BBEB964-6CC7-4C10-A0C8-408D47CDDBF8}"/>
                </a:ext>
              </a:extLst>
            </p:cNvPr>
            <p:cNvCxnSpPr>
              <a:cxnSpLocks/>
            </p:cNvCxnSpPr>
            <p:nvPr/>
          </p:nvCxnSpPr>
          <p:spPr>
            <a:xfrm>
              <a:off x="1287679" y="2928918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EF0296E-3A7C-4782-B37C-84DC9EDC0587}"/>
                </a:ext>
              </a:extLst>
            </p:cNvPr>
            <p:cNvGrpSpPr/>
            <p:nvPr/>
          </p:nvGrpSpPr>
          <p:grpSpPr>
            <a:xfrm>
              <a:off x="1836319" y="2761325"/>
              <a:ext cx="797859" cy="297701"/>
              <a:chOff x="3069003" y="2744655"/>
              <a:chExt cx="797859" cy="297701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D678A432-362A-4834-AEA4-4928753BAEC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AEDC7E03-1BDE-4ACB-BB15-C1B52C12C2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5A3238A7-3A30-4FB2-BA8B-EDDAFE7587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C5E026D5-BABA-4042-BE9D-4720F959DC7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E7ED4840-1A27-4950-9DD1-457B1CA804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2B9418EE-0469-47E8-9C9B-4528C94B83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C60E12AC-76FE-4250-AC14-7DDCD667D09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2603297-E677-440D-AAA0-653AB6CC93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7CBEC0C8-49D0-4D94-BD28-6DFC72241E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CDBD293E-14E8-4C90-8C1D-58E004D29E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0D5AF60-DF8B-4522-A43B-15E664887E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34178" y="2922664"/>
              <a:ext cx="2965380" cy="62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ED9957F-6803-4EC3-B12F-C0B383F6E673}"/>
                </a:ext>
              </a:extLst>
            </p:cNvPr>
            <p:cNvCxnSpPr>
              <a:cxnSpLocks/>
            </p:cNvCxnSpPr>
            <p:nvPr/>
          </p:nvCxnSpPr>
          <p:spPr>
            <a:xfrm>
              <a:off x="1285102" y="5082567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8A89D99-1FE3-4633-9582-79F9C57E1C48}"/>
                </a:ext>
              </a:extLst>
            </p:cNvPr>
            <p:cNvCxnSpPr>
              <a:cxnSpLocks/>
              <a:endCxn id="24" idx="0"/>
            </p:cNvCxnSpPr>
            <p:nvPr/>
          </p:nvCxnSpPr>
          <p:spPr>
            <a:xfrm>
              <a:off x="5587264" y="2922664"/>
              <a:ext cx="60" cy="3506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33764C2-A0A3-4DD0-B83D-EA843026CAFB}"/>
                </a:ext>
              </a:extLst>
            </p:cNvPr>
            <p:cNvCxnSpPr>
              <a:cxnSpLocks/>
              <a:stCxn id="24" idx="3"/>
            </p:cNvCxnSpPr>
            <p:nvPr/>
          </p:nvCxnSpPr>
          <p:spPr>
            <a:xfrm>
              <a:off x="5587324" y="3668575"/>
              <a:ext cx="0" cy="693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3A6134B-7664-47BD-A67C-117BF3617761}"/>
                </a:ext>
              </a:extLst>
            </p:cNvPr>
            <p:cNvGrpSpPr/>
            <p:nvPr/>
          </p:nvGrpSpPr>
          <p:grpSpPr>
            <a:xfrm flipV="1">
              <a:off x="5416678" y="3273362"/>
              <a:ext cx="365760" cy="395213"/>
              <a:chOff x="6661596" y="3791467"/>
              <a:chExt cx="365760" cy="395213"/>
            </a:xfrm>
          </p:grpSpPr>
          <p:sp>
            <p:nvSpPr>
              <p:cNvPr id="24" name="Isosceles Triangle 23">
                <a:extLst>
                  <a:ext uri="{FF2B5EF4-FFF2-40B4-BE49-F238E27FC236}">
                    <a16:creationId xmlns:a16="http://schemas.microsoft.com/office/drawing/2014/main" id="{59BB248B-6695-4868-8474-D4D9977F0DCD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4E597895-E844-4A5A-8D56-B63659070240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E8C9943-498F-4316-8780-BB57FC48ACF3}"/>
                </a:ext>
              </a:extLst>
            </p:cNvPr>
            <p:cNvSpPr txBox="1"/>
            <p:nvPr/>
          </p:nvSpPr>
          <p:spPr>
            <a:xfrm>
              <a:off x="1160330" y="365997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E05112B-3C51-408D-97B6-682BB17D9B2D}"/>
                </a:ext>
              </a:extLst>
            </p:cNvPr>
            <p:cNvSpPr txBox="1"/>
            <p:nvPr/>
          </p:nvSpPr>
          <p:spPr>
            <a:xfrm>
              <a:off x="1163717" y="386354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498F2E3-C2CF-4AA2-96D8-CB668483B327}"/>
                </a:ext>
              </a:extLst>
            </p:cNvPr>
            <p:cNvSpPr txBox="1"/>
            <p:nvPr/>
          </p:nvSpPr>
          <p:spPr>
            <a:xfrm>
              <a:off x="438884" y="3830716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FBE39C4-30BA-436F-950F-DECC56D72F5E}"/>
                </a:ext>
              </a:extLst>
            </p:cNvPr>
            <p:cNvSpPr txBox="1"/>
            <p:nvPr/>
          </p:nvSpPr>
          <p:spPr>
            <a:xfrm>
              <a:off x="2073636" y="3029821"/>
              <a:ext cx="6494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F852DBE-A73F-4BF0-B3DF-52EB849DC5EE}"/>
                </a:ext>
              </a:extLst>
            </p:cNvPr>
            <p:cNvCxnSpPr>
              <a:stCxn id="24" idx="4"/>
              <a:endCxn id="24" idx="0"/>
            </p:cNvCxnSpPr>
            <p:nvPr/>
          </p:nvCxnSpPr>
          <p:spPr>
            <a:xfrm flipH="1" flipV="1">
              <a:off x="5587324" y="3273362"/>
              <a:ext cx="170645" cy="3952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791321E-1C6C-4F06-8A8E-E63F8038928C}"/>
                </a:ext>
              </a:extLst>
            </p:cNvPr>
            <p:cNvCxnSpPr>
              <a:stCxn id="24" idx="4"/>
              <a:endCxn id="24" idx="0"/>
            </p:cNvCxnSpPr>
            <p:nvPr/>
          </p:nvCxnSpPr>
          <p:spPr>
            <a:xfrm flipH="1" flipV="1">
              <a:off x="5587324" y="3273362"/>
              <a:ext cx="170645" cy="39521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B9855671-320D-417A-95AE-B5B32AA564D9}"/>
                </a:ext>
              </a:extLst>
            </p:cNvPr>
            <p:cNvGrpSpPr/>
            <p:nvPr/>
          </p:nvGrpSpPr>
          <p:grpSpPr>
            <a:xfrm flipV="1">
              <a:off x="5404384" y="4362190"/>
              <a:ext cx="365760" cy="195561"/>
              <a:chOff x="6658239" y="4059950"/>
              <a:chExt cx="365760" cy="195561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B7854B21-0BB3-4ABC-AAF3-A4273F90F51C}"/>
                  </a:ext>
                </a:extLst>
              </p:cNvPr>
              <p:cNvGrpSpPr/>
              <p:nvPr/>
            </p:nvGrpSpPr>
            <p:grpSpPr>
              <a:xfrm>
                <a:off x="6658239" y="4059950"/>
                <a:ext cx="365760" cy="66675"/>
                <a:chOff x="6658239" y="4059950"/>
                <a:chExt cx="365760" cy="66675"/>
              </a:xfrm>
            </p:grpSpPr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5BDFAA28-E951-4DAC-8FD5-EA4FDFC2AB01}"/>
                    </a:ext>
                  </a:extLst>
                </p:cNvPr>
                <p:cNvCxnSpPr/>
                <p:nvPr/>
              </p:nvCxnSpPr>
              <p:spPr>
                <a:xfrm flipH="1">
                  <a:off x="6658239" y="405995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6C0251CE-EBE6-42B7-88F7-62DD87112138}"/>
                    </a:ext>
                  </a:extLst>
                </p:cNvPr>
                <p:cNvCxnSpPr/>
                <p:nvPr/>
              </p:nvCxnSpPr>
              <p:spPr>
                <a:xfrm flipH="1">
                  <a:off x="6726819" y="412662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A1BA7884-B591-4BE0-B371-49D41869173B}"/>
                  </a:ext>
                </a:extLst>
              </p:cNvPr>
              <p:cNvGrpSpPr/>
              <p:nvPr/>
            </p:nvGrpSpPr>
            <p:grpSpPr>
              <a:xfrm>
                <a:off x="6658239" y="4188836"/>
                <a:ext cx="365760" cy="66675"/>
                <a:chOff x="6658239" y="4059950"/>
                <a:chExt cx="365760" cy="66675"/>
              </a:xfrm>
            </p:grpSpPr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65B4F2F6-2B92-45FA-B16B-5B75C9680CAC}"/>
                    </a:ext>
                  </a:extLst>
                </p:cNvPr>
                <p:cNvCxnSpPr/>
                <p:nvPr/>
              </p:nvCxnSpPr>
              <p:spPr>
                <a:xfrm flipH="1">
                  <a:off x="6658239" y="405995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53580887-AEA6-4BB5-8DFD-568BB1E92C5C}"/>
                    </a:ext>
                  </a:extLst>
                </p:cNvPr>
                <p:cNvCxnSpPr/>
                <p:nvPr/>
              </p:nvCxnSpPr>
              <p:spPr>
                <a:xfrm flipH="1">
                  <a:off x="6726819" y="412662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D3867FD-3747-4523-A63C-710A59BC68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595428" y="4553287"/>
              <a:ext cx="0" cy="57019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D0BB882-20AE-4A91-B76F-F4207D75F6B6}"/>
                </a:ext>
              </a:extLst>
            </p:cNvPr>
            <p:cNvSpPr txBox="1"/>
            <p:nvPr/>
          </p:nvSpPr>
          <p:spPr>
            <a:xfrm>
              <a:off x="5782438" y="3819063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65245AD2-8BBC-4BED-A77C-3956326156D3}"/>
                </a:ext>
              </a:extLst>
            </p:cNvPr>
            <p:cNvSpPr txBox="1"/>
            <p:nvPr/>
          </p:nvSpPr>
          <p:spPr>
            <a:xfrm>
              <a:off x="5953024" y="4892645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79DA3669-C7CB-4F2E-B01C-95CDC8461CB0}"/>
                </a:ext>
              </a:extLst>
            </p:cNvPr>
            <p:cNvSpPr txBox="1"/>
            <p:nvPr/>
          </p:nvSpPr>
          <p:spPr>
            <a:xfrm>
              <a:off x="5876215" y="2728681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B7BF902C-1AE5-4E57-A86D-8AAF7A491F65}"/>
                </a:ext>
              </a:extLst>
            </p:cNvPr>
            <p:cNvSpPr txBox="1"/>
            <p:nvPr/>
          </p:nvSpPr>
          <p:spPr>
            <a:xfrm>
              <a:off x="4876722" y="4232824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b</a:t>
              </a:r>
              <a:endParaRPr lang="en-US" baseline="-25000" dirty="0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8FBAE449-ED7A-4828-8D89-06545B89ED16}"/>
              </a:ext>
            </a:extLst>
          </p:cNvPr>
          <p:cNvSpPr txBox="1"/>
          <p:nvPr/>
        </p:nvSpPr>
        <p:spPr>
          <a:xfrm>
            <a:off x="752751" y="1329925"/>
            <a:ext cx="4834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transfer characteristics of this circuit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7436A62-BD3B-46F5-B5D2-9C409FC7B86C}"/>
              </a:ext>
            </a:extLst>
          </p:cNvPr>
          <p:cNvGrpSpPr/>
          <p:nvPr/>
        </p:nvGrpSpPr>
        <p:grpSpPr>
          <a:xfrm>
            <a:off x="6820623" y="1104759"/>
            <a:ext cx="4291788" cy="2926080"/>
            <a:chOff x="7599330" y="2334784"/>
            <a:chExt cx="4291788" cy="2926080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4A9CAD50-7811-4C3D-8C3F-2C53B6523761}"/>
                </a:ext>
              </a:extLst>
            </p:cNvPr>
            <p:cNvCxnSpPr/>
            <p:nvPr/>
          </p:nvCxnSpPr>
          <p:spPr>
            <a:xfrm flipV="1">
              <a:off x="8548913" y="4012636"/>
              <a:ext cx="3017520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B9A7C829-9ACD-4750-9A6C-718EEECBA103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8368047" y="3797824"/>
              <a:ext cx="2926080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125C4BBB-FC3C-4745-9075-82C06170CB97}"/>
                </a:ext>
              </a:extLst>
            </p:cNvPr>
            <p:cNvCxnSpPr>
              <a:cxnSpLocks/>
            </p:cNvCxnSpPr>
            <p:nvPr/>
          </p:nvCxnSpPr>
          <p:spPr>
            <a:xfrm>
              <a:off x="7599330" y="4312412"/>
              <a:ext cx="1899167" cy="0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6DD957C7-8646-4AE1-8E68-F1E9253BBA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98497" y="2446483"/>
              <a:ext cx="2020802" cy="1865929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105B6AA6-ED2D-4DCD-A1F3-16C03F7B1313}"/>
                </a:ext>
              </a:extLst>
            </p:cNvPr>
            <p:cNvSpPr txBox="1"/>
            <p:nvPr/>
          </p:nvSpPr>
          <p:spPr>
            <a:xfrm>
              <a:off x="9863921" y="2334784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A12756C5-1D79-4620-878A-563E05D4FE6E}"/>
                </a:ext>
              </a:extLst>
            </p:cNvPr>
            <p:cNvSpPr txBox="1"/>
            <p:nvPr/>
          </p:nvSpPr>
          <p:spPr>
            <a:xfrm>
              <a:off x="11241748" y="4047695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AE8FFDD1-6C71-40E3-A9FE-1D4C61C92912}"/>
              </a:ext>
            </a:extLst>
          </p:cNvPr>
          <p:cNvSpPr txBox="1"/>
          <p:nvPr/>
        </p:nvSpPr>
        <p:spPr>
          <a:xfrm>
            <a:off x="5587264" y="589967"/>
            <a:ext cx="6200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With battery polarity reversed, clipping occurs at –</a:t>
            </a:r>
            <a:r>
              <a:rPr lang="en-US" dirty="0" err="1"/>
              <a:t>V</a:t>
            </a:r>
            <a:r>
              <a:rPr lang="en-US" baseline="-25000" dirty="0" err="1"/>
              <a:t>b</a:t>
            </a:r>
            <a:r>
              <a:rPr lang="en-US" dirty="0"/>
              <a:t> - 0.7</a:t>
            </a:r>
          </a:p>
        </p:txBody>
      </p:sp>
      <p:graphicFrame>
        <p:nvGraphicFramePr>
          <p:cNvPr id="59" name="Chart 58">
            <a:extLst>
              <a:ext uri="{FF2B5EF4-FFF2-40B4-BE49-F238E27FC236}">
                <a16:creationId xmlns:a16="http://schemas.microsoft.com/office/drawing/2014/main" id="{17CEEEFF-BDBE-4DC5-B06B-9E5DC8F205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1057393"/>
              </p:ext>
            </p:extLst>
          </p:nvPr>
        </p:nvGraphicFramePr>
        <p:xfrm>
          <a:off x="6474422" y="414253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0" name="Chart 59">
            <a:extLst>
              <a:ext uri="{FF2B5EF4-FFF2-40B4-BE49-F238E27FC236}">
                <a16:creationId xmlns:a16="http://schemas.microsoft.com/office/drawing/2014/main" id="{35D16D71-9CA4-47C7-B2B0-E9675CBB81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812755"/>
              </p:ext>
            </p:extLst>
          </p:nvPr>
        </p:nvGraphicFramePr>
        <p:xfrm>
          <a:off x="927522" y="423017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0690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9" grpId="0">
        <p:bldAsOne/>
      </p:bldGraphic>
      <p:bldGraphic spid="60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1DB01-2323-4742-A6DE-F49CC5EEE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Clipper Circuit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F49E222-9679-439F-94AD-376EE74E960D}"/>
              </a:ext>
            </a:extLst>
          </p:cNvPr>
          <p:cNvGrpSpPr/>
          <p:nvPr/>
        </p:nvGrpSpPr>
        <p:grpSpPr>
          <a:xfrm>
            <a:off x="2451798" y="2347033"/>
            <a:ext cx="6280220" cy="3481011"/>
            <a:chOff x="0" y="32847"/>
            <a:chExt cx="4616403" cy="223361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5911165-CDD8-48B6-B12D-C34250D08C30}"/>
                </a:ext>
              </a:extLst>
            </p:cNvPr>
            <p:cNvGrpSpPr/>
            <p:nvPr/>
          </p:nvGrpSpPr>
          <p:grpSpPr>
            <a:xfrm>
              <a:off x="0" y="32847"/>
              <a:ext cx="4616403" cy="2091823"/>
              <a:chOff x="79033" y="46621"/>
              <a:chExt cx="5935214" cy="2968961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F1923C80-4037-4EB9-92A8-BFE4C231C81B}"/>
                  </a:ext>
                </a:extLst>
              </p:cNvPr>
              <p:cNvSpPr/>
              <p:nvPr/>
            </p:nvSpPr>
            <p:spPr>
              <a:xfrm>
                <a:off x="453869" y="1267907"/>
                <a:ext cx="691334" cy="666205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/>
              </a:p>
            </p:txBody>
          </p: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E64FF62C-9CE0-4565-B8C5-7FBCBC7A7C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7335" y="553292"/>
                <a:ext cx="0" cy="71461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0D101AE6-FE47-4405-8551-5F985807CF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7933" y="1934112"/>
                <a:ext cx="0" cy="77992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DC5B064-428F-444F-8EF0-5876B2CBEF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7335" y="566155"/>
                <a:ext cx="5486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F891DEAA-EA61-499A-8852-79E1E3F4C9B9}"/>
                  </a:ext>
                </a:extLst>
              </p:cNvPr>
              <p:cNvGrpSpPr/>
              <p:nvPr/>
            </p:nvGrpSpPr>
            <p:grpSpPr>
              <a:xfrm>
                <a:off x="1355975" y="398562"/>
                <a:ext cx="797859" cy="297701"/>
                <a:chOff x="1355975" y="398562"/>
                <a:chExt cx="797859" cy="297701"/>
              </a:xfrm>
            </p:grpSpPr>
            <p:grpSp>
              <p:nvGrpSpPr>
                <p:cNvPr id="37" name="Group 36">
                  <a:extLst>
                    <a:ext uri="{FF2B5EF4-FFF2-40B4-BE49-F238E27FC236}">
                      <a16:creationId xmlns:a16="http://schemas.microsoft.com/office/drawing/2014/main" id="{D8F76DFA-8188-4BEF-BFEF-D45CCC722A4F}"/>
                    </a:ext>
                  </a:extLst>
                </p:cNvPr>
                <p:cNvGrpSpPr/>
                <p:nvPr/>
              </p:nvGrpSpPr>
              <p:grpSpPr>
                <a:xfrm>
                  <a:off x="1355975" y="398562"/>
                  <a:ext cx="204010" cy="290601"/>
                  <a:chOff x="1355975" y="398562"/>
                  <a:chExt cx="204010" cy="290601"/>
                </a:xfrm>
              </p:grpSpPr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B8770D52-0772-484D-8749-101663626A7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355975" y="39856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D020201B-6474-43B5-9C7E-E30098C669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1428076" y="40054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0FBBFA8-2DDB-481D-A02F-3508E2337FCD}"/>
                    </a:ext>
                  </a:extLst>
                </p:cNvPr>
                <p:cNvGrpSpPr/>
                <p:nvPr/>
              </p:nvGrpSpPr>
              <p:grpSpPr>
                <a:xfrm>
                  <a:off x="1559856" y="405661"/>
                  <a:ext cx="263561" cy="290602"/>
                  <a:chOff x="1559856" y="405661"/>
                  <a:chExt cx="263561" cy="290602"/>
                </a:xfrm>
              </p:grpSpPr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27C45104-1E55-4350-BC0D-BF571E2A2A2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559856" y="40566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28592D9C-DCF6-4C1B-B635-87A99677CB2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1691508" y="40764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8988669B-1E19-4739-BCEB-2C0E9EFBF54A}"/>
                    </a:ext>
                  </a:extLst>
                </p:cNvPr>
                <p:cNvGrpSpPr/>
                <p:nvPr/>
              </p:nvGrpSpPr>
              <p:grpSpPr>
                <a:xfrm>
                  <a:off x="1823288" y="405661"/>
                  <a:ext cx="263561" cy="290602"/>
                  <a:chOff x="1823288" y="405661"/>
                  <a:chExt cx="263561" cy="290602"/>
                </a:xfrm>
              </p:grpSpPr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F1A9F08D-DFB9-4AE7-81D3-A9A1100AF8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823288" y="40566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8813F965-0B4C-4BDF-8A87-22F04C4A83D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1954940" y="40764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67B16EB3-F160-4E3D-B7BF-C5117D9C64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086591" y="544854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94D3178-9A11-4C44-9545-B8AF6EE6224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153834" y="559901"/>
                <a:ext cx="2965380" cy="625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0997DAEE-91B6-4D1C-9553-2C09CEFF17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4758" y="2719804"/>
                <a:ext cx="4314456" cy="4091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D2F9D2F7-9A82-4460-AA28-D2F208B606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06920" y="559901"/>
                <a:ext cx="60" cy="35069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7F9FA134-0DB6-4E96-9922-CF79F4D73E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06980" y="1305812"/>
                <a:ext cx="12234" cy="69361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8BFB6A90-326F-46E1-BC53-E0E0C0D46B85}"/>
                  </a:ext>
                </a:extLst>
              </p:cNvPr>
              <p:cNvGrpSpPr/>
              <p:nvPr/>
            </p:nvGrpSpPr>
            <p:grpSpPr>
              <a:xfrm>
                <a:off x="4936334" y="910599"/>
                <a:ext cx="365760" cy="395213"/>
                <a:chOff x="4936334" y="910599"/>
                <a:chExt cx="365760" cy="395213"/>
              </a:xfrm>
            </p:grpSpPr>
            <p:sp>
              <p:nvSpPr>
                <p:cNvPr id="35" name="Isosceles Triangle 34">
                  <a:extLst>
                    <a:ext uri="{FF2B5EF4-FFF2-40B4-BE49-F238E27FC236}">
                      <a16:creationId xmlns:a16="http://schemas.microsoft.com/office/drawing/2014/main" id="{61002833-8115-4E8C-98E1-CD403FB4D565}"/>
                    </a:ext>
                  </a:extLst>
                </p:cNvPr>
                <p:cNvSpPr/>
                <p:nvPr/>
              </p:nvSpPr>
              <p:spPr>
                <a:xfrm flipV="1">
                  <a:off x="4936334" y="910599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38F79394-67FC-4F97-A90A-8A41E95EF27B}"/>
                    </a:ext>
                  </a:extLst>
                </p:cNvPr>
                <p:cNvCxnSpPr/>
                <p:nvPr/>
              </p:nvCxnSpPr>
              <p:spPr>
                <a:xfrm flipH="1">
                  <a:off x="4936334" y="130403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" name="TextBox 25">
                <a:extLst>
                  <a:ext uri="{FF2B5EF4-FFF2-40B4-BE49-F238E27FC236}">
                    <a16:creationId xmlns:a16="http://schemas.microsoft.com/office/drawing/2014/main" id="{42A6EA44-EA74-4A8D-9816-BAE4D4D82E41}"/>
                  </a:ext>
                </a:extLst>
              </p:cNvPr>
              <p:cNvSpPr txBox="1"/>
              <p:nvPr/>
            </p:nvSpPr>
            <p:spPr>
              <a:xfrm>
                <a:off x="669101" y="1259064"/>
                <a:ext cx="332740" cy="49403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8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TextBox 26">
                <a:extLst>
                  <a:ext uri="{FF2B5EF4-FFF2-40B4-BE49-F238E27FC236}">
                    <a16:creationId xmlns:a16="http://schemas.microsoft.com/office/drawing/2014/main" id="{E094D0F4-9DF9-4962-873A-1754A57E2871}"/>
                  </a:ext>
                </a:extLst>
              </p:cNvPr>
              <p:cNvSpPr txBox="1"/>
              <p:nvPr/>
            </p:nvSpPr>
            <p:spPr>
              <a:xfrm>
                <a:off x="675163" y="1460794"/>
                <a:ext cx="333375" cy="59436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24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Box 27">
                <a:extLst>
                  <a:ext uri="{FF2B5EF4-FFF2-40B4-BE49-F238E27FC236}">
                    <a16:creationId xmlns:a16="http://schemas.microsoft.com/office/drawing/2014/main" id="{6104442C-6B69-43EC-8A3C-864477BC4AE4}"/>
                  </a:ext>
                </a:extLst>
              </p:cNvPr>
              <p:cNvSpPr txBox="1"/>
              <p:nvPr/>
            </p:nvSpPr>
            <p:spPr>
              <a:xfrm>
                <a:off x="79033" y="1448001"/>
                <a:ext cx="539806" cy="277629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4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kern="1200" baseline="-250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TextBox 28">
                <a:extLst>
                  <a:ext uri="{FF2B5EF4-FFF2-40B4-BE49-F238E27FC236}">
                    <a16:creationId xmlns:a16="http://schemas.microsoft.com/office/drawing/2014/main" id="{CFB34177-D5A5-439B-B7EF-51FAD907D56D}"/>
                  </a:ext>
                </a:extLst>
              </p:cNvPr>
              <p:cNvSpPr txBox="1"/>
              <p:nvPr/>
            </p:nvSpPr>
            <p:spPr>
              <a:xfrm>
                <a:off x="1261233" y="46621"/>
                <a:ext cx="941121" cy="365913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8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 = 1 k</a:t>
                </a:r>
                <a:r>
                  <a:rPr lang="el-GR" sz="18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Ω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6408B7AB-B1DB-4624-91BD-8954A5857C77}"/>
                  </a:ext>
                </a:extLst>
              </p:cNvPr>
              <p:cNvCxnSpPr/>
              <p:nvPr/>
            </p:nvCxnSpPr>
            <p:spPr>
              <a:xfrm flipH="1">
                <a:off x="5106980" y="910599"/>
                <a:ext cx="170645" cy="39521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04082BD3-560A-484B-BE12-5829DA91CAB6}"/>
                  </a:ext>
                </a:extLst>
              </p:cNvPr>
              <p:cNvCxnSpPr/>
              <p:nvPr/>
            </p:nvCxnSpPr>
            <p:spPr>
              <a:xfrm flipH="1">
                <a:off x="5106980" y="910599"/>
                <a:ext cx="170645" cy="39521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4DB74D3B-FF89-47F6-864C-D0ADBFA1B6CF}"/>
                  </a:ext>
                </a:extLst>
              </p:cNvPr>
              <p:cNvGrpSpPr/>
              <p:nvPr/>
            </p:nvGrpSpPr>
            <p:grpSpPr>
              <a:xfrm>
                <a:off x="4924040" y="1999427"/>
                <a:ext cx="365760" cy="195561"/>
                <a:chOff x="4924040" y="1999427"/>
                <a:chExt cx="365760" cy="195561"/>
              </a:xfrm>
            </p:grpSpPr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8242020A-84E0-47F0-81C2-C236C27EAEAD}"/>
                    </a:ext>
                  </a:extLst>
                </p:cNvPr>
                <p:cNvGrpSpPr/>
                <p:nvPr/>
              </p:nvGrpSpPr>
              <p:grpSpPr>
                <a:xfrm>
                  <a:off x="4924040" y="1999427"/>
                  <a:ext cx="365760" cy="66675"/>
                  <a:chOff x="4924040" y="1999427"/>
                  <a:chExt cx="365760" cy="66675"/>
                </a:xfrm>
              </p:grpSpPr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CEB159E4-4427-45AC-8AF9-C2CB34BA7C2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24040" y="1999427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21787084-66D6-42E5-A38C-386EF1AF5AC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92620" y="2066102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A8D163FF-38FF-40E3-98D5-B1D1E8780B8E}"/>
                    </a:ext>
                  </a:extLst>
                </p:cNvPr>
                <p:cNvGrpSpPr/>
                <p:nvPr/>
              </p:nvGrpSpPr>
              <p:grpSpPr>
                <a:xfrm>
                  <a:off x="4924040" y="2128313"/>
                  <a:ext cx="365760" cy="66675"/>
                  <a:chOff x="4924040" y="2128313"/>
                  <a:chExt cx="365760" cy="66675"/>
                </a:xfrm>
              </p:grpSpPr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952A0C70-C5AB-4099-BCF5-94435C2156A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24040" y="2128313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8372C147-D762-4878-BA87-BFAB2602F00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92620" y="2194988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0C278B28-8113-4B35-8EED-A39725521AF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115084" y="2190524"/>
                <a:ext cx="0" cy="57019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48">
                <a:extLst>
                  <a:ext uri="{FF2B5EF4-FFF2-40B4-BE49-F238E27FC236}">
                    <a16:creationId xmlns:a16="http://schemas.microsoft.com/office/drawing/2014/main" id="{112C1470-137D-48FD-B0E0-D11C6B1695B7}"/>
                  </a:ext>
                </a:extLst>
              </p:cNvPr>
              <p:cNvSpPr txBox="1"/>
              <p:nvPr/>
            </p:nvSpPr>
            <p:spPr>
              <a:xfrm>
                <a:off x="5364642" y="1405799"/>
                <a:ext cx="649605" cy="55118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4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kern="1200" baseline="-250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out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TextBox 49">
                <a:extLst>
                  <a:ext uri="{FF2B5EF4-FFF2-40B4-BE49-F238E27FC236}">
                    <a16:creationId xmlns:a16="http://schemas.microsoft.com/office/drawing/2014/main" id="{39085DDE-C2D9-43C7-B5FF-CF73013044FC}"/>
                  </a:ext>
                </a:extLst>
              </p:cNvPr>
              <p:cNvSpPr txBox="1"/>
              <p:nvPr/>
            </p:nvSpPr>
            <p:spPr>
              <a:xfrm>
                <a:off x="5262870" y="2421222"/>
                <a:ext cx="333375" cy="59436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24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TextBox 50">
                <a:extLst>
                  <a:ext uri="{FF2B5EF4-FFF2-40B4-BE49-F238E27FC236}">
                    <a16:creationId xmlns:a16="http://schemas.microsoft.com/office/drawing/2014/main" id="{0352EF8E-F4D0-473C-AF8E-DB025F149955}"/>
                  </a:ext>
                </a:extLst>
              </p:cNvPr>
              <p:cNvSpPr txBox="1"/>
              <p:nvPr/>
            </p:nvSpPr>
            <p:spPr>
              <a:xfrm>
                <a:off x="5197518" y="365913"/>
                <a:ext cx="333375" cy="49403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8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TextBox 51">
                <a:extLst>
                  <a:ext uri="{FF2B5EF4-FFF2-40B4-BE49-F238E27FC236}">
                    <a16:creationId xmlns:a16="http://schemas.microsoft.com/office/drawing/2014/main" id="{0A0E98B6-FC51-4A7B-A9F0-852E50C28740}"/>
                  </a:ext>
                </a:extLst>
              </p:cNvPr>
              <p:cNvSpPr txBox="1"/>
              <p:nvPr/>
            </p:nvSpPr>
            <p:spPr>
              <a:xfrm>
                <a:off x="4396193" y="1870036"/>
                <a:ext cx="649605" cy="55118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kern="12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en-US" sz="1600" kern="1200" baseline="-250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" name="Text Box 2">
              <a:extLst>
                <a:ext uri="{FF2B5EF4-FFF2-40B4-BE49-F238E27FC236}">
                  <a16:creationId xmlns:a16="http://schemas.microsoft.com/office/drawing/2014/main" id="{0D7BD37B-D754-4C1B-BCEE-3F67E9DDD3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0397" y="2005532"/>
              <a:ext cx="2111507" cy="26092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Figure 1. Clipper Circuit</a:t>
              </a: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4A5CA647-1694-4342-9D7A-12F3336248CB}"/>
              </a:ext>
            </a:extLst>
          </p:cNvPr>
          <p:cNvSpPr txBox="1"/>
          <p:nvPr/>
        </p:nvSpPr>
        <p:spPr>
          <a:xfrm>
            <a:off x="585091" y="3472217"/>
            <a:ext cx="2237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Function Generator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70B7C3B-8ADB-43D4-935D-6D0C59BBEDDF}"/>
              </a:ext>
            </a:extLst>
          </p:cNvPr>
          <p:cNvSpPr txBox="1"/>
          <p:nvPr/>
        </p:nvSpPr>
        <p:spPr>
          <a:xfrm>
            <a:off x="8365313" y="4649518"/>
            <a:ext cx="2237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DC Adjustable Voltage Power Supply</a:t>
            </a:r>
          </a:p>
        </p:txBody>
      </p:sp>
      <p:graphicFrame>
        <p:nvGraphicFramePr>
          <p:cNvPr id="50" name="Chart 49">
            <a:extLst>
              <a:ext uri="{FF2B5EF4-FFF2-40B4-BE49-F238E27FC236}">
                <a16:creationId xmlns:a16="http://schemas.microsoft.com/office/drawing/2014/main" id="{359A8126-902E-4F28-9904-BCFAE53497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7395210"/>
              </p:ext>
            </p:extLst>
          </p:nvPr>
        </p:nvGraphicFramePr>
        <p:xfrm>
          <a:off x="8289718" y="291402"/>
          <a:ext cx="3627556" cy="2055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1" name="Chart 50">
            <a:extLst>
              <a:ext uri="{FF2B5EF4-FFF2-40B4-BE49-F238E27FC236}">
                <a16:creationId xmlns:a16="http://schemas.microsoft.com/office/drawing/2014/main" id="{022DA101-88CD-4FD1-9C7C-AD50986318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0815578"/>
              </p:ext>
            </p:extLst>
          </p:nvPr>
        </p:nvGraphicFramePr>
        <p:xfrm>
          <a:off x="8350345" y="2293113"/>
          <a:ext cx="3488230" cy="2198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69" name="Group 68">
            <a:extLst>
              <a:ext uri="{FF2B5EF4-FFF2-40B4-BE49-F238E27FC236}">
                <a16:creationId xmlns:a16="http://schemas.microsoft.com/office/drawing/2014/main" id="{EA0FD57F-3367-4BB6-86F9-AC22EC7C0866}"/>
              </a:ext>
            </a:extLst>
          </p:cNvPr>
          <p:cNvGrpSpPr/>
          <p:nvPr/>
        </p:nvGrpSpPr>
        <p:grpSpPr>
          <a:xfrm>
            <a:off x="11009376" y="4658864"/>
            <a:ext cx="182880" cy="1833376"/>
            <a:chOff x="11009376" y="4658864"/>
            <a:chExt cx="182880" cy="1833376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3302DD80-8B64-40D4-8A8D-5D00722F701F}"/>
                </a:ext>
              </a:extLst>
            </p:cNvPr>
            <p:cNvCxnSpPr>
              <a:cxnSpLocks/>
            </p:cNvCxnSpPr>
            <p:nvPr/>
          </p:nvCxnSpPr>
          <p:spPr>
            <a:xfrm>
              <a:off x="11110909" y="4658864"/>
              <a:ext cx="0" cy="1828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26D453FB-39D7-4C74-9C04-4E2EF552B52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466344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05ED6F1F-4CD3-4D31-8C85-38934AD216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649224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AC7C51C1-4B30-494E-B675-4458CCF2BCE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4847772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0AB4C32F-F7F1-48E3-B704-3646CCEF9F6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502920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793512B5-DB32-40AC-94B0-6CCCBAE7589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521208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546F42D0-295B-4D09-9BF2-F5E37F19688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539496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B30F2E0-199A-409F-9AB7-B84504C62B0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557784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1469ACA1-2F65-4E16-95B2-173A124EBD2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576072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82A2CE14-434A-4584-8AE6-C806533FFFB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594360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30FEFAFA-666C-4D67-870E-C00EF87C6B2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612648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C2D1279-2A30-488D-8B89-F39E1F11FE5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09376" y="6309360"/>
              <a:ext cx="182880" cy="0"/>
            </a:xfrm>
            <a:prstGeom prst="line">
              <a:avLst/>
            </a:prstGeom>
            <a:ln w="63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3B69D726-AA3D-4D1B-AFA6-F6B393718086}"/>
              </a:ext>
            </a:extLst>
          </p:cNvPr>
          <p:cNvSpPr txBox="1"/>
          <p:nvPr/>
        </p:nvSpPr>
        <p:spPr>
          <a:xfrm>
            <a:off x="8837117" y="5460862"/>
            <a:ext cx="1346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DC Voltages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6D8C68A7-97A1-4203-B58D-4152A976F320}"/>
              </a:ext>
            </a:extLst>
          </p:cNvPr>
          <p:cNvCxnSpPr>
            <a:cxnSpLocks/>
          </p:cNvCxnSpPr>
          <p:nvPr/>
        </p:nvCxnSpPr>
        <p:spPr>
          <a:xfrm flipH="1">
            <a:off x="11022299" y="4658864"/>
            <a:ext cx="1828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C0A546A-63D5-418A-AA97-501D49AADC9D}"/>
              </a:ext>
            </a:extLst>
          </p:cNvPr>
          <p:cNvSpPr txBox="1"/>
          <p:nvPr/>
        </p:nvSpPr>
        <p:spPr>
          <a:xfrm>
            <a:off x="11187832" y="4511018"/>
            <a:ext cx="4230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5 V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91CFF5E-9D30-46A2-86E5-E5C73335635C}"/>
              </a:ext>
            </a:extLst>
          </p:cNvPr>
          <p:cNvSpPr txBox="1"/>
          <p:nvPr/>
        </p:nvSpPr>
        <p:spPr>
          <a:xfrm>
            <a:off x="11187832" y="4702854"/>
            <a:ext cx="4230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4 V</a:t>
            </a: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E97E47A0-BFD3-472F-B64C-91266B1FC8E7}"/>
              </a:ext>
            </a:extLst>
          </p:cNvPr>
          <p:cNvCxnSpPr>
            <a:cxnSpLocks/>
          </p:cNvCxnSpPr>
          <p:nvPr/>
        </p:nvCxnSpPr>
        <p:spPr>
          <a:xfrm flipH="1">
            <a:off x="11019469" y="4841627"/>
            <a:ext cx="1828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F0D02044-6F03-40FD-8A86-52EC90E0F968}"/>
              </a:ext>
            </a:extLst>
          </p:cNvPr>
          <p:cNvSpPr txBox="1"/>
          <p:nvPr/>
        </p:nvSpPr>
        <p:spPr>
          <a:xfrm>
            <a:off x="11187832" y="5068614"/>
            <a:ext cx="4230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2 V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E8AF548B-E4AF-47A5-8B09-2CE85C96E71F}"/>
              </a:ext>
            </a:extLst>
          </p:cNvPr>
          <p:cNvCxnSpPr>
            <a:cxnSpLocks/>
          </p:cNvCxnSpPr>
          <p:nvPr/>
        </p:nvCxnSpPr>
        <p:spPr>
          <a:xfrm flipH="1">
            <a:off x="11019469" y="5207387"/>
            <a:ext cx="1828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26D5C05F-ED9F-4B2D-8221-349C370DC65F}"/>
              </a:ext>
            </a:extLst>
          </p:cNvPr>
          <p:cNvSpPr txBox="1"/>
          <p:nvPr/>
        </p:nvSpPr>
        <p:spPr>
          <a:xfrm>
            <a:off x="11187832" y="5421610"/>
            <a:ext cx="4230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0 V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807DA556-8BCC-4F5B-8258-0EC4A35761A2}"/>
              </a:ext>
            </a:extLst>
          </p:cNvPr>
          <p:cNvCxnSpPr>
            <a:cxnSpLocks/>
          </p:cNvCxnSpPr>
          <p:nvPr/>
        </p:nvCxnSpPr>
        <p:spPr>
          <a:xfrm flipH="1">
            <a:off x="11019469" y="5570469"/>
            <a:ext cx="1828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F5299C68-47BA-44F2-ADDA-A3989270B4C9}"/>
              </a:ext>
            </a:extLst>
          </p:cNvPr>
          <p:cNvSpPr txBox="1"/>
          <p:nvPr/>
        </p:nvSpPr>
        <p:spPr>
          <a:xfrm>
            <a:off x="11187832" y="5615496"/>
            <a:ext cx="512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-1 V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6AD4BA6F-DC93-40EF-AD72-E07C6928A349}"/>
              </a:ext>
            </a:extLst>
          </p:cNvPr>
          <p:cNvCxnSpPr>
            <a:cxnSpLocks/>
          </p:cNvCxnSpPr>
          <p:nvPr/>
        </p:nvCxnSpPr>
        <p:spPr>
          <a:xfrm flipH="1">
            <a:off x="11019469" y="5764355"/>
            <a:ext cx="1828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DB52F168-8BFC-4413-9D37-8BB082E931F4}"/>
              </a:ext>
            </a:extLst>
          </p:cNvPr>
          <p:cNvSpPr txBox="1"/>
          <p:nvPr/>
        </p:nvSpPr>
        <p:spPr>
          <a:xfrm>
            <a:off x="11177116" y="5791650"/>
            <a:ext cx="512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-2 V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548ABD5C-BC2E-4A8C-A165-B312D8B81223}"/>
              </a:ext>
            </a:extLst>
          </p:cNvPr>
          <p:cNvCxnSpPr>
            <a:cxnSpLocks/>
          </p:cNvCxnSpPr>
          <p:nvPr/>
        </p:nvCxnSpPr>
        <p:spPr>
          <a:xfrm flipH="1">
            <a:off x="11008753" y="5940509"/>
            <a:ext cx="1828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C726AA5B-D3B6-4494-8BA9-6E8190FB8A8E}"/>
              </a:ext>
            </a:extLst>
          </p:cNvPr>
          <p:cNvSpPr txBox="1"/>
          <p:nvPr/>
        </p:nvSpPr>
        <p:spPr>
          <a:xfrm>
            <a:off x="11187832" y="6168857"/>
            <a:ext cx="512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-4 V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EBD73C64-9CD6-418B-BD92-CA0930587B02}"/>
              </a:ext>
            </a:extLst>
          </p:cNvPr>
          <p:cNvCxnSpPr>
            <a:cxnSpLocks/>
          </p:cNvCxnSpPr>
          <p:nvPr/>
        </p:nvCxnSpPr>
        <p:spPr>
          <a:xfrm flipH="1">
            <a:off x="11019469" y="6317716"/>
            <a:ext cx="1828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4F0017B0-D0DC-4F39-A04C-326688890D4A}"/>
              </a:ext>
            </a:extLst>
          </p:cNvPr>
          <p:cNvSpPr txBox="1"/>
          <p:nvPr/>
        </p:nvSpPr>
        <p:spPr>
          <a:xfrm>
            <a:off x="11186566" y="6334252"/>
            <a:ext cx="512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-5 V</a:t>
            </a: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270DB3C9-A4F1-4FD4-9ACD-010E3551F4EA}"/>
              </a:ext>
            </a:extLst>
          </p:cNvPr>
          <p:cNvCxnSpPr>
            <a:cxnSpLocks/>
          </p:cNvCxnSpPr>
          <p:nvPr/>
        </p:nvCxnSpPr>
        <p:spPr>
          <a:xfrm flipH="1">
            <a:off x="11018203" y="6483111"/>
            <a:ext cx="182880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80D46719-A93F-4C6F-BE7C-7D5136F5AEE1}"/>
              </a:ext>
            </a:extLst>
          </p:cNvPr>
          <p:cNvSpPr txBox="1"/>
          <p:nvPr/>
        </p:nvSpPr>
        <p:spPr>
          <a:xfrm>
            <a:off x="504090" y="3979885"/>
            <a:ext cx="198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Sine wave 6V mag</a:t>
            </a: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866ABD91-1D0C-404E-AA85-051CE7DA4DBF}"/>
              </a:ext>
            </a:extLst>
          </p:cNvPr>
          <p:cNvGrpSpPr/>
          <p:nvPr/>
        </p:nvGrpSpPr>
        <p:grpSpPr>
          <a:xfrm>
            <a:off x="4366864" y="86762"/>
            <a:ext cx="3522031" cy="2220141"/>
            <a:chOff x="7079595" y="1182616"/>
            <a:chExt cx="4311643" cy="2817284"/>
          </a:xfrm>
        </p:grpSpPr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51FC0B89-0F4C-4223-A1E2-EF5AFD548DEB}"/>
                </a:ext>
              </a:extLst>
            </p:cNvPr>
            <p:cNvGrpSpPr/>
            <p:nvPr/>
          </p:nvGrpSpPr>
          <p:grpSpPr>
            <a:xfrm>
              <a:off x="7079595" y="1182616"/>
              <a:ext cx="4311643" cy="2817284"/>
              <a:chOff x="6721047" y="1892013"/>
              <a:chExt cx="5642810" cy="4454004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B46ECC66-28C3-4E43-944F-73F1CD1B8AB2}"/>
                  </a:ext>
                </a:extLst>
              </p:cNvPr>
              <p:cNvGrpSpPr/>
              <p:nvPr/>
            </p:nvGrpSpPr>
            <p:grpSpPr>
              <a:xfrm>
                <a:off x="6879799" y="1892013"/>
                <a:ext cx="5235612" cy="4277097"/>
                <a:chOff x="8548906" y="2502394"/>
                <a:chExt cx="3227848" cy="2758469"/>
              </a:xfrm>
            </p:grpSpPr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8B4E8B80-CBF4-408D-8860-D9E4A3BB3EE9}"/>
                    </a:ext>
                  </a:extLst>
                </p:cNvPr>
                <p:cNvCxnSpPr/>
                <p:nvPr/>
              </p:nvCxnSpPr>
              <p:spPr>
                <a:xfrm flipV="1">
                  <a:off x="8548906" y="4012636"/>
                  <a:ext cx="2949649" cy="0"/>
                </a:xfrm>
                <a:prstGeom prst="line">
                  <a:avLst/>
                </a:prstGeom>
                <a:ln w="22225">
                  <a:tailEnd type="stealt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A3CA7CDD-BD09-4035-988A-437B5E177C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8582859" y="4012635"/>
                  <a:ext cx="2496457" cy="0"/>
                </a:xfrm>
                <a:prstGeom prst="line">
                  <a:avLst/>
                </a:prstGeom>
                <a:ln w="22225">
                  <a:tailEnd type="stealt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66A200A9-E753-4C59-8995-CDB5AFC41B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378098" y="3537343"/>
                  <a:ext cx="1097280" cy="0"/>
                </a:xfrm>
                <a:prstGeom prst="line">
                  <a:avLst/>
                </a:prstGeom>
                <a:ln w="508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EE869B68-1680-48B8-A985-29BEF8FAC4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756985" y="3529254"/>
                  <a:ext cx="1634927" cy="1419496"/>
                </a:xfrm>
                <a:prstGeom prst="line">
                  <a:avLst/>
                </a:prstGeom>
                <a:ln w="508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9" name="TextBox 98">
                  <a:extLst>
                    <a:ext uri="{FF2B5EF4-FFF2-40B4-BE49-F238E27FC236}">
                      <a16:creationId xmlns:a16="http://schemas.microsoft.com/office/drawing/2014/main" id="{D905434D-48C5-4FB9-8667-25DD51AC0052}"/>
                    </a:ext>
                  </a:extLst>
                </p:cNvPr>
                <p:cNvSpPr txBox="1"/>
                <p:nvPr/>
              </p:nvSpPr>
              <p:spPr>
                <a:xfrm>
                  <a:off x="9831087" y="2502394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  <p:sp>
              <p:nvSpPr>
                <p:cNvPr id="100" name="TextBox 99">
                  <a:extLst>
                    <a:ext uri="{FF2B5EF4-FFF2-40B4-BE49-F238E27FC236}">
                      <a16:creationId xmlns:a16="http://schemas.microsoft.com/office/drawing/2014/main" id="{C001952D-E990-4380-BC1B-F0973A6DC9CE}"/>
                    </a:ext>
                  </a:extLst>
                </p:cNvPr>
                <p:cNvSpPr txBox="1"/>
                <p:nvPr/>
              </p:nvSpPr>
              <p:spPr>
                <a:xfrm>
                  <a:off x="11299305" y="4058667"/>
                  <a:ext cx="477449" cy="37657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</p:grp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D0DC3FD2-D9D0-45B2-90C6-8CC35AEA1DED}"/>
                  </a:ext>
                </a:extLst>
              </p:cNvPr>
              <p:cNvSpPr txBox="1"/>
              <p:nvPr/>
            </p:nvSpPr>
            <p:spPr>
              <a:xfrm>
                <a:off x="6721047" y="5605070"/>
                <a:ext cx="1960388" cy="7409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r>
                  <a:rPr lang="en-US" dirty="0"/>
                  <a:t> = V</a:t>
                </a:r>
                <a:r>
                  <a:rPr lang="en-US" baseline="-25000" dirty="0"/>
                  <a:t>in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1F95BFC5-22D6-4CB1-A7E3-1AC07C4B4888}"/>
                  </a:ext>
                </a:extLst>
              </p:cNvPr>
              <p:cNvSpPr txBox="1"/>
              <p:nvPr/>
            </p:nvSpPr>
            <p:spPr>
              <a:xfrm>
                <a:off x="9711984" y="2697553"/>
                <a:ext cx="2651873" cy="7409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r>
                  <a:rPr lang="en-US" dirty="0"/>
                  <a:t> = </a:t>
                </a:r>
                <a:r>
                  <a:rPr lang="en-US" dirty="0" err="1"/>
                  <a:t>V</a:t>
                </a:r>
                <a:r>
                  <a:rPr lang="en-US" baseline="-25000" dirty="0" err="1"/>
                  <a:t>b</a:t>
                </a:r>
                <a:r>
                  <a:rPr lang="en-US" baseline="-25000" dirty="0"/>
                  <a:t> </a:t>
                </a:r>
                <a:r>
                  <a:rPr lang="en-US" dirty="0"/>
                  <a:t>+ 0.7 V </a:t>
                </a:r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FC674CF5-8BA1-48A1-8440-226E9B1A2B2D}"/>
                  </a:ext>
                </a:extLst>
              </p:cNvPr>
              <p:cNvSpPr/>
              <p:nvPr/>
            </p:nvSpPr>
            <p:spPr>
              <a:xfrm>
                <a:off x="9521874" y="4390297"/>
                <a:ext cx="88357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200" dirty="0" err="1">
                    <a:solidFill>
                      <a:schemeClr val="accent1"/>
                    </a:solidFill>
                  </a:rPr>
                  <a:t>V</a:t>
                </a:r>
                <a:r>
                  <a:rPr lang="en-US" sz="1200" baseline="-25000" dirty="0" err="1">
                    <a:solidFill>
                      <a:schemeClr val="accent1"/>
                    </a:solidFill>
                  </a:rPr>
                  <a:t>b</a:t>
                </a:r>
                <a:r>
                  <a:rPr lang="en-US" sz="1200" baseline="-250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1200" dirty="0">
                    <a:solidFill>
                      <a:schemeClr val="accent1"/>
                    </a:solidFill>
                  </a:rPr>
                  <a:t>+ 0.7 V   </a:t>
                </a:r>
              </a:p>
            </p:txBody>
          </p:sp>
        </p:grp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C49774C8-2074-483D-AEC4-0ABE77A71FE0}"/>
                </a:ext>
              </a:extLst>
            </p:cNvPr>
            <p:cNvCxnSpPr/>
            <p:nvPr/>
          </p:nvCxnSpPr>
          <p:spPr>
            <a:xfrm>
              <a:off x="9467945" y="2571333"/>
              <a:ext cx="0" cy="2174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" name="Oval 100">
            <a:extLst>
              <a:ext uri="{FF2B5EF4-FFF2-40B4-BE49-F238E27FC236}">
                <a16:creationId xmlns:a16="http://schemas.microsoft.com/office/drawing/2014/main" id="{BC26E4A0-3F38-4B08-A901-3728D55880E5}"/>
              </a:ext>
            </a:extLst>
          </p:cNvPr>
          <p:cNvSpPr/>
          <p:nvPr/>
        </p:nvSpPr>
        <p:spPr>
          <a:xfrm>
            <a:off x="10678703" y="4503649"/>
            <a:ext cx="945690" cy="872935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13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9" grpId="0"/>
      <p:bldGraphic spid="50" grpId="0">
        <p:bldAsOne/>
      </p:bldGraphic>
      <p:bldGraphic spid="51" grpId="0">
        <p:bldAsOne/>
      </p:bldGraphic>
      <p:bldP spid="70" grpId="0"/>
      <p:bldP spid="72" grpId="0"/>
      <p:bldP spid="73" grpId="0"/>
      <p:bldP spid="75" grpId="0"/>
      <p:bldP spid="77" grpId="0"/>
      <p:bldP spid="79" grpId="0"/>
      <p:bldP spid="81" grpId="0"/>
      <p:bldP spid="83" grpId="0"/>
      <p:bldP spid="85" grpId="0"/>
      <p:bldP spid="87" grpId="0"/>
      <p:bldP spid="10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21349</TotalTime>
  <Words>910</Words>
  <Application>Microsoft Office PowerPoint</Application>
  <PresentationFormat>Widescreen</PresentationFormat>
  <Paragraphs>299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Analog Electronics Technology</vt:lpstr>
      <vt:lpstr>Clipper Circuits Theory</vt:lpstr>
      <vt:lpstr>Clipper Circuits</vt:lpstr>
      <vt:lpstr>Clipper Circuits</vt:lpstr>
      <vt:lpstr>Clipper Circuits</vt:lpstr>
      <vt:lpstr>Clipper Circuits</vt:lpstr>
      <vt:lpstr>Clipper Circuits</vt:lpstr>
      <vt:lpstr>Clipper Circuits</vt:lpstr>
      <vt:lpstr>Clipper Circuit</vt:lpstr>
      <vt:lpstr>Clipper Circuit</vt:lpstr>
      <vt:lpstr>Lab 2 Part 2</vt:lpstr>
      <vt:lpstr>Clamper Circuits</vt:lpstr>
      <vt:lpstr>Clamper Circuits</vt:lpstr>
      <vt:lpstr>Clamper Circuits</vt:lpstr>
      <vt:lpstr>Clamper Circuits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516</cp:revision>
  <dcterms:created xsi:type="dcterms:W3CDTF">2018-11-17T00:51:02Z</dcterms:created>
  <dcterms:modified xsi:type="dcterms:W3CDTF">2021-10-22T23:28:05Z</dcterms:modified>
</cp:coreProperties>
</file>