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480" r:id="rId3"/>
    <p:sldId id="481" r:id="rId4"/>
    <p:sldId id="445" r:id="rId5"/>
    <p:sldId id="438" r:id="rId6"/>
    <p:sldId id="419" r:id="rId7"/>
    <p:sldId id="440" r:id="rId8"/>
    <p:sldId id="416" r:id="rId9"/>
    <p:sldId id="447" r:id="rId10"/>
    <p:sldId id="463" r:id="rId11"/>
    <p:sldId id="448" r:id="rId12"/>
    <p:sldId id="449" r:id="rId13"/>
    <p:sldId id="432" r:id="rId14"/>
    <p:sldId id="424" r:id="rId15"/>
    <p:sldId id="464" r:id="rId16"/>
    <p:sldId id="425" r:id="rId17"/>
    <p:sldId id="466" r:id="rId18"/>
    <p:sldId id="426" r:id="rId19"/>
    <p:sldId id="417" r:id="rId20"/>
    <p:sldId id="453" r:id="rId21"/>
    <p:sldId id="454" r:id="rId22"/>
    <p:sldId id="455" r:id="rId23"/>
    <p:sldId id="467" r:id="rId24"/>
    <p:sldId id="482" r:id="rId25"/>
    <p:sldId id="452" r:id="rId26"/>
    <p:sldId id="468" r:id="rId27"/>
    <p:sldId id="478" r:id="rId28"/>
    <p:sldId id="479" r:id="rId2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1A3FB"/>
    <a:srgbClr val="75C4FF"/>
    <a:srgbClr val="66CCFF"/>
    <a:srgbClr val="C2D1EC"/>
    <a:srgbClr val="96B0D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63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9" y="10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10" d="100"/>
        <a:sy n="110" d="100"/>
      </p:scale>
      <p:origin x="0" y="-1045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B38188-14D6-4A9A-9FA9-7EBDD112DA1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1592BF4-DFD0-411D-A151-1B81E27244C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945529-6FC8-40C9-9DD2-D5B2436F27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0D66-CEA5-4238-9019-0841486E46CD}" type="datetimeFigureOut">
              <a:rPr lang="en-US" smtClean="0"/>
              <a:t>10/20/2021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DB8F9C-20E6-4A43-AF9E-B93AC47028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306068-8E8D-4FAB-8C88-F9C8932247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E2C6F-B73C-48F5-8D69-320B92C5B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2638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7D1D2D-E8D7-40B2-B189-0ECCA5A0E8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EF520C9-8C02-4B4F-BBFA-2923B55F349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F859535-B688-480B-B281-4751E215CD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0D66-CEA5-4238-9019-0841486E46CD}" type="datetimeFigureOut">
              <a:rPr lang="en-US" smtClean="0"/>
              <a:t>10/20/2021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D801A1-3F50-48C5-95FC-60DE0881F6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0033F0A-2969-490D-8C5A-A2CBC8F08E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E2C6F-B73C-48F5-8D69-320B92C5B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42447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F36474B-7075-457E-8C67-9BBBDE9F4F8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1885A51-50BB-4E62-95B9-88965EEA7EA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907D804-C681-4CD2-8C9E-0D00FE8F05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0D66-CEA5-4238-9019-0841486E46CD}" type="datetimeFigureOut">
              <a:rPr lang="en-US" smtClean="0"/>
              <a:t>10/20/2021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4D946D-4EEF-45D4-A4EE-433C641BF7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AB6AFA3-7434-4226-B932-65F4847A0B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E2C6F-B73C-48F5-8D69-320B92C5B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03618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474961-28F2-4AB4-9401-A639AEBAFD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8E7DAF-6705-49F3-886C-FBC8338611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386C4E-C201-4AF6-A610-90CD243B1F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0D66-CEA5-4238-9019-0841486E46CD}" type="datetimeFigureOut">
              <a:rPr lang="en-US" smtClean="0"/>
              <a:t>10/20/2021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FD4AF83-6CF9-4B31-BE30-C964391F08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256144-3E52-43CD-947F-C0AD8ADDF0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E2C6F-B73C-48F5-8D69-320B92C5B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61513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E365F8-50AF-4724-A279-B0ED267EAC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F0CBA42-F42A-4940-BE96-680059D7CB3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ED59E6-6E72-4491-9C54-7DA0781DE6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0D66-CEA5-4238-9019-0841486E46CD}" type="datetimeFigureOut">
              <a:rPr lang="en-US" smtClean="0"/>
              <a:t>10/20/2021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E14EDE-BA4F-4004-A450-EBFEA71969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110AC17-8A12-4ACA-B254-750703290E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E2C6F-B73C-48F5-8D69-320B92C5B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71367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EE34B7-9A71-4A17-8692-80721A9CBB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5E29B9-C086-491C-8B46-F52C74EB7C7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327706B-DEDE-4C80-812C-F3DA46718AC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E7BF317-FAA1-4B7B-8F9C-4AC687E701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0D66-CEA5-4238-9019-0841486E46CD}" type="datetimeFigureOut">
              <a:rPr lang="en-US" smtClean="0"/>
              <a:t>10/20/2021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0CA0AE4-B118-424D-94DF-81B16E204E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B5D90C8-829D-4924-9BBB-F0D21C90C9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E2C6F-B73C-48F5-8D69-320B92C5B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79422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090E4E-04D9-44B2-8A42-8646D0E390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6E3F4B2-5625-47D5-8A0D-2596762F12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B15B86D-8C26-48B7-891F-DC0CEABE766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9806089-9743-4A82-83E3-FF402E29447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8956118-E025-4A07-81D3-21494E39D32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ABA94D5-ACA8-403C-9988-931184263F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0D66-CEA5-4238-9019-0841486E46CD}" type="datetimeFigureOut">
              <a:rPr lang="en-US" smtClean="0"/>
              <a:t>10/20/2021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06B6315-C14D-481D-AA2D-149B3BE72A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9CC78A9-2204-47BC-8269-F386B6A051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E2C6F-B73C-48F5-8D69-320B92C5B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50822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CD14EB-2B61-418C-9E7D-6C535213D7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A16DB4E-43BC-4DC6-AE34-D8676EA7B4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0D66-CEA5-4238-9019-0841486E46CD}" type="datetimeFigureOut">
              <a:rPr lang="en-US" smtClean="0"/>
              <a:t>10/20/2021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3A9AD57-ED99-4A02-BF71-E60884EE99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4EB66B4-A171-4C0F-8EFA-93C783E099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E2C6F-B73C-48F5-8D69-320B92C5B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27622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E6701CA-A3C4-4C87-80B3-9335991EE5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0D66-CEA5-4238-9019-0841486E46CD}" type="datetimeFigureOut">
              <a:rPr lang="en-US" smtClean="0"/>
              <a:t>10/20/2021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6611207-472C-481B-8FA6-85D1617D24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6F7D427-B0D1-4CCF-8B98-7019C8ADDD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E2C6F-B73C-48F5-8D69-320B92C5B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61438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AC87F5-F4C4-4003-B174-E08E13627D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E29976-DE4E-4895-8B13-D76398E0A1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58B9B74-B2B1-4F8F-959F-7C84B0C63D4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E83158C-38D7-4860-8E55-D6980AB848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0D66-CEA5-4238-9019-0841486E46CD}" type="datetimeFigureOut">
              <a:rPr lang="en-US" smtClean="0"/>
              <a:t>10/20/2021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B4410D9-F40C-44DD-A632-E9CEF2E60F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C7F8495-F4EC-4BCF-ABD9-BDD033E309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E2C6F-B73C-48F5-8D69-320B92C5B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28704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8BC5B1-2A43-432E-A6D1-882BB92F7B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84D62E4-CC57-47BD-A45E-29D3067775B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B15511A-BA96-495B-8248-0493B80DE7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C1824AD-95AE-4542-AAF2-0D4BCEB55E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0D66-CEA5-4238-9019-0841486E46CD}" type="datetimeFigureOut">
              <a:rPr lang="en-US" smtClean="0"/>
              <a:t>10/20/2021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2151054-9223-4872-831F-B4B74A66DF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43A2317-6D84-4B6F-87C3-495B417F9C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E2C6F-B73C-48F5-8D69-320B92C5B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284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8C47D65-B3C7-4D06-A729-26F73F119C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A2EBDB4-F077-43CB-A5E3-8F169FEE52E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A5E2FA-B16A-4404-B196-0AB6C238B2B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5E0D66-CEA5-4238-9019-0841486E46CD}" type="datetimeFigureOut">
              <a:rPr lang="en-US" smtClean="0"/>
              <a:t>10/20/2021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EE342B-C874-494B-89D4-FFDC53A2450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7AD2EB-379F-4E6F-9C4D-04342F79023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0E2C6F-B73C-48F5-8D69-320B92C5B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62831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712.png"/><Relationship Id="rId13" Type="http://schemas.openxmlformats.org/officeDocument/2006/relationships/image" Target="../media/image841.png"/><Relationship Id="rId18" Type="http://schemas.openxmlformats.org/officeDocument/2006/relationships/image" Target="../media/image5.png"/><Relationship Id="rId3" Type="http://schemas.openxmlformats.org/officeDocument/2006/relationships/image" Target="../media/image210.png"/><Relationship Id="rId7" Type="http://schemas.openxmlformats.org/officeDocument/2006/relationships/image" Target="../media/image831.png"/><Relationship Id="rId12" Type="http://schemas.openxmlformats.org/officeDocument/2006/relationships/image" Target="../media/image801.png"/><Relationship Id="rId17" Type="http://schemas.openxmlformats.org/officeDocument/2006/relationships/image" Target="../media/image4.png"/><Relationship Id="rId2" Type="http://schemas.openxmlformats.org/officeDocument/2006/relationships/image" Target="../media/image761.png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40.png"/><Relationship Id="rId11" Type="http://schemas.openxmlformats.org/officeDocument/2006/relationships/image" Target="../media/image791.png"/><Relationship Id="rId5" Type="http://schemas.openxmlformats.org/officeDocument/2006/relationships/image" Target="../media/image411.png"/><Relationship Id="rId15" Type="http://schemas.openxmlformats.org/officeDocument/2006/relationships/image" Target="../media/image2.png"/><Relationship Id="rId10" Type="http://schemas.openxmlformats.org/officeDocument/2006/relationships/image" Target="../media/image780.png"/><Relationship Id="rId4" Type="http://schemas.openxmlformats.org/officeDocument/2006/relationships/image" Target="../media/image340.png"/><Relationship Id="rId9" Type="http://schemas.openxmlformats.org/officeDocument/2006/relationships/image" Target="../media/image771.png"/><Relationship Id="rId14" Type="http://schemas.openxmlformats.org/officeDocument/2006/relationships/image" Target="../media/image811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12.png"/><Relationship Id="rId13" Type="http://schemas.openxmlformats.org/officeDocument/2006/relationships/image" Target="../media/image841.png"/><Relationship Id="rId3" Type="http://schemas.openxmlformats.org/officeDocument/2006/relationships/image" Target="../media/image210.png"/><Relationship Id="rId7" Type="http://schemas.openxmlformats.org/officeDocument/2006/relationships/image" Target="../media/image831.png"/><Relationship Id="rId12" Type="http://schemas.openxmlformats.org/officeDocument/2006/relationships/image" Target="../media/image801.png"/><Relationship Id="rId2" Type="http://schemas.openxmlformats.org/officeDocument/2006/relationships/image" Target="../media/image761.png"/><Relationship Id="rId16" Type="http://schemas.openxmlformats.org/officeDocument/2006/relationships/image" Target="../media/image36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40.png"/><Relationship Id="rId11" Type="http://schemas.openxmlformats.org/officeDocument/2006/relationships/image" Target="../media/image791.png"/><Relationship Id="rId5" Type="http://schemas.openxmlformats.org/officeDocument/2006/relationships/image" Target="../media/image411.png"/><Relationship Id="rId15" Type="http://schemas.openxmlformats.org/officeDocument/2006/relationships/image" Target="../media/image312.png"/><Relationship Id="rId10" Type="http://schemas.openxmlformats.org/officeDocument/2006/relationships/image" Target="../media/image780.png"/><Relationship Id="rId4" Type="http://schemas.openxmlformats.org/officeDocument/2006/relationships/image" Target="../media/image340.png"/><Relationship Id="rId9" Type="http://schemas.openxmlformats.org/officeDocument/2006/relationships/image" Target="../media/image771.png"/><Relationship Id="rId14" Type="http://schemas.openxmlformats.org/officeDocument/2006/relationships/image" Target="../media/image811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12.png"/><Relationship Id="rId13" Type="http://schemas.openxmlformats.org/officeDocument/2006/relationships/image" Target="../media/image841.png"/><Relationship Id="rId18" Type="http://schemas.openxmlformats.org/officeDocument/2006/relationships/image" Target="../media/image6.png"/><Relationship Id="rId3" Type="http://schemas.openxmlformats.org/officeDocument/2006/relationships/image" Target="../media/image210.png"/><Relationship Id="rId7" Type="http://schemas.openxmlformats.org/officeDocument/2006/relationships/image" Target="../media/image831.png"/><Relationship Id="rId12" Type="http://schemas.openxmlformats.org/officeDocument/2006/relationships/image" Target="../media/image801.png"/><Relationship Id="rId17" Type="http://schemas.openxmlformats.org/officeDocument/2006/relationships/image" Target="../media/image511.png"/><Relationship Id="rId2" Type="http://schemas.openxmlformats.org/officeDocument/2006/relationships/image" Target="../media/image761.png"/><Relationship Id="rId16" Type="http://schemas.openxmlformats.org/officeDocument/2006/relationships/image" Target="../media/image41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40.png"/><Relationship Id="rId11" Type="http://schemas.openxmlformats.org/officeDocument/2006/relationships/image" Target="../media/image791.png"/><Relationship Id="rId5" Type="http://schemas.openxmlformats.org/officeDocument/2006/relationships/image" Target="../media/image411.png"/><Relationship Id="rId15" Type="http://schemas.openxmlformats.org/officeDocument/2006/relationships/image" Target="../media/image851.png"/><Relationship Id="rId10" Type="http://schemas.openxmlformats.org/officeDocument/2006/relationships/image" Target="../media/image780.png"/><Relationship Id="rId4" Type="http://schemas.openxmlformats.org/officeDocument/2006/relationships/image" Target="../media/image340.png"/><Relationship Id="rId9" Type="http://schemas.openxmlformats.org/officeDocument/2006/relationships/image" Target="../media/image771.png"/><Relationship Id="rId14" Type="http://schemas.openxmlformats.org/officeDocument/2006/relationships/image" Target="../media/image811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13" Type="http://schemas.openxmlformats.org/officeDocument/2006/relationships/image" Target="../media/image18.png"/><Relationship Id="rId3" Type="http://schemas.openxmlformats.org/officeDocument/2006/relationships/image" Target="../media/image8.png"/><Relationship Id="rId7" Type="http://schemas.openxmlformats.org/officeDocument/2006/relationships/image" Target="../media/image12.png"/><Relationship Id="rId12" Type="http://schemas.openxmlformats.org/officeDocument/2006/relationships/image" Target="../media/image17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png"/><Relationship Id="rId11" Type="http://schemas.openxmlformats.org/officeDocument/2006/relationships/image" Target="../media/image16.png"/><Relationship Id="rId5" Type="http://schemas.openxmlformats.org/officeDocument/2006/relationships/image" Target="../media/image10.png"/><Relationship Id="rId10" Type="http://schemas.openxmlformats.org/officeDocument/2006/relationships/image" Target="../media/image15.png"/><Relationship Id="rId4" Type="http://schemas.openxmlformats.org/officeDocument/2006/relationships/image" Target="../media/image9.png"/><Relationship Id="rId9" Type="http://schemas.openxmlformats.org/officeDocument/2006/relationships/image" Target="../media/image14.png"/><Relationship Id="rId14" Type="http://schemas.openxmlformats.org/officeDocument/2006/relationships/image" Target="../media/image19.png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871.png"/><Relationship Id="rId3" Type="http://schemas.openxmlformats.org/officeDocument/2006/relationships/image" Target="../media/image2100.png"/><Relationship Id="rId7" Type="http://schemas.openxmlformats.org/officeDocument/2006/relationships/image" Target="../media/image832.png"/><Relationship Id="rId12" Type="http://schemas.openxmlformats.org/officeDocument/2006/relationships/image" Target="../media/image802.png"/><Relationship Id="rId2" Type="http://schemas.openxmlformats.org/officeDocument/2006/relationships/image" Target="../media/image76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00.png"/><Relationship Id="rId11" Type="http://schemas.openxmlformats.org/officeDocument/2006/relationships/image" Target="../media/image792.png"/><Relationship Id="rId5" Type="http://schemas.openxmlformats.org/officeDocument/2006/relationships/image" Target="../media/image862.png"/><Relationship Id="rId10" Type="http://schemas.openxmlformats.org/officeDocument/2006/relationships/image" Target="../media/image891.png"/><Relationship Id="rId4" Type="http://schemas.openxmlformats.org/officeDocument/2006/relationships/image" Target="../media/image370.png"/><Relationship Id="rId9" Type="http://schemas.openxmlformats.org/officeDocument/2006/relationships/image" Target="../media/image881.png"/><Relationship Id="rId14" Type="http://schemas.openxmlformats.org/officeDocument/2006/relationships/image" Target="../media/image813.png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6.png"/><Relationship Id="rId13" Type="http://schemas.openxmlformats.org/officeDocument/2006/relationships/image" Target="../media/image31.png"/><Relationship Id="rId3" Type="http://schemas.openxmlformats.org/officeDocument/2006/relationships/image" Target="../media/image21.png"/><Relationship Id="rId7" Type="http://schemas.openxmlformats.org/officeDocument/2006/relationships/image" Target="../media/image25.png"/><Relationship Id="rId12" Type="http://schemas.openxmlformats.org/officeDocument/2006/relationships/image" Target="../media/image30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4.png"/><Relationship Id="rId11" Type="http://schemas.openxmlformats.org/officeDocument/2006/relationships/image" Target="../media/image29.png"/><Relationship Id="rId5" Type="http://schemas.openxmlformats.org/officeDocument/2006/relationships/image" Target="../media/image23.png"/><Relationship Id="rId10" Type="http://schemas.openxmlformats.org/officeDocument/2006/relationships/image" Target="../media/image28.png"/><Relationship Id="rId4" Type="http://schemas.openxmlformats.org/officeDocument/2006/relationships/image" Target="../media/image22.png"/><Relationship Id="rId9" Type="http://schemas.openxmlformats.org/officeDocument/2006/relationships/image" Target="../media/image27.png"/><Relationship Id="rId14" Type="http://schemas.openxmlformats.org/officeDocument/2006/relationships/image" Target="../media/image32.png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39.png"/><Relationship Id="rId13" Type="http://schemas.openxmlformats.org/officeDocument/2006/relationships/image" Target="../media/image44.png"/><Relationship Id="rId18" Type="http://schemas.openxmlformats.org/officeDocument/2006/relationships/image" Target="../media/image49.png"/><Relationship Id="rId3" Type="http://schemas.openxmlformats.org/officeDocument/2006/relationships/image" Target="../media/image34.png"/><Relationship Id="rId7" Type="http://schemas.openxmlformats.org/officeDocument/2006/relationships/image" Target="../media/image38.png"/><Relationship Id="rId12" Type="http://schemas.openxmlformats.org/officeDocument/2006/relationships/image" Target="../media/image43.png"/><Relationship Id="rId17" Type="http://schemas.openxmlformats.org/officeDocument/2006/relationships/image" Target="../media/image48.png"/><Relationship Id="rId2" Type="http://schemas.openxmlformats.org/officeDocument/2006/relationships/image" Target="../media/image33.png"/><Relationship Id="rId16" Type="http://schemas.openxmlformats.org/officeDocument/2006/relationships/image" Target="../media/image4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7.png"/><Relationship Id="rId11" Type="http://schemas.openxmlformats.org/officeDocument/2006/relationships/image" Target="../media/image42.png"/><Relationship Id="rId5" Type="http://schemas.openxmlformats.org/officeDocument/2006/relationships/image" Target="../media/image36.png"/><Relationship Id="rId15" Type="http://schemas.openxmlformats.org/officeDocument/2006/relationships/image" Target="../media/image46.png"/><Relationship Id="rId10" Type="http://schemas.openxmlformats.org/officeDocument/2006/relationships/image" Target="../media/image41.png"/><Relationship Id="rId4" Type="http://schemas.openxmlformats.org/officeDocument/2006/relationships/image" Target="../media/image35.png"/><Relationship Id="rId9" Type="http://schemas.openxmlformats.org/officeDocument/2006/relationships/image" Target="../media/image40.png"/><Relationship Id="rId14" Type="http://schemas.openxmlformats.org/officeDocument/2006/relationships/image" Target="../media/image45.png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871.png"/><Relationship Id="rId3" Type="http://schemas.openxmlformats.org/officeDocument/2006/relationships/image" Target="../media/image2100.png"/><Relationship Id="rId7" Type="http://schemas.openxmlformats.org/officeDocument/2006/relationships/image" Target="../media/image832.png"/><Relationship Id="rId12" Type="http://schemas.openxmlformats.org/officeDocument/2006/relationships/image" Target="../media/image802.png"/><Relationship Id="rId2" Type="http://schemas.openxmlformats.org/officeDocument/2006/relationships/image" Target="../media/image762.png"/><Relationship Id="rId16" Type="http://schemas.openxmlformats.org/officeDocument/2006/relationships/image" Target="../media/image5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00.png"/><Relationship Id="rId11" Type="http://schemas.openxmlformats.org/officeDocument/2006/relationships/image" Target="../media/image792.png"/><Relationship Id="rId5" Type="http://schemas.openxmlformats.org/officeDocument/2006/relationships/image" Target="../media/image862.png"/><Relationship Id="rId15" Type="http://schemas.openxmlformats.org/officeDocument/2006/relationships/image" Target="../media/image50.png"/><Relationship Id="rId10" Type="http://schemas.openxmlformats.org/officeDocument/2006/relationships/image" Target="../media/image891.png"/><Relationship Id="rId4" Type="http://schemas.openxmlformats.org/officeDocument/2006/relationships/image" Target="../media/image370.png"/><Relationship Id="rId9" Type="http://schemas.openxmlformats.org/officeDocument/2006/relationships/image" Target="../media/image881.png"/><Relationship Id="rId14" Type="http://schemas.openxmlformats.org/officeDocument/2006/relationships/image" Target="../media/image813.pn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871.png"/><Relationship Id="rId3" Type="http://schemas.openxmlformats.org/officeDocument/2006/relationships/image" Target="../media/image2100.png"/><Relationship Id="rId7" Type="http://schemas.openxmlformats.org/officeDocument/2006/relationships/image" Target="../media/image832.png"/><Relationship Id="rId12" Type="http://schemas.openxmlformats.org/officeDocument/2006/relationships/image" Target="../media/image97.png"/><Relationship Id="rId2" Type="http://schemas.openxmlformats.org/officeDocument/2006/relationships/image" Target="../media/image762.png"/><Relationship Id="rId16" Type="http://schemas.openxmlformats.org/officeDocument/2006/relationships/image" Target="../media/image5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5.png"/><Relationship Id="rId11" Type="http://schemas.openxmlformats.org/officeDocument/2006/relationships/image" Target="../media/image96.png"/><Relationship Id="rId5" Type="http://schemas.openxmlformats.org/officeDocument/2006/relationships/image" Target="../media/image862.png"/><Relationship Id="rId15" Type="http://schemas.openxmlformats.org/officeDocument/2006/relationships/image" Target="../media/image52.png"/><Relationship Id="rId10" Type="http://schemas.openxmlformats.org/officeDocument/2006/relationships/image" Target="../media/image891.png"/><Relationship Id="rId4" Type="http://schemas.openxmlformats.org/officeDocument/2006/relationships/image" Target="../media/image940.png"/><Relationship Id="rId9" Type="http://schemas.openxmlformats.org/officeDocument/2006/relationships/image" Target="../media/image881.png"/><Relationship Id="rId14" Type="http://schemas.openxmlformats.org/officeDocument/2006/relationships/image" Target="../media/image813.png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6.png"/><Relationship Id="rId13" Type="http://schemas.openxmlformats.org/officeDocument/2006/relationships/image" Target="../media/image111.png"/><Relationship Id="rId18" Type="http://schemas.openxmlformats.org/officeDocument/2006/relationships/image" Target="../media/image58.png"/><Relationship Id="rId3" Type="http://schemas.openxmlformats.org/officeDocument/2006/relationships/image" Target="../media/image55.png"/><Relationship Id="rId7" Type="http://schemas.openxmlformats.org/officeDocument/2006/relationships/image" Target="../media/image105.png"/><Relationship Id="rId12" Type="http://schemas.openxmlformats.org/officeDocument/2006/relationships/image" Target="../media/image110.png"/><Relationship Id="rId17" Type="http://schemas.openxmlformats.org/officeDocument/2006/relationships/image" Target="../media/image57.png"/><Relationship Id="rId2" Type="http://schemas.openxmlformats.org/officeDocument/2006/relationships/image" Target="../media/image54.png"/><Relationship Id="rId16" Type="http://schemas.openxmlformats.org/officeDocument/2006/relationships/image" Target="../media/image5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4.png"/><Relationship Id="rId11" Type="http://schemas.openxmlformats.org/officeDocument/2006/relationships/image" Target="../media/image109.png"/><Relationship Id="rId5" Type="http://schemas.openxmlformats.org/officeDocument/2006/relationships/image" Target="../media/image103.png"/><Relationship Id="rId15" Type="http://schemas.openxmlformats.org/officeDocument/2006/relationships/image" Target="../media/image113.png"/><Relationship Id="rId10" Type="http://schemas.openxmlformats.org/officeDocument/2006/relationships/image" Target="../media/image108.png"/><Relationship Id="rId4" Type="http://schemas.openxmlformats.org/officeDocument/2006/relationships/image" Target="../media/image102.png"/><Relationship Id="rId9" Type="http://schemas.openxmlformats.org/officeDocument/2006/relationships/image" Target="../media/image107.png"/><Relationship Id="rId14" Type="http://schemas.openxmlformats.org/officeDocument/2006/relationships/image" Target="../media/image112.png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7.png"/><Relationship Id="rId13" Type="http://schemas.openxmlformats.org/officeDocument/2006/relationships/image" Target="../media/image112.png"/><Relationship Id="rId3" Type="http://schemas.openxmlformats.org/officeDocument/2006/relationships/image" Target="../media/image102.png"/><Relationship Id="rId7" Type="http://schemas.openxmlformats.org/officeDocument/2006/relationships/image" Target="../media/image106.png"/><Relationship Id="rId12" Type="http://schemas.openxmlformats.org/officeDocument/2006/relationships/image" Target="../media/image111.png"/><Relationship Id="rId2" Type="http://schemas.openxmlformats.org/officeDocument/2006/relationships/image" Target="../media/image59.png"/><Relationship Id="rId16" Type="http://schemas.openxmlformats.org/officeDocument/2006/relationships/image" Target="../media/image6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5.png"/><Relationship Id="rId11" Type="http://schemas.openxmlformats.org/officeDocument/2006/relationships/image" Target="../media/image110.png"/><Relationship Id="rId5" Type="http://schemas.openxmlformats.org/officeDocument/2006/relationships/image" Target="../media/image104.png"/><Relationship Id="rId15" Type="http://schemas.openxmlformats.org/officeDocument/2006/relationships/image" Target="../media/image60.png"/><Relationship Id="rId10" Type="http://schemas.openxmlformats.org/officeDocument/2006/relationships/image" Target="../media/image109.png"/><Relationship Id="rId4" Type="http://schemas.openxmlformats.org/officeDocument/2006/relationships/image" Target="../media/image103.png"/><Relationship Id="rId9" Type="http://schemas.openxmlformats.org/officeDocument/2006/relationships/image" Target="../media/image108.png"/><Relationship Id="rId14" Type="http://schemas.openxmlformats.org/officeDocument/2006/relationships/image" Target="../media/image118.png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7.png"/><Relationship Id="rId13" Type="http://schemas.openxmlformats.org/officeDocument/2006/relationships/image" Target="../media/image112.png"/><Relationship Id="rId3" Type="http://schemas.openxmlformats.org/officeDocument/2006/relationships/image" Target="../media/image102.png"/><Relationship Id="rId7" Type="http://schemas.openxmlformats.org/officeDocument/2006/relationships/image" Target="../media/image106.png"/><Relationship Id="rId12" Type="http://schemas.openxmlformats.org/officeDocument/2006/relationships/image" Target="../media/image111.png"/><Relationship Id="rId17" Type="http://schemas.openxmlformats.org/officeDocument/2006/relationships/image" Target="../media/image64.png"/><Relationship Id="rId16" Type="http://schemas.openxmlformats.org/officeDocument/2006/relationships/image" Target="../media/image6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5.png"/><Relationship Id="rId11" Type="http://schemas.openxmlformats.org/officeDocument/2006/relationships/image" Target="../media/image110.png"/><Relationship Id="rId5" Type="http://schemas.openxmlformats.org/officeDocument/2006/relationships/image" Target="../media/image104.png"/><Relationship Id="rId15" Type="http://schemas.openxmlformats.org/officeDocument/2006/relationships/image" Target="../media/image62.png"/><Relationship Id="rId10" Type="http://schemas.openxmlformats.org/officeDocument/2006/relationships/image" Target="../media/image109.png"/><Relationship Id="rId4" Type="http://schemas.openxmlformats.org/officeDocument/2006/relationships/image" Target="../media/image103.png"/><Relationship Id="rId9" Type="http://schemas.openxmlformats.org/officeDocument/2006/relationships/image" Target="../media/image108.png"/><Relationship Id="rId14" Type="http://schemas.openxmlformats.org/officeDocument/2006/relationships/image" Target="../media/image118.png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image" Target="../media/image70.png"/><Relationship Id="rId13" Type="http://schemas.openxmlformats.org/officeDocument/2006/relationships/image" Target="../media/image120.png"/><Relationship Id="rId3" Type="http://schemas.openxmlformats.org/officeDocument/2006/relationships/image" Target="../media/image211.png"/><Relationship Id="rId7" Type="http://schemas.openxmlformats.org/officeDocument/2006/relationships/image" Target="../media/image65.png"/><Relationship Id="rId12" Type="http://schemas.openxmlformats.org/officeDocument/2006/relationships/image" Target="../media/image115.png"/><Relationship Id="rId2" Type="http://schemas.openxmlformats.org/officeDocument/2006/relationships/image" Target="../media/image11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10.png"/><Relationship Id="rId11" Type="http://schemas.openxmlformats.org/officeDocument/2006/relationships/image" Target="../media/image100.png"/><Relationship Id="rId5" Type="http://schemas.openxmlformats.org/officeDocument/2006/relationships/image" Target="../media/image410.png"/><Relationship Id="rId10" Type="http://schemas.openxmlformats.org/officeDocument/2006/relationships/image" Target="../media/image98.png"/><Relationship Id="rId4" Type="http://schemas.openxmlformats.org/officeDocument/2006/relationships/image" Target="../media/image311.png"/><Relationship Id="rId9" Type="http://schemas.openxmlformats.org/officeDocument/2006/relationships/image" Target="../media/image80.png"/></Relationships>
</file>

<file path=ppt/slides/_rels/slide27.xml.rels><?xml version="1.0" encoding="UTF-8" standalone="yes"?>
<Relationships xmlns="http://schemas.openxmlformats.org/package/2006/relationships"><Relationship Id="rId8" Type="http://schemas.openxmlformats.org/officeDocument/2006/relationships/image" Target="../media/image70.png"/><Relationship Id="rId13" Type="http://schemas.openxmlformats.org/officeDocument/2006/relationships/image" Target="../media/image120.png"/><Relationship Id="rId3" Type="http://schemas.openxmlformats.org/officeDocument/2006/relationships/image" Target="../media/image211.png"/><Relationship Id="rId7" Type="http://schemas.openxmlformats.org/officeDocument/2006/relationships/image" Target="../media/image230.png"/><Relationship Id="rId12" Type="http://schemas.openxmlformats.org/officeDocument/2006/relationships/image" Target="../media/image115.png"/><Relationship Id="rId2" Type="http://schemas.openxmlformats.org/officeDocument/2006/relationships/image" Target="../media/image11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10.png"/><Relationship Id="rId11" Type="http://schemas.openxmlformats.org/officeDocument/2006/relationships/image" Target="../media/image100.png"/><Relationship Id="rId5" Type="http://schemas.openxmlformats.org/officeDocument/2006/relationships/image" Target="../media/image410.png"/><Relationship Id="rId10" Type="http://schemas.openxmlformats.org/officeDocument/2006/relationships/image" Target="../media/image98.png"/><Relationship Id="rId4" Type="http://schemas.openxmlformats.org/officeDocument/2006/relationships/image" Target="../media/image311.png"/><Relationship Id="rId9" Type="http://schemas.openxmlformats.org/officeDocument/2006/relationships/image" Target="../media/image80.png"/></Relationships>
</file>

<file path=ppt/slides/_rels/slide28.xml.rels><?xml version="1.0" encoding="UTF-8" standalone="yes"?>
<Relationships xmlns="http://schemas.openxmlformats.org/package/2006/relationships"><Relationship Id="rId8" Type="http://schemas.openxmlformats.org/officeDocument/2006/relationships/image" Target="../media/image8710.png"/><Relationship Id="rId3" Type="http://schemas.openxmlformats.org/officeDocument/2006/relationships/image" Target="../media/image21000.png"/><Relationship Id="rId7" Type="http://schemas.openxmlformats.org/officeDocument/2006/relationships/image" Target="../media/image8320.png"/><Relationship Id="rId12" Type="http://schemas.openxmlformats.org/officeDocument/2006/relationships/image" Target="../media/image291.png"/><Relationship Id="rId2" Type="http://schemas.openxmlformats.org/officeDocument/2006/relationships/image" Target="../media/image762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71.png"/><Relationship Id="rId11" Type="http://schemas.openxmlformats.org/officeDocument/2006/relationships/image" Target="../media/image281.png"/><Relationship Id="rId5" Type="http://schemas.openxmlformats.org/officeDocument/2006/relationships/image" Target="../media/image8620.png"/><Relationship Id="rId10" Type="http://schemas.openxmlformats.org/officeDocument/2006/relationships/image" Target="../media/image8910.png"/><Relationship Id="rId4" Type="http://schemas.openxmlformats.org/officeDocument/2006/relationships/image" Target="../media/image260.png"/><Relationship Id="rId9" Type="http://schemas.openxmlformats.org/officeDocument/2006/relationships/image" Target="../media/image8810.png"/><Relationship Id="rId14" Type="http://schemas.openxmlformats.org/officeDocument/2006/relationships/image" Target="../media/image8130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01.png"/><Relationship Id="rId13" Type="http://schemas.openxmlformats.org/officeDocument/2006/relationships/image" Target="../media/image821.png"/><Relationship Id="rId3" Type="http://schemas.openxmlformats.org/officeDocument/2006/relationships/image" Target="../media/image813.png"/><Relationship Id="rId7" Type="http://schemas.openxmlformats.org/officeDocument/2006/relationships/image" Target="../media/image631.png"/><Relationship Id="rId12" Type="http://schemas.openxmlformats.org/officeDocument/2006/relationships/image" Target="../media/image802.png"/><Relationship Id="rId2" Type="http://schemas.openxmlformats.org/officeDocument/2006/relationships/image" Target="../media/image76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00.png"/><Relationship Id="rId11" Type="http://schemas.openxmlformats.org/officeDocument/2006/relationships/image" Target="../media/image792.png"/><Relationship Id="rId5" Type="http://schemas.openxmlformats.org/officeDocument/2006/relationships/image" Target="../media/image400.png"/><Relationship Id="rId10" Type="http://schemas.openxmlformats.org/officeDocument/2006/relationships/image" Target="../media/image781.png"/><Relationship Id="rId14" Type="http://schemas.openxmlformats.org/officeDocument/2006/relationships/image" Target="../media/image94.png"/><Relationship Id="rId4" Type="http://schemas.openxmlformats.org/officeDocument/2006/relationships/image" Target="../media/image370.png"/><Relationship Id="rId9" Type="http://schemas.openxmlformats.org/officeDocument/2006/relationships/image" Target="../media/image772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701.png"/><Relationship Id="rId13" Type="http://schemas.openxmlformats.org/officeDocument/2006/relationships/image" Target="../media/image821.png"/><Relationship Id="rId3" Type="http://schemas.openxmlformats.org/officeDocument/2006/relationships/image" Target="../media/image813.png"/><Relationship Id="rId7" Type="http://schemas.openxmlformats.org/officeDocument/2006/relationships/image" Target="../media/image631.png"/><Relationship Id="rId12" Type="http://schemas.openxmlformats.org/officeDocument/2006/relationships/image" Target="../media/image802.png"/><Relationship Id="rId2" Type="http://schemas.openxmlformats.org/officeDocument/2006/relationships/image" Target="../media/image76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00.png"/><Relationship Id="rId11" Type="http://schemas.openxmlformats.org/officeDocument/2006/relationships/image" Target="../media/image792.png"/><Relationship Id="rId5" Type="http://schemas.openxmlformats.org/officeDocument/2006/relationships/image" Target="../media/image400.png"/><Relationship Id="rId10" Type="http://schemas.openxmlformats.org/officeDocument/2006/relationships/image" Target="../media/image781.png"/><Relationship Id="rId4" Type="http://schemas.openxmlformats.org/officeDocument/2006/relationships/image" Target="../media/image370.png"/><Relationship Id="rId9" Type="http://schemas.openxmlformats.org/officeDocument/2006/relationships/image" Target="../media/image772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711.png"/><Relationship Id="rId13" Type="http://schemas.openxmlformats.org/officeDocument/2006/relationships/image" Target="../media/image822.png"/><Relationship Id="rId18" Type="http://schemas.openxmlformats.org/officeDocument/2006/relationships/image" Target="../media/image1.png"/><Relationship Id="rId3" Type="http://schemas.openxmlformats.org/officeDocument/2006/relationships/image" Target="../media/image814.png"/><Relationship Id="rId21" Type="http://schemas.openxmlformats.org/officeDocument/2006/relationships/image" Target="../media/image290.png"/><Relationship Id="rId7" Type="http://schemas.openxmlformats.org/officeDocument/2006/relationships/image" Target="../media/image611.png"/><Relationship Id="rId12" Type="http://schemas.openxmlformats.org/officeDocument/2006/relationships/image" Target="../media/image803.png"/><Relationship Id="rId17" Type="http://schemas.openxmlformats.org/officeDocument/2006/relationships/image" Target="../media/image250.png"/><Relationship Id="rId2" Type="http://schemas.openxmlformats.org/officeDocument/2006/relationships/image" Target="../media/image763.png"/><Relationship Id="rId16" Type="http://schemas.openxmlformats.org/officeDocument/2006/relationships/image" Target="../media/image181.png"/><Relationship Id="rId20" Type="http://schemas.openxmlformats.org/officeDocument/2006/relationships/image" Target="../media/image28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30.png"/><Relationship Id="rId11" Type="http://schemas.openxmlformats.org/officeDocument/2006/relationships/image" Target="../media/image793.png"/><Relationship Id="rId5" Type="http://schemas.openxmlformats.org/officeDocument/2006/relationships/image" Target="../media/image401.png"/><Relationship Id="rId15" Type="http://schemas.openxmlformats.org/officeDocument/2006/relationships/image" Target="../media/image1411.png"/><Relationship Id="rId23" Type="http://schemas.openxmlformats.org/officeDocument/2006/relationships/image" Target="../media/image310.png"/><Relationship Id="rId10" Type="http://schemas.openxmlformats.org/officeDocument/2006/relationships/image" Target="../media/image782.png"/><Relationship Id="rId19" Type="http://schemas.openxmlformats.org/officeDocument/2006/relationships/image" Target="../media/image270.png"/><Relationship Id="rId4" Type="http://schemas.openxmlformats.org/officeDocument/2006/relationships/image" Target="../media/image330.png"/><Relationship Id="rId9" Type="http://schemas.openxmlformats.org/officeDocument/2006/relationships/image" Target="../media/image773.png"/><Relationship Id="rId14" Type="http://schemas.openxmlformats.org/officeDocument/2006/relationships/image" Target="../media/image1210.png"/><Relationship Id="rId22" Type="http://schemas.openxmlformats.org/officeDocument/2006/relationships/image" Target="../media/image300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712.png"/><Relationship Id="rId13" Type="http://schemas.openxmlformats.org/officeDocument/2006/relationships/image" Target="../media/image841.png"/><Relationship Id="rId3" Type="http://schemas.openxmlformats.org/officeDocument/2006/relationships/image" Target="../media/image210.png"/><Relationship Id="rId7" Type="http://schemas.openxmlformats.org/officeDocument/2006/relationships/image" Target="../media/image831.png"/><Relationship Id="rId12" Type="http://schemas.openxmlformats.org/officeDocument/2006/relationships/image" Target="../media/image801.png"/><Relationship Id="rId2" Type="http://schemas.openxmlformats.org/officeDocument/2006/relationships/image" Target="../media/image76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40.png"/><Relationship Id="rId11" Type="http://schemas.openxmlformats.org/officeDocument/2006/relationships/image" Target="../media/image791.png"/><Relationship Id="rId5" Type="http://schemas.openxmlformats.org/officeDocument/2006/relationships/image" Target="../media/image411.png"/><Relationship Id="rId10" Type="http://schemas.openxmlformats.org/officeDocument/2006/relationships/image" Target="../media/image780.png"/><Relationship Id="rId4" Type="http://schemas.openxmlformats.org/officeDocument/2006/relationships/image" Target="../media/image340.png"/><Relationship Id="rId9" Type="http://schemas.openxmlformats.org/officeDocument/2006/relationships/image" Target="../media/image771.png"/><Relationship Id="rId14" Type="http://schemas.openxmlformats.org/officeDocument/2006/relationships/image" Target="../media/image8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CEC841-1A6E-4480-AFF1-2181C7F5A5E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86037" y="1122363"/>
            <a:ext cx="9567511" cy="1832593"/>
          </a:xfrm>
        </p:spPr>
        <p:txBody>
          <a:bodyPr/>
          <a:lstStyle/>
          <a:p>
            <a:r>
              <a:rPr lang="en-US" dirty="0"/>
              <a:t>Analog Electronics Technology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35F2E71-1BB2-4560-96F9-16C56271F10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BJT operation</a:t>
            </a:r>
          </a:p>
        </p:txBody>
      </p:sp>
    </p:spTree>
    <p:extLst>
      <p:ext uri="{BB962C8B-B14F-4D97-AF65-F5344CB8AC3E}">
        <p14:creationId xmlns:p14="http://schemas.microsoft.com/office/powerpoint/2010/main" val="35736816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2B873C-BDF3-47A7-990F-4F0F018797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5034" y="365220"/>
            <a:ext cx="10668000" cy="1325563"/>
          </a:xfrm>
        </p:spPr>
        <p:txBody>
          <a:bodyPr/>
          <a:lstStyle/>
          <a:p>
            <a:r>
              <a:rPr lang="en-US" dirty="0"/>
              <a:t>Common Emitter Amplifier Circuit – Example 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59C463-062A-4391-A005-C3CFA0280E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876193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Find values for the resistors to bias the circuit so that I</a:t>
            </a:r>
            <a:r>
              <a:rPr lang="en-US" baseline="-25000" dirty="0"/>
              <a:t>C</a:t>
            </a:r>
            <a:r>
              <a:rPr lang="en-US" dirty="0"/>
              <a:t> = 10 mA. The transistor has </a:t>
            </a:r>
            <a:r>
              <a:rPr lang="el-GR" dirty="0"/>
              <a:t>β</a:t>
            </a:r>
            <a:r>
              <a:rPr lang="en-US" dirty="0"/>
              <a:t> = 200.</a:t>
            </a:r>
          </a:p>
        </p:txBody>
      </p:sp>
      <p:grpSp>
        <p:nvGrpSpPr>
          <p:cNvPr id="116" name="Group 115">
            <a:extLst>
              <a:ext uri="{FF2B5EF4-FFF2-40B4-BE49-F238E27FC236}">
                <a16:creationId xmlns:a16="http://schemas.microsoft.com/office/drawing/2014/main" id="{B6EC8711-B3C5-48A0-AE95-D2C11E8D46A1}"/>
              </a:ext>
            </a:extLst>
          </p:cNvPr>
          <p:cNvGrpSpPr/>
          <p:nvPr/>
        </p:nvGrpSpPr>
        <p:grpSpPr>
          <a:xfrm>
            <a:off x="5547650" y="2895524"/>
            <a:ext cx="298207" cy="660991"/>
            <a:chOff x="4147623" y="3602364"/>
            <a:chExt cx="297702" cy="797860"/>
          </a:xfrm>
        </p:grpSpPr>
        <p:grpSp>
          <p:nvGrpSpPr>
            <p:cNvPr id="117" name="Group 116">
              <a:extLst>
                <a:ext uri="{FF2B5EF4-FFF2-40B4-BE49-F238E27FC236}">
                  <a16:creationId xmlns:a16="http://schemas.microsoft.com/office/drawing/2014/main" id="{B698F0B2-9AD2-46A3-87D3-7283ACF4511C}"/>
                </a:ext>
              </a:extLst>
            </p:cNvPr>
            <p:cNvGrpSpPr/>
            <p:nvPr/>
          </p:nvGrpSpPr>
          <p:grpSpPr>
            <a:xfrm rot="16200000">
              <a:off x="4190919" y="4152918"/>
              <a:ext cx="204010" cy="290601"/>
              <a:chOff x="3608294" y="2623632"/>
              <a:chExt cx="204010" cy="290601"/>
            </a:xfrm>
          </p:grpSpPr>
          <p:cxnSp>
            <p:nvCxnSpPr>
              <p:cNvPr id="125" name="Straight Connector 124">
                <a:extLst>
                  <a:ext uri="{FF2B5EF4-FFF2-40B4-BE49-F238E27FC236}">
                    <a16:creationId xmlns:a16="http://schemas.microsoft.com/office/drawing/2014/main" id="{8A4A04E1-4457-4CC2-8046-F3E8B370B537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608294" y="2623632"/>
                <a:ext cx="72358" cy="173356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6" name="Straight Connector 125">
                <a:extLst>
                  <a:ext uri="{FF2B5EF4-FFF2-40B4-BE49-F238E27FC236}">
                    <a16:creationId xmlns:a16="http://schemas.microsoft.com/office/drawing/2014/main" id="{F857E697-93BB-4568-B3E7-DECFE7AE2D41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18" name="Group 117">
              <a:extLst>
                <a:ext uri="{FF2B5EF4-FFF2-40B4-BE49-F238E27FC236}">
                  <a16:creationId xmlns:a16="http://schemas.microsoft.com/office/drawing/2014/main" id="{D43EA4A0-D5A0-4D41-B56C-F98F8D605A79}"/>
                </a:ext>
              </a:extLst>
            </p:cNvPr>
            <p:cNvGrpSpPr/>
            <p:nvPr/>
          </p:nvGrpSpPr>
          <p:grpSpPr>
            <a:xfrm rot="16200000">
              <a:off x="4168243" y="3919260"/>
              <a:ext cx="263561" cy="290602"/>
              <a:chOff x="3548743" y="2623631"/>
              <a:chExt cx="263561" cy="290602"/>
            </a:xfrm>
          </p:grpSpPr>
          <p:cxnSp>
            <p:nvCxnSpPr>
              <p:cNvPr id="123" name="Straight Connector 122">
                <a:extLst>
                  <a:ext uri="{FF2B5EF4-FFF2-40B4-BE49-F238E27FC236}">
                    <a16:creationId xmlns:a16="http://schemas.microsoft.com/office/drawing/2014/main" id="{0840DCFF-B140-4BB7-8185-7CE0A74939E5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4" name="Straight Connector 123">
                <a:extLst>
                  <a:ext uri="{FF2B5EF4-FFF2-40B4-BE49-F238E27FC236}">
                    <a16:creationId xmlns:a16="http://schemas.microsoft.com/office/drawing/2014/main" id="{4B08FBD4-B753-435C-9865-B2072C847223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19" name="Group 118">
              <a:extLst>
                <a:ext uri="{FF2B5EF4-FFF2-40B4-BE49-F238E27FC236}">
                  <a16:creationId xmlns:a16="http://schemas.microsoft.com/office/drawing/2014/main" id="{FD680264-579F-4AFA-8D27-F4D97F63BDD2}"/>
                </a:ext>
              </a:extLst>
            </p:cNvPr>
            <p:cNvGrpSpPr/>
            <p:nvPr/>
          </p:nvGrpSpPr>
          <p:grpSpPr>
            <a:xfrm rot="16200000">
              <a:off x="4168243" y="3655828"/>
              <a:ext cx="263561" cy="290602"/>
              <a:chOff x="3548743" y="2623631"/>
              <a:chExt cx="263561" cy="290602"/>
            </a:xfrm>
          </p:grpSpPr>
          <p:cxnSp>
            <p:nvCxnSpPr>
              <p:cNvPr id="121" name="Straight Connector 120">
                <a:extLst>
                  <a:ext uri="{FF2B5EF4-FFF2-40B4-BE49-F238E27FC236}">
                    <a16:creationId xmlns:a16="http://schemas.microsoft.com/office/drawing/2014/main" id="{EA091034-A84F-4BAE-ABA8-DE1D033960B2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2" name="Straight Connector 121">
                <a:extLst>
                  <a:ext uri="{FF2B5EF4-FFF2-40B4-BE49-F238E27FC236}">
                    <a16:creationId xmlns:a16="http://schemas.microsoft.com/office/drawing/2014/main" id="{18CC830C-9927-4CCD-A509-0D7DC6861400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20" name="Straight Connector 119">
              <a:extLst>
                <a:ext uri="{FF2B5EF4-FFF2-40B4-BE49-F238E27FC236}">
                  <a16:creationId xmlns:a16="http://schemas.microsoft.com/office/drawing/2014/main" id="{A68A7AFD-32CA-4FB3-99F5-ABF4BFDD2530}"/>
                </a:ext>
              </a:extLst>
            </p:cNvPr>
            <p:cNvCxnSpPr>
              <a:cxnSpLocks/>
            </p:cNvCxnSpPr>
            <p:nvPr/>
          </p:nvCxnSpPr>
          <p:spPr>
            <a:xfrm rot="16200000" flipV="1">
              <a:off x="4335006" y="3561273"/>
              <a:ext cx="67243" cy="14942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28" name="Straight Connector 127">
            <a:extLst>
              <a:ext uri="{FF2B5EF4-FFF2-40B4-BE49-F238E27FC236}">
                <a16:creationId xmlns:a16="http://schemas.microsoft.com/office/drawing/2014/main" id="{7A968A10-339E-4412-A313-E8AACADC8AF3}"/>
              </a:ext>
            </a:extLst>
          </p:cNvPr>
          <p:cNvCxnSpPr>
            <a:cxnSpLocks/>
          </p:cNvCxnSpPr>
          <p:nvPr/>
        </p:nvCxnSpPr>
        <p:spPr>
          <a:xfrm>
            <a:off x="5699657" y="2733322"/>
            <a:ext cx="0" cy="16459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3" name="Straight Connector 132">
            <a:extLst>
              <a:ext uri="{FF2B5EF4-FFF2-40B4-BE49-F238E27FC236}">
                <a16:creationId xmlns:a16="http://schemas.microsoft.com/office/drawing/2014/main" id="{28521335-D02D-47DA-B556-6271C161BBD4}"/>
              </a:ext>
            </a:extLst>
          </p:cNvPr>
          <p:cNvCxnSpPr/>
          <p:nvPr/>
        </p:nvCxnSpPr>
        <p:spPr>
          <a:xfrm flipV="1">
            <a:off x="5722773" y="3666222"/>
            <a:ext cx="93034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39" name="Rectangle 138">
                <a:extLst>
                  <a:ext uri="{FF2B5EF4-FFF2-40B4-BE49-F238E27FC236}">
                    <a16:creationId xmlns:a16="http://schemas.microsoft.com/office/drawing/2014/main" id="{EC8679BA-8C7C-4D2A-BA44-289C78D97E30}"/>
                  </a:ext>
                </a:extLst>
              </p:cNvPr>
              <p:cNvSpPr/>
              <p:nvPr/>
            </p:nvSpPr>
            <p:spPr>
              <a:xfrm>
                <a:off x="2536256" y="4482123"/>
                <a:ext cx="53194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𝑖𝑛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39" name="Rectangle 138">
                <a:extLst>
                  <a:ext uri="{FF2B5EF4-FFF2-40B4-BE49-F238E27FC236}">
                    <a16:creationId xmlns:a16="http://schemas.microsoft.com/office/drawing/2014/main" id="{EC8679BA-8C7C-4D2A-BA44-289C78D97E30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36256" y="4482123"/>
                <a:ext cx="531940" cy="369332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0" name="Rectangle 139">
                <a:extLst>
                  <a:ext uri="{FF2B5EF4-FFF2-40B4-BE49-F238E27FC236}">
                    <a16:creationId xmlns:a16="http://schemas.microsoft.com/office/drawing/2014/main" id="{F8A2A834-263B-4F69-B29A-EEA5005D9245}"/>
                  </a:ext>
                </a:extLst>
              </p:cNvPr>
              <p:cNvSpPr/>
              <p:nvPr/>
            </p:nvSpPr>
            <p:spPr>
              <a:xfrm>
                <a:off x="6599266" y="3409834"/>
                <a:ext cx="647357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𝑜𝑢𝑡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40" name="Rectangle 139">
                <a:extLst>
                  <a:ext uri="{FF2B5EF4-FFF2-40B4-BE49-F238E27FC236}">
                    <a16:creationId xmlns:a16="http://schemas.microsoft.com/office/drawing/2014/main" id="{F8A2A834-263B-4F69-B29A-EEA5005D9245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99266" y="3409834"/>
                <a:ext cx="647357" cy="369332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2" name="Rectangle 141">
                <a:extLst>
                  <a:ext uri="{FF2B5EF4-FFF2-40B4-BE49-F238E27FC236}">
                    <a16:creationId xmlns:a16="http://schemas.microsoft.com/office/drawing/2014/main" id="{B669BC25-7512-44AC-8DDD-13207FB5B690}"/>
                  </a:ext>
                </a:extLst>
              </p:cNvPr>
              <p:cNvSpPr/>
              <p:nvPr/>
            </p:nvSpPr>
            <p:spPr>
              <a:xfrm>
                <a:off x="3757166" y="3008883"/>
                <a:ext cx="483081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42" name="Rectangle 141">
                <a:extLst>
                  <a:ext uri="{FF2B5EF4-FFF2-40B4-BE49-F238E27FC236}">
                    <a16:creationId xmlns:a16="http://schemas.microsoft.com/office/drawing/2014/main" id="{B669BC25-7512-44AC-8DDD-13207FB5B690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57166" y="3008883"/>
                <a:ext cx="483081" cy="369332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3" name="Rectangle 142">
                <a:extLst>
                  <a:ext uri="{FF2B5EF4-FFF2-40B4-BE49-F238E27FC236}">
                    <a16:creationId xmlns:a16="http://schemas.microsoft.com/office/drawing/2014/main" id="{88F09F6F-4669-4B7C-9FBC-6F15C44FBB68}"/>
                  </a:ext>
                </a:extLst>
              </p:cNvPr>
              <p:cNvSpPr/>
              <p:nvPr/>
            </p:nvSpPr>
            <p:spPr>
              <a:xfrm>
                <a:off x="1598402" y="4053364"/>
                <a:ext cx="41069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latin typeface="Cambria Math" panose="02040503050406030204" pitchFamily="18" charset="0"/>
                        </a:rPr>
                        <m:t>+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43" name="Rectangle 142">
                <a:extLst>
                  <a:ext uri="{FF2B5EF4-FFF2-40B4-BE49-F238E27FC236}">
                    <a16:creationId xmlns:a16="http://schemas.microsoft.com/office/drawing/2014/main" id="{88F09F6F-4669-4B7C-9FBC-6F15C44FBB68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98402" y="4053364"/>
                <a:ext cx="410690" cy="369332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4" name="Rectangle 143">
                <a:extLst>
                  <a:ext uri="{FF2B5EF4-FFF2-40B4-BE49-F238E27FC236}">
                    <a16:creationId xmlns:a16="http://schemas.microsoft.com/office/drawing/2014/main" id="{2F34035C-63FF-4610-9654-DE84DD52E2D1}"/>
                  </a:ext>
                </a:extLst>
              </p:cNvPr>
              <p:cNvSpPr/>
              <p:nvPr/>
            </p:nvSpPr>
            <p:spPr>
              <a:xfrm>
                <a:off x="5838742" y="3014620"/>
                <a:ext cx="500585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𝐶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44" name="Rectangle 143">
                <a:extLst>
                  <a:ext uri="{FF2B5EF4-FFF2-40B4-BE49-F238E27FC236}">
                    <a16:creationId xmlns:a16="http://schemas.microsoft.com/office/drawing/2014/main" id="{2F34035C-63FF-4610-9654-DE84DD52E2D1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38742" y="3014620"/>
                <a:ext cx="500585" cy="369332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5" name="Rectangle 144">
                <a:extLst>
                  <a:ext uri="{FF2B5EF4-FFF2-40B4-BE49-F238E27FC236}">
                    <a16:creationId xmlns:a16="http://schemas.microsoft.com/office/drawing/2014/main" id="{DA883D58-111C-4598-A228-DF754EF2CC42}"/>
                  </a:ext>
                </a:extLst>
              </p:cNvPr>
              <p:cNvSpPr/>
              <p:nvPr/>
            </p:nvSpPr>
            <p:spPr>
              <a:xfrm>
                <a:off x="708069" y="3828722"/>
                <a:ext cx="1107098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𝐶𝐶</m:t>
                        </m:r>
                      </m:sub>
                    </m:sSub>
                  </m:oMath>
                </a14:m>
                <a:r>
                  <a:rPr lang="en-US" dirty="0"/>
                  <a:t>= 10 V</a:t>
                </a:r>
              </a:p>
            </p:txBody>
          </p:sp>
        </mc:Choice>
        <mc:Fallback xmlns="">
          <p:sp>
            <p:nvSpPr>
              <p:cNvPr id="145" name="Rectangle 144">
                <a:extLst>
                  <a:ext uri="{FF2B5EF4-FFF2-40B4-BE49-F238E27FC236}">
                    <a16:creationId xmlns:a16="http://schemas.microsoft.com/office/drawing/2014/main" id="{DA883D58-111C-4598-A228-DF754EF2CC42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8069" y="3828722"/>
                <a:ext cx="1107098" cy="369332"/>
              </a:xfrm>
              <a:prstGeom prst="rect">
                <a:avLst/>
              </a:prstGeom>
              <a:blipFill>
                <a:blip r:embed="rId7"/>
                <a:stretch>
                  <a:fillRect t="-8197" r="-4396" b="-2459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47" name="Straight Connector 146">
            <a:extLst>
              <a:ext uri="{FF2B5EF4-FFF2-40B4-BE49-F238E27FC236}">
                <a16:creationId xmlns:a16="http://schemas.microsoft.com/office/drawing/2014/main" id="{517D5D16-7DB6-4762-9AEB-33C664B67E94}"/>
              </a:ext>
            </a:extLst>
          </p:cNvPr>
          <p:cNvCxnSpPr/>
          <p:nvPr/>
        </p:nvCxnSpPr>
        <p:spPr>
          <a:xfrm>
            <a:off x="4967306" y="5540156"/>
            <a:ext cx="0" cy="27276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" name="Group 3">
            <a:extLst>
              <a:ext uri="{FF2B5EF4-FFF2-40B4-BE49-F238E27FC236}">
                <a16:creationId xmlns:a16="http://schemas.microsoft.com/office/drawing/2014/main" id="{92411F75-780B-4FF4-8F5B-D1057DF7009D}"/>
              </a:ext>
            </a:extLst>
          </p:cNvPr>
          <p:cNvGrpSpPr/>
          <p:nvPr/>
        </p:nvGrpSpPr>
        <p:grpSpPr>
          <a:xfrm rot="5400000" flipH="1">
            <a:off x="4274541" y="3252907"/>
            <a:ext cx="1145196" cy="1742595"/>
            <a:chOff x="8980594" y="3428997"/>
            <a:chExt cx="1145196" cy="1742595"/>
          </a:xfrm>
        </p:grpSpPr>
        <p:cxnSp>
          <p:nvCxnSpPr>
            <p:cNvPr id="5" name="Straight Connector 4">
              <a:extLst>
                <a:ext uri="{FF2B5EF4-FFF2-40B4-BE49-F238E27FC236}">
                  <a16:creationId xmlns:a16="http://schemas.microsoft.com/office/drawing/2014/main" id="{89B70155-E860-4D0C-877F-12C7C1D62DC8}"/>
                </a:ext>
              </a:extLst>
            </p:cNvPr>
            <p:cNvCxnSpPr>
              <a:cxnSpLocks/>
            </p:cNvCxnSpPr>
            <p:nvPr/>
          </p:nvCxnSpPr>
          <p:spPr>
            <a:xfrm rot="5400000" flipH="1" flipV="1">
              <a:off x="9110261" y="3299332"/>
              <a:ext cx="2392" cy="26172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Straight Connector 5">
              <a:extLst>
                <a:ext uri="{FF2B5EF4-FFF2-40B4-BE49-F238E27FC236}">
                  <a16:creationId xmlns:a16="http://schemas.microsoft.com/office/drawing/2014/main" id="{B5E8588B-25D4-42C2-A371-FFD474860EC3}"/>
                </a:ext>
              </a:extLst>
            </p:cNvPr>
            <p:cNvCxnSpPr>
              <a:cxnSpLocks/>
            </p:cNvCxnSpPr>
            <p:nvPr/>
          </p:nvCxnSpPr>
          <p:spPr>
            <a:xfrm rot="5400000" flipV="1">
              <a:off x="10019823" y="3323032"/>
              <a:ext cx="1" cy="21193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80878921-5277-4FC5-8234-DB0B6F526346}"/>
                </a:ext>
              </a:extLst>
            </p:cNvPr>
            <p:cNvCxnSpPr/>
            <p:nvPr/>
          </p:nvCxnSpPr>
          <p:spPr>
            <a:xfrm>
              <a:off x="9294428" y="3857639"/>
              <a:ext cx="609600" cy="0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Arrow Connector 7">
              <a:extLst>
                <a:ext uri="{FF2B5EF4-FFF2-40B4-BE49-F238E27FC236}">
                  <a16:creationId xmlns:a16="http://schemas.microsoft.com/office/drawing/2014/main" id="{F5755409-D6F5-4821-A344-CFA0D2A381AA}"/>
                </a:ext>
              </a:extLst>
            </p:cNvPr>
            <p:cNvCxnSpPr/>
            <p:nvPr/>
          </p:nvCxnSpPr>
          <p:spPr>
            <a:xfrm>
              <a:off x="9242323" y="3429000"/>
              <a:ext cx="206477" cy="436013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E25465C7-BDF3-4ECB-8841-6C099691FF10}"/>
                </a:ext>
              </a:extLst>
            </p:cNvPr>
            <p:cNvCxnSpPr/>
            <p:nvPr/>
          </p:nvCxnSpPr>
          <p:spPr>
            <a:xfrm flipV="1">
              <a:off x="9743768" y="3428999"/>
              <a:ext cx="170092" cy="43601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5C216F7A-E136-4D2A-BB07-2786DD4417DF}"/>
                </a:ext>
              </a:extLst>
            </p:cNvPr>
            <p:cNvCxnSpPr>
              <a:cxnSpLocks/>
            </p:cNvCxnSpPr>
            <p:nvPr/>
          </p:nvCxnSpPr>
          <p:spPr>
            <a:xfrm rot="5400000" flipH="1">
              <a:off x="8938193" y="4510557"/>
              <a:ext cx="1313953" cy="811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EDDA74E1-F3E0-4FEC-B607-EE23F83A0F74}"/>
              </a:ext>
            </a:extLst>
          </p:cNvPr>
          <p:cNvCxnSpPr>
            <a:cxnSpLocks/>
          </p:cNvCxnSpPr>
          <p:nvPr/>
        </p:nvCxnSpPr>
        <p:spPr>
          <a:xfrm flipV="1">
            <a:off x="1980134" y="5537409"/>
            <a:ext cx="3728280" cy="274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7706AD0C-D5E1-4F17-8210-0228DEBDCAA2}"/>
              </a:ext>
            </a:extLst>
          </p:cNvPr>
          <p:cNvCxnSpPr>
            <a:cxnSpLocks/>
          </p:cNvCxnSpPr>
          <p:nvPr/>
        </p:nvCxnSpPr>
        <p:spPr>
          <a:xfrm>
            <a:off x="1984144" y="2732182"/>
            <a:ext cx="3731899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1" name="Group 10">
            <a:extLst>
              <a:ext uri="{FF2B5EF4-FFF2-40B4-BE49-F238E27FC236}">
                <a16:creationId xmlns:a16="http://schemas.microsoft.com/office/drawing/2014/main" id="{591D26DE-FBDC-4F02-AA51-800B409CE14F}"/>
              </a:ext>
            </a:extLst>
          </p:cNvPr>
          <p:cNvGrpSpPr/>
          <p:nvPr/>
        </p:nvGrpSpPr>
        <p:grpSpPr>
          <a:xfrm rot="16200000">
            <a:off x="4035106" y="3186623"/>
            <a:ext cx="660991" cy="298206"/>
            <a:chOff x="9391502" y="3838294"/>
            <a:chExt cx="660991" cy="298206"/>
          </a:xfrm>
        </p:grpSpPr>
        <p:grpSp>
          <p:nvGrpSpPr>
            <p:cNvPr id="92" name="Group 91">
              <a:extLst>
                <a:ext uri="{FF2B5EF4-FFF2-40B4-BE49-F238E27FC236}">
                  <a16:creationId xmlns:a16="http://schemas.microsoft.com/office/drawing/2014/main" id="{34E42310-758D-4EBC-BD1B-DF7830649B1E}"/>
                </a:ext>
              </a:extLst>
            </p:cNvPr>
            <p:cNvGrpSpPr/>
            <p:nvPr/>
          </p:nvGrpSpPr>
          <p:grpSpPr>
            <a:xfrm rot="10800000">
              <a:off x="9883480" y="3845406"/>
              <a:ext cx="169013" cy="291094"/>
              <a:chOff x="3608294" y="2623632"/>
              <a:chExt cx="204010" cy="290601"/>
            </a:xfrm>
          </p:grpSpPr>
          <p:cxnSp>
            <p:nvCxnSpPr>
              <p:cNvPr id="100" name="Straight Connector 99">
                <a:extLst>
                  <a:ext uri="{FF2B5EF4-FFF2-40B4-BE49-F238E27FC236}">
                    <a16:creationId xmlns:a16="http://schemas.microsoft.com/office/drawing/2014/main" id="{5809B9AA-93A0-45F8-81A4-E77FD0D2FEFA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608294" y="2623632"/>
                <a:ext cx="72358" cy="173356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1" name="Straight Connector 100">
                <a:extLst>
                  <a:ext uri="{FF2B5EF4-FFF2-40B4-BE49-F238E27FC236}">
                    <a16:creationId xmlns:a16="http://schemas.microsoft.com/office/drawing/2014/main" id="{D9B0F568-28A4-40D5-A98B-CE150252BBBD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93" name="Group 92">
              <a:extLst>
                <a:ext uri="{FF2B5EF4-FFF2-40B4-BE49-F238E27FC236}">
                  <a16:creationId xmlns:a16="http://schemas.microsoft.com/office/drawing/2014/main" id="{A8B43EF7-FA1F-445B-9540-C417479D92D3}"/>
                </a:ext>
              </a:extLst>
            </p:cNvPr>
            <p:cNvGrpSpPr/>
            <p:nvPr/>
          </p:nvGrpSpPr>
          <p:grpSpPr>
            <a:xfrm rot="10800000">
              <a:off x="9665237" y="3838294"/>
              <a:ext cx="218348" cy="291095"/>
              <a:chOff x="3548743" y="2623631"/>
              <a:chExt cx="263561" cy="290602"/>
            </a:xfrm>
          </p:grpSpPr>
          <p:cxnSp>
            <p:nvCxnSpPr>
              <p:cNvPr id="98" name="Straight Connector 97">
                <a:extLst>
                  <a:ext uri="{FF2B5EF4-FFF2-40B4-BE49-F238E27FC236}">
                    <a16:creationId xmlns:a16="http://schemas.microsoft.com/office/drawing/2014/main" id="{D28F018B-7EC4-4E46-9BF7-E51507E1EF38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9" name="Straight Connector 98">
                <a:extLst>
                  <a:ext uri="{FF2B5EF4-FFF2-40B4-BE49-F238E27FC236}">
                    <a16:creationId xmlns:a16="http://schemas.microsoft.com/office/drawing/2014/main" id="{D00D4C5C-D61E-4AD5-B08D-5441B74F02AA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94" name="Group 93">
              <a:extLst>
                <a:ext uri="{FF2B5EF4-FFF2-40B4-BE49-F238E27FC236}">
                  <a16:creationId xmlns:a16="http://schemas.microsoft.com/office/drawing/2014/main" id="{80DC4F4A-CE1F-4940-B74A-4D1DE5F0D277}"/>
                </a:ext>
              </a:extLst>
            </p:cNvPr>
            <p:cNvGrpSpPr/>
            <p:nvPr/>
          </p:nvGrpSpPr>
          <p:grpSpPr>
            <a:xfrm rot="10800000">
              <a:off x="9446996" y="3838294"/>
              <a:ext cx="218348" cy="291095"/>
              <a:chOff x="3548743" y="2623631"/>
              <a:chExt cx="263561" cy="290602"/>
            </a:xfrm>
          </p:grpSpPr>
          <p:cxnSp>
            <p:nvCxnSpPr>
              <p:cNvPr id="96" name="Straight Connector 95">
                <a:extLst>
                  <a:ext uri="{FF2B5EF4-FFF2-40B4-BE49-F238E27FC236}">
                    <a16:creationId xmlns:a16="http://schemas.microsoft.com/office/drawing/2014/main" id="{E43850A4-8551-496A-AAF7-83B3E9579244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7" name="Straight Connector 96">
                <a:extLst>
                  <a:ext uri="{FF2B5EF4-FFF2-40B4-BE49-F238E27FC236}">
                    <a16:creationId xmlns:a16="http://schemas.microsoft.com/office/drawing/2014/main" id="{31C668B5-1525-4E19-BC2B-14C0BB1EF18B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95" name="Straight Connector 94">
              <a:extLst>
                <a:ext uri="{FF2B5EF4-FFF2-40B4-BE49-F238E27FC236}">
                  <a16:creationId xmlns:a16="http://schemas.microsoft.com/office/drawing/2014/main" id="{BAAB1196-CE07-4004-BA97-2AC1EBDE37CC}"/>
                </a:ext>
              </a:extLst>
            </p:cNvPr>
            <p:cNvCxnSpPr>
              <a:cxnSpLocks/>
            </p:cNvCxnSpPr>
            <p:nvPr/>
          </p:nvCxnSpPr>
          <p:spPr>
            <a:xfrm rot="10800000" flipV="1">
              <a:off x="9391502" y="3840281"/>
              <a:ext cx="55708" cy="14967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72" name="Straight Connector 71">
            <a:extLst>
              <a:ext uri="{FF2B5EF4-FFF2-40B4-BE49-F238E27FC236}">
                <a16:creationId xmlns:a16="http://schemas.microsoft.com/office/drawing/2014/main" id="{C4D40C0F-805D-4811-B82B-7A971BCAC676}"/>
              </a:ext>
            </a:extLst>
          </p:cNvPr>
          <p:cNvCxnSpPr>
            <a:cxnSpLocks/>
          </p:cNvCxnSpPr>
          <p:nvPr/>
        </p:nvCxnSpPr>
        <p:spPr>
          <a:xfrm>
            <a:off x="2001986" y="2729537"/>
            <a:ext cx="0" cy="116593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3" name="Straight Connector 152">
            <a:extLst>
              <a:ext uri="{FF2B5EF4-FFF2-40B4-BE49-F238E27FC236}">
                <a16:creationId xmlns:a16="http://schemas.microsoft.com/office/drawing/2014/main" id="{CFD7C63E-6ADD-4026-A1F9-B0E6D0F07E46}"/>
              </a:ext>
            </a:extLst>
          </p:cNvPr>
          <p:cNvCxnSpPr>
            <a:cxnSpLocks/>
          </p:cNvCxnSpPr>
          <p:nvPr/>
        </p:nvCxnSpPr>
        <p:spPr>
          <a:xfrm flipV="1">
            <a:off x="3214986" y="4074063"/>
            <a:ext cx="638454" cy="294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63" name="Group 162">
            <a:extLst>
              <a:ext uri="{FF2B5EF4-FFF2-40B4-BE49-F238E27FC236}">
                <a16:creationId xmlns:a16="http://schemas.microsoft.com/office/drawing/2014/main" id="{C35AC96F-8ACB-4242-971B-33F2B4BB7FA8}"/>
              </a:ext>
            </a:extLst>
          </p:cNvPr>
          <p:cNvGrpSpPr/>
          <p:nvPr/>
        </p:nvGrpSpPr>
        <p:grpSpPr>
          <a:xfrm flipV="1">
            <a:off x="1815168" y="3897263"/>
            <a:ext cx="373658" cy="217606"/>
            <a:chOff x="1360627" y="3631962"/>
            <a:chExt cx="373658" cy="217606"/>
          </a:xfrm>
        </p:grpSpPr>
        <p:grpSp>
          <p:nvGrpSpPr>
            <p:cNvPr id="159" name="Group 158">
              <a:extLst>
                <a:ext uri="{FF2B5EF4-FFF2-40B4-BE49-F238E27FC236}">
                  <a16:creationId xmlns:a16="http://schemas.microsoft.com/office/drawing/2014/main" id="{5205B488-B5D6-4174-A23C-E235D808BFC1}"/>
                </a:ext>
              </a:extLst>
            </p:cNvPr>
            <p:cNvGrpSpPr/>
            <p:nvPr/>
          </p:nvGrpSpPr>
          <p:grpSpPr>
            <a:xfrm>
              <a:off x="1360627" y="3631962"/>
              <a:ext cx="365760" cy="71935"/>
              <a:chOff x="1360627" y="3631962"/>
              <a:chExt cx="365760" cy="71935"/>
            </a:xfrm>
          </p:grpSpPr>
          <p:cxnSp>
            <p:nvCxnSpPr>
              <p:cNvPr id="157" name="Straight Connector 156">
                <a:extLst>
                  <a:ext uri="{FF2B5EF4-FFF2-40B4-BE49-F238E27FC236}">
                    <a16:creationId xmlns:a16="http://schemas.microsoft.com/office/drawing/2014/main" id="{0F026405-EC34-4123-9EFE-43FBC7D4AD6F}"/>
                  </a:ext>
                </a:extLst>
              </p:cNvPr>
              <p:cNvCxnSpPr/>
              <p:nvPr/>
            </p:nvCxnSpPr>
            <p:spPr>
              <a:xfrm>
                <a:off x="1360627" y="3631962"/>
                <a:ext cx="36576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8" name="Straight Connector 157">
                <a:extLst>
                  <a:ext uri="{FF2B5EF4-FFF2-40B4-BE49-F238E27FC236}">
                    <a16:creationId xmlns:a16="http://schemas.microsoft.com/office/drawing/2014/main" id="{6E1C9834-C081-4B70-9F52-F85302B67A5D}"/>
                  </a:ext>
                </a:extLst>
              </p:cNvPr>
              <p:cNvCxnSpPr/>
              <p:nvPr/>
            </p:nvCxnSpPr>
            <p:spPr>
              <a:xfrm>
                <a:off x="1425247" y="3703897"/>
                <a:ext cx="22860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60" name="Group 159">
              <a:extLst>
                <a:ext uri="{FF2B5EF4-FFF2-40B4-BE49-F238E27FC236}">
                  <a16:creationId xmlns:a16="http://schemas.microsoft.com/office/drawing/2014/main" id="{CA8D76F7-A340-446A-9408-5FA8FD1E9D1A}"/>
                </a:ext>
              </a:extLst>
            </p:cNvPr>
            <p:cNvGrpSpPr/>
            <p:nvPr/>
          </p:nvGrpSpPr>
          <p:grpSpPr>
            <a:xfrm>
              <a:off x="1368525" y="3777633"/>
              <a:ext cx="365760" cy="71935"/>
              <a:chOff x="1360627" y="3631962"/>
              <a:chExt cx="365760" cy="71935"/>
            </a:xfrm>
          </p:grpSpPr>
          <p:cxnSp>
            <p:nvCxnSpPr>
              <p:cNvPr id="161" name="Straight Connector 160">
                <a:extLst>
                  <a:ext uri="{FF2B5EF4-FFF2-40B4-BE49-F238E27FC236}">
                    <a16:creationId xmlns:a16="http://schemas.microsoft.com/office/drawing/2014/main" id="{E844EFFE-542F-4327-B68F-20BA2195C3F3}"/>
                  </a:ext>
                </a:extLst>
              </p:cNvPr>
              <p:cNvCxnSpPr/>
              <p:nvPr/>
            </p:nvCxnSpPr>
            <p:spPr>
              <a:xfrm>
                <a:off x="1360627" y="3631962"/>
                <a:ext cx="36576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2" name="Straight Connector 161">
                <a:extLst>
                  <a:ext uri="{FF2B5EF4-FFF2-40B4-BE49-F238E27FC236}">
                    <a16:creationId xmlns:a16="http://schemas.microsoft.com/office/drawing/2014/main" id="{ECB3E447-F5BD-4F13-9C10-9C4F7EF2B2BA}"/>
                  </a:ext>
                </a:extLst>
              </p:cNvPr>
              <p:cNvCxnSpPr/>
              <p:nvPr/>
            </p:nvCxnSpPr>
            <p:spPr>
              <a:xfrm>
                <a:off x="1425247" y="3703897"/>
                <a:ext cx="22860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cxnSp>
        <p:nvCxnSpPr>
          <p:cNvPr id="165" name="Straight Connector 164">
            <a:extLst>
              <a:ext uri="{FF2B5EF4-FFF2-40B4-BE49-F238E27FC236}">
                <a16:creationId xmlns:a16="http://schemas.microsoft.com/office/drawing/2014/main" id="{5A750D59-8F31-4944-BD75-D28A2724737B}"/>
              </a:ext>
            </a:extLst>
          </p:cNvPr>
          <p:cNvCxnSpPr>
            <a:cxnSpLocks/>
          </p:cNvCxnSpPr>
          <p:nvPr/>
        </p:nvCxnSpPr>
        <p:spPr>
          <a:xfrm flipH="1">
            <a:off x="1994088" y="4114862"/>
            <a:ext cx="7898" cy="142254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76" name="Group 175">
            <a:extLst>
              <a:ext uri="{FF2B5EF4-FFF2-40B4-BE49-F238E27FC236}">
                <a16:creationId xmlns:a16="http://schemas.microsoft.com/office/drawing/2014/main" id="{B60B7F4F-EBF8-45A1-BC71-E0D2663CBE03}"/>
              </a:ext>
            </a:extLst>
          </p:cNvPr>
          <p:cNvGrpSpPr/>
          <p:nvPr/>
        </p:nvGrpSpPr>
        <p:grpSpPr>
          <a:xfrm>
            <a:off x="4788920" y="5812925"/>
            <a:ext cx="365760" cy="128268"/>
            <a:chOff x="1360627" y="3631962"/>
            <a:chExt cx="365760" cy="128268"/>
          </a:xfrm>
        </p:grpSpPr>
        <p:grpSp>
          <p:nvGrpSpPr>
            <p:cNvPr id="177" name="Group 176">
              <a:extLst>
                <a:ext uri="{FF2B5EF4-FFF2-40B4-BE49-F238E27FC236}">
                  <a16:creationId xmlns:a16="http://schemas.microsoft.com/office/drawing/2014/main" id="{0B57E73C-B863-4BA1-8FAE-C0E61645FDA4}"/>
                </a:ext>
              </a:extLst>
            </p:cNvPr>
            <p:cNvGrpSpPr/>
            <p:nvPr/>
          </p:nvGrpSpPr>
          <p:grpSpPr>
            <a:xfrm>
              <a:off x="1360627" y="3631962"/>
              <a:ext cx="365760" cy="71935"/>
              <a:chOff x="1360627" y="3631962"/>
              <a:chExt cx="365760" cy="71935"/>
            </a:xfrm>
          </p:grpSpPr>
          <p:cxnSp>
            <p:nvCxnSpPr>
              <p:cNvPr id="181" name="Straight Connector 180">
                <a:extLst>
                  <a:ext uri="{FF2B5EF4-FFF2-40B4-BE49-F238E27FC236}">
                    <a16:creationId xmlns:a16="http://schemas.microsoft.com/office/drawing/2014/main" id="{FD69425D-A377-4993-82D5-77F1B8DEBC26}"/>
                  </a:ext>
                </a:extLst>
              </p:cNvPr>
              <p:cNvCxnSpPr/>
              <p:nvPr/>
            </p:nvCxnSpPr>
            <p:spPr>
              <a:xfrm>
                <a:off x="1360627" y="3631962"/>
                <a:ext cx="36576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2" name="Straight Connector 181">
                <a:extLst>
                  <a:ext uri="{FF2B5EF4-FFF2-40B4-BE49-F238E27FC236}">
                    <a16:creationId xmlns:a16="http://schemas.microsoft.com/office/drawing/2014/main" id="{72B07FDF-C993-4987-A434-02E81A910B2C}"/>
                  </a:ext>
                </a:extLst>
              </p:cNvPr>
              <p:cNvCxnSpPr/>
              <p:nvPr/>
            </p:nvCxnSpPr>
            <p:spPr>
              <a:xfrm>
                <a:off x="1425247" y="3703897"/>
                <a:ext cx="22860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79" name="Straight Connector 178">
              <a:extLst>
                <a:ext uri="{FF2B5EF4-FFF2-40B4-BE49-F238E27FC236}">
                  <a16:creationId xmlns:a16="http://schemas.microsoft.com/office/drawing/2014/main" id="{055EC15E-D382-4CB1-A6A0-972251381CD6}"/>
                </a:ext>
              </a:extLst>
            </p:cNvPr>
            <p:cNvCxnSpPr/>
            <p:nvPr/>
          </p:nvCxnSpPr>
          <p:spPr>
            <a:xfrm>
              <a:off x="1478661" y="3760230"/>
              <a:ext cx="13716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84" name="Rectangle 183">
                <a:extLst>
                  <a:ext uri="{FF2B5EF4-FFF2-40B4-BE49-F238E27FC236}">
                    <a16:creationId xmlns:a16="http://schemas.microsoft.com/office/drawing/2014/main" id="{E4B90A1B-C77E-4C16-BAE7-74E8101B8944}"/>
                  </a:ext>
                </a:extLst>
              </p:cNvPr>
              <p:cNvSpPr/>
              <p:nvPr/>
            </p:nvSpPr>
            <p:spPr>
              <a:xfrm>
                <a:off x="1629813" y="3614510"/>
                <a:ext cx="41069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−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84" name="Rectangle 183">
                <a:extLst>
                  <a:ext uri="{FF2B5EF4-FFF2-40B4-BE49-F238E27FC236}">
                    <a16:creationId xmlns:a16="http://schemas.microsoft.com/office/drawing/2014/main" id="{E4B90A1B-C77E-4C16-BAE7-74E8101B8944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29813" y="3614510"/>
                <a:ext cx="410690" cy="369332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86" name="Oval 185">
            <a:extLst>
              <a:ext uri="{FF2B5EF4-FFF2-40B4-BE49-F238E27FC236}">
                <a16:creationId xmlns:a16="http://schemas.microsoft.com/office/drawing/2014/main" id="{CDC59343-9C03-440C-9C57-08CEEDADFEAD}"/>
              </a:ext>
            </a:extLst>
          </p:cNvPr>
          <p:cNvSpPr/>
          <p:nvPr/>
        </p:nvSpPr>
        <p:spPr>
          <a:xfrm>
            <a:off x="3049964" y="4553935"/>
            <a:ext cx="365760" cy="369331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87" name="Straight Connector 186">
            <a:extLst>
              <a:ext uri="{FF2B5EF4-FFF2-40B4-BE49-F238E27FC236}">
                <a16:creationId xmlns:a16="http://schemas.microsoft.com/office/drawing/2014/main" id="{89156AAF-E826-413E-88B2-0024315D5FDA}"/>
              </a:ext>
            </a:extLst>
          </p:cNvPr>
          <p:cNvCxnSpPr>
            <a:cxnSpLocks/>
          </p:cNvCxnSpPr>
          <p:nvPr/>
        </p:nvCxnSpPr>
        <p:spPr>
          <a:xfrm>
            <a:off x="3244070" y="4916106"/>
            <a:ext cx="0" cy="62146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8" name="Straight Connector 187">
            <a:extLst>
              <a:ext uri="{FF2B5EF4-FFF2-40B4-BE49-F238E27FC236}">
                <a16:creationId xmlns:a16="http://schemas.microsoft.com/office/drawing/2014/main" id="{B5C00CB7-836B-4B9C-A8B7-073D1A5E8A68}"/>
              </a:ext>
            </a:extLst>
          </p:cNvPr>
          <p:cNvCxnSpPr>
            <a:cxnSpLocks/>
          </p:cNvCxnSpPr>
          <p:nvPr/>
        </p:nvCxnSpPr>
        <p:spPr>
          <a:xfrm>
            <a:off x="3228077" y="4074063"/>
            <a:ext cx="6832" cy="47987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91" name="Rectangle 190">
                <a:extLst>
                  <a:ext uri="{FF2B5EF4-FFF2-40B4-BE49-F238E27FC236}">
                    <a16:creationId xmlns:a16="http://schemas.microsoft.com/office/drawing/2014/main" id="{19EE5356-F6F0-491D-85ED-FCE76BF5D3A3}"/>
                  </a:ext>
                </a:extLst>
              </p:cNvPr>
              <p:cNvSpPr/>
              <p:nvPr/>
            </p:nvSpPr>
            <p:spPr>
              <a:xfrm>
                <a:off x="3029564" y="4616910"/>
                <a:ext cx="41069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latin typeface="Cambria Math" panose="02040503050406030204" pitchFamily="18" charset="0"/>
                        </a:rPr>
                        <m:t>+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91" name="Rectangle 190">
                <a:extLst>
                  <a:ext uri="{FF2B5EF4-FFF2-40B4-BE49-F238E27FC236}">
                    <a16:creationId xmlns:a16="http://schemas.microsoft.com/office/drawing/2014/main" id="{19EE5356-F6F0-491D-85ED-FCE76BF5D3A3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29564" y="4616910"/>
                <a:ext cx="410690" cy="369332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2" name="Rectangle 191">
                <a:extLst>
                  <a:ext uri="{FF2B5EF4-FFF2-40B4-BE49-F238E27FC236}">
                    <a16:creationId xmlns:a16="http://schemas.microsoft.com/office/drawing/2014/main" id="{0D1DA864-DAD3-4F68-8506-46676A66B4A8}"/>
                  </a:ext>
                </a:extLst>
              </p:cNvPr>
              <p:cNvSpPr/>
              <p:nvPr/>
            </p:nvSpPr>
            <p:spPr>
              <a:xfrm>
                <a:off x="3022732" y="4466046"/>
                <a:ext cx="41069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−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92" name="Rectangle 191">
                <a:extLst>
                  <a:ext uri="{FF2B5EF4-FFF2-40B4-BE49-F238E27FC236}">
                    <a16:creationId xmlns:a16="http://schemas.microsoft.com/office/drawing/2014/main" id="{0D1DA864-DAD3-4F68-8506-46676A66B4A8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22732" y="4466046"/>
                <a:ext cx="410690" cy="369332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81" name="Straight Connector 80">
            <a:extLst>
              <a:ext uri="{FF2B5EF4-FFF2-40B4-BE49-F238E27FC236}">
                <a16:creationId xmlns:a16="http://schemas.microsoft.com/office/drawing/2014/main" id="{F5FC3FA3-65BE-47A2-8246-6B73C4E81862}"/>
              </a:ext>
            </a:extLst>
          </p:cNvPr>
          <p:cNvCxnSpPr/>
          <p:nvPr/>
        </p:nvCxnSpPr>
        <p:spPr>
          <a:xfrm>
            <a:off x="4351534" y="2732182"/>
            <a:ext cx="0" cy="27276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Straight Connector 81">
            <a:extLst>
              <a:ext uri="{FF2B5EF4-FFF2-40B4-BE49-F238E27FC236}">
                <a16:creationId xmlns:a16="http://schemas.microsoft.com/office/drawing/2014/main" id="{9BC7E08E-0510-422C-83B2-9CB7E6A92A17}"/>
              </a:ext>
            </a:extLst>
          </p:cNvPr>
          <p:cNvCxnSpPr>
            <a:cxnSpLocks/>
          </p:cNvCxnSpPr>
          <p:nvPr/>
        </p:nvCxnSpPr>
        <p:spPr>
          <a:xfrm>
            <a:off x="4372019" y="3666222"/>
            <a:ext cx="0" cy="93279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4" name="Group 83">
            <a:extLst>
              <a:ext uri="{FF2B5EF4-FFF2-40B4-BE49-F238E27FC236}">
                <a16:creationId xmlns:a16="http://schemas.microsoft.com/office/drawing/2014/main" id="{FAB47D43-F71C-4B3B-A554-999EF85E7DBC}"/>
              </a:ext>
            </a:extLst>
          </p:cNvPr>
          <p:cNvGrpSpPr/>
          <p:nvPr/>
        </p:nvGrpSpPr>
        <p:grpSpPr>
          <a:xfrm rot="16200000">
            <a:off x="4068850" y="4775095"/>
            <a:ext cx="660991" cy="298206"/>
            <a:chOff x="9391502" y="3838294"/>
            <a:chExt cx="660991" cy="298206"/>
          </a:xfrm>
        </p:grpSpPr>
        <p:grpSp>
          <p:nvGrpSpPr>
            <p:cNvPr id="85" name="Group 84">
              <a:extLst>
                <a:ext uri="{FF2B5EF4-FFF2-40B4-BE49-F238E27FC236}">
                  <a16:creationId xmlns:a16="http://schemas.microsoft.com/office/drawing/2014/main" id="{BE369663-D720-44CB-A91C-204BC64E0C97}"/>
                </a:ext>
              </a:extLst>
            </p:cNvPr>
            <p:cNvGrpSpPr/>
            <p:nvPr/>
          </p:nvGrpSpPr>
          <p:grpSpPr>
            <a:xfrm rot="10800000">
              <a:off x="9883480" y="3845406"/>
              <a:ext cx="169013" cy="291094"/>
              <a:chOff x="3608294" y="2623632"/>
              <a:chExt cx="204010" cy="290601"/>
            </a:xfrm>
          </p:grpSpPr>
          <p:cxnSp>
            <p:nvCxnSpPr>
              <p:cNvPr id="104" name="Straight Connector 103">
                <a:extLst>
                  <a:ext uri="{FF2B5EF4-FFF2-40B4-BE49-F238E27FC236}">
                    <a16:creationId xmlns:a16="http://schemas.microsoft.com/office/drawing/2014/main" id="{BAF52A3D-0BD8-465C-9DAA-A6A4508047A4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608294" y="2623632"/>
                <a:ext cx="72358" cy="173356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5" name="Straight Connector 104">
                <a:extLst>
                  <a:ext uri="{FF2B5EF4-FFF2-40B4-BE49-F238E27FC236}">
                    <a16:creationId xmlns:a16="http://schemas.microsoft.com/office/drawing/2014/main" id="{B145628F-EE43-4195-BEEE-4ADAE74A9562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86" name="Group 85">
              <a:extLst>
                <a:ext uri="{FF2B5EF4-FFF2-40B4-BE49-F238E27FC236}">
                  <a16:creationId xmlns:a16="http://schemas.microsoft.com/office/drawing/2014/main" id="{210D645A-43A0-4987-BEFF-3E2E49A2976E}"/>
                </a:ext>
              </a:extLst>
            </p:cNvPr>
            <p:cNvGrpSpPr/>
            <p:nvPr/>
          </p:nvGrpSpPr>
          <p:grpSpPr>
            <a:xfrm rot="10800000">
              <a:off x="9665237" y="3838294"/>
              <a:ext cx="218348" cy="291095"/>
              <a:chOff x="3548743" y="2623631"/>
              <a:chExt cx="263561" cy="290602"/>
            </a:xfrm>
          </p:grpSpPr>
          <p:cxnSp>
            <p:nvCxnSpPr>
              <p:cNvPr id="102" name="Straight Connector 101">
                <a:extLst>
                  <a:ext uri="{FF2B5EF4-FFF2-40B4-BE49-F238E27FC236}">
                    <a16:creationId xmlns:a16="http://schemas.microsoft.com/office/drawing/2014/main" id="{CCBC4596-B8DB-4CA2-AF42-9C73456457D6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3" name="Straight Connector 102">
                <a:extLst>
                  <a:ext uri="{FF2B5EF4-FFF2-40B4-BE49-F238E27FC236}">
                    <a16:creationId xmlns:a16="http://schemas.microsoft.com/office/drawing/2014/main" id="{907D83DC-D3CD-4055-B00C-7C1E4312C9A2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87" name="Group 86">
              <a:extLst>
                <a:ext uri="{FF2B5EF4-FFF2-40B4-BE49-F238E27FC236}">
                  <a16:creationId xmlns:a16="http://schemas.microsoft.com/office/drawing/2014/main" id="{A39E523B-DF66-4EE2-B8F3-BDCC6E49E63D}"/>
                </a:ext>
              </a:extLst>
            </p:cNvPr>
            <p:cNvGrpSpPr/>
            <p:nvPr/>
          </p:nvGrpSpPr>
          <p:grpSpPr>
            <a:xfrm rot="10800000">
              <a:off x="9446996" y="3838294"/>
              <a:ext cx="218348" cy="291095"/>
              <a:chOff x="3548743" y="2623631"/>
              <a:chExt cx="263561" cy="290602"/>
            </a:xfrm>
          </p:grpSpPr>
          <p:cxnSp>
            <p:nvCxnSpPr>
              <p:cNvPr id="89" name="Straight Connector 88">
                <a:extLst>
                  <a:ext uri="{FF2B5EF4-FFF2-40B4-BE49-F238E27FC236}">
                    <a16:creationId xmlns:a16="http://schemas.microsoft.com/office/drawing/2014/main" id="{93C5DE2D-FDBF-4DD3-BB01-3D46240DA3FA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0" name="Straight Connector 89">
                <a:extLst>
                  <a:ext uri="{FF2B5EF4-FFF2-40B4-BE49-F238E27FC236}">
                    <a16:creationId xmlns:a16="http://schemas.microsoft.com/office/drawing/2014/main" id="{57BF886D-1B6F-4643-B25A-4B2D170258BC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88" name="Straight Connector 87">
              <a:extLst>
                <a:ext uri="{FF2B5EF4-FFF2-40B4-BE49-F238E27FC236}">
                  <a16:creationId xmlns:a16="http://schemas.microsoft.com/office/drawing/2014/main" id="{17ABBD83-FE7B-40F3-BF17-778E6FC74686}"/>
                </a:ext>
              </a:extLst>
            </p:cNvPr>
            <p:cNvCxnSpPr>
              <a:cxnSpLocks/>
            </p:cNvCxnSpPr>
            <p:nvPr/>
          </p:nvCxnSpPr>
          <p:spPr>
            <a:xfrm rot="10800000" flipV="1">
              <a:off x="9391502" y="3840281"/>
              <a:ext cx="55708" cy="14967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06" name="Straight Connector 105">
            <a:extLst>
              <a:ext uri="{FF2B5EF4-FFF2-40B4-BE49-F238E27FC236}">
                <a16:creationId xmlns:a16="http://schemas.microsoft.com/office/drawing/2014/main" id="{8CA96B4B-1A79-42C0-9829-A86FCC208377}"/>
              </a:ext>
            </a:extLst>
          </p:cNvPr>
          <p:cNvCxnSpPr>
            <a:cxnSpLocks/>
          </p:cNvCxnSpPr>
          <p:nvPr/>
        </p:nvCxnSpPr>
        <p:spPr>
          <a:xfrm>
            <a:off x="4405350" y="5256362"/>
            <a:ext cx="0" cy="28104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Straight Connector 106">
            <a:extLst>
              <a:ext uri="{FF2B5EF4-FFF2-40B4-BE49-F238E27FC236}">
                <a16:creationId xmlns:a16="http://schemas.microsoft.com/office/drawing/2014/main" id="{6C06FF0D-C6B0-417C-A732-4C7615E7D06E}"/>
              </a:ext>
            </a:extLst>
          </p:cNvPr>
          <p:cNvCxnSpPr/>
          <p:nvPr/>
        </p:nvCxnSpPr>
        <p:spPr>
          <a:xfrm rot="5400000" flipH="1">
            <a:off x="3859013" y="4064031"/>
            <a:ext cx="228600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Straight Connector 107">
            <a:extLst>
              <a:ext uri="{FF2B5EF4-FFF2-40B4-BE49-F238E27FC236}">
                <a16:creationId xmlns:a16="http://schemas.microsoft.com/office/drawing/2014/main" id="{3F208530-7886-4408-8F9A-A3763B2DF38D}"/>
              </a:ext>
            </a:extLst>
          </p:cNvPr>
          <p:cNvCxnSpPr/>
          <p:nvPr/>
        </p:nvCxnSpPr>
        <p:spPr>
          <a:xfrm rot="5400000" flipH="1">
            <a:off x="3756729" y="4065343"/>
            <a:ext cx="228600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10" name="Rectangle 109">
                <a:extLst>
                  <a:ext uri="{FF2B5EF4-FFF2-40B4-BE49-F238E27FC236}">
                    <a16:creationId xmlns:a16="http://schemas.microsoft.com/office/drawing/2014/main" id="{37A072EA-9E93-434D-ABA3-443BFF495F67}"/>
                  </a:ext>
                </a:extLst>
              </p:cNvPr>
              <p:cNvSpPr/>
              <p:nvPr/>
            </p:nvSpPr>
            <p:spPr>
              <a:xfrm>
                <a:off x="3804639" y="4539535"/>
                <a:ext cx="488403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10" name="Rectangle 109">
                <a:extLst>
                  <a:ext uri="{FF2B5EF4-FFF2-40B4-BE49-F238E27FC236}">
                    <a16:creationId xmlns:a16="http://schemas.microsoft.com/office/drawing/2014/main" id="{37A072EA-9E93-434D-ABA3-443BFF495F67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04639" y="4539535"/>
                <a:ext cx="488403" cy="369332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83" name="Group 82">
            <a:extLst>
              <a:ext uri="{FF2B5EF4-FFF2-40B4-BE49-F238E27FC236}">
                <a16:creationId xmlns:a16="http://schemas.microsoft.com/office/drawing/2014/main" id="{51C656D4-5E15-4821-A0AC-E80CCD7BBE4C}"/>
              </a:ext>
            </a:extLst>
          </p:cNvPr>
          <p:cNvGrpSpPr/>
          <p:nvPr/>
        </p:nvGrpSpPr>
        <p:grpSpPr>
          <a:xfrm>
            <a:off x="5554761" y="4690821"/>
            <a:ext cx="298207" cy="655225"/>
            <a:chOff x="4147623" y="3609324"/>
            <a:chExt cx="297702" cy="790900"/>
          </a:xfrm>
        </p:grpSpPr>
        <p:grpSp>
          <p:nvGrpSpPr>
            <p:cNvPr id="91" name="Group 90">
              <a:extLst>
                <a:ext uri="{FF2B5EF4-FFF2-40B4-BE49-F238E27FC236}">
                  <a16:creationId xmlns:a16="http://schemas.microsoft.com/office/drawing/2014/main" id="{8FD3A6B3-5585-4AA4-BF0B-465258FFCDC2}"/>
                </a:ext>
              </a:extLst>
            </p:cNvPr>
            <p:cNvGrpSpPr/>
            <p:nvPr/>
          </p:nvGrpSpPr>
          <p:grpSpPr>
            <a:xfrm rot="16200000">
              <a:off x="4190919" y="4152918"/>
              <a:ext cx="204010" cy="290601"/>
              <a:chOff x="3608294" y="2623632"/>
              <a:chExt cx="204010" cy="290601"/>
            </a:xfrm>
          </p:grpSpPr>
          <p:cxnSp>
            <p:nvCxnSpPr>
              <p:cNvPr id="129" name="Straight Connector 128">
                <a:extLst>
                  <a:ext uri="{FF2B5EF4-FFF2-40B4-BE49-F238E27FC236}">
                    <a16:creationId xmlns:a16="http://schemas.microsoft.com/office/drawing/2014/main" id="{3F895DEA-72DF-4130-8275-3EACCB6F2AE1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608294" y="2623632"/>
                <a:ext cx="72358" cy="173356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0" name="Straight Connector 129">
                <a:extLst>
                  <a:ext uri="{FF2B5EF4-FFF2-40B4-BE49-F238E27FC236}">
                    <a16:creationId xmlns:a16="http://schemas.microsoft.com/office/drawing/2014/main" id="{6D5347F0-6AD3-48B0-A0C2-BC06B84633B0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09" name="Group 108">
              <a:extLst>
                <a:ext uri="{FF2B5EF4-FFF2-40B4-BE49-F238E27FC236}">
                  <a16:creationId xmlns:a16="http://schemas.microsoft.com/office/drawing/2014/main" id="{EF3B1AA7-71F8-4EB7-A254-2F372F12FCBE}"/>
                </a:ext>
              </a:extLst>
            </p:cNvPr>
            <p:cNvGrpSpPr/>
            <p:nvPr/>
          </p:nvGrpSpPr>
          <p:grpSpPr>
            <a:xfrm rot="16200000">
              <a:off x="4168243" y="3919260"/>
              <a:ext cx="263561" cy="290602"/>
              <a:chOff x="3548743" y="2623631"/>
              <a:chExt cx="263561" cy="290602"/>
            </a:xfrm>
          </p:grpSpPr>
          <p:cxnSp>
            <p:nvCxnSpPr>
              <p:cNvPr id="115" name="Straight Connector 114">
                <a:extLst>
                  <a:ext uri="{FF2B5EF4-FFF2-40B4-BE49-F238E27FC236}">
                    <a16:creationId xmlns:a16="http://schemas.microsoft.com/office/drawing/2014/main" id="{C95E9E0E-39D6-40F3-9EB0-5CECF77EAACB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7" name="Straight Connector 126">
                <a:extLst>
                  <a:ext uri="{FF2B5EF4-FFF2-40B4-BE49-F238E27FC236}">
                    <a16:creationId xmlns:a16="http://schemas.microsoft.com/office/drawing/2014/main" id="{31DD3E12-2D5F-4E00-956D-FEFEC4935B5C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11" name="Group 110">
              <a:extLst>
                <a:ext uri="{FF2B5EF4-FFF2-40B4-BE49-F238E27FC236}">
                  <a16:creationId xmlns:a16="http://schemas.microsoft.com/office/drawing/2014/main" id="{090C7423-6453-4745-AD58-03BDC5B1D8E1}"/>
                </a:ext>
              </a:extLst>
            </p:cNvPr>
            <p:cNvGrpSpPr/>
            <p:nvPr/>
          </p:nvGrpSpPr>
          <p:grpSpPr>
            <a:xfrm rot="16200000">
              <a:off x="4168243" y="3655828"/>
              <a:ext cx="263561" cy="290602"/>
              <a:chOff x="3548743" y="2623631"/>
              <a:chExt cx="263561" cy="290602"/>
            </a:xfrm>
          </p:grpSpPr>
          <p:cxnSp>
            <p:nvCxnSpPr>
              <p:cNvPr id="113" name="Straight Connector 112">
                <a:extLst>
                  <a:ext uri="{FF2B5EF4-FFF2-40B4-BE49-F238E27FC236}">
                    <a16:creationId xmlns:a16="http://schemas.microsoft.com/office/drawing/2014/main" id="{7F7BB193-12AB-469D-9677-C73207084565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4" name="Straight Connector 113">
                <a:extLst>
                  <a:ext uri="{FF2B5EF4-FFF2-40B4-BE49-F238E27FC236}">
                    <a16:creationId xmlns:a16="http://schemas.microsoft.com/office/drawing/2014/main" id="{3D4DE5CC-2735-4CBC-BFE9-39B04DBA161A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12" name="Straight Connector 111">
              <a:extLst>
                <a:ext uri="{FF2B5EF4-FFF2-40B4-BE49-F238E27FC236}">
                  <a16:creationId xmlns:a16="http://schemas.microsoft.com/office/drawing/2014/main" id="{3395EFCE-C23A-4ED8-B71F-AAED23C3FB7E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4308632" y="3609324"/>
              <a:ext cx="134708" cy="60283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31" name="Straight Connector 130">
            <a:extLst>
              <a:ext uri="{FF2B5EF4-FFF2-40B4-BE49-F238E27FC236}">
                <a16:creationId xmlns:a16="http://schemas.microsoft.com/office/drawing/2014/main" id="{09C7CB5F-5645-49FF-87A1-875ADC4D722B}"/>
              </a:ext>
            </a:extLst>
          </p:cNvPr>
          <p:cNvCxnSpPr>
            <a:cxnSpLocks/>
          </p:cNvCxnSpPr>
          <p:nvPr/>
        </p:nvCxnSpPr>
        <p:spPr>
          <a:xfrm flipV="1">
            <a:off x="5716043" y="5346046"/>
            <a:ext cx="0" cy="19136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32" name="Rectangle 131">
                <a:extLst>
                  <a:ext uri="{FF2B5EF4-FFF2-40B4-BE49-F238E27FC236}">
                    <a16:creationId xmlns:a16="http://schemas.microsoft.com/office/drawing/2014/main" id="{CA7AA1E2-E3FE-4C64-B510-639F669112F0}"/>
                  </a:ext>
                </a:extLst>
              </p:cNvPr>
              <p:cNvSpPr/>
              <p:nvPr/>
            </p:nvSpPr>
            <p:spPr>
              <a:xfrm>
                <a:off x="5852968" y="4825297"/>
                <a:ext cx="504562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𝐸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32" name="Rectangle 131">
                <a:extLst>
                  <a:ext uri="{FF2B5EF4-FFF2-40B4-BE49-F238E27FC236}">
                    <a16:creationId xmlns:a16="http://schemas.microsoft.com/office/drawing/2014/main" id="{CA7AA1E2-E3FE-4C64-B510-639F669112F0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52968" y="4825297"/>
                <a:ext cx="504562" cy="369332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6" name="Rectangle 135">
                <a:extLst>
                  <a:ext uri="{FF2B5EF4-FFF2-40B4-BE49-F238E27FC236}">
                    <a16:creationId xmlns:a16="http://schemas.microsoft.com/office/drawing/2014/main" id="{A9CFF28E-C091-47AF-83E2-6DE317240147}"/>
                  </a:ext>
                </a:extLst>
              </p:cNvPr>
              <p:cNvSpPr/>
              <p:nvPr/>
            </p:nvSpPr>
            <p:spPr>
              <a:xfrm>
                <a:off x="4372412" y="2309596"/>
                <a:ext cx="829073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i="1" smtClean="0">
                        <a:latin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en-US" dirty="0"/>
                  <a:t> 10 V</a:t>
                </a:r>
              </a:p>
            </p:txBody>
          </p:sp>
        </mc:Choice>
        <mc:Fallback xmlns="">
          <p:sp>
            <p:nvSpPr>
              <p:cNvPr id="136" name="Rectangle 135">
                <a:extLst>
                  <a:ext uri="{FF2B5EF4-FFF2-40B4-BE49-F238E27FC236}">
                    <a16:creationId xmlns:a16="http://schemas.microsoft.com/office/drawing/2014/main" id="{A9CFF28E-C091-47AF-83E2-6DE317240147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72412" y="2309596"/>
                <a:ext cx="829073" cy="369332"/>
              </a:xfrm>
              <a:prstGeom prst="rect">
                <a:avLst/>
              </a:prstGeom>
              <a:blipFill>
                <a:blip r:embed="rId13"/>
                <a:stretch>
                  <a:fillRect t="-10000" r="-5882" b="-26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8" name="Rectangle 137">
                <a:extLst>
                  <a:ext uri="{FF2B5EF4-FFF2-40B4-BE49-F238E27FC236}">
                    <a16:creationId xmlns:a16="http://schemas.microsoft.com/office/drawing/2014/main" id="{F73E2E6E-3328-49AD-9EA3-15EC11863744}"/>
                  </a:ext>
                </a:extLst>
              </p:cNvPr>
              <p:cNvSpPr/>
              <p:nvPr/>
            </p:nvSpPr>
            <p:spPr>
              <a:xfrm>
                <a:off x="5752938" y="4283878"/>
                <a:ext cx="474682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𝐸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38" name="Rectangle 137">
                <a:extLst>
                  <a:ext uri="{FF2B5EF4-FFF2-40B4-BE49-F238E27FC236}">
                    <a16:creationId xmlns:a16="http://schemas.microsoft.com/office/drawing/2014/main" id="{F73E2E6E-3328-49AD-9EA3-15EC11863744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52938" y="4283878"/>
                <a:ext cx="474682" cy="369332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1" name="Oval 140">
            <a:extLst>
              <a:ext uri="{FF2B5EF4-FFF2-40B4-BE49-F238E27FC236}">
                <a16:creationId xmlns:a16="http://schemas.microsoft.com/office/drawing/2014/main" id="{5460039B-C430-44A1-A3CD-54BAFF48BE7C}"/>
              </a:ext>
            </a:extLst>
          </p:cNvPr>
          <p:cNvSpPr/>
          <p:nvPr/>
        </p:nvSpPr>
        <p:spPr>
          <a:xfrm>
            <a:off x="5706426" y="4488317"/>
            <a:ext cx="45720" cy="4572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5" name="TextBox 134">
                <a:extLst>
                  <a:ext uri="{FF2B5EF4-FFF2-40B4-BE49-F238E27FC236}">
                    <a16:creationId xmlns:a16="http://schemas.microsoft.com/office/drawing/2014/main" id="{96EE369D-CB52-4EB1-B98E-2A8AF298412D}"/>
                  </a:ext>
                </a:extLst>
              </p:cNvPr>
              <p:cNvSpPr txBox="1"/>
              <p:nvPr/>
            </p:nvSpPr>
            <p:spPr>
              <a:xfrm>
                <a:off x="7971776" y="2590513"/>
                <a:ext cx="3183343" cy="799578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𝐸</m:t>
                          </m:r>
                        </m:sub>
                      </m:sSub>
                      <m:r>
                        <a:rPr lang="en-US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−2.0 </m:t>
                          </m:r>
                          <m:r>
                            <a:rPr lang="en-US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𝑉</m:t>
                          </m:r>
                        </m:num>
                        <m:den>
                          <m:d>
                            <m:dPr>
                              <m:ctrlPr>
                                <a:rPr lang="en-US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−10 </m:t>
                              </m:r>
                              <m:r>
                                <a:rPr lang="en-US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𝑚𝐴</m:t>
                              </m:r>
                            </m:e>
                          </m:d>
                          <m:f>
                            <m:fPr>
                              <m:ctrlPr>
                                <a:rPr lang="en-US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1+</m:t>
                              </m:r>
                              <m:r>
                                <a:rPr lang="en-US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𝛽</m:t>
                              </m:r>
                            </m:num>
                            <m:den>
                              <m:r>
                                <a:rPr lang="en-US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𝛽</m:t>
                              </m:r>
                            </m:den>
                          </m:f>
                        </m:den>
                      </m:f>
                    </m:oMath>
                  </m:oMathPara>
                </a14:m>
                <a:endParaRPr lang="en-US" b="0" i="1" dirty="0">
                  <a:solidFill>
                    <a:srgbClr val="0070C0"/>
                  </a:solidFill>
                  <a:latin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135" name="TextBox 134">
                <a:extLst>
                  <a:ext uri="{FF2B5EF4-FFF2-40B4-BE49-F238E27FC236}">
                    <a16:creationId xmlns:a16="http://schemas.microsoft.com/office/drawing/2014/main" id="{96EE369D-CB52-4EB1-B98E-2A8AF298412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71776" y="2590513"/>
                <a:ext cx="3183343" cy="799578"/>
              </a:xfrm>
              <a:prstGeom prst="rect">
                <a:avLst/>
              </a:prstGeom>
              <a:blipFill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0" name="Content Placeholder 2">
            <a:extLst>
              <a:ext uri="{FF2B5EF4-FFF2-40B4-BE49-F238E27FC236}">
                <a16:creationId xmlns:a16="http://schemas.microsoft.com/office/drawing/2014/main" id="{20F70F18-7121-4EA3-A5C5-35529A8622CA}"/>
              </a:ext>
            </a:extLst>
          </p:cNvPr>
          <p:cNvSpPr txBox="1">
            <a:spLocks/>
          </p:cNvSpPr>
          <p:nvPr/>
        </p:nvSpPr>
        <p:spPr>
          <a:xfrm>
            <a:off x="7437887" y="4435074"/>
            <a:ext cx="4416902" cy="4445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FF0000"/>
                </a:solidFill>
              </a:rPr>
              <a:t>3. Use rule of thumb to set </a:t>
            </a:r>
            <a:r>
              <a:rPr lang="en-US" sz="2400" dirty="0" err="1">
                <a:solidFill>
                  <a:srgbClr val="FF0000"/>
                </a:solidFill>
              </a:rPr>
              <a:t>V</a:t>
            </a:r>
            <a:r>
              <a:rPr lang="en-US" sz="2400" baseline="-25000" dirty="0" err="1">
                <a:solidFill>
                  <a:srgbClr val="FF0000"/>
                </a:solidFill>
              </a:rPr>
              <a:t>out</a:t>
            </a:r>
            <a:endParaRPr lang="en-US" sz="2400" baseline="-25000" dirty="0">
              <a:solidFill>
                <a:srgbClr val="FF0000"/>
              </a:solidFill>
            </a:endParaRPr>
          </a:p>
        </p:txBody>
      </p:sp>
      <p:sp>
        <p:nvSpPr>
          <p:cNvPr id="134" name="Content Placeholder 2">
            <a:extLst>
              <a:ext uri="{FF2B5EF4-FFF2-40B4-BE49-F238E27FC236}">
                <a16:creationId xmlns:a16="http://schemas.microsoft.com/office/drawing/2014/main" id="{32DD8CB4-3363-406C-93DF-8C9013042BCC}"/>
              </a:ext>
            </a:extLst>
          </p:cNvPr>
          <p:cNvSpPr txBox="1">
            <a:spLocks/>
          </p:cNvSpPr>
          <p:nvPr/>
        </p:nvSpPr>
        <p:spPr>
          <a:xfrm>
            <a:off x="9939939" y="5820326"/>
            <a:ext cx="1483095" cy="4445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0070C0"/>
                </a:solidFill>
              </a:rPr>
              <a:t>= -6.0 V </a:t>
            </a:r>
            <a:endParaRPr lang="en-US" sz="2400" baseline="-25000" dirty="0">
              <a:solidFill>
                <a:srgbClr val="0070C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7" name="TextBox 136">
                <a:extLst>
                  <a:ext uri="{FF2B5EF4-FFF2-40B4-BE49-F238E27FC236}">
                    <a16:creationId xmlns:a16="http://schemas.microsoft.com/office/drawing/2014/main" id="{D61F732B-38AB-4EBD-8E73-75E4F810E9E4}"/>
                  </a:ext>
                </a:extLst>
              </p:cNvPr>
              <p:cNvSpPr txBox="1"/>
              <p:nvPr/>
            </p:nvSpPr>
            <p:spPr>
              <a:xfrm>
                <a:off x="7650292" y="3276091"/>
                <a:ext cx="3183343" cy="83663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endParaRPr lang="en-US" b="0" i="1" dirty="0">
                  <a:solidFill>
                    <a:srgbClr val="0070C0"/>
                  </a:solidFill>
                  <a:latin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≈</m:t>
                      </m:r>
                      <m:f>
                        <m:fPr>
                          <m:ctrlPr>
                            <a:rPr lang="en-US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2.0 </m:t>
                          </m:r>
                          <m:r>
                            <a:rPr lang="en-US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𝑉</m:t>
                          </m:r>
                        </m:num>
                        <m:den>
                          <m:d>
                            <m:dPr>
                              <m:ctrlPr>
                                <a:rPr lang="en-US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10 </m:t>
                              </m:r>
                              <m:r>
                                <a:rPr lang="en-US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𝑚𝐴</m:t>
                              </m:r>
                            </m:e>
                          </m:d>
                        </m:den>
                      </m:f>
                      <m:r>
                        <a:rPr lang="en-US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=200 </m:t>
                      </m:r>
                      <m:r>
                        <m:rPr>
                          <m:nor/>
                        </m:rPr>
                        <a:rPr lang="en-US">
                          <a:solidFill>
                            <a:srgbClr val="0070C0"/>
                          </a:solidFill>
                        </a:rPr>
                        <m:t>Ω</m:t>
                      </m:r>
                    </m:oMath>
                  </m:oMathPara>
                </a14:m>
                <a:endParaRPr lang="en-US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137" name="TextBox 136">
                <a:extLst>
                  <a:ext uri="{FF2B5EF4-FFF2-40B4-BE49-F238E27FC236}">
                    <a16:creationId xmlns:a16="http://schemas.microsoft.com/office/drawing/2014/main" id="{D61F732B-38AB-4EBD-8E73-75E4F810E9E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50292" y="3276091"/>
                <a:ext cx="3183343" cy="836639"/>
              </a:xfrm>
              <a:prstGeom prst="rect">
                <a:avLst/>
              </a:prstGeom>
              <a:blipFill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6" name="TextBox 145">
                <a:extLst>
                  <a:ext uri="{FF2B5EF4-FFF2-40B4-BE49-F238E27FC236}">
                    <a16:creationId xmlns:a16="http://schemas.microsoft.com/office/drawing/2014/main" id="{4B133D59-F06C-4FB9-ADDA-752F2CB8A1C0}"/>
                  </a:ext>
                </a:extLst>
              </p:cNvPr>
              <p:cNvSpPr txBox="1"/>
              <p:nvPr/>
            </p:nvSpPr>
            <p:spPr>
              <a:xfrm>
                <a:off x="7440404" y="4998973"/>
                <a:ext cx="1839348" cy="535724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𝑜𝑢𝑡</m:t>
                          </m:r>
                        </m:sub>
                      </m:sSub>
                      <m:r>
                        <a:rPr lang="en-US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d>
                            <m:dPr>
                              <m:ctrlPr>
                                <a:rPr lang="en-US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𝑉</m:t>
                                  </m:r>
                                </m:e>
                                <m:sub>
                                  <m:r>
                                    <a:rPr lang="en-US" b="0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𝑐𝑐</m:t>
                                  </m:r>
                                </m:sub>
                              </m:sSub>
                              <m:r>
                                <a:rPr lang="en-US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sSub>
                                <m:sSubPr>
                                  <m:ctrlPr>
                                    <a:rPr lang="en-US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𝑉</m:t>
                                  </m:r>
                                </m:e>
                                <m:sub>
                                  <m:r>
                                    <a:rPr lang="en-US" b="0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𝐸</m:t>
                                  </m:r>
                                </m:sub>
                              </m:sSub>
                            </m:e>
                          </m:d>
                        </m:num>
                        <m:den>
                          <m:r>
                            <a:rPr lang="en-US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en-US" b="0" i="1" dirty="0">
                  <a:solidFill>
                    <a:srgbClr val="0070C0"/>
                  </a:solidFill>
                  <a:latin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146" name="TextBox 145">
                <a:extLst>
                  <a:ext uri="{FF2B5EF4-FFF2-40B4-BE49-F238E27FC236}">
                    <a16:creationId xmlns:a16="http://schemas.microsoft.com/office/drawing/2014/main" id="{4B133D59-F06C-4FB9-ADDA-752F2CB8A1C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40404" y="4998973"/>
                <a:ext cx="1839348" cy="535724"/>
              </a:xfrm>
              <a:prstGeom prst="rect">
                <a:avLst/>
              </a:prstGeom>
              <a:blipFill>
                <a:blip r:embed="rId1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8" name="TextBox 147">
                <a:extLst>
                  <a:ext uri="{FF2B5EF4-FFF2-40B4-BE49-F238E27FC236}">
                    <a16:creationId xmlns:a16="http://schemas.microsoft.com/office/drawing/2014/main" id="{0FCCE549-F59E-4008-B9E8-04D1EB5A94D7}"/>
                  </a:ext>
                </a:extLst>
              </p:cNvPr>
              <p:cNvSpPr txBox="1"/>
              <p:nvPr/>
            </p:nvSpPr>
            <p:spPr>
              <a:xfrm>
                <a:off x="8047460" y="5729114"/>
                <a:ext cx="1839348" cy="535724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d>
                            <m:dPr>
                              <m:ctrlPr>
                                <a:rPr lang="en-US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10 </m:t>
                              </m:r>
                              <m:r>
                                <a:rPr lang="en-US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𝑉</m:t>
                              </m:r>
                              <m:r>
                                <a:rPr lang="en-US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−2 </m:t>
                              </m:r>
                              <m:r>
                                <a:rPr lang="en-US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𝑉</m:t>
                              </m:r>
                            </m:e>
                          </m:d>
                        </m:num>
                        <m:den>
                          <m:r>
                            <a:rPr lang="en-US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en-US" b="0" i="1" dirty="0">
                  <a:solidFill>
                    <a:srgbClr val="0070C0"/>
                  </a:solidFill>
                  <a:latin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148" name="TextBox 147">
                <a:extLst>
                  <a:ext uri="{FF2B5EF4-FFF2-40B4-BE49-F238E27FC236}">
                    <a16:creationId xmlns:a16="http://schemas.microsoft.com/office/drawing/2014/main" id="{0FCCE549-F59E-4008-B9E8-04D1EB5A94D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47460" y="5729114"/>
                <a:ext cx="1839348" cy="535724"/>
              </a:xfrm>
              <a:prstGeom prst="rect">
                <a:avLst/>
              </a:prstGeom>
              <a:blipFill>
                <a:blip r:embed="rId1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0828597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5" grpId="0"/>
      <p:bldP spid="150" grpId="0"/>
      <p:bldP spid="134" grpId="0"/>
      <p:bldP spid="137" grpId="0"/>
      <p:bldP spid="146" grpId="0"/>
      <p:bldP spid="148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2B873C-BDF3-47A7-990F-4F0F018797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5034" y="365220"/>
            <a:ext cx="10668000" cy="1325563"/>
          </a:xfrm>
        </p:spPr>
        <p:txBody>
          <a:bodyPr/>
          <a:lstStyle/>
          <a:p>
            <a:r>
              <a:rPr lang="en-US" dirty="0"/>
              <a:t>Common Emitter Amplifier Circuit – Example 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59C463-062A-4391-A005-C3CFA0280E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Find values for the resistors to bias the circuit so that I</a:t>
            </a:r>
            <a:r>
              <a:rPr lang="en-US" baseline="-25000" dirty="0"/>
              <a:t>C</a:t>
            </a:r>
            <a:r>
              <a:rPr lang="en-US" dirty="0"/>
              <a:t> = 10 mA. The transistor has </a:t>
            </a:r>
            <a:r>
              <a:rPr lang="el-GR" dirty="0"/>
              <a:t>β</a:t>
            </a:r>
            <a:r>
              <a:rPr lang="en-US" dirty="0"/>
              <a:t> = 200.</a:t>
            </a:r>
          </a:p>
        </p:txBody>
      </p:sp>
      <p:grpSp>
        <p:nvGrpSpPr>
          <p:cNvPr id="116" name="Group 115">
            <a:extLst>
              <a:ext uri="{FF2B5EF4-FFF2-40B4-BE49-F238E27FC236}">
                <a16:creationId xmlns:a16="http://schemas.microsoft.com/office/drawing/2014/main" id="{B6EC8711-B3C5-48A0-AE95-D2C11E8D46A1}"/>
              </a:ext>
            </a:extLst>
          </p:cNvPr>
          <p:cNvGrpSpPr/>
          <p:nvPr/>
        </p:nvGrpSpPr>
        <p:grpSpPr>
          <a:xfrm>
            <a:off x="5547650" y="2895524"/>
            <a:ext cx="298207" cy="660991"/>
            <a:chOff x="4147623" y="3602364"/>
            <a:chExt cx="297702" cy="797860"/>
          </a:xfrm>
        </p:grpSpPr>
        <p:grpSp>
          <p:nvGrpSpPr>
            <p:cNvPr id="117" name="Group 116">
              <a:extLst>
                <a:ext uri="{FF2B5EF4-FFF2-40B4-BE49-F238E27FC236}">
                  <a16:creationId xmlns:a16="http://schemas.microsoft.com/office/drawing/2014/main" id="{B698F0B2-9AD2-46A3-87D3-7283ACF4511C}"/>
                </a:ext>
              </a:extLst>
            </p:cNvPr>
            <p:cNvGrpSpPr/>
            <p:nvPr/>
          </p:nvGrpSpPr>
          <p:grpSpPr>
            <a:xfrm rot="16200000">
              <a:off x="4190919" y="4152918"/>
              <a:ext cx="204010" cy="290601"/>
              <a:chOff x="3608294" y="2623632"/>
              <a:chExt cx="204010" cy="290601"/>
            </a:xfrm>
          </p:grpSpPr>
          <p:cxnSp>
            <p:nvCxnSpPr>
              <p:cNvPr id="125" name="Straight Connector 124">
                <a:extLst>
                  <a:ext uri="{FF2B5EF4-FFF2-40B4-BE49-F238E27FC236}">
                    <a16:creationId xmlns:a16="http://schemas.microsoft.com/office/drawing/2014/main" id="{8A4A04E1-4457-4CC2-8046-F3E8B370B537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608294" y="2623632"/>
                <a:ext cx="72358" cy="173356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6" name="Straight Connector 125">
                <a:extLst>
                  <a:ext uri="{FF2B5EF4-FFF2-40B4-BE49-F238E27FC236}">
                    <a16:creationId xmlns:a16="http://schemas.microsoft.com/office/drawing/2014/main" id="{F857E697-93BB-4568-B3E7-DECFE7AE2D41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18" name="Group 117">
              <a:extLst>
                <a:ext uri="{FF2B5EF4-FFF2-40B4-BE49-F238E27FC236}">
                  <a16:creationId xmlns:a16="http://schemas.microsoft.com/office/drawing/2014/main" id="{D43EA4A0-D5A0-4D41-B56C-F98F8D605A79}"/>
                </a:ext>
              </a:extLst>
            </p:cNvPr>
            <p:cNvGrpSpPr/>
            <p:nvPr/>
          </p:nvGrpSpPr>
          <p:grpSpPr>
            <a:xfrm rot="16200000">
              <a:off x="4168243" y="3919260"/>
              <a:ext cx="263561" cy="290602"/>
              <a:chOff x="3548743" y="2623631"/>
              <a:chExt cx="263561" cy="290602"/>
            </a:xfrm>
          </p:grpSpPr>
          <p:cxnSp>
            <p:nvCxnSpPr>
              <p:cNvPr id="123" name="Straight Connector 122">
                <a:extLst>
                  <a:ext uri="{FF2B5EF4-FFF2-40B4-BE49-F238E27FC236}">
                    <a16:creationId xmlns:a16="http://schemas.microsoft.com/office/drawing/2014/main" id="{0840DCFF-B140-4BB7-8185-7CE0A74939E5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4" name="Straight Connector 123">
                <a:extLst>
                  <a:ext uri="{FF2B5EF4-FFF2-40B4-BE49-F238E27FC236}">
                    <a16:creationId xmlns:a16="http://schemas.microsoft.com/office/drawing/2014/main" id="{4B08FBD4-B753-435C-9865-B2072C847223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19" name="Group 118">
              <a:extLst>
                <a:ext uri="{FF2B5EF4-FFF2-40B4-BE49-F238E27FC236}">
                  <a16:creationId xmlns:a16="http://schemas.microsoft.com/office/drawing/2014/main" id="{FD680264-579F-4AFA-8D27-F4D97F63BDD2}"/>
                </a:ext>
              </a:extLst>
            </p:cNvPr>
            <p:cNvGrpSpPr/>
            <p:nvPr/>
          </p:nvGrpSpPr>
          <p:grpSpPr>
            <a:xfrm rot="16200000">
              <a:off x="4168243" y="3655828"/>
              <a:ext cx="263561" cy="290602"/>
              <a:chOff x="3548743" y="2623631"/>
              <a:chExt cx="263561" cy="290602"/>
            </a:xfrm>
          </p:grpSpPr>
          <p:cxnSp>
            <p:nvCxnSpPr>
              <p:cNvPr id="121" name="Straight Connector 120">
                <a:extLst>
                  <a:ext uri="{FF2B5EF4-FFF2-40B4-BE49-F238E27FC236}">
                    <a16:creationId xmlns:a16="http://schemas.microsoft.com/office/drawing/2014/main" id="{EA091034-A84F-4BAE-ABA8-DE1D033960B2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2" name="Straight Connector 121">
                <a:extLst>
                  <a:ext uri="{FF2B5EF4-FFF2-40B4-BE49-F238E27FC236}">
                    <a16:creationId xmlns:a16="http://schemas.microsoft.com/office/drawing/2014/main" id="{18CC830C-9927-4CCD-A509-0D7DC6861400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20" name="Straight Connector 119">
              <a:extLst>
                <a:ext uri="{FF2B5EF4-FFF2-40B4-BE49-F238E27FC236}">
                  <a16:creationId xmlns:a16="http://schemas.microsoft.com/office/drawing/2014/main" id="{A68A7AFD-32CA-4FB3-99F5-ABF4BFDD2530}"/>
                </a:ext>
              </a:extLst>
            </p:cNvPr>
            <p:cNvCxnSpPr>
              <a:cxnSpLocks/>
            </p:cNvCxnSpPr>
            <p:nvPr/>
          </p:nvCxnSpPr>
          <p:spPr>
            <a:xfrm rot="16200000" flipV="1">
              <a:off x="4335006" y="3561273"/>
              <a:ext cx="67243" cy="14942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28" name="Straight Connector 127">
            <a:extLst>
              <a:ext uri="{FF2B5EF4-FFF2-40B4-BE49-F238E27FC236}">
                <a16:creationId xmlns:a16="http://schemas.microsoft.com/office/drawing/2014/main" id="{7A968A10-339E-4412-A313-E8AACADC8AF3}"/>
              </a:ext>
            </a:extLst>
          </p:cNvPr>
          <p:cNvCxnSpPr>
            <a:cxnSpLocks/>
          </p:cNvCxnSpPr>
          <p:nvPr/>
        </p:nvCxnSpPr>
        <p:spPr>
          <a:xfrm>
            <a:off x="5699657" y="2733322"/>
            <a:ext cx="0" cy="16459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3" name="Straight Connector 132">
            <a:extLst>
              <a:ext uri="{FF2B5EF4-FFF2-40B4-BE49-F238E27FC236}">
                <a16:creationId xmlns:a16="http://schemas.microsoft.com/office/drawing/2014/main" id="{28521335-D02D-47DA-B556-6271C161BBD4}"/>
              </a:ext>
            </a:extLst>
          </p:cNvPr>
          <p:cNvCxnSpPr/>
          <p:nvPr/>
        </p:nvCxnSpPr>
        <p:spPr>
          <a:xfrm flipV="1">
            <a:off x="5722773" y="3666222"/>
            <a:ext cx="93034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39" name="Rectangle 138">
                <a:extLst>
                  <a:ext uri="{FF2B5EF4-FFF2-40B4-BE49-F238E27FC236}">
                    <a16:creationId xmlns:a16="http://schemas.microsoft.com/office/drawing/2014/main" id="{EC8679BA-8C7C-4D2A-BA44-289C78D97E30}"/>
                  </a:ext>
                </a:extLst>
              </p:cNvPr>
              <p:cNvSpPr/>
              <p:nvPr/>
            </p:nvSpPr>
            <p:spPr>
              <a:xfrm>
                <a:off x="2536256" y="4482123"/>
                <a:ext cx="53194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𝑖𝑛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39" name="Rectangle 138">
                <a:extLst>
                  <a:ext uri="{FF2B5EF4-FFF2-40B4-BE49-F238E27FC236}">
                    <a16:creationId xmlns:a16="http://schemas.microsoft.com/office/drawing/2014/main" id="{EC8679BA-8C7C-4D2A-BA44-289C78D97E30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36256" y="4482123"/>
                <a:ext cx="531940" cy="369332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0" name="Rectangle 139">
                <a:extLst>
                  <a:ext uri="{FF2B5EF4-FFF2-40B4-BE49-F238E27FC236}">
                    <a16:creationId xmlns:a16="http://schemas.microsoft.com/office/drawing/2014/main" id="{F8A2A834-263B-4F69-B29A-EEA5005D9245}"/>
                  </a:ext>
                </a:extLst>
              </p:cNvPr>
              <p:cNvSpPr/>
              <p:nvPr/>
            </p:nvSpPr>
            <p:spPr>
              <a:xfrm>
                <a:off x="6599266" y="3409834"/>
                <a:ext cx="647357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𝑜𝑢𝑡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40" name="Rectangle 139">
                <a:extLst>
                  <a:ext uri="{FF2B5EF4-FFF2-40B4-BE49-F238E27FC236}">
                    <a16:creationId xmlns:a16="http://schemas.microsoft.com/office/drawing/2014/main" id="{F8A2A834-263B-4F69-B29A-EEA5005D9245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99266" y="3409834"/>
                <a:ext cx="647357" cy="369332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2" name="Rectangle 141">
                <a:extLst>
                  <a:ext uri="{FF2B5EF4-FFF2-40B4-BE49-F238E27FC236}">
                    <a16:creationId xmlns:a16="http://schemas.microsoft.com/office/drawing/2014/main" id="{B669BC25-7512-44AC-8DDD-13207FB5B690}"/>
                  </a:ext>
                </a:extLst>
              </p:cNvPr>
              <p:cNvSpPr/>
              <p:nvPr/>
            </p:nvSpPr>
            <p:spPr>
              <a:xfrm>
                <a:off x="3757166" y="3008883"/>
                <a:ext cx="483081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42" name="Rectangle 141">
                <a:extLst>
                  <a:ext uri="{FF2B5EF4-FFF2-40B4-BE49-F238E27FC236}">
                    <a16:creationId xmlns:a16="http://schemas.microsoft.com/office/drawing/2014/main" id="{B669BC25-7512-44AC-8DDD-13207FB5B690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57166" y="3008883"/>
                <a:ext cx="483081" cy="369332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3" name="Rectangle 142">
                <a:extLst>
                  <a:ext uri="{FF2B5EF4-FFF2-40B4-BE49-F238E27FC236}">
                    <a16:creationId xmlns:a16="http://schemas.microsoft.com/office/drawing/2014/main" id="{88F09F6F-4669-4B7C-9FBC-6F15C44FBB68}"/>
                  </a:ext>
                </a:extLst>
              </p:cNvPr>
              <p:cNvSpPr/>
              <p:nvPr/>
            </p:nvSpPr>
            <p:spPr>
              <a:xfrm>
                <a:off x="1598402" y="4053364"/>
                <a:ext cx="41069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latin typeface="Cambria Math" panose="02040503050406030204" pitchFamily="18" charset="0"/>
                        </a:rPr>
                        <m:t>+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43" name="Rectangle 142">
                <a:extLst>
                  <a:ext uri="{FF2B5EF4-FFF2-40B4-BE49-F238E27FC236}">
                    <a16:creationId xmlns:a16="http://schemas.microsoft.com/office/drawing/2014/main" id="{88F09F6F-4669-4B7C-9FBC-6F15C44FBB68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98402" y="4053364"/>
                <a:ext cx="410690" cy="369332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4" name="Rectangle 143">
                <a:extLst>
                  <a:ext uri="{FF2B5EF4-FFF2-40B4-BE49-F238E27FC236}">
                    <a16:creationId xmlns:a16="http://schemas.microsoft.com/office/drawing/2014/main" id="{2F34035C-63FF-4610-9654-DE84DD52E2D1}"/>
                  </a:ext>
                </a:extLst>
              </p:cNvPr>
              <p:cNvSpPr/>
              <p:nvPr/>
            </p:nvSpPr>
            <p:spPr>
              <a:xfrm>
                <a:off x="5838742" y="3014620"/>
                <a:ext cx="500585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𝐶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44" name="Rectangle 143">
                <a:extLst>
                  <a:ext uri="{FF2B5EF4-FFF2-40B4-BE49-F238E27FC236}">
                    <a16:creationId xmlns:a16="http://schemas.microsoft.com/office/drawing/2014/main" id="{2F34035C-63FF-4610-9654-DE84DD52E2D1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38742" y="3014620"/>
                <a:ext cx="500585" cy="369332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5" name="Rectangle 144">
                <a:extLst>
                  <a:ext uri="{FF2B5EF4-FFF2-40B4-BE49-F238E27FC236}">
                    <a16:creationId xmlns:a16="http://schemas.microsoft.com/office/drawing/2014/main" id="{DA883D58-111C-4598-A228-DF754EF2CC42}"/>
                  </a:ext>
                </a:extLst>
              </p:cNvPr>
              <p:cNvSpPr/>
              <p:nvPr/>
            </p:nvSpPr>
            <p:spPr>
              <a:xfrm>
                <a:off x="708069" y="3828722"/>
                <a:ext cx="1107098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𝐶𝐶</m:t>
                        </m:r>
                      </m:sub>
                    </m:sSub>
                  </m:oMath>
                </a14:m>
                <a:r>
                  <a:rPr lang="en-US" dirty="0"/>
                  <a:t>= 10 V</a:t>
                </a:r>
              </a:p>
            </p:txBody>
          </p:sp>
        </mc:Choice>
        <mc:Fallback xmlns="">
          <p:sp>
            <p:nvSpPr>
              <p:cNvPr id="145" name="Rectangle 144">
                <a:extLst>
                  <a:ext uri="{FF2B5EF4-FFF2-40B4-BE49-F238E27FC236}">
                    <a16:creationId xmlns:a16="http://schemas.microsoft.com/office/drawing/2014/main" id="{DA883D58-111C-4598-A228-DF754EF2CC42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8069" y="3828722"/>
                <a:ext cx="1107098" cy="369332"/>
              </a:xfrm>
              <a:prstGeom prst="rect">
                <a:avLst/>
              </a:prstGeom>
              <a:blipFill>
                <a:blip r:embed="rId7"/>
                <a:stretch>
                  <a:fillRect t="-8197" r="-4396" b="-2459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47" name="Straight Connector 146">
            <a:extLst>
              <a:ext uri="{FF2B5EF4-FFF2-40B4-BE49-F238E27FC236}">
                <a16:creationId xmlns:a16="http://schemas.microsoft.com/office/drawing/2014/main" id="{517D5D16-7DB6-4762-9AEB-33C664B67E94}"/>
              </a:ext>
            </a:extLst>
          </p:cNvPr>
          <p:cNvCxnSpPr/>
          <p:nvPr/>
        </p:nvCxnSpPr>
        <p:spPr>
          <a:xfrm>
            <a:off x="4967306" y="5540156"/>
            <a:ext cx="0" cy="27276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" name="Group 3">
            <a:extLst>
              <a:ext uri="{FF2B5EF4-FFF2-40B4-BE49-F238E27FC236}">
                <a16:creationId xmlns:a16="http://schemas.microsoft.com/office/drawing/2014/main" id="{92411F75-780B-4FF4-8F5B-D1057DF7009D}"/>
              </a:ext>
            </a:extLst>
          </p:cNvPr>
          <p:cNvGrpSpPr/>
          <p:nvPr/>
        </p:nvGrpSpPr>
        <p:grpSpPr>
          <a:xfrm rot="5400000" flipH="1">
            <a:off x="4274541" y="3252907"/>
            <a:ext cx="1145196" cy="1742595"/>
            <a:chOff x="8980594" y="3428997"/>
            <a:chExt cx="1145196" cy="1742595"/>
          </a:xfrm>
        </p:grpSpPr>
        <p:cxnSp>
          <p:nvCxnSpPr>
            <p:cNvPr id="5" name="Straight Connector 4">
              <a:extLst>
                <a:ext uri="{FF2B5EF4-FFF2-40B4-BE49-F238E27FC236}">
                  <a16:creationId xmlns:a16="http://schemas.microsoft.com/office/drawing/2014/main" id="{89B70155-E860-4D0C-877F-12C7C1D62DC8}"/>
                </a:ext>
              </a:extLst>
            </p:cNvPr>
            <p:cNvCxnSpPr>
              <a:cxnSpLocks/>
            </p:cNvCxnSpPr>
            <p:nvPr/>
          </p:nvCxnSpPr>
          <p:spPr>
            <a:xfrm rot="5400000" flipH="1" flipV="1">
              <a:off x="9110261" y="3299332"/>
              <a:ext cx="2392" cy="26172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Straight Connector 5">
              <a:extLst>
                <a:ext uri="{FF2B5EF4-FFF2-40B4-BE49-F238E27FC236}">
                  <a16:creationId xmlns:a16="http://schemas.microsoft.com/office/drawing/2014/main" id="{B5E8588B-25D4-42C2-A371-FFD474860EC3}"/>
                </a:ext>
              </a:extLst>
            </p:cNvPr>
            <p:cNvCxnSpPr>
              <a:cxnSpLocks/>
            </p:cNvCxnSpPr>
            <p:nvPr/>
          </p:nvCxnSpPr>
          <p:spPr>
            <a:xfrm rot="5400000" flipV="1">
              <a:off x="10019823" y="3323032"/>
              <a:ext cx="1" cy="21193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80878921-5277-4FC5-8234-DB0B6F526346}"/>
                </a:ext>
              </a:extLst>
            </p:cNvPr>
            <p:cNvCxnSpPr/>
            <p:nvPr/>
          </p:nvCxnSpPr>
          <p:spPr>
            <a:xfrm>
              <a:off x="9294428" y="3857639"/>
              <a:ext cx="609600" cy="0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Arrow Connector 7">
              <a:extLst>
                <a:ext uri="{FF2B5EF4-FFF2-40B4-BE49-F238E27FC236}">
                  <a16:creationId xmlns:a16="http://schemas.microsoft.com/office/drawing/2014/main" id="{F5755409-D6F5-4821-A344-CFA0D2A381AA}"/>
                </a:ext>
              </a:extLst>
            </p:cNvPr>
            <p:cNvCxnSpPr/>
            <p:nvPr/>
          </p:nvCxnSpPr>
          <p:spPr>
            <a:xfrm>
              <a:off x="9242323" y="3429000"/>
              <a:ext cx="206477" cy="436013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E25465C7-BDF3-4ECB-8841-6C099691FF10}"/>
                </a:ext>
              </a:extLst>
            </p:cNvPr>
            <p:cNvCxnSpPr/>
            <p:nvPr/>
          </p:nvCxnSpPr>
          <p:spPr>
            <a:xfrm flipV="1">
              <a:off x="9743768" y="3428999"/>
              <a:ext cx="170092" cy="43601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5C216F7A-E136-4D2A-BB07-2786DD4417DF}"/>
                </a:ext>
              </a:extLst>
            </p:cNvPr>
            <p:cNvCxnSpPr>
              <a:cxnSpLocks/>
            </p:cNvCxnSpPr>
            <p:nvPr/>
          </p:nvCxnSpPr>
          <p:spPr>
            <a:xfrm rot="5400000" flipH="1">
              <a:off x="8938193" y="4510557"/>
              <a:ext cx="1313953" cy="811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EDDA74E1-F3E0-4FEC-B607-EE23F83A0F74}"/>
              </a:ext>
            </a:extLst>
          </p:cNvPr>
          <p:cNvCxnSpPr>
            <a:cxnSpLocks/>
          </p:cNvCxnSpPr>
          <p:nvPr/>
        </p:nvCxnSpPr>
        <p:spPr>
          <a:xfrm flipV="1">
            <a:off x="1980134" y="5537409"/>
            <a:ext cx="3728280" cy="274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7706AD0C-D5E1-4F17-8210-0228DEBDCAA2}"/>
              </a:ext>
            </a:extLst>
          </p:cNvPr>
          <p:cNvCxnSpPr>
            <a:cxnSpLocks/>
          </p:cNvCxnSpPr>
          <p:nvPr/>
        </p:nvCxnSpPr>
        <p:spPr>
          <a:xfrm>
            <a:off x="1984144" y="2732182"/>
            <a:ext cx="3731899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1" name="Group 10">
            <a:extLst>
              <a:ext uri="{FF2B5EF4-FFF2-40B4-BE49-F238E27FC236}">
                <a16:creationId xmlns:a16="http://schemas.microsoft.com/office/drawing/2014/main" id="{591D26DE-FBDC-4F02-AA51-800B409CE14F}"/>
              </a:ext>
            </a:extLst>
          </p:cNvPr>
          <p:cNvGrpSpPr/>
          <p:nvPr/>
        </p:nvGrpSpPr>
        <p:grpSpPr>
          <a:xfrm rot="16200000">
            <a:off x="4035106" y="3186623"/>
            <a:ext cx="660991" cy="298206"/>
            <a:chOff x="9391502" y="3838294"/>
            <a:chExt cx="660991" cy="298206"/>
          </a:xfrm>
        </p:grpSpPr>
        <p:grpSp>
          <p:nvGrpSpPr>
            <p:cNvPr id="92" name="Group 91">
              <a:extLst>
                <a:ext uri="{FF2B5EF4-FFF2-40B4-BE49-F238E27FC236}">
                  <a16:creationId xmlns:a16="http://schemas.microsoft.com/office/drawing/2014/main" id="{34E42310-758D-4EBC-BD1B-DF7830649B1E}"/>
                </a:ext>
              </a:extLst>
            </p:cNvPr>
            <p:cNvGrpSpPr/>
            <p:nvPr/>
          </p:nvGrpSpPr>
          <p:grpSpPr>
            <a:xfrm rot="10800000">
              <a:off x="9883480" y="3845406"/>
              <a:ext cx="169013" cy="291094"/>
              <a:chOff x="3608294" y="2623632"/>
              <a:chExt cx="204010" cy="290601"/>
            </a:xfrm>
          </p:grpSpPr>
          <p:cxnSp>
            <p:nvCxnSpPr>
              <p:cNvPr id="100" name="Straight Connector 99">
                <a:extLst>
                  <a:ext uri="{FF2B5EF4-FFF2-40B4-BE49-F238E27FC236}">
                    <a16:creationId xmlns:a16="http://schemas.microsoft.com/office/drawing/2014/main" id="{5809B9AA-93A0-45F8-81A4-E77FD0D2FEFA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608294" y="2623632"/>
                <a:ext cx="72358" cy="173356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1" name="Straight Connector 100">
                <a:extLst>
                  <a:ext uri="{FF2B5EF4-FFF2-40B4-BE49-F238E27FC236}">
                    <a16:creationId xmlns:a16="http://schemas.microsoft.com/office/drawing/2014/main" id="{D9B0F568-28A4-40D5-A98B-CE150252BBBD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93" name="Group 92">
              <a:extLst>
                <a:ext uri="{FF2B5EF4-FFF2-40B4-BE49-F238E27FC236}">
                  <a16:creationId xmlns:a16="http://schemas.microsoft.com/office/drawing/2014/main" id="{A8B43EF7-FA1F-445B-9540-C417479D92D3}"/>
                </a:ext>
              </a:extLst>
            </p:cNvPr>
            <p:cNvGrpSpPr/>
            <p:nvPr/>
          </p:nvGrpSpPr>
          <p:grpSpPr>
            <a:xfrm rot="10800000">
              <a:off x="9665237" y="3838294"/>
              <a:ext cx="218348" cy="291095"/>
              <a:chOff x="3548743" y="2623631"/>
              <a:chExt cx="263561" cy="290602"/>
            </a:xfrm>
          </p:grpSpPr>
          <p:cxnSp>
            <p:nvCxnSpPr>
              <p:cNvPr id="98" name="Straight Connector 97">
                <a:extLst>
                  <a:ext uri="{FF2B5EF4-FFF2-40B4-BE49-F238E27FC236}">
                    <a16:creationId xmlns:a16="http://schemas.microsoft.com/office/drawing/2014/main" id="{D28F018B-7EC4-4E46-9BF7-E51507E1EF38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9" name="Straight Connector 98">
                <a:extLst>
                  <a:ext uri="{FF2B5EF4-FFF2-40B4-BE49-F238E27FC236}">
                    <a16:creationId xmlns:a16="http://schemas.microsoft.com/office/drawing/2014/main" id="{D00D4C5C-D61E-4AD5-B08D-5441B74F02AA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94" name="Group 93">
              <a:extLst>
                <a:ext uri="{FF2B5EF4-FFF2-40B4-BE49-F238E27FC236}">
                  <a16:creationId xmlns:a16="http://schemas.microsoft.com/office/drawing/2014/main" id="{80DC4F4A-CE1F-4940-B74A-4D1DE5F0D277}"/>
                </a:ext>
              </a:extLst>
            </p:cNvPr>
            <p:cNvGrpSpPr/>
            <p:nvPr/>
          </p:nvGrpSpPr>
          <p:grpSpPr>
            <a:xfrm rot="10800000">
              <a:off x="9446996" y="3838294"/>
              <a:ext cx="218348" cy="291095"/>
              <a:chOff x="3548743" y="2623631"/>
              <a:chExt cx="263561" cy="290602"/>
            </a:xfrm>
          </p:grpSpPr>
          <p:cxnSp>
            <p:nvCxnSpPr>
              <p:cNvPr id="96" name="Straight Connector 95">
                <a:extLst>
                  <a:ext uri="{FF2B5EF4-FFF2-40B4-BE49-F238E27FC236}">
                    <a16:creationId xmlns:a16="http://schemas.microsoft.com/office/drawing/2014/main" id="{E43850A4-8551-496A-AAF7-83B3E9579244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7" name="Straight Connector 96">
                <a:extLst>
                  <a:ext uri="{FF2B5EF4-FFF2-40B4-BE49-F238E27FC236}">
                    <a16:creationId xmlns:a16="http://schemas.microsoft.com/office/drawing/2014/main" id="{31C668B5-1525-4E19-BC2B-14C0BB1EF18B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95" name="Straight Connector 94">
              <a:extLst>
                <a:ext uri="{FF2B5EF4-FFF2-40B4-BE49-F238E27FC236}">
                  <a16:creationId xmlns:a16="http://schemas.microsoft.com/office/drawing/2014/main" id="{BAAB1196-CE07-4004-BA97-2AC1EBDE37CC}"/>
                </a:ext>
              </a:extLst>
            </p:cNvPr>
            <p:cNvCxnSpPr>
              <a:cxnSpLocks/>
            </p:cNvCxnSpPr>
            <p:nvPr/>
          </p:nvCxnSpPr>
          <p:spPr>
            <a:xfrm rot="10800000" flipV="1">
              <a:off x="9391502" y="3840281"/>
              <a:ext cx="55708" cy="14967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72" name="Straight Connector 71">
            <a:extLst>
              <a:ext uri="{FF2B5EF4-FFF2-40B4-BE49-F238E27FC236}">
                <a16:creationId xmlns:a16="http://schemas.microsoft.com/office/drawing/2014/main" id="{C4D40C0F-805D-4811-B82B-7A971BCAC676}"/>
              </a:ext>
            </a:extLst>
          </p:cNvPr>
          <p:cNvCxnSpPr>
            <a:cxnSpLocks/>
          </p:cNvCxnSpPr>
          <p:nvPr/>
        </p:nvCxnSpPr>
        <p:spPr>
          <a:xfrm>
            <a:off x="2001986" y="2729537"/>
            <a:ext cx="0" cy="116593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3" name="Straight Connector 152">
            <a:extLst>
              <a:ext uri="{FF2B5EF4-FFF2-40B4-BE49-F238E27FC236}">
                <a16:creationId xmlns:a16="http://schemas.microsoft.com/office/drawing/2014/main" id="{CFD7C63E-6ADD-4026-A1F9-B0E6D0F07E46}"/>
              </a:ext>
            </a:extLst>
          </p:cNvPr>
          <p:cNvCxnSpPr>
            <a:cxnSpLocks/>
          </p:cNvCxnSpPr>
          <p:nvPr/>
        </p:nvCxnSpPr>
        <p:spPr>
          <a:xfrm flipV="1">
            <a:off x="3214986" y="4074063"/>
            <a:ext cx="638454" cy="294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63" name="Group 162">
            <a:extLst>
              <a:ext uri="{FF2B5EF4-FFF2-40B4-BE49-F238E27FC236}">
                <a16:creationId xmlns:a16="http://schemas.microsoft.com/office/drawing/2014/main" id="{C35AC96F-8ACB-4242-971B-33F2B4BB7FA8}"/>
              </a:ext>
            </a:extLst>
          </p:cNvPr>
          <p:cNvGrpSpPr/>
          <p:nvPr/>
        </p:nvGrpSpPr>
        <p:grpSpPr>
          <a:xfrm flipV="1">
            <a:off x="1815168" y="3897263"/>
            <a:ext cx="373658" cy="217606"/>
            <a:chOff x="1360627" y="3631962"/>
            <a:chExt cx="373658" cy="217606"/>
          </a:xfrm>
        </p:grpSpPr>
        <p:grpSp>
          <p:nvGrpSpPr>
            <p:cNvPr id="159" name="Group 158">
              <a:extLst>
                <a:ext uri="{FF2B5EF4-FFF2-40B4-BE49-F238E27FC236}">
                  <a16:creationId xmlns:a16="http://schemas.microsoft.com/office/drawing/2014/main" id="{5205B488-B5D6-4174-A23C-E235D808BFC1}"/>
                </a:ext>
              </a:extLst>
            </p:cNvPr>
            <p:cNvGrpSpPr/>
            <p:nvPr/>
          </p:nvGrpSpPr>
          <p:grpSpPr>
            <a:xfrm>
              <a:off x="1360627" y="3631962"/>
              <a:ext cx="365760" cy="71935"/>
              <a:chOff x="1360627" y="3631962"/>
              <a:chExt cx="365760" cy="71935"/>
            </a:xfrm>
          </p:grpSpPr>
          <p:cxnSp>
            <p:nvCxnSpPr>
              <p:cNvPr id="157" name="Straight Connector 156">
                <a:extLst>
                  <a:ext uri="{FF2B5EF4-FFF2-40B4-BE49-F238E27FC236}">
                    <a16:creationId xmlns:a16="http://schemas.microsoft.com/office/drawing/2014/main" id="{0F026405-EC34-4123-9EFE-43FBC7D4AD6F}"/>
                  </a:ext>
                </a:extLst>
              </p:cNvPr>
              <p:cNvCxnSpPr/>
              <p:nvPr/>
            </p:nvCxnSpPr>
            <p:spPr>
              <a:xfrm>
                <a:off x="1360627" y="3631962"/>
                <a:ext cx="36576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8" name="Straight Connector 157">
                <a:extLst>
                  <a:ext uri="{FF2B5EF4-FFF2-40B4-BE49-F238E27FC236}">
                    <a16:creationId xmlns:a16="http://schemas.microsoft.com/office/drawing/2014/main" id="{6E1C9834-C081-4B70-9F52-F85302B67A5D}"/>
                  </a:ext>
                </a:extLst>
              </p:cNvPr>
              <p:cNvCxnSpPr/>
              <p:nvPr/>
            </p:nvCxnSpPr>
            <p:spPr>
              <a:xfrm>
                <a:off x="1425247" y="3703897"/>
                <a:ext cx="22860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60" name="Group 159">
              <a:extLst>
                <a:ext uri="{FF2B5EF4-FFF2-40B4-BE49-F238E27FC236}">
                  <a16:creationId xmlns:a16="http://schemas.microsoft.com/office/drawing/2014/main" id="{CA8D76F7-A340-446A-9408-5FA8FD1E9D1A}"/>
                </a:ext>
              </a:extLst>
            </p:cNvPr>
            <p:cNvGrpSpPr/>
            <p:nvPr/>
          </p:nvGrpSpPr>
          <p:grpSpPr>
            <a:xfrm>
              <a:off x="1368525" y="3777633"/>
              <a:ext cx="365760" cy="71935"/>
              <a:chOff x="1360627" y="3631962"/>
              <a:chExt cx="365760" cy="71935"/>
            </a:xfrm>
          </p:grpSpPr>
          <p:cxnSp>
            <p:nvCxnSpPr>
              <p:cNvPr id="161" name="Straight Connector 160">
                <a:extLst>
                  <a:ext uri="{FF2B5EF4-FFF2-40B4-BE49-F238E27FC236}">
                    <a16:creationId xmlns:a16="http://schemas.microsoft.com/office/drawing/2014/main" id="{E844EFFE-542F-4327-B68F-20BA2195C3F3}"/>
                  </a:ext>
                </a:extLst>
              </p:cNvPr>
              <p:cNvCxnSpPr/>
              <p:nvPr/>
            </p:nvCxnSpPr>
            <p:spPr>
              <a:xfrm>
                <a:off x="1360627" y="3631962"/>
                <a:ext cx="36576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2" name="Straight Connector 161">
                <a:extLst>
                  <a:ext uri="{FF2B5EF4-FFF2-40B4-BE49-F238E27FC236}">
                    <a16:creationId xmlns:a16="http://schemas.microsoft.com/office/drawing/2014/main" id="{ECB3E447-F5BD-4F13-9C10-9C4F7EF2B2BA}"/>
                  </a:ext>
                </a:extLst>
              </p:cNvPr>
              <p:cNvCxnSpPr/>
              <p:nvPr/>
            </p:nvCxnSpPr>
            <p:spPr>
              <a:xfrm>
                <a:off x="1425247" y="3703897"/>
                <a:ext cx="22860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cxnSp>
        <p:nvCxnSpPr>
          <p:cNvPr id="165" name="Straight Connector 164">
            <a:extLst>
              <a:ext uri="{FF2B5EF4-FFF2-40B4-BE49-F238E27FC236}">
                <a16:creationId xmlns:a16="http://schemas.microsoft.com/office/drawing/2014/main" id="{5A750D59-8F31-4944-BD75-D28A2724737B}"/>
              </a:ext>
            </a:extLst>
          </p:cNvPr>
          <p:cNvCxnSpPr>
            <a:cxnSpLocks/>
          </p:cNvCxnSpPr>
          <p:nvPr/>
        </p:nvCxnSpPr>
        <p:spPr>
          <a:xfrm flipH="1">
            <a:off x="1994088" y="4114862"/>
            <a:ext cx="7898" cy="142254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76" name="Group 175">
            <a:extLst>
              <a:ext uri="{FF2B5EF4-FFF2-40B4-BE49-F238E27FC236}">
                <a16:creationId xmlns:a16="http://schemas.microsoft.com/office/drawing/2014/main" id="{B60B7F4F-EBF8-45A1-BC71-E0D2663CBE03}"/>
              </a:ext>
            </a:extLst>
          </p:cNvPr>
          <p:cNvGrpSpPr/>
          <p:nvPr/>
        </p:nvGrpSpPr>
        <p:grpSpPr>
          <a:xfrm>
            <a:off x="4788920" y="5812925"/>
            <a:ext cx="365760" cy="128268"/>
            <a:chOff x="1360627" y="3631962"/>
            <a:chExt cx="365760" cy="128268"/>
          </a:xfrm>
        </p:grpSpPr>
        <p:grpSp>
          <p:nvGrpSpPr>
            <p:cNvPr id="177" name="Group 176">
              <a:extLst>
                <a:ext uri="{FF2B5EF4-FFF2-40B4-BE49-F238E27FC236}">
                  <a16:creationId xmlns:a16="http://schemas.microsoft.com/office/drawing/2014/main" id="{0B57E73C-B863-4BA1-8FAE-C0E61645FDA4}"/>
                </a:ext>
              </a:extLst>
            </p:cNvPr>
            <p:cNvGrpSpPr/>
            <p:nvPr/>
          </p:nvGrpSpPr>
          <p:grpSpPr>
            <a:xfrm>
              <a:off x="1360627" y="3631962"/>
              <a:ext cx="365760" cy="71935"/>
              <a:chOff x="1360627" y="3631962"/>
              <a:chExt cx="365760" cy="71935"/>
            </a:xfrm>
          </p:grpSpPr>
          <p:cxnSp>
            <p:nvCxnSpPr>
              <p:cNvPr id="181" name="Straight Connector 180">
                <a:extLst>
                  <a:ext uri="{FF2B5EF4-FFF2-40B4-BE49-F238E27FC236}">
                    <a16:creationId xmlns:a16="http://schemas.microsoft.com/office/drawing/2014/main" id="{FD69425D-A377-4993-82D5-77F1B8DEBC26}"/>
                  </a:ext>
                </a:extLst>
              </p:cNvPr>
              <p:cNvCxnSpPr/>
              <p:nvPr/>
            </p:nvCxnSpPr>
            <p:spPr>
              <a:xfrm>
                <a:off x="1360627" y="3631962"/>
                <a:ext cx="36576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2" name="Straight Connector 181">
                <a:extLst>
                  <a:ext uri="{FF2B5EF4-FFF2-40B4-BE49-F238E27FC236}">
                    <a16:creationId xmlns:a16="http://schemas.microsoft.com/office/drawing/2014/main" id="{72B07FDF-C993-4987-A434-02E81A910B2C}"/>
                  </a:ext>
                </a:extLst>
              </p:cNvPr>
              <p:cNvCxnSpPr/>
              <p:nvPr/>
            </p:nvCxnSpPr>
            <p:spPr>
              <a:xfrm>
                <a:off x="1425247" y="3703897"/>
                <a:ext cx="22860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79" name="Straight Connector 178">
              <a:extLst>
                <a:ext uri="{FF2B5EF4-FFF2-40B4-BE49-F238E27FC236}">
                  <a16:creationId xmlns:a16="http://schemas.microsoft.com/office/drawing/2014/main" id="{055EC15E-D382-4CB1-A6A0-972251381CD6}"/>
                </a:ext>
              </a:extLst>
            </p:cNvPr>
            <p:cNvCxnSpPr/>
            <p:nvPr/>
          </p:nvCxnSpPr>
          <p:spPr>
            <a:xfrm>
              <a:off x="1478661" y="3760230"/>
              <a:ext cx="13716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84" name="Rectangle 183">
                <a:extLst>
                  <a:ext uri="{FF2B5EF4-FFF2-40B4-BE49-F238E27FC236}">
                    <a16:creationId xmlns:a16="http://schemas.microsoft.com/office/drawing/2014/main" id="{E4B90A1B-C77E-4C16-BAE7-74E8101B8944}"/>
                  </a:ext>
                </a:extLst>
              </p:cNvPr>
              <p:cNvSpPr/>
              <p:nvPr/>
            </p:nvSpPr>
            <p:spPr>
              <a:xfrm>
                <a:off x="1629813" y="3614510"/>
                <a:ext cx="41069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−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84" name="Rectangle 183">
                <a:extLst>
                  <a:ext uri="{FF2B5EF4-FFF2-40B4-BE49-F238E27FC236}">
                    <a16:creationId xmlns:a16="http://schemas.microsoft.com/office/drawing/2014/main" id="{E4B90A1B-C77E-4C16-BAE7-74E8101B8944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29813" y="3614510"/>
                <a:ext cx="410690" cy="369332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86" name="Oval 185">
            <a:extLst>
              <a:ext uri="{FF2B5EF4-FFF2-40B4-BE49-F238E27FC236}">
                <a16:creationId xmlns:a16="http://schemas.microsoft.com/office/drawing/2014/main" id="{CDC59343-9C03-440C-9C57-08CEEDADFEAD}"/>
              </a:ext>
            </a:extLst>
          </p:cNvPr>
          <p:cNvSpPr/>
          <p:nvPr/>
        </p:nvSpPr>
        <p:spPr>
          <a:xfrm>
            <a:off x="3049964" y="4553935"/>
            <a:ext cx="365760" cy="369331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87" name="Straight Connector 186">
            <a:extLst>
              <a:ext uri="{FF2B5EF4-FFF2-40B4-BE49-F238E27FC236}">
                <a16:creationId xmlns:a16="http://schemas.microsoft.com/office/drawing/2014/main" id="{89156AAF-E826-413E-88B2-0024315D5FDA}"/>
              </a:ext>
            </a:extLst>
          </p:cNvPr>
          <p:cNvCxnSpPr>
            <a:cxnSpLocks/>
          </p:cNvCxnSpPr>
          <p:nvPr/>
        </p:nvCxnSpPr>
        <p:spPr>
          <a:xfrm>
            <a:off x="3244070" y="4916106"/>
            <a:ext cx="0" cy="62146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8" name="Straight Connector 187">
            <a:extLst>
              <a:ext uri="{FF2B5EF4-FFF2-40B4-BE49-F238E27FC236}">
                <a16:creationId xmlns:a16="http://schemas.microsoft.com/office/drawing/2014/main" id="{B5C00CB7-836B-4B9C-A8B7-073D1A5E8A68}"/>
              </a:ext>
            </a:extLst>
          </p:cNvPr>
          <p:cNvCxnSpPr>
            <a:cxnSpLocks/>
          </p:cNvCxnSpPr>
          <p:nvPr/>
        </p:nvCxnSpPr>
        <p:spPr>
          <a:xfrm>
            <a:off x="3228077" y="4074063"/>
            <a:ext cx="6832" cy="47987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91" name="Rectangle 190">
                <a:extLst>
                  <a:ext uri="{FF2B5EF4-FFF2-40B4-BE49-F238E27FC236}">
                    <a16:creationId xmlns:a16="http://schemas.microsoft.com/office/drawing/2014/main" id="{19EE5356-F6F0-491D-85ED-FCE76BF5D3A3}"/>
                  </a:ext>
                </a:extLst>
              </p:cNvPr>
              <p:cNvSpPr/>
              <p:nvPr/>
            </p:nvSpPr>
            <p:spPr>
              <a:xfrm>
                <a:off x="3029564" y="4616910"/>
                <a:ext cx="41069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latin typeface="Cambria Math" panose="02040503050406030204" pitchFamily="18" charset="0"/>
                        </a:rPr>
                        <m:t>+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91" name="Rectangle 190">
                <a:extLst>
                  <a:ext uri="{FF2B5EF4-FFF2-40B4-BE49-F238E27FC236}">
                    <a16:creationId xmlns:a16="http://schemas.microsoft.com/office/drawing/2014/main" id="{19EE5356-F6F0-491D-85ED-FCE76BF5D3A3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29564" y="4616910"/>
                <a:ext cx="410690" cy="369332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2" name="Rectangle 191">
                <a:extLst>
                  <a:ext uri="{FF2B5EF4-FFF2-40B4-BE49-F238E27FC236}">
                    <a16:creationId xmlns:a16="http://schemas.microsoft.com/office/drawing/2014/main" id="{0D1DA864-DAD3-4F68-8506-46676A66B4A8}"/>
                  </a:ext>
                </a:extLst>
              </p:cNvPr>
              <p:cNvSpPr/>
              <p:nvPr/>
            </p:nvSpPr>
            <p:spPr>
              <a:xfrm>
                <a:off x="3022732" y="4466046"/>
                <a:ext cx="41069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−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92" name="Rectangle 191">
                <a:extLst>
                  <a:ext uri="{FF2B5EF4-FFF2-40B4-BE49-F238E27FC236}">
                    <a16:creationId xmlns:a16="http://schemas.microsoft.com/office/drawing/2014/main" id="{0D1DA864-DAD3-4F68-8506-46676A66B4A8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22732" y="4466046"/>
                <a:ext cx="410690" cy="369332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81" name="Straight Connector 80">
            <a:extLst>
              <a:ext uri="{FF2B5EF4-FFF2-40B4-BE49-F238E27FC236}">
                <a16:creationId xmlns:a16="http://schemas.microsoft.com/office/drawing/2014/main" id="{F5FC3FA3-65BE-47A2-8246-6B73C4E81862}"/>
              </a:ext>
            </a:extLst>
          </p:cNvPr>
          <p:cNvCxnSpPr/>
          <p:nvPr/>
        </p:nvCxnSpPr>
        <p:spPr>
          <a:xfrm>
            <a:off x="4351534" y="2732182"/>
            <a:ext cx="0" cy="27276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Straight Connector 81">
            <a:extLst>
              <a:ext uri="{FF2B5EF4-FFF2-40B4-BE49-F238E27FC236}">
                <a16:creationId xmlns:a16="http://schemas.microsoft.com/office/drawing/2014/main" id="{9BC7E08E-0510-422C-83B2-9CB7E6A92A17}"/>
              </a:ext>
            </a:extLst>
          </p:cNvPr>
          <p:cNvCxnSpPr>
            <a:cxnSpLocks/>
          </p:cNvCxnSpPr>
          <p:nvPr/>
        </p:nvCxnSpPr>
        <p:spPr>
          <a:xfrm>
            <a:off x="4372019" y="3666222"/>
            <a:ext cx="0" cy="93279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4" name="Group 83">
            <a:extLst>
              <a:ext uri="{FF2B5EF4-FFF2-40B4-BE49-F238E27FC236}">
                <a16:creationId xmlns:a16="http://schemas.microsoft.com/office/drawing/2014/main" id="{FAB47D43-F71C-4B3B-A554-999EF85E7DBC}"/>
              </a:ext>
            </a:extLst>
          </p:cNvPr>
          <p:cNvGrpSpPr/>
          <p:nvPr/>
        </p:nvGrpSpPr>
        <p:grpSpPr>
          <a:xfrm rot="16200000">
            <a:off x="4068850" y="4775095"/>
            <a:ext cx="660991" cy="298206"/>
            <a:chOff x="9391502" y="3838294"/>
            <a:chExt cx="660991" cy="298206"/>
          </a:xfrm>
        </p:grpSpPr>
        <p:grpSp>
          <p:nvGrpSpPr>
            <p:cNvPr id="85" name="Group 84">
              <a:extLst>
                <a:ext uri="{FF2B5EF4-FFF2-40B4-BE49-F238E27FC236}">
                  <a16:creationId xmlns:a16="http://schemas.microsoft.com/office/drawing/2014/main" id="{BE369663-D720-44CB-A91C-204BC64E0C97}"/>
                </a:ext>
              </a:extLst>
            </p:cNvPr>
            <p:cNvGrpSpPr/>
            <p:nvPr/>
          </p:nvGrpSpPr>
          <p:grpSpPr>
            <a:xfrm rot="10800000">
              <a:off x="9883480" y="3845406"/>
              <a:ext cx="169013" cy="291094"/>
              <a:chOff x="3608294" y="2623632"/>
              <a:chExt cx="204010" cy="290601"/>
            </a:xfrm>
          </p:grpSpPr>
          <p:cxnSp>
            <p:nvCxnSpPr>
              <p:cNvPr id="104" name="Straight Connector 103">
                <a:extLst>
                  <a:ext uri="{FF2B5EF4-FFF2-40B4-BE49-F238E27FC236}">
                    <a16:creationId xmlns:a16="http://schemas.microsoft.com/office/drawing/2014/main" id="{BAF52A3D-0BD8-465C-9DAA-A6A4508047A4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608294" y="2623632"/>
                <a:ext cx="72358" cy="173356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5" name="Straight Connector 104">
                <a:extLst>
                  <a:ext uri="{FF2B5EF4-FFF2-40B4-BE49-F238E27FC236}">
                    <a16:creationId xmlns:a16="http://schemas.microsoft.com/office/drawing/2014/main" id="{B145628F-EE43-4195-BEEE-4ADAE74A9562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86" name="Group 85">
              <a:extLst>
                <a:ext uri="{FF2B5EF4-FFF2-40B4-BE49-F238E27FC236}">
                  <a16:creationId xmlns:a16="http://schemas.microsoft.com/office/drawing/2014/main" id="{210D645A-43A0-4987-BEFF-3E2E49A2976E}"/>
                </a:ext>
              </a:extLst>
            </p:cNvPr>
            <p:cNvGrpSpPr/>
            <p:nvPr/>
          </p:nvGrpSpPr>
          <p:grpSpPr>
            <a:xfrm rot="10800000">
              <a:off x="9665237" y="3838294"/>
              <a:ext cx="218348" cy="291095"/>
              <a:chOff x="3548743" y="2623631"/>
              <a:chExt cx="263561" cy="290602"/>
            </a:xfrm>
          </p:grpSpPr>
          <p:cxnSp>
            <p:nvCxnSpPr>
              <p:cNvPr id="102" name="Straight Connector 101">
                <a:extLst>
                  <a:ext uri="{FF2B5EF4-FFF2-40B4-BE49-F238E27FC236}">
                    <a16:creationId xmlns:a16="http://schemas.microsoft.com/office/drawing/2014/main" id="{CCBC4596-B8DB-4CA2-AF42-9C73456457D6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3" name="Straight Connector 102">
                <a:extLst>
                  <a:ext uri="{FF2B5EF4-FFF2-40B4-BE49-F238E27FC236}">
                    <a16:creationId xmlns:a16="http://schemas.microsoft.com/office/drawing/2014/main" id="{907D83DC-D3CD-4055-B00C-7C1E4312C9A2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87" name="Group 86">
              <a:extLst>
                <a:ext uri="{FF2B5EF4-FFF2-40B4-BE49-F238E27FC236}">
                  <a16:creationId xmlns:a16="http://schemas.microsoft.com/office/drawing/2014/main" id="{A39E523B-DF66-4EE2-B8F3-BDCC6E49E63D}"/>
                </a:ext>
              </a:extLst>
            </p:cNvPr>
            <p:cNvGrpSpPr/>
            <p:nvPr/>
          </p:nvGrpSpPr>
          <p:grpSpPr>
            <a:xfrm rot="10800000">
              <a:off x="9446996" y="3838294"/>
              <a:ext cx="218348" cy="291095"/>
              <a:chOff x="3548743" y="2623631"/>
              <a:chExt cx="263561" cy="290602"/>
            </a:xfrm>
          </p:grpSpPr>
          <p:cxnSp>
            <p:nvCxnSpPr>
              <p:cNvPr id="89" name="Straight Connector 88">
                <a:extLst>
                  <a:ext uri="{FF2B5EF4-FFF2-40B4-BE49-F238E27FC236}">
                    <a16:creationId xmlns:a16="http://schemas.microsoft.com/office/drawing/2014/main" id="{93C5DE2D-FDBF-4DD3-BB01-3D46240DA3FA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0" name="Straight Connector 89">
                <a:extLst>
                  <a:ext uri="{FF2B5EF4-FFF2-40B4-BE49-F238E27FC236}">
                    <a16:creationId xmlns:a16="http://schemas.microsoft.com/office/drawing/2014/main" id="{57BF886D-1B6F-4643-B25A-4B2D170258BC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88" name="Straight Connector 87">
              <a:extLst>
                <a:ext uri="{FF2B5EF4-FFF2-40B4-BE49-F238E27FC236}">
                  <a16:creationId xmlns:a16="http://schemas.microsoft.com/office/drawing/2014/main" id="{17ABBD83-FE7B-40F3-BF17-778E6FC74686}"/>
                </a:ext>
              </a:extLst>
            </p:cNvPr>
            <p:cNvCxnSpPr>
              <a:cxnSpLocks/>
            </p:cNvCxnSpPr>
            <p:nvPr/>
          </p:nvCxnSpPr>
          <p:spPr>
            <a:xfrm rot="10800000" flipV="1">
              <a:off x="9391502" y="3840281"/>
              <a:ext cx="55708" cy="14967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06" name="Straight Connector 105">
            <a:extLst>
              <a:ext uri="{FF2B5EF4-FFF2-40B4-BE49-F238E27FC236}">
                <a16:creationId xmlns:a16="http://schemas.microsoft.com/office/drawing/2014/main" id="{8CA96B4B-1A79-42C0-9829-A86FCC208377}"/>
              </a:ext>
            </a:extLst>
          </p:cNvPr>
          <p:cNvCxnSpPr>
            <a:cxnSpLocks/>
          </p:cNvCxnSpPr>
          <p:nvPr/>
        </p:nvCxnSpPr>
        <p:spPr>
          <a:xfrm>
            <a:off x="4405350" y="5256362"/>
            <a:ext cx="0" cy="28104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Straight Connector 106">
            <a:extLst>
              <a:ext uri="{FF2B5EF4-FFF2-40B4-BE49-F238E27FC236}">
                <a16:creationId xmlns:a16="http://schemas.microsoft.com/office/drawing/2014/main" id="{6C06FF0D-C6B0-417C-A732-4C7615E7D06E}"/>
              </a:ext>
            </a:extLst>
          </p:cNvPr>
          <p:cNvCxnSpPr/>
          <p:nvPr/>
        </p:nvCxnSpPr>
        <p:spPr>
          <a:xfrm rot="5400000" flipH="1">
            <a:off x="3859013" y="4064031"/>
            <a:ext cx="228600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Straight Connector 107">
            <a:extLst>
              <a:ext uri="{FF2B5EF4-FFF2-40B4-BE49-F238E27FC236}">
                <a16:creationId xmlns:a16="http://schemas.microsoft.com/office/drawing/2014/main" id="{3F208530-7886-4408-8F9A-A3763B2DF38D}"/>
              </a:ext>
            </a:extLst>
          </p:cNvPr>
          <p:cNvCxnSpPr/>
          <p:nvPr/>
        </p:nvCxnSpPr>
        <p:spPr>
          <a:xfrm rot="5400000" flipH="1">
            <a:off x="3756729" y="4065343"/>
            <a:ext cx="228600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10" name="Rectangle 109">
                <a:extLst>
                  <a:ext uri="{FF2B5EF4-FFF2-40B4-BE49-F238E27FC236}">
                    <a16:creationId xmlns:a16="http://schemas.microsoft.com/office/drawing/2014/main" id="{37A072EA-9E93-434D-ABA3-443BFF495F67}"/>
                  </a:ext>
                </a:extLst>
              </p:cNvPr>
              <p:cNvSpPr/>
              <p:nvPr/>
            </p:nvSpPr>
            <p:spPr>
              <a:xfrm>
                <a:off x="3804639" y="4539535"/>
                <a:ext cx="488403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10" name="Rectangle 109">
                <a:extLst>
                  <a:ext uri="{FF2B5EF4-FFF2-40B4-BE49-F238E27FC236}">
                    <a16:creationId xmlns:a16="http://schemas.microsoft.com/office/drawing/2014/main" id="{37A072EA-9E93-434D-ABA3-443BFF495F67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04639" y="4539535"/>
                <a:ext cx="488403" cy="369332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83" name="Group 82">
            <a:extLst>
              <a:ext uri="{FF2B5EF4-FFF2-40B4-BE49-F238E27FC236}">
                <a16:creationId xmlns:a16="http://schemas.microsoft.com/office/drawing/2014/main" id="{51C656D4-5E15-4821-A0AC-E80CCD7BBE4C}"/>
              </a:ext>
            </a:extLst>
          </p:cNvPr>
          <p:cNvGrpSpPr/>
          <p:nvPr/>
        </p:nvGrpSpPr>
        <p:grpSpPr>
          <a:xfrm>
            <a:off x="5554761" y="4690821"/>
            <a:ext cx="298207" cy="655225"/>
            <a:chOff x="4147623" y="3609324"/>
            <a:chExt cx="297702" cy="790900"/>
          </a:xfrm>
        </p:grpSpPr>
        <p:grpSp>
          <p:nvGrpSpPr>
            <p:cNvPr id="91" name="Group 90">
              <a:extLst>
                <a:ext uri="{FF2B5EF4-FFF2-40B4-BE49-F238E27FC236}">
                  <a16:creationId xmlns:a16="http://schemas.microsoft.com/office/drawing/2014/main" id="{8FD3A6B3-5585-4AA4-BF0B-465258FFCDC2}"/>
                </a:ext>
              </a:extLst>
            </p:cNvPr>
            <p:cNvGrpSpPr/>
            <p:nvPr/>
          </p:nvGrpSpPr>
          <p:grpSpPr>
            <a:xfrm rot="16200000">
              <a:off x="4190919" y="4152918"/>
              <a:ext cx="204010" cy="290601"/>
              <a:chOff x="3608294" y="2623632"/>
              <a:chExt cx="204010" cy="290601"/>
            </a:xfrm>
          </p:grpSpPr>
          <p:cxnSp>
            <p:nvCxnSpPr>
              <p:cNvPr id="129" name="Straight Connector 128">
                <a:extLst>
                  <a:ext uri="{FF2B5EF4-FFF2-40B4-BE49-F238E27FC236}">
                    <a16:creationId xmlns:a16="http://schemas.microsoft.com/office/drawing/2014/main" id="{3F895DEA-72DF-4130-8275-3EACCB6F2AE1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608294" y="2623632"/>
                <a:ext cx="72358" cy="173356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0" name="Straight Connector 129">
                <a:extLst>
                  <a:ext uri="{FF2B5EF4-FFF2-40B4-BE49-F238E27FC236}">
                    <a16:creationId xmlns:a16="http://schemas.microsoft.com/office/drawing/2014/main" id="{6D5347F0-6AD3-48B0-A0C2-BC06B84633B0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09" name="Group 108">
              <a:extLst>
                <a:ext uri="{FF2B5EF4-FFF2-40B4-BE49-F238E27FC236}">
                  <a16:creationId xmlns:a16="http://schemas.microsoft.com/office/drawing/2014/main" id="{EF3B1AA7-71F8-4EB7-A254-2F372F12FCBE}"/>
                </a:ext>
              </a:extLst>
            </p:cNvPr>
            <p:cNvGrpSpPr/>
            <p:nvPr/>
          </p:nvGrpSpPr>
          <p:grpSpPr>
            <a:xfrm rot="16200000">
              <a:off x="4168243" y="3919260"/>
              <a:ext cx="263561" cy="290602"/>
              <a:chOff x="3548743" y="2623631"/>
              <a:chExt cx="263561" cy="290602"/>
            </a:xfrm>
          </p:grpSpPr>
          <p:cxnSp>
            <p:nvCxnSpPr>
              <p:cNvPr id="115" name="Straight Connector 114">
                <a:extLst>
                  <a:ext uri="{FF2B5EF4-FFF2-40B4-BE49-F238E27FC236}">
                    <a16:creationId xmlns:a16="http://schemas.microsoft.com/office/drawing/2014/main" id="{C95E9E0E-39D6-40F3-9EB0-5CECF77EAACB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7" name="Straight Connector 126">
                <a:extLst>
                  <a:ext uri="{FF2B5EF4-FFF2-40B4-BE49-F238E27FC236}">
                    <a16:creationId xmlns:a16="http://schemas.microsoft.com/office/drawing/2014/main" id="{31DD3E12-2D5F-4E00-956D-FEFEC4935B5C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11" name="Group 110">
              <a:extLst>
                <a:ext uri="{FF2B5EF4-FFF2-40B4-BE49-F238E27FC236}">
                  <a16:creationId xmlns:a16="http://schemas.microsoft.com/office/drawing/2014/main" id="{090C7423-6453-4745-AD58-03BDC5B1D8E1}"/>
                </a:ext>
              </a:extLst>
            </p:cNvPr>
            <p:cNvGrpSpPr/>
            <p:nvPr/>
          </p:nvGrpSpPr>
          <p:grpSpPr>
            <a:xfrm rot="16200000">
              <a:off x="4168243" y="3655828"/>
              <a:ext cx="263561" cy="290602"/>
              <a:chOff x="3548743" y="2623631"/>
              <a:chExt cx="263561" cy="290602"/>
            </a:xfrm>
          </p:grpSpPr>
          <p:cxnSp>
            <p:nvCxnSpPr>
              <p:cNvPr id="113" name="Straight Connector 112">
                <a:extLst>
                  <a:ext uri="{FF2B5EF4-FFF2-40B4-BE49-F238E27FC236}">
                    <a16:creationId xmlns:a16="http://schemas.microsoft.com/office/drawing/2014/main" id="{7F7BB193-12AB-469D-9677-C73207084565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4" name="Straight Connector 113">
                <a:extLst>
                  <a:ext uri="{FF2B5EF4-FFF2-40B4-BE49-F238E27FC236}">
                    <a16:creationId xmlns:a16="http://schemas.microsoft.com/office/drawing/2014/main" id="{3D4DE5CC-2735-4CBC-BFE9-39B04DBA161A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12" name="Straight Connector 111">
              <a:extLst>
                <a:ext uri="{FF2B5EF4-FFF2-40B4-BE49-F238E27FC236}">
                  <a16:creationId xmlns:a16="http://schemas.microsoft.com/office/drawing/2014/main" id="{3395EFCE-C23A-4ED8-B71F-AAED23C3FB7E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4308632" y="3609324"/>
              <a:ext cx="134708" cy="60283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31" name="Straight Connector 130">
            <a:extLst>
              <a:ext uri="{FF2B5EF4-FFF2-40B4-BE49-F238E27FC236}">
                <a16:creationId xmlns:a16="http://schemas.microsoft.com/office/drawing/2014/main" id="{09C7CB5F-5645-49FF-87A1-875ADC4D722B}"/>
              </a:ext>
            </a:extLst>
          </p:cNvPr>
          <p:cNvCxnSpPr>
            <a:cxnSpLocks/>
          </p:cNvCxnSpPr>
          <p:nvPr/>
        </p:nvCxnSpPr>
        <p:spPr>
          <a:xfrm flipV="1">
            <a:off x="5716043" y="5346046"/>
            <a:ext cx="0" cy="19136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32" name="Rectangle 131">
                <a:extLst>
                  <a:ext uri="{FF2B5EF4-FFF2-40B4-BE49-F238E27FC236}">
                    <a16:creationId xmlns:a16="http://schemas.microsoft.com/office/drawing/2014/main" id="{CA7AA1E2-E3FE-4C64-B510-639F669112F0}"/>
                  </a:ext>
                </a:extLst>
              </p:cNvPr>
              <p:cNvSpPr/>
              <p:nvPr/>
            </p:nvSpPr>
            <p:spPr>
              <a:xfrm>
                <a:off x="5852968" y="4825297"/>
                <a:ext cx="504562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𝐸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32" name="Rectangle 131">
                <a:extLst>
                  <a:ext uri="{FF2B5EF4-FFF2-40B4-BE49-F238E27FC236}">
                    <a16:creationId xmlns:a16="http://schemas.microsoft.com/office/drawing/2014/main" id="{CA7AA1E2-E3FE-4C64-B510-639F669112F0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52968" y="4825297"/>
                <a:ext cx="504562" cy="369332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6" name="Rectangle 135">
                <a:extLst>
                  <a:ext uri="{FF2B5EF4-FFF2-40B4-BE49-F238E27FC236}">
                    <a16:creationId xmlns:a16="http://schemas.microsoft.com/office/drawing/2014/main" id="{A9CFF28E-C091-47AF-83E2-6DE317240147}"/>
                  </a:ext>
                </a:extLst>
              </p:cNvPr>
              <p:cNvSpPr/>
              <p:nvPr/>
            </p:nvSpPr>
            <p:spPr>
              <a:xfrm>
                <a:off x="4372412" y="2309596"/>
                <a:ext cx="829073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i="1" smtClean="0">
                        <a:latin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en-US" dirty="0"/>
                  <a:t> 10 V</a:t>
                </a:r>
              </a:p>
            </p:txBody>
          </p:sp>
        </mc:Choice>
        <mc:Fallback xmlns="">
          <p:sp>
            <p:nvSpPr>
              <p:cNvPr id="136" name="Rectangle 135">
                <a:extLst>
                  <a:ext uri="{FF2B5EF4-FFF2-40B4-BE49-F238E27FC236}">
                    <a16:creationId xmlns:a16="http://schemas.microsoft.com/office/drawing/2014/main" id="{A9CFF28E-C091-47AF-83E2-6DE317240147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72412" y="2309596"/>
                <a:ext cx="829073" cy="369332"/>
              </a:xfrm>
              <a:prstGeom prst="rect">
                <a:avLst/>
              </a:prstGeom>
              <a:blipFill>
                <a:blip r:embed="rId13"/>
                <a:stretch>
                  <a:fillRect t="-10000" r="-5882" b="-26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8" name="Rectangle 137">
                <a:extLst>
                  <a:ext uri="{FF2B5EF4-FFF2-40B4-BE49-F238E27FC236}">
                    <a16:creationId xmlns:a16="http://schemas.microsoft.com/office/drawing/2014/main" id="{F73E2E6E-3328-49AD-9EA3-15EC11863744}"/>
                  </a:ext>
                </a:extLst>
              </p:cNvPr>
              <p:cNvSpPr/>
              <p:nvPr/>
            </p:nvSpPr>
            <p:spPr>
              <a:xfrm>
                <a:off x="5752938" y="4283878"/>
                <a:ext cx="474682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𝐸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38" name="Rectangle 137">
                <a:extLst>
                  <a:ext uri="{FF2B5EF4-FFF2-40B4-BE49-F238E27FC236}">
                    <a16:creationId xmlns:a16="http://schemas.microsoft.com/office/drawing/2014/main" id="{F73E2E6E-3328-49AD-9EA3-15EC11863744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52938" y="4283878"/>
                <a:ext cx="474682" cy="369332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1" name="Oval 140">
            <a:extLst>
              <a:ext uri="{FF2B5EF4-FFF2-40B4-BE49-F238E27FC236}">
                <a16:creationId xmlns:a16="http://schemas.microsoft.com/office/drawing/2014/main" id="{5460039B-C430-44A1-A3CD-54BAFF48BE7C}"/>
              </a:ext>
            </a:extLst>
          </p:cNvPr>
          <p:cNvSpPr/>
          <p:nvPr/>
        </p:nvSpPr>
        <p:spPr>
          <a:xfrm>
            <a:off x="5706426" y="4488317"/>
            <a:ext cx="45720" cy="4572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6" name="Content Placeholder 2">
            <a:extLst>
              <a:ext uri="{FF2B5EF4-FFF2-40B4-BE49-F238E27FC236}">
                <a16:creationId xmlns:a16="http://schemas.microsoft.com/office/drawing/2014/main" id="{A69D67FD-8540-4148-8B80-6D73E0FF656F}"/>
              </a:ext>
            </a:extLst>
          </p:cNvPr>
          <p:cNvSpPr txBox="1">
            <a:spLocks/>
          </p:cNvSpPr>
          <p:nvPr/>
        </p:nvSpPr>
        <p:spPr>
          <a:xfrm>
            <a:off x="7392789" y="2517822"/>
            <a:ext cx="4147830" cy="4445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FF0000"/>
                </a:solidFill>
              </a:rPr>
              <a:t>4. Calculate R</a:t>
            </a:r>
            <a:r>
              <a:rPr lang="en-US" sz="2400" baseline="-25000" dirty="0">
                <a:solidFill>
                  <a:srgbClr val="FF0000"/>
                </a:solidFill>
              </a:rPr>
              <a:t>C</a:t>
            </a:r>
            <a:r>
              <a:rPr lang="en-US" sz="2400" dirty="0">
                <a:solidFill>
                  <a:srgbClr val="FF0000"/>
                </a:solidFill>
              </a:rPr>
              <a:t> from V</a:t>
            </a:r>
            <a:r>
              <a:rPr lang="en-US" sz="2400" baseline="-25000" dirty="0">
                <a:solidFill>
                  <a:srgbClr val="FF0000"/>
                </a:solidFill>
              </a:rPr>
              <a:t>C</a:t>
            </a:r>
            <a:r>
              <a:rPr lang="en-US" sz="2400" dirty="0">
                <a:solidFill>
                  <a:srgbClr val="FF0000"/>
                </a:solidFill>
              </a:rPr>
              <a:t> and I</a:t>
            </a:r>
            <a:r>
              <a:rPr lang="en-US" sz="2400" baseline="-25000" dirty="0">
                <a:solidFill>
                  <a:srgbClr val="FF0000"/>
                </a:solidFill>
              </a:rPr>
              <a:t>C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endParaRPr lang="en-US" sz="2400" baseline="-25000" dirty="0">
              <a:solidFill>
                <a:srgbClr val="FF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5" name="TextBox 134">
                <a:extLst>
                  <a:ext uri="{FF2B5EF4-FFF2-40B4-BE49-F238E27FC236}">
                    <a16:creationId xmlns:a16="http://schemas.microsoft.com/office/drawing/2014/main" id="{96EE369D-CB52-4EB1-B98E-2A8AF298412D}"/>
                  </a:ext>
                </a:extLst>
              </p:cNvPr>
              <p:cNvSpPr txBox="1"/>
              <p:nvPr/>
            </p:nvSpPr>
            <p:spPr>
              <a:xfrm>
                <a:off x="8170457" y="3017334"/>
                <a:ext cx="3183343" cy="559640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𝐶</m:t>
                          </m:r>
                        </m:sub>
                      </m:sSub>
                      <m:r>
                        <a:rPr lang="en-US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4.0 </m:t>
                          </m:r>
                          <m:r>
                            <a:rPr lang="en-US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𝑉</m:t>
                          </m:r>
                        </m:num>
                        <m:den>
                          <m:d>
                            <m:dPr>
                              <m:ctrlPr>
                                <a:rPr lang="en-US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10 </m:t>
                              </m:r>
                              <m:r>
                                <a:rPr lang="en-US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𝑚𝐴</m:t>
                              </m:r>
                            </m:e>
                          </m:d>
                        </m:den>
                      </m:f>
                      <m:r>
                        <a:rPr lang="en-US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4</m:t>
                      </m:r>
                      <m:r>
                        <a:rPr lang="en-US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00 </m:t>
                      </m:r>
                      <m:r>
                        <m:rPr>
                          <m:nor/>
                        </m:rPr>
                        <a:rPr lang="en-US">
                          <a:solidFill>
                            <a:srgbClr val="0070C0"/>
                          </a:solidFill>
                        </a:rPr>
                        <m:t>Ω</m:t>
                      </m:r>
                    </m:oMath>
                  </m:oMathPara>
                </a14:m>
                <a:endParaRPr lang="en-US" b="0" i="1" dirty="0">
                  <a:solidFill>
                    <a:srgbClr val="0070C0"/>
                  </a:solidFill>
                  <a:latin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135" name="TextBox 134">
                <a:extLst>
                  <a:ext uri="{FF2B5EF4-FFF2-40B4-BE49-F238E27FC236}">
                    <a16:creationId xmlns:a16="http://schemas.microsoft.com/office/drawing/2014/main" id="{96EE369D-CB52-4EB1-B98E-2A8AF298412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170457" y="3017334"/>
                <a:ext cx="3183343" cy="559640"/>
              </a:xfrm>
              <a:prstGeom prst="rect">
                <a:avLst/>
              </a:prstGeom>
              <a:blipFill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0" name="Content Placeholder 2">
            <a:extLst>
              <a:ext uri="{FF2B5EF4-FFF2-40B4-BE49-F238E27FC236}">
                <a16:creationId xmlns:a16="http://schemas.microsoft.com/office/drawing/2014/main" id="{20F70F18-7121-4EA3-A5C5-35529A8622CA}"/>
              </a:ext>
            </a:extLst>
          </p:cNvPr>
          <p:cNvSpPr txBox="1">
            <a:spLocks/>
          </p:cNvSpPr>
          <p:nvPr/>
        </p:nvSpPr>
        <p:spPr>
          <a:xfrm>
            <a:off x="7377313" y="3746942"/>
            <a:ext cx="4416902" cy="688132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FF0000"/>
                </a:solidFill>
              </a:rPr>
              <a:t>5. Calculate base voltage by subtracting one diode drop from V</a:t>
            </a:r>
            <a:r>
              <a:rPr lang="en-US" sz="2400" baseline="-25000" dirty="0">
                <a:solidFill>
                  <a:srgbClr val="FF0000"/>
                </a:solidFill>
              </a:rPr>
              <a:t>E</a:t>
            </a:r>
          </a:p>
        </p:txBody>
      </p:sp>
      <p:sp>
        <p:nvSpPr>
          <p:cNvPr id="134" name="Content Placeholder 2">
            <a:extLst>
              <a:ext uri="{FF2B5EF4-FFF2-40B4-BE49-F238E27FC236}">
                <a16:creationId xmlns:a16="http://schemas.microsoft.com/office/drawing/2014/main" id="{37C09F25-420E-462F-AA00-8A3A58BD1D1D}"/>
              </a:ext>
            </a:extLst>
          </p:cNvPr>
          <p:cNvSpPr txBox="1">
            <a:spLocks/>
          </p:cNvSpPr>
          <p:nvPr/>
        </p:nvSpPr>
        <p:spPr>
          <a:xfrm>
            <a:off x="8016408" y="4403380"/>
            <a:ext cx="3196841" cy="526817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0070C0"/>
                </a:solidFill>
              </a:rPr>
              <a:t>V</a:t>
            </a:r>
            <a:r>
              <a:rPr lang="en-US" sz="2400" baseline="-25000" dirty="0">
                <a:solidFill>
                  <a:srgbClr val="0070C0"/>
                </a:solidFill>
              </a:rPr>
              <a:t>B </a:t>
            </a:r>
            <a:r>
              <a:rPr lang="en-US" sz="2400" dirty="0">
                <a:solidFill>
                  <a:srgbClr val="0070C0"/>
                </a:solidFill>
              </a:rPr>
              <a:t>= -2.0 V - 0.7 V = -2.7 V</a:t>
            </a:r>
            <a:endParaRPr lang="en-US" sz="2400" baseline="-25000" dirty="0">
              <a:solidFill>
                <a:srgbClr val="0070C0"/>
              </a:solidFill>
            </a:endParaRPr>
          </a:p>
        </p:txBody>
      </p:sp>
      <p:sp>
        <p:nvSpPr>
          <p:cNvPr id="148" name="Content Placeholder 2">
            <a:extLst>
              <a:ext uri="{FF2B5EF4-FFF2-40B4-BE49-F238E27FC236}">
                <a16:creationId xmlns:a16="http://schemas.microsoft.com/office/drawing/2014/main" id="{9E07C3D5-2568-4CC3-98CD-81DE415A7418}"/>
              </a:ext>
            </a:extLst>
          </p:cNvPr>
          <p:cNvSpPr txBox="1">
            <a:spLocks/>
          </p:cNvSpPr>
          <p:nvPr/>
        </p:nvSpPr>
        <p:spPr>
          <a:xfrm>
            <a:off x="7367228" y="4906301"/>
            <a:ext cx="4416902" cy="688132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FF0000"/>
                </a:solidFill>
              </a:rPr>
              <a:t>6. Calculate base current from collector current</a:t>
            </a:r>
            <a:endParaRPr lang="en-US" sz="2400" baseline="-25000" dirty="0">
              <a:solidFill>
                <a:srgbClr val="FF0000"/>
              </a:solidFill>
            </a:endParaRPr>
          </a:p>
        </p:txBody>
      </p:sp>
      <p:sp>
        <p:nvSpPr>
          <p:cNvPr id="149" name="Content Placeholder 2">
            <a:extLst>
              <a:ext uri="{FF2B5EF4-FFF2-40B4-BE49-F238E27FC236}">
                <a16:creationId xmlns:a16="http://schemas.microsoft.com/office/drawing/2014/main" id="{8E4F9D71-89EF-4C99-963F-E1CB7692DA1B}"/>
              </a:ext>
            </a:extLst>
          </p:cNvPr>
          <p:cNvSpPr txBox="1">
            <a:spLocks/>
          </p:cNvSpPr>
          <p:nvPr/>
        </p:nvSpPr>
        <p:spPr>
          <a:xfrm>
            <a:off x="7902922" y="5725937"/>
            <a:ext cx="3196841" cy="5268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0070C0"/>
                </a:solidFill>
              </a:rPr>
              <a:t>I</a:t>
            </a:r>
            <a:r>
              <a:rPr lang="en-US" sz="2400" baseline="-25000" dirty="0">
                <a:solidFill>
                  <a:srgbClr val="0070C0"/>
                </a:solidFill>
              </a:rPr>
              <a:t>B </a:t>
            </a:r>
            <a:r>
              <a:rPr lang="en-US" sz="2400" dirty="0">
                <a:solidFill>
                  <a:srgbClr val="0070C0"/>
                </a:solidFill>
              </a:rPr>
              <a:t>= I</a:t>
            </a:r>
            <a:r>
              <a:rPr lang="en-US" sz="2400" baseline="-25000" dirty="0">
                <a:solidFill>
                  <a:srgbClr val="0070C0"/>
                </a:solidFill>
              </a:rPr>
              <a:t>C </a:t>
            </a:r>
            <a:r>
              <a:rPr lang="en-US" sz="2400" dirty="0">
                <a:solidFill>
                  <a:srgbClr val="0070C0"/>
                </a:solidFill>
              </a:rPr>
              <a:t>/</a:t>
            </a:r>
            <a:r>
              <a:rPr lang="el-GR" sz="2400" dirty="0">
                <a:solidFill>
                  <a:srgbClr val="0070C0"/>
                </a:solidFill>
              </a:rPr>
              <a:t>β</a:t>
            </a:r>
            <a:r>
              <a:rPr lang="en-US" sz="2400" dirty="0">
                <a:solidFill>
                  <a:srgbClr val="0070C0"/>
                </a:solidFill>
              </a:rPr>
              <a:t>  = 50 </a:t>
            </a:r>
            <a:r>
              <a:rPr lang="el-GR" sz="2400" dirty="0">
                <a:solidFill>
                  <a:srgbClr val="0070C0"/>
                </a:solidFill>
              </a:rPr>
              <a:t>μ</a:t>
            </a:r>
            <a:r>
              <a:rPr lang="en-US" sz="2400" dirty="0">
                <a:solidFill>
                  <a:srgbClr val="0070C0"/>
                </a:solidFill>
              </a:rPr>
              <a:t>A</a:t>
            </a:r>
            <a:endParaRPr lang="en-US" sz="2400" baseline="-25000" dirty="0">
              <a:solidFill>
                <a:srgbClr val="0070C0"/>
              </a:solidFill>
            </a:endParaRPr>
          </a:p>
        </p:txBody>
      </p: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5C14EECA-03B6-4C42-A421-25AF6B5C4864}"/>
              </a:ext>
            </a:extLst>
          </p:cNvPr>
          <p:cNvCxnSpPr/>
          <p:nvPr/>
        </p:nvCxnSpPr>
        <p:spPr>
          <a:xfrm flipH="1">
            <a:off x="4626244" y="4228597"/>
            <a:ext cx="417870" cy="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51" name="Rectangle 150">
                <a:extLst>
                  <a:ext uri="{FF2B5EF4-FFF2-40B4-BE49-F238E27FC236}">
                    <a16:creationId xmlns:a16="http://schemas.microsoft.com/office/drawing/2014/main" id="{0D66CDDE-F2B5-4874-899E-B38D2E4FB1AC}"/>
                  </a:ext>
                </a:extLst>
              </p:cNvPr>
              <p:cNvSpPr/>
              <p:nvPr/>
            </p:nvSpPr>
            <p:spPr>
              <a:xfrm>
                <a:off x="4665865" y="4235295"/>
                <a:ext cx="440056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𝐼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𝐵</m:t>
                          </m:r>
                        </m:sub>
                      </m:sSub>
                    </m:oMath>
                  </m:oMathPara>
                </a14:m>
                <a:endParaRPr lang="en-US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151" name="Rectangle 150">
                <a:extLst>
                  <a:ext uri="{FF2B5EF4-FFF2-40B4-BE49-F238E27FC236}">
                    <a16:creationId xmlns:a16="http://schemas.microsoft.com/office/drawing/2014/main" id="{0D66CDDE-F2B5-4874-899E-B38D2E4FB1AC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65865" y="4235295"/>
                <a:ext cx="440056" cy="369332"/>
              </a:xfrm>
              <a:prstGeom prst="rect">
                <a:avLst/>
              </a:prstGeom>
              <a:blipFill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2017202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6" grpId="0"/>
      <p:bldP spid="135" grpId="0"/>
      <p:bldP spid="150" grpId="0"/>
      <p:bldP spid="134" grpId="0"/>
      <p:bldP spid="148" grpId="0"/>
      <p:bldP spid="149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2B873C-BDF3-47A7-990F-4F0F018797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5034" y="365220"/>
            <a:ext cx="10668000" cy="1325563"/>
          </a:xfrm>
        </p:spPr>
        <p:txBody>
          <a:bodyPr/>
          <a:lstStyle/>
          <a:p>
            <a:r>
              <a:rPr lang="en-US" dirty="0"/>
              <a:t>Common Emitter Amplifier Circuit – Example 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59C463-062A-4391-A005-C3CFA0280E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719799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Find values for the resistors to bias the circuit so that IC = 10 mA. The transistor has </a:t>
            </a:r>
            <a:r>
              <a:rPr lang="el-GR" dirty="0"/>
              <a:t>β</a:t>
            </a:r>
            <a:r>
              <a:rPr lang="en-US" dirty="0"/>
              <a:t> = 200.</a:t>
            </a:r>
          </a:p>
        </p:txBody>
      </p:sp>
      <p:grpSp>
        <p:nvGrpSpPr>
          <p:cNvPr id="116" name="Group 115">
            <a:extLst>
              <a:ext uri="{FF2B5EF4-FFF2-40B4-BE49-F238E27FC236}">
                <a16:creationId xmlns:a16="http://schemas.microsoft.com/office/drawing/2014/main" id="{B6EC8711-B3C5-48A0-AE95-D2C11E8D46A1}"/>
              </a:ext>
            </a:extLst>
          </p:cNvPr>
          <p:cNvGrpSpPr/>
          <p:nvPr/>
        </p:nvGrpSpPr>
        <p:grpSpPr>
          <a:xfrm>
            <a:off x="5547650" y="2895524"/>
            <a:ext cx="298207" cy="660991"/>
            <a:chOff x="4147623" y="3602364"/>
            <a:chExt cx="297702" cy="797860"/>
          </a:xfrm>
        </p:grpSpPr>
        <p:grpSp>
          <p:nvGrpSpPr>
            <p:cNvPr id="117" name="Group 116">
              <a:extLst>
                <a:ext uri="{FF2B5EF4-FFF2-40B4-BE49-F238E27FC236}">
                  <a16:creationId xmlns:a16="http://schemas.microsoft.com/office/drawing/2014/main" id="{B698F0B2-9AD2-46A3-87D3-7283ACF4511C}"/>
                </a:ext>
              </a:extLst>
            </p:cNvPr>
            <p:cNvGrpSpPr/>
            <p:nvPr/>
          </p:nvGrpSpPr>
          <p:grpSpPr>
            <a:xfrm rot="16200000">
              <a:off x="4190919" y="4152918"/>
              <a:ext cx="204010" cy="290601"/>
              <a:chOff x="3608294" y="2623632"/>
              <a:chExt cx="204010" cy="290601"/>
            </a:xfrm>
          </p:grpSpPr>
          <p:cxnSp>
            <p:nvCxnSpPr>
              <p:cNvPr id="125" name="Straight Connector 124">
                <a:extLst>
                  <a:ext uri="{FF2B5EF4-FFF2-40B4-BE49-F238E27FC236}">
                    <a16:creationId xmlns:a16="http://schemas.microsoft.com/office/drawing/2014/main" id="{8A4A04E1-4457-4CC2-8046-F3E8B370B537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608294" y="2623632"/>
                <a:ext cx="72358" cy="173356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6" name="Straight Connector 125">
                <a:extLst>
                  <a:ext uri="{FF2B5EF4-FFF2-40B4-BE49-F238E27FC236}">
                    <a16:creationId xmlns:a16="http://schemas.microsoft.com/office/drawing/2014/main" id="{F857E697-93BB-4568-B3E7-DECFE7AE2D41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18" name="Group 117">
              <a:extLst>
                <a:ext uri="{FF2B5EF4-FFF2-40B4-BE49-F238E27FC236}">
                  <a16:creationId xmlns:a16="http://schemas.microsoft.com/office/drawing/2014/main" id="{D43EA4A0-D5A0-4D41-B56C-F98F8D605A79}"/>
                </a:ext>
              </a:extLst>
            </p:cNvPr>
            <p:cNvGrpSpPr/>
            <p:nvPr/>
          </p:nvGrpSpPr>
          <p:grpSpPr>
            <a:xfrm rot="16200000">
              <a:off x="4168243" y="3919260"/>
              <a:ext cx="263561" cy="290602"/>
              <a:chOff x="3548743" y="2623631"/>
              <a:chExt cx="263561" cy="290602"/>
            </a:xfrm>
          </p:grpSpPr>
          <p:cxnSp>
            <p:nvCxnSpPr>
              <p:cNvPr id="123" name="Straight Connector 122">
                <a:extLst>
                  <a:ext uri="{FF2B5EF4-FFF2-40B4-BE49-F238E27FC236}">
                    <a16:creationId xmlns:a16="http://schemas.microsoft.com/office/drawing/2014/main" id="{0840DCFF-B140-4BB7-8185-7CE0A74939E5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4" name="Straight Connector 123">
                <a:extLst>
                  <a:ext uri="{FF2B5EF4-FFF2-40B4-BE49-F238E27FC236}">
                    <a16:creationId xmlns:a16="http://schemas.microsoft.com/office/drawing/2014/main" id="{4B08FBD4-B753-435C-9865-B2072C847223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19" name="Group 118">
              <a:extLst>
                <a:ext uri="{FF2B5EF4-FFF2-40B4-BE49-F238E27FC236}">
                  <a16:creationId xmlns:a16="http://schemas.microsoft.com/office/drawing/2014/main" id="{FD680264-579F-4AFA-8D27-F4D97F63BDD2}"/>
                </a:ext>
              </a:extLst>
            </p:cNvPr>
            <p:cNvGrpSpPr/>
            <p:nvPr/>
          </p:nvGrpSpPr>
          <p:grpSpPr>
            <a:xfrm rot="16200000">
              <a:off x="4168243" y="3655828"/>
              <a:ext cx="263561" cy="290602"/>
              <a:chOff x="3548743" y="2623631"/>
              <a:chExt cx="263561" cy="290602"/>
            </a:xfrm>
          </p:grpSpPr>
          <p:cxnSp>
            <p:nvCxnSpPr>
              <p:cNvPr id="121" name="Straight Connector 120">
                <a:extLst>
                  <a:ext uri="{FF2B5EF4-FFF2-40B4-BE49-F238E27FC236}">
                    <a16:creationId xmlns:a16="http://schemas.microsoft.com/office/drawing/2014/main" id="{EA091034-A84F-4BAE-ABA8-DE1D033960B2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2" name="Straight Connector 121">
                <a:extLst>
                  <a:ext uri="{FF2B5EF4-FFF2-40B4-BE49-F238E27FC236}">
                    <a16:creationId xmlns:a16="http://schemas.microsoft.com/office/drawing/2014/main" id="{18CC830C-9927-4CCD-A509-0D7DC6861400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20" name="Straight Connector 119">
              <a:extLst>
                <a:ext uri="{FF2B5EF4-FFF2-40B4-BE49-F238E27FC236}">
                  <a16:creationId xmlns:a16="http://schemas.microsoft.com/office/drawing/2014/main" id="{A68A7AFD-32CA-4FB3-99F5-ABF4BFDD2530}"/>
                </a:ext>
              </a:extLst>
            </p:cNvPr>
            <p:cNvCxnSpPr>
              <a:cxnSpLocks/>
            </p:cNvCxnSpPr>
            <p:nvPr/>
          </p:nvCxnSpPr>
          <p:spPr>
            <a:xfrm rot="16200000" flipV="1">
              <a:off x="4335006" y="3561273"/>
              <a:ext cx="67243" cy="14942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28" name="Straight Connector 127">
            <a:extLst>
              <a:ext uri="{FF2B5EF4-FFF2-40B4-BE49-F238E27FC236}">
                <a16:creationId xmlns:a16="http://schemas.microsoft.com/office/drawing/2014/main" id="{7A968A10-339E-4412-A313-E8AACADC8AF3}"/>
              </a:ext>
            </a:extLst>
          </p:cNvPr>
          <p:cNvCxnSpPr>
            <a:cxnSpLocks/>
          </p:cNvCxnSpPr>
          <p:nvPr/>
        </p:nvCxnSpPr>
        <p:spPr>
          <a:xfrm>
            <a:off x="5699657" y="2733322"/>
            <a:ext cx="0" cy="16459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3" name="Straight Connector 132">
            <a:extLst>
              <a:ext uri="{FF2B5EF4-FFF2-40B4-BE49-F238E27FC236}">
                <a16:creationId xmlns:a16="http://schemas.microsoft.com/office/drawing/2014/main" id="{28521335-D02D-47DA-B556-6271C161BBD4}"/>
              </a:ext>
            </a:extLst>
          </p:cNvPr>
          <p:cNvCxnSpPr/>
          <p:nvPr/>
        </p:nvCxnSpPr>
        <p:spPr>
          <a:xfrm flipV="1">
            <a:off x="5722773" y="3666222"/>
            <a:ext cx="93034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39" name="Rectangle 138">
                <a:extLst>
                  <a:ext uri="{FF2B5EF4-FFF2-40B4-BE49-F238E27FC236}">
                    <a16:creationId xmlns:a16="http://schemas.microsoft.com/office/drawing/2014/main" id="{EC8679BA-8C7C-4D2A-BA44-289C78D97E30}"/>
                  </a:ext>
                </a:extLst>
              </p:cNvPr>
              <p:cNvSpPr/>
              <p:nvPr/>
            </p:nvSpPr>
            <p:spPr>
              <a:xfrm>
                <a:off x="2536256" y="4482123"/>
                <a:ext cx="53194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𝑖𝑛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39" name="Rectangle 138">
                <a:extLst>
                  <a:ext uri="{FF2B5EF4-FFF2-40B4-BE49-F238E27FC236}">
                    <a16:creationId xmlns:a16="http://schemas.microsoft.com/office/drawing/2014/main" id="{EC8679BA-8C7C-4D2A-BA44-289C78D97E30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36256" y="4482123"/>
                <a:ext cx="531940" cy="369332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0" name="Rectangle 139">
                <a:extLst>
                  <a:ext uri="{FF2B5EF4-FFF2-40B4-BE49-F238E27FC236}">
                    <a16:creationId xmlns:a16="http://schemas.microsoft.com/office/drawing/2014/main" id="{F8A2A834-263B-4F69-B29A-EEA5005D9245}"/>
                  </a:ext>
                </a:extLst>
              </p:cNvPr>
              <p:cNvSpPr/>
              <p:nvPr/>
            </p:nvSpPr>
            <p:spPr>
              <a:xfrm>
                <a:off x="6599266" y="3409834"/>
                <a:ext cx="647357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𝑜𝑢𝑡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40" name="Rectangle 139">
                <a:extLst>
                  <a:ext uri="{FF2B5EF4-FFF2-40B4-BE49-F238E27FC236}">
                    <a16:creationId xmlns:a16="http://schemas.microsoft.com/office/drawing/2014/main" id="{F8A2A834-263B-4F69-B29A-EEA5005D9245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99266" y="3409834"/>
                <a:ext cx="647357" cy="369332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2" name="Rectangle 141">
                <a:extLst>
                  <a:ext uri="{FF2B5EF4-FFF2-40B4-BE49-F238E27FC236}">
                    <a16:creationId xmlns:a16="http://schemas.microsoft.com/office/drawing/2014/main" id="{B669BC25-7512-44AC-8DDD-13207FB5B690}"/>
                  </a:ext>
                </a:extLst>
              </p:cNvPr>
              <p:cNvSpPr/>
              <p:nvPr/>
            </p:nvSpPr>
            <p:spPr>
              <a:xfrm>
                <a:off x="3757166" y="3008883"/>
                <a:ext cx="483081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42" name="Rectangle 141">
                <a:extLst>
                  <a:ext uri="{FF2B5EF4-FFF2-40B4-BE49-F238E27FC236}">
                    <a16:creationId xmlns:a16="http://schemas.microsoft.com/office/drawing/2014/main" id="{B669BC25-7512-44AC-8DDD-13207FB5B690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57166" y="3008883"/>
                <a:ext cx="483081" cy="369332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3" name="Rectangle 142">
                <a:extLst>
                  <a:ext uri="{FF2B5EF4-FFF2-40B4-BE49-F238E27FC236}">
                    <a16:creationId xmlns:a16="http://schemas.microsoft.com/office/drawing/2014/main" id="{88F09F6F-4669-4B7C-9FBC-6F15C44FBB68}"/>
                  </a:ext>
                </a:extLst>
              </p:cNvPr>
              <p:cNvSpPr/>
              <p:nvPr/>
            </p:nvSpPr>
            <p:spPr>
              <a:xfrm>
                <a:off x="1598402" y="4053364"/>
                <a:ext cx="41069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latin typeface="Cambria Math" panose="02040503050406030204" pitchFamily="18" charset="0"/>
                        </a:rPr>
                        <m:t>+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43" name="Rectangle 142">
                <a:extLst>
                  <a:ext uri="{FF2B5EF4-FFF2-40B4-BE49-F238E27FC236}">
                    <a16:creationId xmlns:a16="http://schemas.microsoft.com/office/drawing/2014/main" id="{88F09F6F-4669-4B7C-9FBC-6F15C44FBB68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98402" y="4053364"/>
                <a:ext cx="410690" cy="369332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4" name="Rectangle 143">
                <a:extLst>
                  <a:ext uri="{FF2B5EF4-FFF2-40B4-BE49-F238E27FC236}">
                    <a16:creationId xmlns:a16="http://schemas.microsoft.com/office/drawing/2014/main" id="{2F34035C-63FF-4610-9654-DE84DD52E2D1}"/>
                  </a:ext>
                </a:extLst>
              </p:cNvPr>
              <p:cNvSpPr/>
              <p:nvPr/>
            </p:nvSpPr>
            <p:spPr>
              <a:xfrm>
                <a:off x="5838742" y="3014620"/>
                <a:ext cx="500585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𝐶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44" name="Rectangle 143">
                <a:extLst>
                  <a:ext uri="{FF2B5EF4-FFF2-40B4-BE49-F238E27FC236}">
                    <a16:creationId xmlns:a16="http://schemas.microsoft.com/office/drawing/2014/main" id="{2F34035C-63FF-4610-9654-DE84DD52E2D1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38742" y="3014620"/>
                <a:ext cx="500585" cy="369332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5" name="Rectangle 144">
                <a:extLst>
                  <a:ext uri="{FF2B5EF4-FFF2-40B4-BE49-F238E27FC236}">
                    <a16:creationId xmlns:a16="http://schemas.microsoft.com/office/drawing/2014/main" id="{DA883D58-111C-4598-A228-DF754EF2CC42}"/>
                  </a:ext>
                </a:extLst>
              </p:cNvPr>
              <p:cNvSpPr/>
              <p:nvPr/>
            </p:nvSpPr>
            <p:spPr>
              <a:xfrm>
                <a:off x="708069" y="3828722"/>
                <a:ext cx="1107098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𝐶𝐶</m:t>
                        </m:r>
                      </m:sub>
                    </m:sSub>
                  </m:oMath>
                </a14:m>
                <a:r>
                  <a:rPr lang="en-US" dirty="0"/>
                  <a:t>= 10 V</a:t>
                </a:r>
              </a:p>
            </p:txBody>
          </p:sp>
        </mc:Choice>
        <mc:Fallback xmlns="">
          <p:sp>
            <p:nvSpPr>
              <p:cNvPr id="145" name="Rectangle 144">
                <a:extLst>
                  <a:ext uri="{FF2B5EF4-FFF2-40B4-BE49-F238E27FC236}">
                    <a16:creationId xmlns:a16="http://schemas.microsoft.com/office/drawing/2014/main" id="{DA883D58-111C-4598-A228-DF754EF2CC42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8069" y="3828722"/>
                <a:ext cx="1107098" cy="369332"/>
              </a:xfrm>
              <a:prstGeom prst="rect">
                <a:avLst/>
              </a:prstGeom>
              <a:blipFill>
                <a:blip r:embed="rId7"/>
                <a:stretch>
                  <a:fillRect t="-8197" r="-4396" b="-2459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47" name="Straight Connector 146">
            <a:extLst>
              <a:ext uri="{FF2B5EF4-FFF2-40B4-BE49-F238E27FC236}">
                <a16:creationId xmlns:a16="http://schemas.microsoft.com/office/drawing/2014/main" id="{517D5D16-7DB6-4762-9AEB-33C664B67E94}"/>
              </a:ext>
            </a:extLst>
          </p:cNvPr>
          <p:cNvCxnSpPr/>
          <p:nvPr/>
        </p:nvCxnSpPr>
        <p:spPr>
          <a:xfrm>
            <a:off x="4967306" y="5540156"/>
            <a:ext cx="0" cy="27276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" name="Group 3">
            <a:extLst>
              <a:ext uri="{FF2B5EF4-FFF2-40B4-BE49-F238E27FC236}">
                <a16:creationId xmlns:a16="http://schemas.microsoft.com/office/drawing/2014/main" id="{92411F75-780B-4FF4-8F5B-D1057DF7009D}"/>
              </a:ext>
            </a:extLst>
          </p:cNvPr>
          <p:cNvGrpSpPr/>
          <p:nvPr/>
        </p:nvGrpSpPr>
        <p:grpSpPr>
          <a:xfrm rot="5400000" flipH="1">
            <a:off x="4274541" y="3252907"/>
            <a:ext cx="1145196" cy="1742595"/>
            <a:chOff x="8980594" y="3428997"/>
            <a:chExt cx="1145196" cy="1742595"/>
          </a:xfrm>
        </p:grpSpPr>
        <p:cxnSp>
          <p:nvCxnSpPr>
            <p:cNvPr id="5" name="Straight Connector 4">
              <a:extLst>
                <a:ext uri="{FF2B5EF4-FFF2-40B4-BE49-F238E27FC236}">
                  <a16:creationId xmlns:a16="http://schemas.microsoft.com/office/drawing/2014/main" id="{89B70155-E860-4D0C-877F-12C7C1D62DC8}"/>
                </a:ext>
              </a:extLst>
            </p:cNvPr>
            <p:cNvCxnSpPr>
              <a:cxnSpLocks/>
            </p:cNvCxnSpPr>
            <p:nvPr/>
          </p:nvCxnSpPr>
          <p:spPr>
            <a:xfrm rot="5400000" flipH="1" flipV="1">
              <a:off x="9110261" y="3299332"/>
              <a:ext cx="2392" cy="26172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Straight Connector 5">
              <a:extLst>
                <a:ext uri="{FF2B5EF4-FFF2-40B4-BE49-F238E27FC236}">
                  <a16:creationId xmlns:a16="http://schemas.microsoft.com/office/drawing/2014/main" id="{B5E8588B-25D4-42C2-A371-FFD474860EC3}"/>
                </a:ext>
              </a:extLst>
            </p:cNvPr>
            <p:cNvCxnSpPr>
              <a:cxnSpLocks/>
            </p:cNvCxnSpPr>
            <p:nvPr/>
          </p:nvCxnSpPr>
          <p:spPr>
            <a:xfrm rot="5400000" flipV="1">
              <a:off x="10019823" y="3323032"/>
              <a:ext cx="1" cy="21193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80878921-5277-4FC5-8234-DB0B6F526346}"/>
                </a:ext>
              </a:extLst>
            </p:cNvPr>
            <p:cNvCxnSpPr/>
            <p:nvPr/>
          </p:nvCxnSpPr>
          <p:spPr>
            <a:xfrm>
              <a:off x="9294428" y="3857639"/>
              <a:ext cx="609600" cy="0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Arrow Connector 7">
              <a:extLst>
                <a:ext uri="{FF2B5EF4-FFF2-40B4-BE49-F238E27FC236}">
                  <a16:creationId xmlns:a16="http://schemas.microsoft.com/office/drawing/2014/main" id="{F5755409-D6F5-4821-A344-CFA0D2A381AA}"/>
                </a:ext>
              </a:extLst>
            </p:cNvPr>
            <p:cNvCxnSpPr/>
            <p:nvPr/>
          </p:nvCxnSpPr>
          <p:spPr>
            <a:xfrm>
              <a:off x="9242323" y="3429000"/>
              <a:ext cx="206477" cy="436013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E25465C7-BDF3-4ECB-8841-6C099691FF10}"/>
                </a:ext>
              </a:extLst>
            </p:cNvPr>
            <p:cNvCxnSpPr/>
            <p:nvPr/>
          </p:nvCxnSpPr>
          <p:spPr>
            <a:xfrm flipV="1">
              <a:off x="9743768" y="3428999"/>
              <a:ext cx="170092" cy="43601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5C216F7A-E136-4D2A-BB07-2786DD4417DF}"/>
                </a:ext>
              </a:extLst>
            </p:cNvPr>
            <p:cNvCxnSpPr>
              <a:cxnSpLocks/>
            </p:cNvCxnSpPr>
            <p:nvPr/>
          </p:nvCxnSpPr>
          <p:spPr>
            <a:xfrm rot="5400000" flipH="1">
              <a:off x="8938193" y="4510557"/>
              <a:ext cx="1313953" cy="811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EDDA74E1-F3E0-4FEC-B607-EE23F83A0F74}"/>
              </a:ext>
            </a:extLst>
          </p:cNvPr>
          <p:cNvCxnSpPr>
            <a:cxnSpLocks/>
          </p:cNvCxnSpPr>
          <p:nvPr/>
        </p:nvCxnSpPr>
        <p:spPr>
          <a:xfrm flipV="1">
            <a:off x="1980134" y="5537409"/>
            <a:ext cx="3728280" cy="274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7706AD0C-D5E1-4F17-8210-0228DEBDCAA2}"/>
              </a:ext>
            </a:extLst>
          </p:cNvPr>
          <p:cNvCxnSpPr>
            <a:cxnSpLocks/>
          </p:cNvCxnSpPr>
          <p:nvPr/>
        </p:nvCxnSpPr>
        <p:spPr>
          <a:xfrm>
            <a:off x="1984144" y="2732182"/>
            <a:ext cx="3731899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1" name="Group 10">
            <a:extLst>
              <a:ext uri="{FF2B5EF4-FFF2-40B4-BE49-F238E27FC236}">
                <a16:creationId xmlns:a16="http://schemas.microsoft.com/office/drawing/2014/main" id="{591D26DE-FBDC-4F02-AA51-800B409CE14F}"/>
              </a:ext>
            </a:extLst>
          </p:cNvPr>
          <p:cNvGrpSpPr/>
          <p:nvPr/>
        </p:nvGrpSpPr>
        <p:grpSpPr>
          <a:xfrm rot="16200000">
            <a:off x="4035106" y="3186623"/>
            <a:ext cx="660991" cy="298206"/>
            <a:chOff x="9391502" y="3838294"/>
            <a:chExt cx="660991" cy="298206"/>
          </a:xfrm>
        </p:grpSpPr>
        <p:grpSp>
          <p:nvGrpSpPr>
            <p:cNvPr id="92" name="Group 91">
              <a:extLst>
                <a:ext uri="{FF2B5EF4-FFF2-40B4-BE49-F238E27FC236}">
                  <a16:creationId xmlns:a16="http://schemas.microsoft.com/office/drawing/2014/main" id="{34E42310-758D-4EBC-BD1B-DF7830649B1E}"/>
                </a:ext>
              </a:extLst>
            </p:cNvPr>
            <p:cNvGrpSpPr/>
            <p:nvPr/>
          </p:nvGrpSpPr>
          <p:grpSpPr>
            <a:xfrm rot="10800000">
              <a:off x="9883480" y="3845406"/>
              <a:ext cx="169013" cy="291094"/>
              <a:chOff x="3608294" y="2623632"/>
              <a:chExt cx="204010" cy="290601"/>
            </a:xfrm>
          </p:grpSpPr>
          <p:cxnSp>
            <p:nvCxnSpPr>
              <p:cNvPr id="100" name="Straight Connector 99">
                <a:extLst>
                  <a:ext uri="{FF2B5EF4-FFF2-40B4-BE49-F238E27FC236}">
                    <a16:creationId xmlns:a16="http://schemas.microsoft.com/office/drawing/2014/main" id="{5809B9AA-93A0-45F8-81A4-E77FD0D2FEFA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608294" y="2623632"/>
                <a:ext cx="72358" cy="173356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1" name="Straight Connector 100">
                <a:extLst>
                  <a:ext uri="{FF2B5EF4-FFF2-40B4-BE49-F238E27FC236}">
                    <a16:creationId xmlns:a16="http://schemas.microsoft.com/office/drawing/2014/main" id="{D9B0F568-28A4-40D5-A98B-CE150252BBBD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93" name="Group 92">
              <a:extLst>
                <a:ext uri="{FF2B5EF4-FFF2-40B4-BE49-F238E27FC236}">
                  <a16:creationId xmlns:a16="http://schemas.microsoft.com/office/drawing/2014/main" id="{A8B43EF7-FA1F-445B-9540-C417479D92D3}"/>
                </a:ext>
              </a:extLst>
            </p:cNvPr>
            <p:cNvGrpSpPr/>
            <p:nvPr/>
          </p:nvGrpSpPr>
          <p:grpSpPr>
            <a:xfrm rot="10800000">
              <a:off x="9665237" y="3838294"/>
              <a:ext cx="218348" cy="291095"/>
              <a:chOff x="3548743" y="2623631"/>
              <a:chExt cx="263561" cy="290602"/>
            </a:xfrm>
          </p:grpSpPr>
          <p:cxnSp>
            <p:nvCxnSpPr>
              <p:cNvPr id="98" name="Straight Connector 97">
                <a:extLst>
                  <a:ext uri="{FF2B5EF4-FFF2-40B4-BE49-F238E27FC236}">
                    <a16:creationId xmlns:a16="http://schemas.microsoft.com/office/drawing/2014/main" id="{D28F018B-7EC4-4E46-9BF7-E51507E1EF38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9" name="Straight Connector 98">
                <a:extLst>
                  <a:ext uri="{FF2B5EF4-FFF2-40B4-BE49-F238E27FC236}">
                    <a16:creationId xmlns:a16="http://schemas.microsoft.com/office/drawing/2014/main" id="{D00D4C5C-D61E-4AD5-B08D-5441B74F02AA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94" name="Group 93">
              <a:extLst>
                <a:ext uri="{FF2B5EF4-FFF2-40B4-BE49-F238E27FC236}">
                  <a16:creationId xmlns:a16="http://schemas.microsoft.com/office/drawing/2014/main" id="{80DC4F4A-CE1F-4940-B74A-4D1DE5F0D277}"/>
                </a:ext>
              </a:extLst>
            </p:cNvPr>
            <p:cNvGrpSpPr/>
            <p:nvPr/>
          </p:nvGrpSpPr>
          <p:grpSpPr>
            <a:xfrm rot="10800000">
              <a:off x="9446996" y="3838294"/>
              <a:ext cx="218348" cy="291095"/>
              <a:chOff x="3548743" y="2623631"/>
              <a:chExt cx="263561" cy="290602"/>
            </a:xfrm>
          </p:grpSpPr>
          <p:cxnSp>
            <p:nvCxnSpPr>
              <p:cNvPr id="96" name="Straight Connector 95">
                <a:extLst>
                  <a:ext uri="{FF2B5EF4-FFF2-40B4-BE49-F238E27FC236}">
                    <a16:creationId xmlns:a16="http://schemas.microsoft.com/office/drawing/2014/main" id="{E43850A4-8551-496A-AAF7-83B3E9579244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7" name="Straight Connector 96">
                <a:extLst>
                  <a:ext uri="{FF2B5EF4-FFF2-40B4-BE49-F238E27FC236}">
                    <a16:creationId xmlns:a16="http://schemas.microsoft.com/office/drawing/2014/main" id="{31C668B5-1525-4E19-BC2B-14C0BB1EF18B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95" name="Straight Connector 94">
              <a:extLst>
                <a:ext uri="{FF2B5EF4-FFF2-40B4-BE49-F238E27FC236}">
                  <a16:creationId xmlns:a16="http://schemas.microsoft.com/office/drawing/2014/main" id="{BAAB1196-CE07-4004-BA97-2AC1EBDE37CC}"/>
                </a:ext>
              </a:extLst>
            </p:cNvPr>
            <p:cNvCxnSpPr>
              <a:cxnSpLocks/>
            </p:cNvCxnSpPr>
            <p:nvPr/>
          </p:nvCxnSpPr>
          <p:spPr>
            <a:xfrm rot="10800000" flipV="1">
              <a:off x="9391502" y="3840281"/>
              <a:ext cx="55708" cy="14967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72" name="Straight Connector 71">
            <a:extLst>
              <a:ext uri="{FF2B5EF4-FFF2-40B4-BE49-F238E27FC236}">
                <a16:creationId xmlns:a16="http://schemas.microsoft.com/office/drawing/2014/main" id="{C4D40C0F-805D-4811-B82B-7A971BCAC676}"/>
              </a:ext>
            </a:extLst>
          </p:cNvPr>
          <p:cNvCxnSpPr>
            <a:cxnSpLocks/>
          </p:cNvCxnSpPr>
          <p:nvPr/>
        </p:nvCxnSpPr>
        <p:spPr>
          <a:xfrm>
            <a:off x="2001986" y="2729537"/>
            <a:ext cx="0" cy="116593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3" name="Straight Connector 152">
            <a:extLst>
              <a:ext uri="{FF2B5EF4-FFF2-40B4-BE49-F238E27FC236}">
                <a16:creationId xmlns:a16="http://schemas.microsoft.com/office/drawing/2014/main" id="{CFD7C63E-6ADD-4026-A1F9-B0E6D0F07E46}"/>
              </a:ext>
            </a:extLst>
          </p:cNvPr>
          <p:cNvCxnSpPr>
            <a:cxnSpLocks/>
          </p:cNvCxnSpPr>
          <p:nvPr/>
        </p:nvCxnSpPr>
        <p:spPr>
          <a:xfrm flipV="1">
            <a:off x="3214986" y="4074063"/>
            <a:ext cx="638454" cy="294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63" name="Group 162">
            <a:extLst>
              <a:ext uri="{FF2B5EF4-FFF2-40B4-BE49-F238E27FC236}">
                <a16:creationId xmlns:a16="http://schemas.microsoft.com/office/drawing/2014/main" id="{C35AC96F-8ACB-4242-971B-33F2B4BB7FA8}"/>
              </a:ext>
            </a:extLst>
          </p:cNvPr>
          <p:cNvGrpSpPr/>
          <p:nvPr/>
        </p:nvGrpSpPr>
        <p:grpSpPr>
          <a:xfrm flipV="1">
            <a:off x="1815168" y="3897263"/>
            <a:ext cx="373658" cy="217606"/>
            <a:chOff x="1360627" y="3631962"/>
            <a:chExt cx="373658" cy="217606"/>
          </a:xfrm>
        </p:grpSpPr>
        <p:grpSp>
          <p:nvGrpSpPr>
            <p:cNvPr id="159" name="Group 158">
              <a:extLst>
                <a:ext uri="{FF2B5EF4-FFF2-40B4-BE49-F238E27FC236}">
                  <a16:creationId xmlns:a16="http://schemas.microsoft.com/office/drawing/2014/main" id="{5205B488-B5D6-4174-A23C-E235D808BFC1}"/>
                </a:ext>
              </a:extLst>
            </p:cNvPr>
            <p:cNvGrpSpPr/>
            <p:nvPr/>
          </p:nvGrpSpPr>
          <p:grpSpPr>
            <a:xfrm>
              <a:off x="1360627" y="3631962"/>
              <a:ext cx="365760" cy="71935"/>
              <a:chOff x="1360627" y="3631962"/>
              <a:chExt cx="365760" cy="71935"/>
            </a:xfrm>
          </p:grpSpPr>
          <p:cxnSp>
            <p:nvCxnSpPr>
              <p:cNvPr id="157" name="Straight Connector 156">
                <a:extLst>
                  <a:ext uri="{FF2B5EF4-FFF2-40B4-BE49-F238E27FC236}">
                    <a16:creationId xmlns:a16="http://schemas.microsoft.com/office/drawing/2014/main" id="{0F026405-EC34-4123-9EFE-43FBC7D4AD6F}"/>
                  </a:ext>
                </a:extLst>
              </p:cNvPr>
              <p:cNvCxnSpPr/>
              <p:nvPr/>
            </p:nvCxnSpPr>
            <p:spPr>
              <a:xfrm>
                <a:off x="1360627" y="3631962"/>
                <a:ext cx="36576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8" name="Straight Connector 157">
                <a:extLst>
                  <a:ext uri="{FF2B5EF4-FFF2-40B4-BE49-F238E27FC236}">
                    <a16:creationId xmlns:a16="http://schemas.microsoft.com/office/drawing/2014/main" id="{6E1C9834-C081-4B70-9F52-F85302B67A5D}"/>
                  </a:ext>
                </a:extLst>
              </p:cNvPr>
              <p:cNvCxnSpPr/>
              <p:nvPr/>
            </p:nvCxnSpPr>
            <p:spPr>
              <a:xfrm>
                <a:off x="1425247" y="3703897"/>
                <a:ext cx="22860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60" name="Group 159">
              <a:extLst>
                <a:ext uri="{FF2B5EF4-FFF2-40B4-BE49-F238E27FC236}">
                  <a16:creationId xmlns:a16="http://schemas.microsoft.com/office/drawing/2014/main" id="{CA8D76F7-A340-446A-9408-5FA8FD1E9D1A}"/>
                </a:ext>
              </a:extLst>
            </p:cNvPr>
            <p:cNvGrpSpPr/>
            <p:nvPr/>
          </p:nvGrpSpPr>
          <p:grpSpPr>
            <a:xfrm>
              <a:off x="1368525" y="3777633"/>
              <a:ext cx="365760" cy="71935"/>
              <a:chOff x="1360627" y="3631962"/>
              <a:chExt cx="365760" cy="71935"/>
            </a:xfrm>
          </p:grpSpPr>
          <p:cxnSp>
            <p:nvCxnSpPr>
              <p:cNvPr id="161" name="Straight Connector 160">
                <a:extLst>
                  <a:ext uri="{FF2B5EF4-FFF2-40B4-BE49-F238E27FC236}">
                    <a16:creationId xmlns:a16="http://schemas.microsoft.com/office/drawing/2014/main" id="{E844EFFE-542F-4327-B68F-20BA2195C3F3}"/>
                  </a:ext>
                </a:extLst>
              </p:cNvPr>
              <p:cNvCxnSpPr/>
              <p:nvPr/>
            </p:nvCxnSpPr>
            <p:spPr>
              <a:xfrm>
                <a:off x="1360627" y="3631962"/>
                <a:ext cx="36576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2" name="Straight Connector 161">
                <a:extLst>
                  <a:ext uri="{FF2B5EF4-FFF2-40B4-BE49-F238E27FC236}">
                    <a16:creationId xmlns:a16="http://schemas.microsoft.com/office/drawing/2014/main" id="{ECB3E447-F5BD-4F13-9C10-9C4F7EF2B2BA}"/>
                  </a:ext>
                </a:extLst>
              </p:cNvPr>
              <p:cNvCxnSpPr/>
              <p:nvPr/>
            </p:nvCxnSpPr>
            <p:spPr>
              <a:xfrm>
                <a:off x="1425247" y="3703897"/>
                <a:ext cx="22860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cxnSp>
        <p:nvCxnSpPr>
          <p:cNvPr id="165" name="Straight Connector 164">
            <a:extLst>
              <a:ext uri="{FF2B5EF4-FFF2-40B4-BE49-F238E27FC236}">
                <a16:creationId xmlns:a16="http://schemas.microsoft.com/office/drawing/2014/main" id="{5A750D59-8F31-4944-BD75-D28A2724737B}"/>
              </a:ext>
            </a:extLst>
          </p:cNvPr>
          <p:cNvCxnSpPr>
            <a:cxnSpLocks/>
          </p:cNvCxnSpPr>
          <p:nvPr/>
        </p:nvCxnSpPr>
        <p:spPr>
          <a:xfrm flipH="1">
            <a:off x="1994088" y="4114862"/>
            <a:ext cx="7898" cy="142254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76" name="Group 175">
            <a:extLst>
              <a:ext uri="{FF2B5EF4-FFF2-40B4-BE49-F238E27FC236}">
                <a16:creationId xmlns:a16="http://schemas.microsoft.com/office/drawing/2014/main" id="{B60B7F4F-EBF8-45A1-BC71-E0D2663CBE03}"/>
              </a:ext>
            </a:extLst>
          </p:cNvPr>
          <p:cNvGrpSpPr/>
          <p:nvPr/>
        </p:nvGrpSpPr>
        <p:grpSpPr>
          <a:xfrm>
            <a:off x="4788920" y="5812925"/>
            <a:ext cx="365760" cy="128268"/>
            <a:chOff x="1360627" y="3631962"/>
            <a:chExt cx="365760" cy="128268"/>
          </a:xfrm>
        </p:grpSpPr>
        <p:grpSp>
          <p:nvGrpSpPr>
            <p:cNvPr id="177" name="Group 176">
              <a:extLst>
                <a:ext uri="{FF2B5EF4-FFF2-40B4-BE49-F238E27FC236}">
                  <a16:creationId xmlns:a16="http://schemas.microsoft.com/office/drawing/2014/main" id="{0B57E73C-B863-4BA1-8FAE-C0E61645FDA4}"/>
                </a:ext>
              </a:extLst>
            </p:cNvPr>
            <p:cNvGrpSpPr/>
            <p:nvPr/>
          </p:nvGrpSpPr>
          <p:grpSpPr>
            <a:xfrm>
              <a:off x="1360627" y="3631962"/>
              <a:ext cx="365760" cy="71935"/>
              <a:chOff x="1360627" y="3631962"/>
              <a:chExt cx="365760" cy="71935"/>
            </a:xfrm>
          </p:grpSpPr>
          <p:cxnSp>
            <p:nvCxnSpPr>
              <p:cNvPr id="181" name="Straight Connector 180">
                <a:extLst>
                  <a:ext uri="{FF2B5EF4-FFF2-40B4-BE49-F238E27FC236}">
                    <a16:creationId xmlns:a16="http://schemas.microsoft.com/office/drawing/2014/main" id="{FD69425D-A377-4993-82D5-77F1B8DEBC26}"/>
                  </a:ext>
                </a:extLst>
              </p:cNvPr>
              <p:cNvCxnSpPr/>
              <p:nvPr/>
            </p:nvCxnSpPr>
            <p:spPr>
              <a:xfrm>
                <a:off x="1360627" y="3631962"/>
                <a:ext cx="36576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2" name="Straight Connector 181">
                <a:extLst>
                  <a:ext uri="{FF2B5EF4-FFF2-40B4-BE49-F238E27FC236}">
                    <a16:creationId xmlns:a16="http://schemas.microsoft.com/office/drawing/2014/main" id="{72B07FDF-C993-4987-A434-02E81A910B2C}"/>
                  </a:ext>
                </a:extLst>
              </p:cNvPr>
              <p:cNvCxnSpPr/>
              <p:nvPr/>
            </p:nvCxnSpPr>
            <p:spPr>
              <a:xfrm>
                <a:off x="1425247" y="3703897"/>
                <a:ext cx="22860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79" name="Straight Connector 178">
              <a:extLst>
                <a:ext uri="{FF2B5EF4-FFF2-40B4-BE49-F238E27FC236}">
                  <a16:creationId xmlns:a16="http://schemas.microsoft.com/office/drawing/2014/main" id="{055EC15E-D382-4CB1-A6A0-972251381CD6}"/>
                </a:ext>
              </a:extLst>
            </p:cNvPr>
            <p:cNvCxnSpPr/>
            <p:nvPr/>
          </p:nvCxnSpPr>
          <p:spPr>
            <a:xfrm>
              <a:off x="1478661" y="3760230"/>
              <a:ext cx="13716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84" name="Rectangle 183">
                <a:extLst>
                  <a:ext uri="{FF2B5EF4-FFF2-40B4-BE49-F238E27FC236}">
                    <a16:creationId xmlns:a16="http://schemas.microsoft.com/office/drawing/2014/main" id="{E4B90A1B-C77E-4C16-BAE7-74E8101B8944}"/>
                  </a:ext>
                </a:extLst>
              </p:cNvPr>
              <p:cNvSpPr/>
              <p:nvPr/>
            </p:nvSpPr>
            <p:spPr>
              <a:xfrm>
                <a:off x="1629813" y="3614510"/>
                <a:ext cx="41069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−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84" name="Rectangle 183">
                <a:extLst>
                  <a:ext uri="{FF2B5EF4-FFF2-40B4-BE49-F238E27FC236}">
                    <a16:creationId xmlns:a16="http://schemas.microsoft.com/office/drawing/2014/main" id="{E4B90A1B-C77E-4C16-BAE7-74E8101B8944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29813" y="3614510"/>
                <a:ext cx="410690" cy="369332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86" name="Oval 185">
            <a:extLst>
              <a:ext uri="{FF2B5EF4-FFF2-40B4-BE49-F238E27FC236}">
                <a16:creationId xmlns:a16="http://schemas.microsoft.com/office/drawing/2014/main" id="{CDC59343-9C03-440C-9C57-08CEEDADFEAD}"/>
              </a:ext>
            </a:extLst>
          </p:cNvPr>
          <p:cNvSpPr/>
          <p:nvPr/>
        </p:nvSpPr>
        <p:spPr>
          <a:xfrm>
            <a:off x="3049964" y="4553935"/>
            <a:ext cx="365760" cy="369331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87" name="Straight Connector 186">
            <a:extLst>
              <a:ext uri="{FF2B5EF4-FFF2-40B4-BE49-F238E27FC236}">
                <a16:creationId xmlns:a16="http://schemas.microsoft.com/office/drawing/2014/main" id="{89156AAF-E826-413E-88B2-0024315D5FDA}"/>
              </a:ext>
            </a:extLst>
          </p:cNvPr>
          <p:cNvCxnSpPr>
            <a:cxnSpLocks/>
          </p:cNvCxnSpPr>
          <p:nvPr/>
        </p:nvCxnSpPr>
        <p:spPr>
          <a:xfrm>
            <a:off x="3244070" y="4916106"/>
            <a:ext cx="0" cy="62146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8" name="Straight Connector 187">
            <a:extLst>
              <a:ext uri="{FF2B5EF4-FFF2-40B4-BE49-F238E27FC236}">
                <a16:creationId xmlns:a16="http://schemas.microsoft.com/office/drawing/2014/main" id="{B5C00CB7-836B-4B9C-A8B7-073D1A5E8A68}"/>
              </a:ext>
            </a:extLst>
          </p:cNvPr>
          <p:cNvCxnSpPr>
            <a:cxnSpLocks/>
          </p:cNvCxnSpPr>
          <p:nvPr/>
        </p:nvCxnSpPr>
        <p:spPr>
          <a:xfrm>
            <a:off x="3228077" y="4074063"/>
            <a:ext cx="6832" cy="47987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91" name="Rectangle 190">
                <a:extLst>
                  <a:ext uri="{FF2B5EF4-FFF2-40B4-BE49-F238E27FC236}">
                    <a16:creationId xmlns:a16="http://schemas.microsoft.com/office/drawing/2014/main" id="{19EE5356-F6F0-491D-85ED-FCE76BF5D3A3}"/>
                  </a:ext>
                </a:extLst>
              </p:cNvPr>
              <p:cNvSpPr/>
              <p:nvPr/>
            </p:nvSpPr>
            <p:spPr>
              <a:xfrm>
                <a:off x="3029564" y="4616910"/>
                <a:ext cx="41069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latin typeface="Cambria Math" panose="02040503050406030204" pitchFamily="18" charset="0"/>
                        </a:rPr>
                        <m:t>+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91" name="Rectangle 190">
                <a:extLst>
                  <a:ext uri="{FF2B5EF4-FFF2-40B4-BE49-F238E27FC236}">
                    <a16:creationId xmlns:a16="http://schemas.microsoft.com/office/drawing/2014/main" id="{19EE5356-F6F0-491D-85ED-FCE76BF5D3A3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29564" y="4616910"/>
                <a:ext cx="410690" cy="369332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2" name="Rectangle 191">
                <a:extLst>
                  <a:ext uri="{FF2B5EF4-FFF2-40B4-BE49-F238E27FC236}">
                    <a16:creationId xmlns:a16="http://schemas.microsoft.com/office/drawing/2014/main" id="{0D1DA864-DAD3-4F68-8506-46676A66B4A8}"/>
                  </a:ext>
                </a:extLst>
              </p:cNvPr>
              <p:cNvSpPr/>
              <p:nvPr/>
            </p:nvSpPr>
            <p:spPr>
              <a:xfrm>
                <a:off x="3022732" y="4466046"/>
                <a:ext cx="41069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−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92" name="Rectangle 191">
                <a:extLst>
                  <a:ext uri="{FF2B5EF4-FFF2-40B4-BE49-F238E27FC236}">
                    <a16:creationId xmlns:a16="http://schemas.microsoft.com/office/drawing/2014/main" id="{0D1DA864-DAD3-4F68-8506-46676A66B4A8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22732" y="4466046"/>
                <a:ext cx="410690" cy="369332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81" name="Straight Connector 80">
            <a:extLst>
              <a:ext uri="{FF2B5EF4-FFF2-40B4-BE49-F238E27FC236}">
                <a16:creationId xmlns:a16="http://schemas.microsoft.com/office/drawing/2014/main" id="{F5FC3FA3-65BE-47A2-8246-6B73C4E81862}"/>
              </a:ext>
            </a:extLst>
          </p:cNvPr>
          <p:cNvCxnSpPr/>
          <p:nvPr/>
        </p:nvCxnSpPr>
        <p:spPr>
          <a:xfrm>
            <a:off x="4351534" y="2732182"/>
            <a:ext cx="0" cy="27276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Straight Connector 81">
            <a:extLst>
              <a:ext uri="{FF2B5EF4-FFF2-40B4-BE49-F238E27FC236}">
                <a16:creationId xmlns:a16="http://schemas.microsoft.com/office/drawing/2014/main" id="{9BC7E08E-0510-422C-83B2-9CB7E6A92A17}"/>
              </a:ext>
            </a:extLst>
          </p:cNvPr>
          <p:cNvCxnSpPr>
            <a:cxnSpLocks/>
          </p:cNvCxnSpPr>
          <p:nvPr/>
        </p:nvCxnSpPr>
        <p:spPr>
          <a:xfrm>
            <a:off x="4372019" y="3666222"/>
            <a:ext cx="0" cy="93279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4" name="Group 83">
            <a:extLst>
              <a:ext uri="{FF2B5EF4-FFF2-40B4-BE49-F238E27FC236}">
                <a16:creationId xmlns:a16="http://schemas.microsoft.com/office/drawing/2014/main" id="{FAB47D43-F71C-4B3B-A554-999EF85E7DBC}"/>
              </a:ext>
            </a:extLst>
          </p:cNvPr>
          <p:cNvGrpSpPr/>
          <p:nvPr/>
        </p:nvGrpSpPr>
        <p:grpSpPr>
          <a:xfrm rot="16200000">
            <a:off x="4068850" y="4775095"/>
            <a:ext cx="660991" cy="298206"/>
            <a:chOff x="9391502" y="3838294"/>
            <a:chExt cx="660991" cy="298206"/>
          </a:xfrm>
        </p:grpSpPr>
        <p:grpSp>
          <p:nvGrpSpPr>
            <p:cNvPr id="85" name="Group 84">
              <a:extLst>
                <a:ext uri="{FF2B5EF4-FFF2-40B4-BE49-F238E27FC236}">
                  <a16:creationId xmlns:a16="http://schemas.microsoft.com/office/drawing/2014/main" id="{BE369663-D720-44CB-A91C-204BC64E0C97}"/>
                </a:ext>
              </a:extLst>
            </p:cNvPr>
            <p:cNvGrpSpPr/>
            <p:nvPr/>
          </p:nvGrpSpPr>
          <p:grpSpPr>
            <a:xfrm rot="10800000">
              <a:off x="9883480" y="3845406"/>
              <a:ext cx="169013" cy="291094"/>
              <a:chOff x="3608294" y="2623632"/>
              <a:chExt cx="204010" cy="290601"/>
            </a:xfrm>
          </p:grpSpPr>
          <p:cxnSp>
            <p:nvCxnSpPr>
              <p:cNvPr id="104" name="Straight Connector 103">
                <a:extLst>
                  <a:ext uri="{FF2B5EF4-FFF2-40B4-BE49-F238E27FC236}">
                    <a16:creationId xmlns:a16="http://schemas.microsoft.com/office/drawing/2014/main" id="{BAF52A3D-0BD8-465C-9DAA-A6A4508047A4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608294" y="2623632"/>
                <a:ext cx="72358" cy="173356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5" name="Straight Connector 104">
                <a:extLst>
                  <a:ext uri="{FF2B5EF4-FFF2-40B4-BE49-F238E27FC236}">
                    <a16:creationId xmlns:a16="http://schemas.microsoft.com/office/drawing/2014/main" id="{B145628F-EE43-4195-BEEE-4ADAE74A9562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86" name="Group 85">
              <a:extLst>
                <a:ext uri="{FF2B5EF4-FFF2-40B4-BE49-F238E27FC236}">
                  <a16:creationId xmlns:a16="http://schemas.microsoft.com/office/drawing/2014/main" id="{210D645A-43A0-4987-BEFF-3E2E49A2976E}"/>
                </a:ext>
              </a:extLst>
            </p:cNvPr>
            <p:cNvGrpSpPr/>
            <p:nvPr/>
          </p:nvGrpSpPr>
          <p:grpSpPr>
            <a:xfrm rot="10800000">
              <a:off x="9665237" y="3838294"/>
              <a:ext cx="218348" cy="291095"/>
              <a:chOff x="3548743" y="2623631"/>
              <a:chExt cx="263561" cy="290602"/>
            </a:xfrm>
          </p:grpSpPr>
          <p:cxnSp>
            <p:nvCxnSpPr>
              <p:cNvPr id="102" name="Straight Connector 101">
                <a:extLst>
                  <a:ext uri="{FF2B5EF4-FFF2-40B4-BE49-F238E27FC236}">
                    <a16:creationId xmlns:a16="http://schemas.microsoft.com/office/drawing/2014/main" id="{CCBC4596-B8DB-4CA2-AF42-9C73456457D6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3" name="Straight Connector 102">
                <a:extLst>
                  <a:ext uri="{FF2B5EF4-FFF2-40B4-BE49-F238E27FC236}">
                    <a16:creationId xmlns:a16="http://schemas.microsoft.com/office/drawing/2014/main" id="{907D83DC-D3CD-4055-B00C-7C1E4312C9A2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87" name="Group 86">
              <a:extLst>
                <a:ext uri="{FF2B5EF4-FFF2-40B4-BE49-F238E27FC236}">
                  <a16:creationId xmlns:a16="http://schemas.microsoft.com/office/drawing/2014/main" id="{A39E523B-DF66-4EE2-B8F3-BDCC6E49E63D}"/>
                </a:ext>
              </a:extLst>
            </p:cNvPr>
            <p:cNvGrpSpPr/>
            <p:nvPr/>
          </p:nvGrpSpPr>
          <p:grpSpPr>
            <a:xfrm rot="10800000">
              <a:off x="9446996" y="3838294"/>
              <a:ext cx="218348" cy="291095"/>
              <a:chOff x="3548743" y="2623631"/>
              <a:chExt cx="263561" cy="290602"/>
            </a:xfrm>
          </p:grpSpPr>
          <p:cxnSp>
            <p:nvCxnSpPr>
              <p:cNvPr id="89" name="Straight Connector 88">
                <a:extLst>
                  <a:ext uri="{FF2B5EF4-FFF2-40B4-BE49-F238E27FC236}">
                    <a16:creationId xmlns:a16="http://schemas.microsoft.com/office/drawing/2014/main" id="{93C5DE2D-FDBF-4DD3-BB01-3D46240DA3FA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0" name="Straight Connector 89">
                <a:extLst>
                  <a:ext uri="{FF2B5EF4-FFF2-40B4-BE49-F238E27FC236}">
                    <a16:creationId xmlns:a16="http://schemas.microsoft.com/office/drawing/2014/main" id="{57BF886D-1B6F-4643-B25A-4B2D170258BC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88" name="Straight Connector 87">
              <a:extLst>
                <a:ext uri="{FF2B5EF4-FFF2-40B4-BE49-F238E27FC236}">
                  <a16:creationId xmlns:a16="http://schemas.microsoft.com/office/drawing/2014/main" id="{17ABBD83-FE7B-40F3-BF17-778E6FC74686}"/>
                </a:ext>
              </a:extLst>
            </p:cNvPr>
            <p:cNvCxnSpPr>
              <a:cxnSpLocks/>
            </p:cNvCxnSpPr>
            <p:nvPr/>
          </p:nvCxnSpPr>
          <p:spPr>
            <a:xfrm rot="10800000" flipV="1">
              <a:off x="9391502" y="3840281"/>
              <a:ext cx="55708" cy="14967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06" name="Straight Connector 105">
            <a:extLst>
              <a:ext uri="{FF2B5EF4-FFF2-40B4-BE49-F238E27FC236}">
                <a16:creationId xmlns:a16="http://schemas.microsoft.com/office/drawing/2014/main" id="{8CA96B4B-1A79-42C0-9829-A86FCC208377}"/>
              </a:ext>
            </a:extLst>
          </p:cNvPr>
          <p:cNvCxnSpPr>
            <a:cxnSpLocks/>
          </p:cNvCxnSpPr>
          <p:nvPr/>
        </p:nvCxnSpPr>
        <p:spPr>
          <a:xfrm>
            <a:off x="4405350" y="5256362"/>
            <a:ext cx="0" cy="28104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Straight Connector 106">
            <a:extLst>
              <a:ext uri="{FF2B5EF4-FFF2-40B4-BE49-F238E27FC236}">
                <a16:creationId xmlns:a16="http://schemas.microsoft.com/office/drawing/2014/main" id="{6C06FF0D-C6B0-417C-A732-4C7615E7D06E}"/>
              </a:ext>
            </a:extLst>
          </p:cNvPr>
          <p:cNvCxnSpPr/>
          <p:nvPr/>
        </p:nvCxnSpPr>
        <p:spPr>
          <a:xfrm rot="5400000" flipH="1">
            <a:off x="3859013" y="4064031"/>
            <a:ext cx="228600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Straight Connector 107">
            <a:extLst>
              <a:ext uri="{FF2B5EF4-FFF2-40B4-BE49-F238E27FC236}">
                <a16:creationId xmlns:a16="http://schemas.microsoft.com/office/drawing/2014/main" id="{3F208530-7886-4408-8F9A-A3763B2DF38D}"/>
              </a:ext>
            </a:extLst>
          </p:cNvPr>
          <p:cNvCxnSpPr/>
          <p:nvPr/>
        </p:nvCxnSpPr>
        <p:spPr>
          <a:xfrm rot="5400000" flipH="1">
            <a:off x="3756729" y="4065343"/>
            <a:ext cx="228600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10" name="Rectangle 109">
                <a:extLst>
                  <a:ext uri="{FF2B5EF4-FFF2-40B4-BE49-F238E27FC236}">
                    <a16:creationId xmlns:a16="http://schemas.microsoft.com/office/drawing/2014/main" id="{37A072EA-9E93-434D-ABA3-443BFF495F67}"/>
                  </a:ext>
                </a:extLst>
              </p:cNvPr>
              <p:cNvSpPr/>
              <p:nvPr/>
            </p:nvSpPr>
            <p:spPr>
              <a:xfrm>
                <a:off x="3804639" y="4539535"/>
                <a:ext cx="488403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10" name="Rectangle 109">
                <a:extLst>
                  <a:ext uri="{FF2B5EF4-FFF2-40B4-BE49-F238E27FC236}">
                    <a16:creationId xmlns:a16="http://schemas.microsoft.com/office/drawing/2014/main" id="{37A072EA-9E93-434D-ABA3-443BFF495F67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04639" y="4539535"/>
                <a:ext cx="488403" cy="369332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83" name="Group 82">
            <a:extLst>
              <a:ext uri="{FF2B5EF4-FFF2-40B4-BE49-F238E27FC236}">
                <a16:creationId xmlns:a16="http://schemas.microsoft.com/office/drawing/2014/main" id="{51C656D4-5E15-4821-A0AC-E80CCD7BBE4C}"/>
              </a:ext>
            </a:extLst>
          </p:cNvPr>
          <p:cNvGrpSpPr/>
          <p:nvPr/>
        </p:nvGrpSpPr>
        <p:grpSpPr>
          <a:xfrm>
            <a:off x="5554761" y="4690821"/>
            <a:ext cx="298207" cy="655225"/>
            <a:chOff x="4147623" y="3609324"/>
            <a:chExt cx="297702" cy="790900"/>
          </a:xfrm>
        </p:grpSpPr>
        <p:grpSp>
          <p:nvGrpSpPr>
            <p:cNvPr id="91" name="Group 90">
              <a:extLst>
                <a:ext uri="{FF2B5EF4-FFF2-40B4-BE49-F238E27FC236}">
                  <a16:creationId xmlns:a16="http://schemas.microsoft.com/office/drawing/2014/main" id="{8FD3A6B3-5585-4AA4-BF0B-465258FFCDC2}"/>
                </a:ext>
              </a:extLst>
            </p:cNvPr>
            <p:cNvGrpSpPr/>
            <p:nvPr/>
          </p:nvGrpSpPr>
          <p:grpSpPr>
            <a:xfrm rot="16200000">
              <a:off x="4190919" y="4152918"/>
              <a:ext cx="204010" cy="290601"/>
              <a:chOff x="3608294" y="2623632"/>
              <a:chExt cx="204010" cy="290601"/>
            </a:xfrm>
          </p:grpSpPr>
          <p:cxnSp>
            <p:nvCxnSpPr>
              <p:cNvPr id="129" name="Straight Connector 128">
                <a:extLst>
                  <a:ext uri="{FF2B5EF4-FFF2-40B4-BE49-F238E27FC236}">
                    <a16:creationId xmlns:a16="http://schemas.microsoft.com/office/drawing/2014/main" id="{3F895DEA-72DF-4130-8275-3EACCB6F2AE1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608294" y="2623632"/>
                <a:ext cx="72358" cy="173356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0" name="Straight Connector 129">
                <a:extLst>
                  <a:ext uri="{FF2B5EF4-FFF2-40B4-BE49-F238E27FC236}">
                    <a16:creationId xmlns:a16="http://schemas.microsoft.com/office/drawing/2014/main" id="{6D5347F0-6AD3-48B0-A0C2-BC06B84633B0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09" name="Group 108">
              <a:extLst>
                <a:ext uri="{FF2B5EF4-FFF2-40B4-BE49-F238E27FC236}">
                  <a16:creationId xmlns:a16="http://schemas.microsoft.com/office/drawing/2014/main" id="{EF3B1AA7-71F8-4EB7-A254-2F372F12FCBE}"/>
                </a:ext>
              </a:extLst>
            </p:cNvPr>
            <p:cNvGrpSpPr/>
            <p:nvPr/>
          </p:nvGrpSpPr>
          <p:grpSpPr>
            <a:xfrm rot="16200000">
              <a:off x="4168243" y="3919260"/>
              <a:ext cx="263561" cy="290602"/>
              <a:chOff x="3548743" y="2623631"/>
              <a:chExt cx="263561" cy="290602"/>
            </a:xfrm>
          </p:grpSpPr>
          <p:cxnSp>
            <p:nvCxnSpPr>
              <p:cNvPr id="115" name="Straight Connector 114">
                <a:extLst>
                  <a:ext uri="{FF2B5EF4-FFF2-40B4-BE49-F238E27FC236}">
                    <a16:creationId xmlns:a16="http://schemas.microsoft.com/office/drawing/2014/main" id="{C95E9E0E-39D6-40F3-9EB0-5CECF77EAACB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7" name="Straight Connector 126">
                <a:extLst>
                  <a:ext uri="{FF2B5EF4-FFF2-40B4-BE49-F238E27FC236}">
                    <a16:creationId xmlns:a16="http://schemas.microsoft.com/office/drawing/2014/main" id="{31DD3E12-2D5F-4E00-956D-FEFEC4935B5C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11" name="Group 110">
              <a:extLst>
                <a:ext uri="{FF2B5EF4-FFF2-40B4-BE49-F238E27FC236}">
                  <a16:creationId xmlns:a16="http://schemas.microsoft.com/office/drawing/2014/main" id="{090C7423-6453-4745-AD58-03BDC5B1D8E1}"/>
                </a:ext>
              </a:extLst>
            </p:cNvPr>
            <p:cNvGrpSpPr/>
            <p:nvPr/>
          </p:nvGrpSpPr>
          <p:grpSpPr>
            <a:xfrm rot="16200000">
              <a:off x="4168243" y="3655828"/>
              <a:ext cx="263561" cy="290602"/>
              <a:chOff x="3548743" y="2623631"/>
              <a:chExt cx="263561" cy="290602"/>
            </a:xfrm>
          </p:grpSpPr>
          <p:cxnSp>
            <p:nvCxnSpPr>
              <p:cNvPr id="113" name="Straight Connector 112">
                <a:extLst>
                  <a:ext uri="{FF2B5EF4-FFF2-40B4-BE49-F238E27FC236}">
                    <a16:creationId xmlns:a16="http://schemas.microsoft.com/office/drawing/2014/main" id="{7F7BB193-12AB-469D-9677-C73207084565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4" name="Straight Connector 113">
                <a:extLst>
                  <a:ext uri="{FF2B5EF4-FFF2-40B4-BE49-F238E27FC236}">
                    <a16:creationId xmlns:a16="http://schemas.microsoft.com/office/drawing/2014/main" id="{3D4DE5CC-2735-4CBC-BFE9-39B04DBA161A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12" name="Straight Connector 111">
              <a:extLst>
                <a:ext uri="{FF2B5EF4-FFF2-40B4-BE49-F238E27FC236}">
                  <a16:creationId xmlns:a16="http://schemas.microsoft.com/office/drawing/2014/main" id="{3395EFCE-C23A-4ED8-B71F-AAED23C3FB7E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4308632" y="3609324"/>
              <a:ext cx="134708" cy="60283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31" name="Straight Connector 130">
            <a:extLst>
              <a:ext uri="{FF2B5EF4-FFF2-40B4-BE49-F238E27FC236}">
                <a16:creationId xmlns:a16="http://schemas.microsoft.com/office/drawing/2014/main" id="{09C7CB5F-5645-49FF-87A1-875ADC4D722B}"/>
              </a:ext>
            </a:extLst>
          </p:cNvPr>
          <p:cNvCxnSpPr>
            <a:cxnSpLocks/>
          </p:cNvCxnSpPr>
          <p:nvPr/>
        </p:nvCxnSpPr>
        <p:spPr>
          <a:xfrm flipV="1">
            <a:off x="5716043" y="5346046"/>
            <a:ext cx="0" cy="19136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32" name="Rectangle 131">
                <a:extLst>
                  <a:ext uri="{FF2B5EF4-FFF2-40B4-BE49-F238E27FC236}">
                    <a16:creationId xmlns:a16="http://schemas.microsoft.com/office/drawing/2014/main" id="{CA7AA1E2-E3FE-4C64-B510-639F669112F0}"/>
                  </a:ext>
                </a:extLst>
              </p:cNvPr>
              <p:cNvSpPr/>
              <p:nvPr/>
            </p:nvSpPr>
            <p:spPr>
              <a:xfrm>
                <a:off x="5852968" y="4825297"/>
                <a:ext cx="504562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𝐸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32" name="Rectangle 131">
                <a:extLst>
                  <a:ext uri="{FF2B5EF4-FFF2-40B4-BE49-F238E27FC236}">
                    <a16:creationId xmlns:a16="http://schemas.microsoft.com/office/drawing/2014/main" id="{CA7AA1E2-E3FE-4C64-B510-639F669112F0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52968" y="4825297"/>
                <a:ext cx="504562" cy="369332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6" name="Rectangle 135">
                <a:extLst>
                  <a:ext uri="{FF2B5EF4-FFF2-40B4-BE49-F238E27FC236}">
                    <a16:creationId xmlns:a16="http://schemas.microsoft.com/office/drawing/2014/main" id="{A9CFF28E-C091-47AF-83E2-6DE317240147}"/>
                  </a:ext>
                </a:extLst>
              </p:cNvPr>
              <p:cNvSpPr/>
              <p:nvPr/>
            </p:nvSpPr>
            <p:spPr>
              <a:xfrm>
                <a:off x="4372412" y="2309596"/>
                <a:ext cx="829073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i="1" smtClean="0">
                        <a:latin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en-US" dirty="0"/>
                  <a:t> 10 V</a:t>
                </a:r>
              </a:p>
            </p:txBody>
          </p:sp>
        </mc:Choice>
        <mc:Fallback xmlns="">
          <p:sp>
            <p:nvSpPr>
              <p:cNvPr id="136" name="Rectangle 135">
                <a:extLst>
                  <a:ext uri="{FF2B5EF4-FFF2-40B4-BE49-F238E27FC236}">
                    <a16:creationId xmlns:a16="http://schemas.microsoft.com/office/drawing/2014/main" id="{A9CFF28E-C091-47AF-83E2-6DE317240147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72412" y="2309596"/>
                <a:ext cx="829073" cy="369332"/>
              </a:xfrm>
              <a:prstGeom prst="rect">
                <a:avLst/>
              </a:prstGeom>
              <a:blipFill>
                <a:blip r:embed="rId13"/>
                <a:stretch>
                  <a:fillRect t="-10000" r="-5882" b="-26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8" name="Rectangle 137">
                <a:extLst>
                  <a:ext uri="{FF2B5EF4-FFF2-40B4-BE49-F238E27FC236}">
                    <a16:creationId xmlns:a16="http://schemas.microsoft.com/office/drawing/2014/main" id="{F73E2E6E-3328-49AD-9EA3-15EC11863744}"/>
                  </a:ext>
                </a:extLst>
              </p:cNvPr>
              <p:cNvSpPr/>
              <p:nvPr/>
            </p:nvSpPr>
            <p:spPr>
              <a:xfrm>
                <a:off x="5752938" y="4283878"/>
                <a:ext cx="474682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𝐸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38" name="Rectangle 137">
                <a:extLst>
                  <a:ext uri="{FF2B5EF4-FFF2-40B4-BE49-F238E27FC236}">
                    <a16:creationId xmlns:a16="http://schemas.microsoft.com/office/drawing/2014/main" id="{F73E2E6E-3328-49AD-9EA3-15EC11863744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52938" y="4283878"/>
                <a:ext cx="474682" cy="369332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1" name="Oval 140">
            <a:extLst>
              <a:ext uri="{FF2B5EF4-FFF2-40B4-BE49-F238E27FC236}">
                <a16:creationId xmlns:a16="http://schemas.microsoft.com/office/drawing/2014/main" id="{5460039B-C430-44A1-A3CD-54BAFF48BE7C}"/>
              </a:ext>
            </a:extLst>
          </p:cNvPr>
          <p:cNvSpPr/>
          <p:nvPr/>
        </p:nvSpPr>
        <p:spPr>
          <a:xfrm>
            <a:off x="5706426" y="4488317"/>
            <a:ext cx="45720" cy="4572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4" name="Rectangle 133">
                <a:extLst>
                  <a:ext uri="{FF2B5EF4-FFF2-40B4-BE49-F238E27FC236}">
                    <a16:creationId xmlns:a16="http://schemas.microsoft.com/office/drawing/2014/main" id="{E5EFCEE4-1726-42BD-AE24-CA449B03FEB9}"/>
                  </a:ext>
                </a:extLst>
              </p:cNvPr>
              <p:cNvSpPr/>
              <p:nvPr/>
            </p:nvSpPr>
            <p:spPr>
              <a:xfrm>
                <a:off x="4781431" y="3728946"/>
                <a:ext cx="479041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𝐵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34" name="Rectangle 133">
                <a:extLst>
                  <a:ext uri="{FF2B5EF4-FFF2-40B4-BE49-F238E27FC236}">
                    <a16:creationId xmlns:a16="http://schemas.microsoft.com/office/drawing/2014/main" id="{E5EFCEE4-1726-42BD-AE24-CA449B03FEB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81431" y="3728946"/>
                <a:ext cx="479041" cy="369332"/>
              </a:xfrm>
              <a:prstGeom prst="rect">
                <a:avLst/>
              </a:prstGeom>
              <a:blipFill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0" name="Content Placeholder 2">
            <a:extLst>
              <a:ext uri="{FF2B5EF4-FFF2-40B4-BE49-F238E27FC236}">
                <a16:creationId xmlns:a16="http://schemas.microsoft.com/office/drawing/2014/main" id="{B7AF8794-5B86-4E8E-A1D0-657185741A92}"/>
              </a:ext>
            </a:extLst>
          </p:cNvPr>
          <p:cNvSpPr txBox="1">
            <a:spLocks/>
          </p:cNvSpPr>
          <p:nvPr/>
        </p:nvSpPr>
        <p:spPr>
          <a:xfrm>
            <a:off x="7311082" y="2259121"/>
            <a:ext cx="4802920" cy="8202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FF0000"/>
                </a:solidFill>
              </a:rPr>
              <a:t>7. Use the rule of thumb, to set the current through R</a:t>
            </a:r>
            <a:r>
              <a:rPr lang="en-US" sz="2400" baseline="-25000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151" name="Content Placeholder 2">
            <a:extLst>
              <a:ext uri="{FF2B5EF4-FFF2-40B4-BE49-F238E27FC236}">
                <a16:creationId xmlns:a16="http://schemas.microsoft.com/office/drawing/2014/main" id="{A0AEF715-F0C6-4AFF-A16C-0AB099916D67}"/>
              </a:ext>
            </a:extLst>
          </p:cNvPr>
          <p:cNvSpPr txBox="1">
            <a:spLocks/>
          </p:cNvSpPr>
          <p:nvPr/>
        </p:nvSpPr>
        <p:spPr>
          <a:xfrm>
            <a:off x="2586069" y="6003284"/>
            <a:ext cx="5649453" cy="4382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FF0000"/>
                </a:solidFill>
              </a:rPr>
              <a:t>10. Calculate R</a:t>
            </a:r>
            <a:r>
              <a:rPr lang="en-US" sz="2400" baseline="-25000" dirty="0">
                <a:solidFill>
                  <a:srgbClr val="FF0000"/>
                </a:solidFill>
              </a:rPr>
              <a:t>2</a:t>
            </a:r>
            <a:r>
              <a:rPr lang="en-US" sz="2400" dirty="0">
                <a:solidFill>
                  <a:srgbClr val="FF0000"/>
                </a:solidFill>
              </a:rPr>
              <a:t> from voltage and current</a:t>
            </a:r>
            <a:endParaRPr lang="en-US" sz="2400" baseline="-25000" dirty="0">
              <a:solidFill>
                <a:srgbClr val="FF0000"/>
              </a:solidFill>
            </a:endParaRPr>
          </a:p>
        </p:txBody>
      </p:sp>
      <p:sp>
        <p:nvSpPr>
          <p:cNvPr id="137" name="Content Placeholder 2">
            <a:extLst>
              <a:ext uri="{FF2B5EF4-FFF2-40B4-BE49-F238E27FC236}">
                <a16:creationId xmlns:a16="http://schemas.microsoft.com/office/drawing/2014/main" id="{FEE776C8-D1D9-4C0A-A3BA-FD64D7CED0F1}"/>
              </a:ext>
            </a:extLst>
          </p:cNvPr>
          <p:cNvSpPr txBox="1">
            <a:spLocks/>
          </p:cNvSpPr>
          <p:nvPr/>
        </p:nvSpPr>
        <p:spPr>
          <a:xfrm>
            <a:off x="7781647" y="2977762"/>
            <a:ext cx="3196841" cy="5268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0070C0"/>
                </a:solidFill>
              </a:rPr>
              <a:t>I</a:t>
            </a:r>
            <a:r>
              <a:rPr lang="en-US" sz="2400" baseline="-25000" dirty="0">
                <a:solidFill>
                  <a:srgbClr val="0070C0"/>
                </a:solidFill>
              </a:rPr>
              <a:t>1 </a:t>
            </a:r>
            <a:r>
              <a:rPr lang="en-US" sz="2400" dirty="0">
                <a:solidFill>
                  <a:srgbClr val="0070C0"/>
                </a:solidFill>
              </a:rPr>
              <a:t>= 10 I</a:t>
            </a:r>
            <a:r>
              <a:rPr lang="en-US" sz="2400" baseline="-25000" dirty="0">
                <a:solidFill>
                  <a:srgbClr val="0070C0"/>
                </a:solidFill>
              </a:rPr>
              <a:t>B </a:t>
            </a:r>
            <a:r>
              <a:rPr lang="en-US" sz="2400" dirty="0">
                <a:solidFill>
                  <a:srgbClr val="0070C0"/>
                </a:solidFill>
              </a:rPr>
              <a:t>= 500 </a:t>
            </a:r>
            <a:r>
              <a:rPr lang="el-GR" sz="2400" dirty="0">
                <a:solidFill>
                  <a:srgbClr val="0070C0"/>
                </a:solidFill>
              </a:rPr>
              <a:t>μ</a:t>
            </a:r>
            <a:r>
              <a:rPr lang="en-US" sz="2400" dirty="0">
                <a:solidFill>
                  <a:srgbClr val="0070C0"/>
                </a:solidFill>
              </a:rPr>
              <a:t>A</a:t>
            </a:r>
            <a:endParaRPr lang="en-US" sz="2400" baseline="-25000" dirty="0">
              <a:solidFill>
                <a:srgbClr val="0070C0"/>
              </a:solidFill>
            </a:endParaRPr>
          </a:p>
        </p:txBody>
      </p:sp>
      <p:sp>
        <p:nvSpPr>
          <p:cNvPr id="152" name="Content Placeholder 2">
            <a:extLst>
              <a:ext uri="{FF2B5EF4-FFF2-40B4-BE49-F238E27FC236}">
                <a16:creationId xmlns:a16="http://schemas.microsoft.com/office/drawing/2014/main" id="{34DCC6CA-708B-4273-99CA-8E613F2A323B}"/>
              </a:ext>
            </a:extLst>
          </p:cNvPr>
          <p:cNvSpPr txBox="1">
            <a:spLocks/>
          </p:cNvSpPr>
          <p:nvPr/>
        </p:nvSpPr>
        <p:spPr>
          <a:xfrm>
            <a:off x="7241339" y="3445363"/>
            <a:ext cx="4802920" cy="8202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FF0000"/>
                </a:solidFill>
              </a:rPr>
              <a:t>8. Calculate the value of R</a:t>
            </a:r>
            <a:r>
              <a:rPr lang="en-US" sz="2400" baseline="-25000" dirty="0">
                <a:solidFill>
                  <a:srgbClr val="FF0000"/>
                </a:solidFill>
              </a:rPr>
              <a:t>1 </a:t>
            </a:r>
            <a:r>
              <a:rPr lang="en-US" sz="2400" dirty="0">
                <a:solidFill>
                  <a:srgbClr val="FF0000"/>
                </a:solidFill>
              </a:rPr>
              <a:t>from voltage and current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4" name="TextBox 153">
                <a:extLst>
                  <a:ext uri="{FF2B5EF4-FFF2-40B4-BE49-F238E27FC236}">
                    <a16:creationId xmlns:a16="http://schemas.microsoft.com/office/drawing/2014/main" id="{75B3287A-8EAA-458C-A3D5-43FC449E7F14}"/>
                  </a:ext>
                </a:extLst>
              </p:cNvPr>
              <p:cNvSpPr txBox="1"/>
              <p:nvPr/>
            </p:nvSpPr>
            <p:spPr>
              <a:xfrm>
                <a:off x="7875905" y="4186226"/>
                <a:ext cx="3183343" cy="559640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7.3 </m:t>
                          </m:r>
                          <m:r>
                            <a:rPr lang="en-US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𝑉</m:t>
                          </m:r>
                        </m:num>
                        <m:den>
                          <m:d>
                            <m:dPr>
                              <m:ctrlPr>
                                <a:rPr lang="en-US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m:rPr>
                                  <m:nor/>
                                </m:rPr>
                                <a:rPr lang="en-US" dirty="0">
                                  <a:solidFill>
                                    <a:srgbClr val="0070C0"/>
                                  </a:solidFill>
                                </a:rPr>
                                <m:t>500 </m:t>
                              </m:r>
                              <m:r>
                                <m:rPr>
                                  <m:nor/>
                                </m:rPr>
                                <a:rPr lang="el-GR" dirty="0">
                                  <a:solidFill>
                                    <a:srgbClr val="0070C0"/>
                                  </a:solidFill>
                                </a:rPr>
                                <m:t>μ</m:t>
                              </m:r>
                              <m:r>
                                <m:rPr>
                                  <m:nor/>
                                </m:rPr>
                                <a:rPr lang="en-US" dirty="0">
                                  <a:solidFill>
                                    <a:srgbClr val="0070C0"/>
                                  </a:solidFill>
                                </a:rPr>
                                <m:t>A</m:t>
                              </m:r>
                            </m:e>
                          </m:d>
                        </m:den>
                      </m:f>
                      <m:r>
                        <a:rPr lang="en-US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=14.6 </m:t>
                      </m:r>
                      <m:r>
                        <a:rPr lang="en-US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𝑘</m:t>
                      </m:r>
                      <m:r>
                        <m:rPr>
                          <m:nor/>
                        </m:rPr>
                        <a:rPr lang="en-US">
                          <a:solidFill>
                            <a:srgbClr val="0070C0"/>
                          </a:solidFill>
                        </a:rPr>
                        <m:t>Ω</m:t>
                      </m:r>
                    </m:oMath>
                  </m:oMathPara>
                </a14:m>
                <a:endParaRPr lang="en-US" b="0" i="1" dirty="0">
                  <a:solidFill>
                    <a:srgbClr val="0070C0"/>
                  </a:solidFill>
                  <a:latin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154" name="TextBox 153">
                <a:extLst>
                  <a:ext uri="{FF2B5EF4-FFF2-40B4-BE49-F238E27FC236}">
                    <a16:creationId xmlns:a16="http://schemas.microsoft.com/office/drawing/2014/main" id="{75B3287A-8EAA-458C-A3D5-43FC449E7F1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75905" y="4186226"/>
                <a:ext cx="3183343" cy="559640"/>
              </a:xfrm>
              <a:prstGeom prst="rect">
                <a:avLst/>
              </a:prstGeom>
              <a:blipFill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5" name="Content Placeholder 2">
            <a:extLst>
              <a:ext uri="{FF2B5EF4-FFF2-40B4-BE49-F238E27FC236}">
                <a16:creationId xmlns:a16="http://schemas.microsoft.com/office/drawing/2014/main" id="{413A002A-1296-4D27-A8C1-77DFAD0F8D33}"/>
              </a:ext>
            </a:extLst>
          </p:cNvPr>
          <p:cNvSpPr txBox="1">
            <a:spLocks/>
          </p:cNvSpPr>
          <p:nvPr/>
        </p:nvSpPr>
        <p:spPr>
          <a:xfrm>
            <a:off x="7279985" y="4773331"/>
            <a:ext cx="4802920" cy="8202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FF0000"/>
                </a:solidFill>
              </a:rPr>
              <a:t>9. Use KCL to calculate the current through R</a:t>
            </a:r>
            <a:r>
              <a:rPr lang="en-US" sz="2400" baseline="-25000" dirty="0">
                <a:solidFill>
                  <a:srgbClr val="FF0000"/>
                </a:solidFill>
              </a:rPr>
              <a:t>2</a:t>
            </a:r>
            <a:endParaRPr lang="en-US" sz="2400" dirty="0">
              <a:solidFill>
                <a:srgbClr val="FF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6" name="TextBox 155">
                <a:extLst>
                  <a:ext uri="{FF2B5EF4-FFF2-40B4-BE49-F238E27FC236}">
                    <a16:creationId xmlns:a16="http://schemas.microsoft.com/office/drawing/2014/main" id="{AED60E22-3798-486D-B72C-B9224A80DDF4}"/>
                  </a:ext>
                </a:extLst>
              </p:cNvPr>
              <p:cNvSpPr txBox="1"/>
              <p:nvPr/>
            </p:nvSpPr>
            <p:spPr>
              <a:xfrm>
                <a:off x="8028722" y="5535926"/>
                <a:ext cx="3183343" cy="27699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𝐼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US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m:rPr>
                          <m:nor/>
                        </m:rPr>
                        <a:rPr lang="en-US" b="0" i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4</m:t>
                      </m:r>
                      <m:r>
                        <m:rPr>
                          <m:nor/>
                        </m:rPr>
                        <a:rPr lang="en-US" dirty="0">
                          <a:solidFill>
                            <a:srgbClr val="0070C0"/>
                          </a:solidFill>
                        </a:rPr>
                        <m:t>50 </m:t>
                      </m:r>
                      <m:r>
                        <m:rPr>
                          <m:nor/>
                        </m:rPr>
                        <a:rPr lang="el-GR" dirty="0">
                          <a:solidFill>
                            <a:srgbClr val="0070C0"/>
                          </a:solidFill>
                        </a:rPr>
                        <m:t>μ</m:t>
                      </m:r>
                      <m:r>
                        <m:rPr>
                          <m:nor/>
                        </m:rPr>
                        <a:rPr lang="en-US" dirty="0">
                          <a:solidFill>
                            <a:srgbClr val="0070C0"/>
                          </a:solidFill>
                        </a:rPr>
                        <m:t>A</m:t>
                      </m:r>
                    </m:oMath>
                  </m:oMathPara>
                </a14:m>
                <a:endParaRPr lang="en-US" b="0" i="1" dirty="0">
                  <a:solidFill>
                    <a:srgbClr val="0070C0"/>
                  </a:solidFill>
                  <a:latin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156" name="TextBox 155">
                <a:extLst>
                  <a:ext uri="{FF2B5EF4-FFF2-40B4-BE49-F238E27FC236}">
                    <a16:creationId xmlns:a16="http://schemas.microsoft.com/office/drawing/2014/main" id="{AED60E22-3798-486D-B72C-B9224A80DDF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28722" y="5535926"/>
                <a:ext cx="3183343" cy="276999"/>
              </a:xfrm>
              <a:prstGeom prst="rect">
                <a:avLst/>
              </a:prstGeom>
              <a:blipFill>
                <a:blip r:embed="rId17"/>
                <a:stretch>
                  <a:fillRect l="-2490" b="-2173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4" name="TextBox 163">
                <a:extLst>
                  <a:ext uri="{FF2B5EF4-FFF2-40B4-BE49-F238E27FC236}">
                    <a16:creationId xmlns:a16="http://schemas.microsoft.com/office/drawing/2014/main" id="{2BC84DC4-B31E-4B1A-B35D-B5794F3E7B30}"/>
                  </a:ext>
                </a:extLst>
              </p:cNvPr>
              <p:cNvSpPr txBox="1"/>
              <p:nvPr/>
            </p:nvSpPr>
            <p:spPr>
              <a:xfrm>
                <a:off x="8391719" y="6030078"/>
                <a:ext cx="3183343" cy="559640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US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2.7 </m:t>
                          </m:r>
                          <m:r>
                            <a:rPr lang="en-US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𝑉</m:t>
                          </m:r>
                        </m:num>
                        <m:den>
                          <m:d>
                            <m:dPr>
                              <m:ctrlPr>
                                <a:rPr lang="en-US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m:rPr>
                                  <m:nor/>
                                </m:rPr>
                                <a:rPr lang="en-US" b="0" i="0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  <m:r>
                                <m:rPr>
                                  <m:nor/>
                                </m:rPr>
                                <a:rPr lang="en-US" dirty="0">
                                  <a:solidFill>
                                    <a:srgbClr val="0070C0"/>
                                  </a:solidFill>
                                </a:rPr>
                                <m:t>50 </m:t>
                              </m:r>
                              <m:r>
                                <m:rPr>
                                  <m:nor/>
                                </m:rPr>
                                <a:rPr lang="el-GR" dirty="0">
                                  <a:solidFill>
                                    <a:srgbClr val="0070C0"/>
                                  </a:solidFill>
                                </a:rPr>
                                <m:t>μ</m:t>
                              </m:r>
                              <m:r>
                                <m:rPr>
                                  <m:nor/>
                                </m:rPr>
                                <a:rPr lang="en-US" dirty="0">
                                  <a:solidFill>
                                    <a:srgbClr val="0070C0"/>
                                  </a:solidFill>
                                </a:rPr>
                                <m:t>A</m:t>
                              </m:r>
                            </m:e>
                          </m:d>
                        </m:den>
                      </m:f>
                      <m:r>
                        <a:rPr lang="en-US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=6 </m:t>
                      </m:r>
                      <m:r>
                        <a:rPr lang="en-US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𝑘</m:t>
                      </m:r>
                      <m:r>
                        <m:rPr>
                          <m:nor/>
                        </m:rPr>
                        <a:rPr lang="en-US">
                          <a:solidFill>
                            <a:srgbClr val="0070C0"/>
                          </a:solidFill>
                        </a:rPr>
                        <m:t>Ω</m:t>
                      </m:r>
                    </m:oMath>
                  </m:oMathPara>
                </a14:m>
                <a:endParaRPr lang="en-US" b="0" i="1" dirty="0">
                  <a:solidFill>
                    <a:srgbClr val="0070C0"/>
                  </a:solidFill>
                  <a:latin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164" name="TextBox 163">
                <a:extLst>
                  <a:ext uri="{FF2B5EF4-FFF2-40B4-BE49-F238E27FC236}">
                    <a16:creationId xmlns:a16="http://schemas.microsoft.com/office/drawing/2014/main" id="{2BC84DC4-B31E-4B1A-B35D-B5794F3E7B3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91719" y="6030078"/>
                <a:ext cx="3183343" cy="559640"/>
              </a:xfrm>
              <a:prstGeom prst="rect">
                <a:avLst/>
              </a:prstGeom>
              <a:blipFill>
                <a:blip r:embed="rId1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2266740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0" grpId="0"/>
      <p:bldP spid="151" grpId="0"/>
      <p:bldP spid="137" grpId="0"/>
      <p:bldP spid="152" grpId="0"/>
      <p:bldP spid="154" grpId="0"/>
      <p:bldP spid="155" grpId="0"/>
      <p:bldP spid="16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AE7B4C-DA99-43C5-9F39-F926057247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83434C-3C87-4BBD-B9BD-F1523705AD0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664415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2B873C-BDF3-47A7-990F-4F0F018797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5034" y="365220"/>
            <a:ext cx="10668000" cy="1325563"/>
          </a:xfrm>
        </p:spPr>
        <p:txBody>
          <a:bodyPr/>
          <a:lstStyle/>
          <a:p>
            <a:r>
              <a:rPr lang="en-US" dirty="0"/>
              <a:t>Common Emitter Amplifier Circuit – Example 5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59C463-062A-4391-A005-C3CFA0280E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68885" y="1420356"/>
            <a:ext cx="10515600" cy="840524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/>
              <a:t>Find values for the resistors to bias the circuit so that I</a:t>
            </a:r>
            <a:r>
              <a:rPr lang="en-US" baseline="-25000" dirty="0"/>
              <a:t>B</a:t>
            </a:r>
            <a:r>
              <a:rPr lang="en-US" dirty="0"/>
              <a:t> = 0.1 mA. </a:t>
            </a:r>
          </a:p>
          <a:p>
            <a:pPr marL="0" indent="0">
              <a:buNone/>
            </a:pPr>
            <a:r>
              <a:rPr lang="en-US" dirty="0"/>
              <a:t>The transistor has </a:t>
            </a:r>
            <a:r>
              <a:rPr lang="el-GR" dirty="0"/>
              <a:t>β</a:t>
            </a:r>
            <a:r>
              <a:rPr lang="en-US" dirty="0"/>
              <a:t> = 100.</a:t>
            </a:r>
          </a:p>
        </p:txBody>
      </p:sp>
      <p:sp>
        <p:nvSpPr>
          <p:cNvPr id="137" name="Content Placeholder 2">
            <a:extLst>
              <a:ext uri="{FF2B5EF4-FFF2-40B4-BE49-F238E27FC236}">
                <a16:creationId xmlns:a16="http://schemas.microsoft.com/office/drawing/2014/main" id="{1C0D2950-E1CE-42F4-B1B1-A99A8380CEDA}"/>
              </a:ext>
            </a:extLst>
          </p:cNvPr>
          <p:cNvSpPr txBox="1">
            <a:spLocks/>
          </p:cNvSpPr>
          <p:nvPr/>
        </p:nvSpPr>
        <p:spPr>
          <a:xfrm>
            <a:off x="7261205" y="1904168"/>
            <a:ext cx="4147830" cy="106216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>
              <a:buAutoNum type="arabicPeriod"/>
            </a:pPr>
            <a:r>
              <a:rPr lang="en-US" sz="2400" dirty="0">
                <a:solidFill>
                  <a:srgbClr val="FF0000"/>
                </a:solidFill>
              </a:rPr>
              <a:t>What type of transistor is it? </a:t>
            </a:r>
          </a:p>
          <a:p>
            <a:pPr marL="0" indent="0">
              <a:buNone/>
            </a:pPr>
            <a:r>
              <a:rPr lang="en-US" sz="2400" dirty="0">
                <a:solidFill>
                  <a:srgbClr val="FF0000"/>
                </a:solidFill>
              </a:rPr>
              <a:t>	</a:t>
            </a:r>
            <a:r>
              <a:rPr lang="en-US" sz="2400" dirty="0" err="1">
                <a:solidFill>
                  <a:srgbClr val="FF0000"/>
                </a:solidFill>
              </a:rPr>
              <a:t>pnp</a:t>
            </a:r>
            <a:r>
              <a:rPr lang="en-US" sz="2400" dirty="0">
                <a:solidFill>
                  <a:srgbClr val="FF0000"/>
                </a:solidFill>
              </a:rPr>
              <a:t> or </a:t>
            </a:r>
            <a:r>
              <a:rPr lang="en-US" sz="2400" dirty="0" err="1">
                <a:solidFill>
                  <a:srgbClr val="FF0000"/>
                </a:solidFill>
              </a:rPr>
              <a:t>npn</a:t>
            </a:r>
            <a:r>
              <a:rPr lang="en-US" sz="2400" dirty="0">
                <a:solidFill>
                  <a:srgbClr val="FF0000"/>
                </a:solidFill>
              </a:rPr>
              <a:t>?</a:t>
            </a:r>
            <a:endParaRPr lang="en-US" sz="2400" baseline="-25000" dirty="0">
              <a:solidFill>
                <a:srgbClr val="FF0000"/>
              </a:solidFill>
            </a:endParaRP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03F6B4C6-D359-4831-9927-847BBD0B40A9}"/>
              </a:ext>
            </a:extLst>
          </p:cNvPr>
          <p:cNvGrpSpPr/>
          <p:nvPr/>
        </p:nvGrpSpPr>
        <p:grpSpPr>
          <a:xfrm>
            <a:off x="498052" y="2093788"/>
            <a:ext cx="6538554" cy="3631597"/>
            <a:chOff x="708069" y="2309596"/>
            <a:chExt cx="6538554" cy="3631597"/>
          </a:xfrm>
        </p:grpSpPr>
        <p:grpSp>
          <p:nvGrpSpPr>
            <p:cNvPr id="116" name="Group 115">
              <a:extLst>
                <a:ext uri="{FF2B5EF4-FFF2-40B4-BE49-F238E27FC236}">
                  <a16:creationId xmlns:a16="http://schemas.microsoft.com/office/drawing/2014/main" id="{B6EC8711-B3C5-48A0-AE95-D2C11E8D46A1}"/>
                </a:ext>
              </a:extLst>
            </p:cNvPr>
            <p:cNvGrpSpPr/>
            <p:nvPr/>
          </p:nvGrpSpPr>
          <p:grpSpPr>
            <a:xfrm>
              <a:off x="5547650" y="2895524"/>
              <a:ext cx="298207" cy="660991"/>
              <a:chOff x="4147623" y="3602364"/>
              <a:chExt cx="297702" cy="797860"/>
            </a:xfrm>
          </p:grpSpPr>
          <p:grpSp>
            <p:nvGrpSpPr>
              <p:cNvPr id="117" name="Group 116">
                <a:extLst>
                  <a:ext uri="{FF2B5EF4-FFF2-40B4-BE49-F238E27FC236}">
                    <a16:creationId xmlns:a16="http://schemas.microsoft.com/office/drawing/2014/main" id="{B698F0B2-9AD2-46A3-87D3-7283ACF4511C}"/>
                  </a:ext>
                </a:extLst>
              </p:cNvPr>
              <p:cNvGrpSpPr/>
              <p:nvPr/>
            </p:nvGrpSpPr>
            <p:grpSpPr>
              <a:xfrm rot="16200000">
                <a:off x="4190919" y="4152918"/>
                <a:ext cx="204010" cy="290601"/>
                <a:chOff x="3608294" y="2623632"/>
                <a:chExt cx="204010" cy="290601"/>
              </a:xfrm>
            </p:grpSpPr>
            <p:cxnSp>
              <p:nvCxnSpPr>
                <p:cNvPr id="125" name="Straight Connector 124">
                  <a:extLst>
                    <a:ext uri="{FF2B5EF4-FFF2-40B4-BE49-F238E27FC236}">
                      <a16:creationId xmlns:a16="http://schemas.microsoft.com/office/drawing/2014/main" id="{8A4A04E1-4457-4CC2-8046-F3E8B370B53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6" name="Straight Connector 125">
                  <a:extLst>
                    <a:ext uri="{FF2B5EF4-FFF2-40B4-BE49-F238E27FC236}">
                      <a16:creationId xmlns:a16="http://schemas.microsoft.com/office/drawing/2014/main" id="{F857E697-93BB-4568-B3E7-DECFE7AE2D4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18" name="Group 117">
                <a:extLst>
                  <a:ext uri="{FF2B5EF4-FFF2-40B4-BE49-F238E27FC236}">
                    <a16:creationId xmlns:a16="http://schemas.microsoft.com/office/drawing/2014/main" id="{D43EA4A0-D5A0-4D41-B56C-F98F8D605A79}"/>
                  </a:ext>
                </a:extLst>
              </p:cNvPr>
              <p:cNvGrpSpPr/>
              <p:nvPr/>
            </p:nvGrpSpPr>
            <p:grpSpPr>
              <a:xfrm rot="16200000">
                <a:off x="4168243" y="3919260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123" name="Straight Connector 122">
                  <a:extLst>
                    <a:ext uri="{FF2B5EF4-FFF2-40B4-BE49-F238E27FC236}">
                      <a16:creationId xmlns:a16="http://schemas.microsoft.com/office/drawing/2014/main" id="{0840DCFF-B140-4BB7-8185-7CE0A74939E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4" name="Straight Connector 123">
                  <a:extLst>
                    <a:ext uri="{FF2B5EF4-FFF2-40B4-BE49-F238E27FC236}">
                      <a16:creationId xmlns:a16="http://schemas.microsoft.com/office/drawing/2014/main" id="{4B08FBD4-B753-435C-9865-B2072C847223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19" name="Group 118">
                <a:extLst>
                  <a:ext uri="{FF2B5EF4-FFF2-40B4-BE49-F238E27FC236}">
                    <a16:creationId xmlns:a16="http://schemas.microsoft.com/office/drawing/2014/main" id="{FD680264-579F-4AFA-8D27-F4D97F63BDD2}"/>
                  </a:ext>
                </a:extLst>
              </p:cNvPr>
              <p:cNvGrpSpPr/>
              <p:nvPr/>
            </p:nvGrpSpPr>
            <p:grpSpPr>
              <a:xfrm rot="16200000">
                <a:off x="4168243" y="3655828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121" name="Straight Connector 120">
                  <a:extLst>
                    <a:ext uri="{FF2B5EF4-FFF2-40B4-BE49-F238E27FC236}">
                      <a16:creationId xmlns:a16="http://schemas.microsoft.com/office/drawing/2014/main" id="{EA091034-A84F-4BAE-ABA8-DE1D033960B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2" name="Straight Connector 121">
                  <a:extLst>
                    <a:ext uri="{FF2B5EF4-FFF2-40B4-BE49-F238E27FC236}">
                      <a16:creationId xmlns:a16="http://schemas.microsoft.com/office/drawing/2014/main" id="{18CC830C-9927-4CCD-A509-0D7DC686140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20" name="Straight Connector 119">
                <a:extLst>
                  <a:ext uri="{FF2B5EF4-FFF2-40B4-BE49-F238E27FC236}">
                    <a16:creationId xmlns:a16="http://schemas.microsoft.com/office/drawing/2014/main" id="{A68A7AFD-32CA-4FB3-99F5-ABF4BFDD2530}"/>
                  </a:ext>
                </a:extLst>
              </p:cNvPr>
              <p:cNvCxnSpPr>
                <a:cxnSpLocks/>
              </p:cNvCxnSpPr>
              <p:nvPr/>
            </p:nvCxnSpPr>
            <p:spPr>
              <a:xfrm rot="16200000" flipV="1">
                <a:off x="4335006" y="3561273"/>
                <a:ext cx="67243" cy="1494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28" name="Straight Connector 127">
              <a:extLst>
                <a:ext uri="{FF2B5EF4-FFF2-40B4-BE49-F238E27FC236}">
                  <a16:creationId xmlns:a16="http://schemas.microsoft.com/office/drawing/2014/main" id="{7A968A10-339E-4412-A313-E8AACADC8AF3}"/>
                </a:ext>
              </a:extLst>
            </p:cNvPr>
            <p:cNvCxnSpPr>
              <a:cxnSpLocks/>
            </p:cNvCxnSpPr>
            <p:nvPr/>
          </p:nvCxnSpPr>
          <p:spPr>
            <a:xfrm>
              <a:off x="5699657" y="2733322"/>
              <a:ext cx="0" cy="16459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3" name="Straight Connector 132">
              <a:extLst>
                <a:ext uri="{FF2B5EF4-FFF2-40B4-BE49-F238E27FC236}">
                  <a16:creationId xmlns:a16="http://schemas.microsoft.com/office/drawing/2014/main" id="{28521335-D02D-47DA-B556-6271C161BBD4}"/>
                </a:ext>
              </a:extLst>
            </p:cNvPr>
            <p:cNvCxnSpPr/>
            <p:nvPr/>
          </p:nvCxnSpPr>
          <p:spPr>
            <a:xfrm flipV="1">
              <a:off x="5722773" y="3666222"/>
              <a:ext cx="930346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9" name="Rectangle 138">
                  <a:extLst>
                    <a:ext uri="{FF2B5EF4-FFF2-40B4-BE49-F238E27FC236}">
                      <a16:creationId xmlns:a16="http://schemas.microsoft.com/office/drawing/2014/main" id="{EC8679BA-8C7C-4D2A-BA44-289C78D97E30}"/>
                    </a:ext>
                  </a:extLst>
                </p:cNvPr>
                <p:cNvSpPr/>
                <p:nvPr/>
              </p:nvSpPr>
              <p:spPr>
                <a:xfrm>
                  <a:off x="2536256" y="4482123"/>
                  <a:ext cx="53194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𝑖𝑛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39" name="Rectangle 138">
                  <a:extLst>
                    <a:ext uri="{FF2B5EF4-FFF2-40B4-BE49-F238E27FC236}">
                      <a16:creationId xmlns:a16="http://schemas.microsoft.com/office/drawing/2014/main" id="{EC8679BA-8C7C-4D2A-BA44-289C78D97E30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536256" y="4482123"/>
                  <a:ext cx="531940" cy="369332"/>
                </a:xfrm>
                <a:prstGeom prst="rect">
                  <a:avLst/>
                </a:prstGeom>
                <a:blipFill>
                  <a:blip r:embed="rId2"/>
                  <a:stretch>
                    <a:fillRect b="-1667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0" name="Rectangle 139">
                  <a:extLst>
                    <a:ext uri="{FF2B5EF4-FFF2-40B4-BE49-F238E27FC236}">
                      <a16:creationId xmlns:a16="http://schemas.microsoft.com/office/drawing/2014/main" id="{F8A2A834-263B-4F69-B29A-EEA5005D9245}"/>
                    </a:ext>
                  </a:extLst>
                </p:cNvPr>
                <p:cNvSpPr/>
                <p:nvPr/>
              </p:nvSpPr>
              <p:spPr>
                <a:xfrm>
                  <a:off x="6599266" y="3409834"/>
                  <a:ext cx="647357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𝑜𝑢𝑡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40" name="Rectangle 139">
                  <a:extLst>
                    <a:ext uri="{FF2B5EF4-FFF2-40B4-BE49-F238E27FC236}">
                      <a16:creationId xmlns:a16="http://schemas.microsoft.com/office/drawing/2014/main" id="{F8A2A834-263B-4F69-B29A-EEA5005D9245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599266" y="3409834"/>
                  <a:ext cx="647357" cy="369332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2" name="Rectangle 141">
                  <a:extLst>
                    <a:ext uri="{FF2B5EF4-FFF2-40B4-BE49-F238E27FC236}">
                      <a16:creationId xmlns:a16="http://schemas.microsoft.com/office/drawing/2014/main" id="{B669BC25-7512-44AC-8DDD-13207FB5B690}"/>
                    </a:ext>
                  </a:extLst>
                </p:cNvPr>
                <p:cNvSpPr/>
                <p:nvPr/>
              </p:nvSpPr>
              <p:spPr>
                <a:xfrm>
                  <a:off x="3757166" y="3008883"/>
                  <a:ext cx="483081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42" name="Rectangle 141">
                  <a:extLst>
                    <a:ext uri="{FF2B5EF4-FFF2-40B4-BE49-F238E27FC236}">
                      <a16:creationId xmlns:a16="http://schemas.microsoft.com/office/drawing/2014/main" id="{B669BC25-7512-44AC-8DDD-13207FB5B690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757166" y="3008883"/>
                  <a:ext cx="483081" cy="369332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3" name="Rectangle 142">
                  <a:extLst>
                    <a:ext uri="{FF2B5EF4-FFF2-40B4-BE49-F238E27FC236}">
                      <a16:creationId xmlns:a16="http://schemas.microsoft.com/office/drawing/2014/main" id="{88F09F6F-4669-4B7C-9FBC-6F15C44FBB68}"/>
                    </a:ext>
                  </a:extLst>
                </p:cNvPr>
                <p:cNvSpPr/>
                <p:nvPr/>
              </p:nvSpPr>
              <p:spPr>
                <a:xfrm>
                  <a:off x="1546635" y="3532193"/>
                  <a:ext cx="41069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 smtClean="0">
                            <a:latin typeface="Cambria Math" panose="02040503050406030204" pitchFamily="18" charset="0"/>
                          </a:rPr>
                          <m:t>+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43" name="Rectangle 142">
                  <a:extLst>
                    <a:ext uri="{FF2B5EF4-FFF2-40B4-BE49-F238E27FC236}">
                      <a16:creationId xmlns:a16="http://schemas.microsoft.com/office/drawing/2014/main" id="{88F09F6F-4669-4B7C-9FBC-6F15C44FBB68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546635" y="3532193"/>
                  <a:ext cx="410690" cy="369332"/>
                </a:xfrm>
                <a:prstGeom prst="rect">
                  <a:avLst/>
                </a:prstGeom>
                <a:blipFill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4" name="Rectangle 143">
                  <a:extLst>
                    <a:ext uri="{FF2B5EF4-FFF2-40B4-BE49-F238E27FC236}">
                      <a16:creationId xmlns:a16="http://schemas.microsoft.com/office/drawing/2014/main" id="{2F34035C-63FF-4610-9654-DE84DD52E2D1}"/>
                    </a:ext>
                  </a:extLst>
                </p:cNvPr>
                <p:cNvSpPr/>
                <p:nvPr/>
              </p:nvSpPr>
              <p:spPr>
                <a:xfrm>
                  <a:off x="5838742" y="3014620"/>
                  <a:ext cx="500585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𝐶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44" name="Rectangle 143">
                  <a:extLst>
                    <a:ext uri="{FF2B5EF4-FFF2-40B4-BE49-F238E27FC236}">
                      <a16:creationId xmlns:a16="http://schemas.microsoft.com/office/drawing/2014/main" id="{2F34035C-63FF-4610-9654-DE84DD52E2D1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838742" y="3014620"/>
                  <a:ext cx="500585" cy="369332"/>
                </a:xfrm>
                <a:prstGeom prst="rect">
                  <a:avLst/>
                </a:prstGeom>
                <a:blipFill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5" name="Rectangle 144">
                  <a:extLst>
                    <a:ext uri="{FF2B5EF4-FFF2-40B4-BE49-F238E27FC236}">
                      <a16:creationId xmlns:a16="http://schemas.microsoft.com/office/drawing/2014/main" id="{DA883D58-111C-4598-A228-DF754EF2CC42}"/>
                    </a:ext>
                  </a:extLst>
                </p:cNvPr>
                <p:cNvSpPr/>
                <p:nvPr/>
              </p:nvSpPr>
              <p:spPr>
                <a:xfrm>
                  <a:off x="708069" y="3828722"/>
                  <a:ext cx="1107098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14:m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𝐶𝐶</m:t>
                          </m:r>
                        </m:sub>
                      </m:sSub>
                    </m:oMath>
                  </a14:m>
                  <a:r>
                    <a:rPr lang="en-US" dirty="0"/>
                    <a:t>= 10 V</a:t>
                  </a:r>
                </a:p>
              </p:txBody>
            </p:sp>
          </mc:Choice>
          <mc:Fallback xmlns="">
            <p:sp>
              <p:nvSpPr>
                <p:cNvPr id="145" name="Rectangle 144">
                  <a:extLst>
                    <a:ext uri="{FF2B5EF4-FFF2-40B4-BE49-F238E27FC236}">
                      <a16:creationId xmlns:a16="http://schemas.microsoft.com/office/drawing/2014/main" id="{DA883D58-111C-4598-A228-DF754EF2CC42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08069" y="3828722"/>
                  <a:ext cx="1107098" cy="369332"/>
                </a:xfrm>
                <a:prstGeom prst="rect">
                  <a:avLst/>
                </a:prstGeom>
                <a:blipFill>
                  <a:blip r:embed="rId7"/>
                  <a:stretch>
                    <a:fillRect t="-10000" r="-4420" b="-26667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47" name="Straight Connector 146">
              <a:extLst>
                <a:ext uri="{FF2B5EF4-FFF2-40B4-BE49-F238E27FC236}">
                  <a16:creationId xmlns:a16="http://schemas.microsoft.com/office/drawing/2014/main" id="{517D5D16-7DB6-4762-9AEB-33C664B67E94}"/>
                </a:ext>
              </a:extLst>
            </p:cNvPr>
            <p:cNvCxnSpPr/>
            <p:nvPr/>
          </p:nvCxnSpPr>
          <p:spPr>
            <a:xfrm>
              <a:off x="4967306" y="5540156"/>
              <a:ext cx="0" cy="27276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4" name="Group 3">
              <a:extLst>
                <a:ext uri="{FF2B5EF4-FFF2-40B4-BE49-F238E27FC236}">
                  <a16:creationId xmlns:a16="http://schemas.microsoft.com/office/drawing/2014/main" id="{92411F75-780B-4FF4-8F5B-D1057DF7009D}"/>
                </a:ext>
              </a:extLst>
            </p:cNvPr>
            <p:cNvGrpSpPr/>
            <p:nvPr/>
          </p:nvGrpSpPr>
          <p:grpSpPr>
            <a:xfrm rot="5400000" flipH="1">
              <a:off x="4274541" y="3252907"/>
              <a:ext cx="1145196" cy="1742595"/>
              <a:chOff x="8980594" y="3428997"/>
              <a:chExt cx="1145196" cy="1742595"/>
            </a:xfrm>
          </p:grpSpPr>
          <p:cxnSp>
            <p:nvCxnSpPr>
              <p:cNvPr id="5" name="Straight Connector 4">
                <a:extLst>
                  <a:ext uri="{FF2B5EF4-FFF2-40B4-BE49-F238E27FC236}">
                    <a16:creationId xmlns:a16="http://schemas.microsoft.com/office/drawing/2014/main" id="{89B70155-E860-4D0C-877F-12C7C1D62DC8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H="1" flipV="1">
                <a:off x="9110261" y="3299332"/>
                <a:ext cx="2392" cy="2617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" name="Straight Connector 5">
                <a:extLst>
                  <a:ext uri="{FF2B5EF4-FFF2-40B4-BE49-F238E27FC236}">
                    <a16:creationId xmlns:a16="http://schemas.microsoft.com/office/drawing/2014/main" id="{B5E8588B-25D4-42C2-A371-FFD474860EC3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V="1">
                <a:off x="10019823" y="3323032"/>
                <a:ext cx="1" cy="211932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" name="Straight Connector 6">
                <a:extLst>
                  <a:ext uri="{FF2B5EF4-FFF2-40B4-BE49-F238E27FC236}">
                    <a16:creationId xmlns:a16="http://schemas.microsoft.com/office/drawing/2014/main" id="{80878921-5277-4FC5-8234-DB0B6F526346}"/>
                  </a:ext>
                </a:extLst>
              </p:cNvPr>
              <p:cNvCxnSpPr/>
              <p:nvPr/>
            </p:nvCxnSpPr>
            <p:spPr>
              <a:xfrm>
                <a:off x="9294428" y="3857639"/>
                <a:ext cx="609600" cy="0"/>
              </a:xfrm>
              <a:prstGeom prst="line">
                <a:avLst/>
              </a:prstGeom>
              <a:ln w="190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" name="Straight Arrow Connector 7">
                <a:extLst>
                  <a:ext uri="{FF2B5EF4-FFF2-40B4-BE49-F238E27FC236}">
                    <a16:creationId xmlns:a16="http://schemas.microsoft.com/office/drawing/2014/main" id="{F5755409-D6F5-4821-A344-CFA0D2A381AA}"/>
                  </a:ext>
                </a:extLst>
              </p:cNvPr>
              <p:cNvCxnSpPr/>
              <p:nvPr/>
            </p:nvCxnSpPr>
            <p:spPr>
              <a:xfrm>
                <a:off x="9242323" y="3429000"/>
                <a:ext cx="206477" cy="436013"/>
              </a:xfrm>
              <a:prstGeom prst="straightConnector1">
                <a:avLst/>
              </a:prstGeom>
              <a:ln>
                <a:headEnd type="triangle"/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" name="Straight Connector 8">
                <a:extLst>
                  <a:ext uri="{FF2B5EF4-FFF2-40B4-BE49-F238E27FC236}">
                    <a16:creationId xmlns:a16="http://schemas.microsoft.com/office/drawing/2014/main" id="{E25465C7-BDF3-4ECB-8841-6C099691FF10}"/>
                  </a:ext>
                </a:extLst>
              </p:cNvPr>
              <p:cNvCxnSpPr/>
              <p:nvPr/>
            </p:nvCxnSpPr>
            <p:spPr>
              <a:xfrm flipV="1">
                <a:off x="9743768" y="3428999"/>
                <a:ext cx="170092" cy="436014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" name="Straight Connector 9">
                <a:extLst>
                  <a:ext uri="{FF2B5EF4-FFF2-40B4-BE49-F238E27FC236}">
                    <a16:creationId xmlns:a16="http://schemas.microsoft.com/office/drawing/2014/main" id="{5C216F7A-E136-4D2A-BB07-2786DD4417DF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H="1">
                <a:off x="8938193" y="4510557"/>
                <a:ext cx="1313953" cy="81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EDDA74E1-F3E0-4FEC-B607-EE23F83A0F74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980134" y="5537409"/>
              <a:ext cx="3728280" cy="274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7706AD0C-D5E1-4F17-8210-0228DEBDCAA2}"/>
                </a:ext>
              </a:extLst>
            </p:cNvPr>
            <p:cNvCxnSpPr>
              <a:cxnSpLocks/>
            </p:cNvCxnSpPr>
            <p:nvPr/>
          </p:nvCxnSpPr>
          <p:spPr>
            <a:xfrm>
              <a:off x="1984144" y="2732182"/>
              <a:ext cx="3731899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1" name="Group 10">
              <a:extLst>
                <a:ext uri="{FF2B5EF4-FFF2-40B4-BE49-F238E27FC236}">
                  <a16:creationId xmlns:a16="http://schemas.microsoft.com/office/drawing/2014/main" id="{591D26DE-FBDC-4F02-AA51-800B409CE14F}"/>
                </a:ext>
              </a:extLst>
            </p:cNvPr>
            <p:cNvGrpSpPr/>
            <p:nvPr/>
          </p:nvGrpSpPr>
          <p:grpSpPr>
            <a:xfrm rot="16200000">
              <a:off x="4035106" y="3186623"/>
              <a:ext cx="660991" cy="298206"/>
              <a:chOff x="9391502" y="3838294"/>
              <a:chExt cx="660991" cy="298206"/>
            </a:xfrm>
          </p:grpSpPr>
          <p:grpSp>
            <p:nvGrpSpPr>
              <p:cNvPr id="92" name="Group 91">
                <a:extLst>
                  <a:ext uri="{FF2B5EF4-FFF2-40B4-BE49-F238E27FC236}">
                    <a16:creationId xmlns:a16="http://schemas.microsoft.com/office/drawing/2014/main" id="{34E42310-758D-4EBC-BD1B-DF7830649B1E}"/>
                  </a:ext>
                </a:extLst>
              </p:cNvPr>
              <p:cNvGrpSpPr/>
              <p:nvPr/>
            </p:nvGrpSpPr>
            <p:grpSpPr>
              <a:xfrm rot="10800000">
                <a:off x="9883480" y="3845406"/>
                <a:ext cx="169013" cy="291094"/>
                <a:chOff x="3608294" y="2623632"/>
                <a:chExt cx="204010" cy="290601"/>
              </a:xfrm>
            </p:grpSpPr>
            <p:cxnSp>
              <p:nvCxnSpPr>
                <p:cNvPr id="100" name="Straight Connector 99">
                  <a:extLst>
                    <a:ext uri="{FF2B5EF4-FFF2-40B4-BE49-F238E27FC236}">
                      <a16:creationId xmlns:a16="http://schemas.microsoft.com/office/drawing/2014/main" id="{5809B9AA-93A0-45F8-81A4-E77FD0D2FEF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1" name="Straight Connector 100">
                  <a:extLst>
                    <a:ext uri="{FF2B5EF4-FFF2-40B4-BE49-F238E27FC236}">
                      <a16:creationId xmlns:a16="http://schemas.microsoft.com/office/drawing/2014/main" id="{D9B0F568-28A4-40D5-A98B-CE150252BBBD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93" name="Group 92">
                <a:extLst>
                  <a:ext uri="{FF2B5EF4-FFF2-40B4-BE49-F238E27FC236}">
                    <a16:creationId xmlns:a16="http://schemas.microsoft.com/office/drawing/2014/main" id="{A8B43EF7-FA1F-445B-9540-C417479D92D3}"/>
                  </a:ext>
                </a:extLst>
              </p:cNvPr>
              <p:cNvGrpSpPr/>
              <p:nvPr/>
            </p:nvGrpSpPr>
            <p:grpSpPr>
              <a:xfrm rot="10800000">
                <a:off x="9665237" y="3838294"/>
                <a:ext cx="218348" cy="291095"/>
                <a:chOff x="3548743" y="2623631"/>
                <a:chExt cx="263561" cy="290602"/>
              </a:xfrm>
            </p:grpSpPr>
            <p:cxnSp>
              <p:nvCxnSpPr>
                <p:cNvPr id="98" name="Straight Connector 97">
                  <a:extLst>
                    <a:ext uri="{FF2B5EF4-FFF2-40B4-BE49-F238E27FC236}">
                      <a16:creationId xmlns:a16="http://schemas.microsoft.com/office/drawing/2014/main" id="{D28F018B-7EC4-4E46-9BF7-E51507E1EF38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9" name="Straight Connector 98">
                  <a:extLst>
                    <a:ext uri="{FF2B5EF4-FFF2-40B4-BE49-F238E27FC236}">
                      <a16:creationId xmlns:a16="http://schemas.microsoft.com/office/drawing/2014/main" id="{D00D4C5C-D61E-4AD5-B08D-5441B74F02A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94" name="Group 93">
                <a:extLst>
                  <a:ext uri="{FF2B5EF4-FFF2-40B4-BE49-F238E27FC236}">
                    <a16:creationId xmlns:a16="http://schemas.microsoft.com/office/drawing/2014/main" id="{80DC4F4A-CE1F-4940-B74A-4D1DE5F0D277}"/>
                  </a:ext>
                </a:extLst>
              </p:cNvPr>
              <p:cNvGrpSpPr/>
              <p:nvPr/>
            </p:nvGrpSpPr>
            <p:grpSpPr>
              <a:xfrm rot="10800000">
                <a:off x="9446996" y="3838294"/>
                <a:ext cx="218348" cy="291095"/>
                <a:chOff x="3548743" y="2623631"/>
                <a:chExt cx="263561" cy="290602"/>
              </a:xfrm>
            </p:grpSpPr>
            <p:cxnSp>
              <p:nvCxnSpPr>
                <p:cNvPr id="96" name="Straight Connector 95">
                  <a:extLst>
                    <a:ext uri="{FF2B5EF4-FFF2-40B4-BE49-F238E27FC236}">
                      <a16:creationId xmlns:a16="http://schemas.microsoft.com/office/drawing/2014/main" id="{E43850A4-8551-496A-AAF7-83B3E957924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7" name="Straight Connector 96">
                  <a:extLst>
                    <a:ext uri="{FF2B5EF4-FFF2-40B4-BE49-F238E27FC236}">
                      <a16:creationId xmlns:a16="http://schemas.microsoft.com/office/drawing/2014/main" id="{31C668B5-1525-4E19-BC2B-14C0BB1EF18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95" name="Straight Connector 94">
                <a:extLst>
                  <a:ext uri="{FF2B5EF4-FFF2-40B4-BE49-F238E27FC236}">
                    <a16:creationId xmlns:a16="http://schemas.microsoft.com/office/drawing/2014/main" id="{BAAB1196-CE07-4004-BA97-2AC1EBDE37CC}"/>
                  </a:ext>
                </a:extLst>
              </p:cNvPr>
              <p:cNvCxnSpPr>
                <a:cxnSpLocks/>
              </p:cNvCxnSpPr>
              <p:nvPr/>
            </p:nvCxnSpPr>
            <p:spPr>
              <a:xfrm rot="10800000" flipV="1">
                <a:off x="9391502" y="3840281"/>
                <a:ext cx="55708" cy="149678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72" name="Straight Connector 71">
              <a:extLst>
                <a:ext uri="{FF2B5EF4-FFF2-40B4-BE49-F238E27FC236}">
                  <a16:creationId xmlns:a16="http://schemas.microsoft.com/office/drawing/2014/main" id="{C4D40C0F-805D-4811-B82B-7A971BCAC676}"/>
                </a:ext>
              </a:extLst>
            </p:cNvPr>
            <p:cNvCxnSpPr>
              <a:cxnSpLocks/>
            </p:cNvCxnSpPr>
            <p:nvPr/>
          </p:nvCxnSpPr>
          <p:spPr>
            <a:xfrm>
              <a:off x="2001986" y="2729537"/>
              <a:ext cx="0" cy="116593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3" name="Straight Connector 152">
              <a:extLst>
                <a:ext uri="{FF2B5EF4-FFF2-40B4-BE49-F238E27FC236}">
                  <a16:creationId xmlns:a16="http://schemas.microsoft.com/office/drawing/2014/main" id="{CFD7C63E-6ADD-4026-A1F9-B0E6D0F07E46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214986" y="4074063"/>
              <a:ext cx="638454" cy="294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63" name="Group 162">
              <a:extLst>
                <a:ext uri="{FF2B5EF4-FFF2-40B4-BE49-F238E27FC236}">
                  <a16:creationId xmlns:a16="http://schemas.microsoft.com/office/drawing/2014/main" id="{C35AC96F-8ACB-4242-971B-33F2B4BB7FA8}"/>
                </a:ext>
              </a:extLst>
            </p:cNvPr>
            <p:cNvGrpSpPr/>
            <p:nvPr/>
          </p:nvGrpSpPr>
          <p:grpSpPr>
            <a:xfrm>
              <a:off x="1815168" y="3897263"/>
              <a:ext cx="373658" cy="217606"/>
              <a:chOff x="1360627" y="3631962"/>
              <a:chExt cx="373658" cy="217606"/>
            </a:xfrm>
          </p:grpSpPr>
          <p:grpSp>
            <p:nvGrpSpPr>
              <p:cNvPr id="159" name="Group 158">
                <a:extLst>
                  <a:ext uri="{FF2B5EF4-FFF2-40B4-BE49-F238E27FC236}">
                    <a16:creationId xmlns:a16="http://schemas.microsoft.com/office/drawing/2014/main" id="{5205B488-B5D6-4174-A23C-E235D808BFC1}"/>
                  </a:ext>
                </a:extLst>
              </p:cNvPr>
              <p:cNvGrpSpPr/>
              <p:nvPr/>
            </p:nvGrpSpPr>
            <p:grpSpPr>
              <a:xfrm>
                <a:off x="1360627" y="3631962"/>
                <a:ext cx="365760" cy="71935"/>
                <a:chOff x="1360627" y="3631962"/>
                <a:chExt cx="365760" cy="71935"/>
              </a:xfrm>
            </p:grpSpPr>
            <p:cxnSp>
              <p:nvCxnSpPr>
                <p:cNvPr id="157" name="Straight Connector 156">
                  <a:extLst>
                    <a:ext uri="{FF2B5EF4-FFF2-40B4-BE49-F238E27FC236}">
                      <a16:creationId xmlns:a16="http://schemas.microsoft.com/office/drawing/2014/main" id="{0F026405-EC34-4123-9EFE-43FBC7D4AD6F}"/>
                    </a:ext>
                  </a:extLst>
                </p:cNvPr>
                <p:cNvCxnSpPr/>
                <p:nvPr/>
              </p:nvCxnSpPr>
              <p:spPr>
                <a:xfrm>
                  <a:off x="1360627" y="363196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8" name="Straight Connector 157">
                  <a:extLst>
                    <a:ext uri="{FF2B5EF4-FFF2-40B4-BE49-F238E27FC236}">
                      <a16:creationId xmlns:a16="http://schemas.microsoft.com/office/drawing/2014/main" id="{6E1C9834-C081-4B70-9F52-F85302B67A5D}"/>
                    </a:ext>
                  </a:extLst>
                </p:cNvPr>
                <p:cNvCxnSpPr/>
                <p:nvPr/>
              </p:nvCxnSpPr>
              <p:spPr>
                <a:xfrm>
                  <a:off x="1425247" y="370389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60" name="Group 159">
                <a:extLst>
                  <a:ext uri="{FF2B5EF4-FFF2-40B4-BE49-F238E27FC236}">
                    <a16:creationId xmlns:a16="http://schemas.microsoft.com/office/drawing/2014/main" id="{CA8D76F7-A340-446A-9408-5FA8FD1E9D1A}"/>
                  </a:ext>
                </a:extLst>
              </p:cNvPr>
              <p:cNvGrpSpPr/>
              <p:nvPr/>
            </p:nvGrpSpPr>
            <p:grpSpPr>
              <a:xfrm>
                <a:off x="1368525" y="3777633"/>
                <a:ext cx="365760" cy="71935"/>
                <a:chOff x="1360627" y="3631962"/>
                <a:chExt cx="365760" cy="71935"/>
              </a:xfrm>
            </p:grpSpPr>
            <p:cxnSp>
              <p:nvCxnSpPr>
                <p:cNvPr id="161" name="Straight Connector 160">
                  <a:extLst>
                    <a:ext uri="{FF2B5EF4-FFF2-40B4-BE49-F238E27FC236}">
                      <a16:creationId xmlns:a16="http://schemas.microsoft.com/office/drawing/2014/main" id="{E844EFFE-542F-4327-B68F-20BA2195C3F3}"/>
                    </a:ext>
                  </a:extLst>
                </p:cNvPr>
                <p:cNvCxnSpPr/>
                <p:nvPr/>
              </p:nvCxnSpPr>
              <p:spPr>
                <a:xfrm>
                  <a:off x="1360627" y="363196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2" name="Straight Connector 161">
                  <a:extLst>
                    <a:ext uri="{FF2B5EF4-FFF2-40B4-BE49-F238E27FC236}">
                      <a16:creationId xmlns:a16="http://schemas.microsoft.com/office/drawing/2014/main" id="{ECB3E447-F5BD-4F13-9C10-9C4F7EF2B2BA}"/>
                    </a:ext>
                  </a:extLst>
                </p:cNvPr>
                <p:cNvCxnSpPr/>
                <p:nvPr/>
              </p:nvCxnSpPr>
              <p:spPr>
                <a:xfrm>
                  <a:off x="1425247" y="370389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cxnSp>
          <p:nvCxnSpPr>
            <p:cNvPr id="165" name="Straight Connector 164">
              <a:extLst>
                <a:ext uri="{FF2B5EF4-FFF2-40B4-BE49-F238E27FC236}">
                  <a16:creationId xmlns:a16="http://schemas.microsoft.com/office/drawing/2014/main" id="{5A750D59-8F31-4944-BD75-D28A2724737B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994088" y="4114862"/>
              <a:ext cx="7898" cy="142254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76" name="Group 175">
              <a:extLst>
                <a:ext uri="{FF2B5EF4-FFF2-40B4-BE49-F238E27FC236}">
                  <a16:creationId xmlns:a16="http://schemas.microsoft.com/office/drawing/2014/main" id="{B60B7F4F-EBF8-45A1-BC71-E0D2663CBE03}"/>
                </a:ext>
              </a:extLst>
            </p:cNvPr>
            <p:cNvGrpSpPr/>
            <p:nvPr/>
          </p:nvGrpSpPr>
          <p:grpSpPr>
            <a:xfrm>
              <a:off x="4788920" y="5812925"/>
              <a:ext cx="365760" cy="128268"/>
              <a:chOff x="1360627" y="3631962"/>
              <a:chExt cx="365760" cy="128268"/>
            </a:xfrm>
          </p:grpSpPr>
          <p:grpSp>
            <p:nvGrpSpPr>
              <p:cNvPr id="177" name="Group 176">
                <a:extLst>
                  <a:ext uri="{FF2B5EF4-FFF2-40B4-BE49-F238E27FC236}">
                    <a16:creationId xmlns:a16="http://schemas.microsoft.com/office/drawing/2014/main" id="{0B57E73C-B863-4BA1-8FAE-C0E61645FDA4}"/>
                  </a:ext>
                </a:extLst>
              </p:cNvPr>
              <p:cNvGrpSpPr/>
              <p:nvPr/>
            </p:nvGrpSpPr>
            <p:grpSpPr>
              <a:xfrm>
                <a:off x="1360627" y="3631962"/>
                <a:ext cx="365760" cy="71935"/>
                <a:chOff x="1360627" y="3631962"/>
                <a:chExt cx="365760" cy="71935"/>
              </a:xfrm>
            </p:grpSpPr>
            <p:cxnSp>
              <p:nvCxnSpPr>
                <p:cNvPr id="181" name="Straight Connector 180">
                  <a:extLst>
                    <a:ext uri="{FF2B5EF4-FFF2-40B4-BE49-F238E27FC236}">
                      <a16:creationId xmlns:a16="http://schemas.microsoft.com/office/drawing/2014/main" id="{FD69425D-A377-4993-82D5-77F1B8DEBC26}"/>
                    </a:ext>
                  </a:extLst>
                </p:cNvPr>
                <p:cNvCxnSpPr/>
                <p:nvPr/>
              </p:nvCxnSpPr>
              <p:spPr>
                <a:xfrm>
                  <a:off x="1360627" y="363196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2" name="Straight Connector 181">
                  <a:extLst>
                    <a:ext uri="{FF2B5EF4-FFF2-40B4-BE49-F238E27FC236}">
                      <a16:creationId xmlns:a16="http://schemas.microsoft.com/office/drawing/2014/main" id="{72B07FDF-C993-4987-A434-02E81A910B2C}"/>
                    </a:ext>
                  </a:extLst>
                </p:cNvPr>
                <p:cNvCxnSpPr/>
                <p:nvPr/>
              </p:nvCxnSpPr>
              <p:spPr>
                <a:xfrm>
                  <a:off x="1425247" y="370389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79" name="Straight Connector 178">
                <a:extLst>
                  <a:ext uri="{FF2B5EF4-FFF2-40B4-BE49-F238E27FC236}">
                    <a16:creationId xmlns:a16="http://schemas.microsoft.com/office/drawing/2014/main" id="{055EC15E-D382-4CB1-A6A0-972251381CD6}"/>
                  </a:ext>
                </a:extLst>
              </p:cNvPr>
              <p:cNvCxnSpPr/>
              <p:nvPr/>
            </p:nvCxnSpPr>
            <p:spPr>
              <a:xfrm>
                <a:off x="1478661" y="3760230"/>
                <a:ext cx="13716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84" name="Rectangle 183">
                  <a:extLst>
                    <a:ext uri="{FF2B5EF4-FFF2-40B4-BE49-F238E27FC236}">
                      <a16:creationId xmlns:a16="http://schemas.microsoft.com/office/drawing/2014/main" id="{E4B90A1B-C77E-4C16-BAE7-74E8101B8944}"/>
                    </a:ext>
                  </a:extLst>
                </p:cNvPr>
                <p:cNvSpPr/>
                <p:nvPr/>
              </p:nvSpPr>
              <p:spPr>
                <a:xfrm>
                  <a:off x="1562691" y="4074063"/>
                  <a:ext cx="41069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84" name="Rectangle 183">
                  <a:extLst>
                    <a:ext uri="{FF2B5EF4-FFF2-40B4-BE49-F238E27FC236}">
                      <a16:creationId xmlns:a16="http://schemas.microsoft.com/office/drawing/2014/main" id="{E4B90A1B-C77E-4C16-BAE7-74E8101B8944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562691" y="4074063"/>
                  <a:ext cx="410690" cy="369332"/>
                </a:xfrm>
                <a:prstGeom prst="rect">
                  <a:avLst/>
                </a:prstGeom>
                <a:blipFill>
                  <a:blip r:embed="rId8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86" name="Oval 185">
              <a:extLst>
                <a:ext uri="{FF2B5EF4-FFF2-40B4-BE49-F238E27FC236}">
                  <a16:creationId xmlns:a16="http://schemas.microsoft.com/office/drawing/2014/main" id="{CDC59343-9C03-440C-9C57-08CEEDADFEAD}"/>
                </a:ext>
              </a:extLst>
            </p:cNvPr>
            <p:cNvSpPr/>
            <p:nvPr/>
          </p:nvSpPr>
          <p:spPr>
            <a:xfrm>
              <a:off x="3049964" y="4553935"/>
              <a:ext cx="365760" cy="369331"/>
            </a:xfrm>
            <a:prstGeom prst="ellipse">
              <a:avLst/>
            </a:prstGeom>
            <a:noFill/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87" name="Straight Connector 186">
              <a:extLst>
                <a:ext uri="{FF2B5EF4-FFF2-40B4-BE49-F238E27FC236}">
                  <a16:creationId xmlns:a16="http://schemas.microsoft.com/office/drawing/2014/main" id="{89156AAF-E826-413E-88B2-0024315D5FDA}"/>
                </a:ext>
              </a:extLst>
            </p:cNvPr>
            <p:cNvCxnSpPr>
              <a:cxnSpLocks/>
            </p:cNvCxnSpPr>
            <p:nvPr/>
          </p:nvCxnSpPr>
          <p:spPr>
            <a:xfrm>
              <a:off x="3244070" y="4916106"/>
              <a:ext cx="0" cy="62146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8" name="Straight Connector 187">
              <a:extLst>
                <a:ext uri="{FF2B5EF4-FFF2-40B4-BE49-F238E27FC236}">
                  <a16:creationId xmlns:a16="http://schemas.microsoft.com/office/drawing/2014/main" id="{B5C00CB7-836B-4B9C-A8B7-073D1A5E8A68}"/>
                </a:ext>
              </a:extLst>
            </p:cNvPr>
            <p:cNvCxnSpPr>
              <a:cxnSpLocks/>
            </p:cNvCxnSpPr>
            <p:nvPr/>
          </p:nvCxnSpPr>
          <p:spPr>
            <a:xfrm>
              <a:off x="3228077" y="4074063"/>
              <a:ext cx="6832" cy="47987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91" name="Rectangle 190">
                  <a:extLst>
                    <a:ext uri="{FF2B5EF4-FFF2-40B4-BE49-F238E27FC236}">
                      <a16:creationId xmlns:a16="http://schemas.microsoft.com/office/drawing/2014/main" id="{19EE5356-F6F0-491D-85ED-FCE76BF5D3A3}"/>
                    </a:ext>
                  </a:extLst>
                </p:cNvPr>
                <p:cNvSpPr/>
                <p:nvPr/>
              </p:nvSpPr>
              <p:spPr>
                <a:xfrm>
                  <a:off x="3022520" y="4495835"/>
                  <a:ext cx="41069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 smtClean="0">
                            <a:latin typeface="Cambria Math" panose="02040503050406030204" pitchFamily="18" charset="0"/>
                          </a:rPr>
                          <m:t>+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91" name="Rectangle 190">
                  <a:extLst>
                    <a:ext uri="{FF2B5EF4-FFF2-40B4-BE49-F238E27FC236}">
                      <a16:creationId xmlns:a16="http://schemas.microsoft.com/office/drawing/2014/main" id="{19EE5356-F6F0-491D-85ED-FCE76BF5D3A3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022520" y="4495835"/>
                  <a:ext cx="410690" cy="369332"/>
                </a:xfrm>
                <a:prstGeom prst="rect">
                  <a:avLst/>
                </a:prstGeom>
                <a:blipFill>
                  <a:blip r:embed="rId9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92" name="Rectangle 191">
                  <a:extLst>
                    <a:ext uri="{FF2B5EF4-FFF2-40B4-BE49-F238E27FC236}">
                      <a16:creationId xmlns:a16="http://schemas.microsoft.com/office/drawing/2014/main" id="{0D1DA864-DAD3-4F68-8506-46676A66B4A8}"/>
                    </a:ext>
                  </a:extLst>
                </p:cNvPr>
                <p:cNvSpPr/>
                <p:nvPr/>
              </p:nvSpPr>
              <p:spPr>
                <a:xfrm>
                  <a:off x="3040986" y="4627567"/>
                  <a:ext cx="41069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92" name="Rectangle 191">
                  <a:extLst>
                    <a:ext uri="{FF2B5EF4-FFF2-40B4-BE49-F238E27FC236}">
                      <a16:creationId xmlns:a16="http://schemas.microsoft.com/office/drawing/2014/main" id="{0D1DA864-DAD3-4F68-8506-46676A66B4A8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040986" y="4627567"/>
                  <a:ext cx="410690" cy="369332"/>
                </a:xfrm>
                <a:prstGeom prst="rect">
                  <a:avLst/>
                </a:prstGeom>
                <a:blipFill>
                  <a:blip r:embed="rId10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81" name="Straight Connector 80">
              <a:extLst>
                <a:ext uri="{FF2B5EF4-FFF2-40B4-BE49-F238E27FC236}">
                  <a16:creationId xmlns:a16="http://schemas.microsoft.com/office/drawing/2014/main" id="{F5FC3FA3-65BE-47A2-8246-6B73C4E81862}"/>
                </a:ext>
              </a:extLst>
            </p:cNvPr>
            <p:cNvCxnSpPr/>
            <p:nvPr/>
          </p:nvCxnSpPr>
          <p:spPr>
            <a:xfrm>
              <a:off x="4351534" y="2732182"/>
              <a:ext cx="0" cy="27276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1">
              <a:extLst>
                <a:ext uri="{FF2B5EF4-FFF2-40B4-BE49-F238E27FC236}">
                  <a16:creationId xmlns:a16="http://schemas.microsoft.com/office/drawing/2014/main" id="{9BC7E08E-0510-422C-83B2-9CB7E6A92A17}"/>
                </a:ext>
              </a:extLst>
            </p:cNvPr>
            <p:cNvCxnSpPr>
              <a:cxnSpLocks/>
            </p:cNvCxnSpPr>
            <p:nvPr/>
          </p:nvCxnSpPr>
          <p:spPr>
            <a:xfrm>
              <a:off x="4372019" y="3666222"/>
              <a:ext cx="0" cy="93279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84" name="Group 83">
              <a:extLst>
                <a:ext uri="{FF2B5EF4-FFF2-40B4-BE49-F238E27FC236}">
                  <a16:creationId xmlns:a16="http://schemas.microsoft.com/office/drawing/2014/main" id="{FAB47D43-F71C-4B3B-A554-999EF85E7DBC}"/>
                </a:ext>
              </a:extLst>
            </p:cNvPr>
            <p:cNvGrpSpPr/>
            <p:nvPr/>
          </p:nvGrpSpPr>
          <p:grpSpPr>
            <a:xfrm rot="16200000">
              <a:off x="4068850" y="4775095"/>
              <a:ext cx="660991" cy="298206"/>
              <a:chOff x="9391502" y="3838294"/>
              <a:chExt cx="660991" cy="298206"/>
            </a:xfrm>
          </p:grpSpPr>
          <p:grpSp>
            <p:nvGrpSpPr>
              <p:cNvPr id="85" name="Group 84">
                <a:extLst>
                  <a:ext uri="{FF2B5EF4-FFF2-40B4-BE49-F238E27FC236}">
                    <a16:creationId xmlns:a16="http://schemas.microsoft.com/office/drawing/2014/main" id="{BE369663-D720-44CB-A91C-204BC64E0C97}"/>
                  </a:ext>
                </a:extLst>
              </p:cNvPr>
              <p:cNvGrpSpPr/>
              <p:nvPr/>
            </p:nvGrpSpPr>
            <p:grpSpPr>
              <a:xfrm rot="10800000">
                <a:off x="9883480" y="3845406"/>
                <a:ext cx="169013" cy="291094"/>
                <a:chOff x="3608294" y="2623632"/>
                <a:chExt cx="204010" cy="290601"/>
              </a:xfrm>
            </p:grpSpPr>
            <p:cxnSp>
              <p:nvCxnSpPr>
                <p:cNvPr id="104" name="Straight Connector 103">
                  <a:extLst>
                    <a:ext uri="{FF2B5EF4-FFF2-40B4-BE49-F238E27FC236}">
                      <a16:creationId xmlns:a16="http://schemas.microsoft.com/office/drawing/2014/main" id="{BAF52A3D-0BD8-465C-9DAA-A6A4508047A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5" name="Straight Connector 104">
                  <a:extLst>
                    <a:ext uri="{FF2B5EF4-FFF2-40B4-BE49-F238E27FC236}">
                      <a16:creationId xmlns:a16="http://schemas.microsoft.com/office/drawing/2014/main" id="{B145628F-EE43-4195-BEEE-4ADAE74A956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86" name="Group 85">
                <a:extLst>
                  <a:ext uri="{FF2B5EF4-FFF2-40B4-BE49-F238E27FC236}">
                    <a16:creationId xmlns:a16="http://schemas.microsoft.com/office/drawing/2014/main" id="{210D645A-43A0-4987-BEFF-3E2E49A2976E}"/>
                  </a:ext>
                </a:extLst>
              </p:cNvPr>
              <p:cNvGrpSpPr/>
              <p:nvPr/>
            </p:nvGrpSpPr>
            <p:grpSpPr>
              <a:xfrm rot="10800000">
                <a:off x="9665237" y="3838294"/>
                <a:ext cx="218348" cy="291095"/>
                <a:chOff x="3548743" y="2623631"/>
                <a:chExt cx="263561" cy="290602"/>
              </a:xfrm>
            </p:grpSpPr>
            <p:cxnSp>
              <p:nvCxnSpPr>
                <p:cNvPr id="102" name="Straight Connector 101">
                  <a:extLst>
                    <a:ext uri="{FF2B5EF4-FFF2-40B4-BE49-F238E27FC236}">
                      <a16:creationId xmlns:a16="http://schemas.microsoft.com/office/drawing/2014/main" id="{CCBC4596-B8DB-4CA2-AF42-9C73456457D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3" name="Straight Connector 102">
                  <a:extLst>
                    <a:ext uri="{FF2B5EF4-FFF2-40B4-BE49-F238E27FC236}">
                      <a16:creationId xmlns:a16="http://schemas.microsoft.com/office/drawing/2014/main" id="{907D83DC-D3CD-4055-B00C-7C1E4312C9A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87" name="Group 86">
                <a:extLst>
                  <a:ext uri="{FF2B5EF4-FFF2-40B4-BE49-F238E27FC236}">
                    <a16:creationId xmlns:a16="http://schemas.microsoft.com/office/drawing/2014/main" id="{A39E523B-DF66-4EE2-B8F3-BDCC6E49E63D}"/>
                  </a:ext>
                </a:extLst>
              </p:cNvPr>
              <p:cNvGrpSpPr/>
              <p:nvPr/>
            </p:nvGrpSpPr>
            <p:grpSpPr>
              <a:xfrm rot="10800000">
                <a:off x="9446996" y="3838294"/>
                <a:ext cx="218348" cy="291095"/>
                <a:chOff x="3548743" y="2623631"/>
                <a:chExt cx="263561" cy="290602"/>
              </a:xfrm>
            </p:grpSpPr>
            <p:cxnSp>
              <p:nvCxnSpPr>
                <p:cNvPr id="89" name="Straight Connector 88">
                  <a:extLst>
                    <a:ext uri="{FF2B5EF4-FFF2-40B4-BE49-F238E27FC236}">
                      <a16:creationId xmlns:a16="http://schemas.microsoft.com/office/drawing/2014/main" id="{93C5DE2D-FDBF-4DD3-BB01-3D46240DA3F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0" name="Straight Connector 89">
                  <a:extLst>
                    <a:ext uri="{FF2B5EF4-FFF2-40B4-BE49-F238E27FC236}">
                      <a16:creationId xmlns:a16="http://schemas.microsoft.com/office/drawing/2014/main" id="{57BF886D-1B6F-4643-B25A-4B2D170258B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88" name="Straight Connector 87">
                <a:extLst>
                  <a:ext uri="{FF2B5EF4-FFF2-40B4-BE49-F238E27FC236}">
                    <a16:creationId xmlns:a16="http://schemas.microsoft.com/office/drawing/2014/main" id="{17ABBD83-FE7B-40F3-BF17-778E6FC74686}"/>
                  </a:ext>
                </a:extLst>
              </p:cNvPr>
              <p:cNvCxnSpPr>
                <a:cxnSpLocks/>
              </p:cNvCxnSpPr>
              <p:nvPr/>
            </p:nvCxnSpPr>
            <p:spPr>
              <a:xfrm rot="10800000" flipV="1">
                <a:off x="9391502" y="3840281"/>
                <a:ext cx="55708" cy="149678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06" name="Straight Connector 105">
              <a:extLst>
                <a:ext uri="{FF2B5EF4-FFF2-40B4-BE49-F238E27FC236}">
                  <a16:creationId xmlns:a16="http://schemas.microsoft.com/office/drawing/2014/main" id="{8CA96B4B-1A79-42C0-9829-A86FCC208377}"/>
                </a:ext>
              </a:extLst>
            </p:cNvPr>
            <p:cNvCxnSpPr>
              <a:cxnSpLocks/>
            </p:cNvCxnSpPr>
            <p:nvPr/>
          </p:nvCxnSpPr>
          <p:spPr>
            <a:xfrm>
              <a:off x="4405350" y="5256362"/>
              <a:ext cx="0" cy="28104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7" name="Straight Connector 106">
              <a:extLst>
                <a:ext uri="{FF2B5EF4-FFF2-40B4-BE49-F238E27FC236}">
                  <a16:creationId xmlns:a16="http://schemas.microsoft.com/office/drawing/2014/main" id="{6C06FF0D-C6B0-417C-A732-4C7615E7D06E}"/>
                </a:ext>
              </a:extLst>
            </p:cNvPr>
            <p:cNvCxnSpPr/>
            <p:nvPr/>
          </p:nvCxnSpPr>
          <p:spPr>
            <a:xfrm rot="5400000" flipH="1">
              <a:off x="3859013" y="4064031"/>
              <a:ext cx="228600" cy="0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Straight Connector 107">
              <a:extLst>
                <a:ext uri="{FF2B5EF4-FFF2-40B4-BE49-F238E27FC236}">
                  <a16:creationId xmlns:a16="http://schemas.microsoft.com/office/drawing/2014/main" id="{3F208530-7886-4408-8F9A-A3763B2DF38D}"/>
                </a:ext>
              </a:extLst>
            </p:cNvPr>
            <p:cNvCxnSpPr/>
            <p:nvPr/>
          </p:nvCxnSpPr>
          <p:spPr>
            <a:xfrm rot="5400000" flipH="1">
              <a:off x="3756729" y="4065343"/>
              <a:ext cx="228600" cy="0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10" name="Rectangle 109">
                  <a:extLst>
                    <a:ext uri="{FF2B5EF4-FFF2-40B4-BE49-F238E27FC236}">
                      <a16:creationId xmlns:a16="http://schemas.microsoft.com/office/drawing/2014/main" id="{37A072EA-9E93-434D-ABA3-443BFF495F67}"/>
                    </a:ext>
                  </a:extLst>
                </p:cNvPr>
                <p:cNvSpPr/>
                <p:nvPr/>
              </p:nvSpPr>
              <p:spPr>
                <a:xfrm>
                  <a:off x="3804639" y="4539535"/>
                  <a:ext cx="488403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10" name="Rectangle 109">
                  <a:extLst>
                    <a:ext uri="{FF2B5EF4-FFF2-40B4-BE49-F238E27FC236}">
                      <a16:creationId xmlns:a16="http://schemas.microsoft.com/office/drawing/2014/main" id="{37A072EA-9E93-434D-ABA3-443BFF495F67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804639" y="4539535"/>
                  <a:ext cx="488403" cy="369332"/>
                </a:xfrm>
                <a:prstGeom prst="rect">
                  <a:avLst/>
                </a:prstGeom>
                <a:blipFill>
                  <a:blip r:embed="rId11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grpSp>
          <p:nvGrpSpPr>
            <p:cNvPr id="83" name="Group 82">
              <a:extLst>
                <a:ext uri="{FF2B5EF4-FFF2-40B4-BE49-F238E27FC236}">
                  <a16:creationId xmlns:a16="http://schemas.microsoft.com/office/drawing/2014/main" id="{51C656D4-5E15-4821-A0AC-E80CCD7BBE4C}"/>
                </a:ext>
              </a:extLst>
            </p:cNvPr>
            <p:cNvGrpSpPr/>
            <p:nvPr/>
          </p:nvGrpSpPr>
          <p:grpSpPr>
            <a:xfrm>
              <a:off x="5554761" y="4690821"/>
              <a:ext cx="298207" cy="655225"/>
              <a:chOff x="4147623" y="3609324"/>
              <a:chExt cx="297702" cy="790900"/>
            </a:xfrm>
          </p:grpSpPr>
          <p:grpSp>
            <p:nvGrpSpPr>
              <p:cNvPr id="91" name="Group 90">
                <a:extLst>
                  <a:ext uri="{FF2B5EF4-FFF2-40B4-BE49-F238E27FC236}">
                    <a16:creationId xmlns:a16="http://schemas.microsoft.com/office/drawing/2014/main" id="{8FD3A6B3-5585-4AA4-BF0B-465258FFCDC2}"/>
                  </a:ext>
                </a:extLst>
              </p:cNvPr>
              <p:cNvGrpSpPr/>
              <p:nvPr/>
            </p:nvGrpSpPr>
            <p:grpSpPr>
              <a:xfrm rot="16200000">
                <a:off x="4190919" y="4152918"/>
                <a:ext cx="204010" cy="290601"/>
                <a:chOff x="3608294" y="2623632"/>
                <a:chExt cx="204010" cy="290601"/>
              </a:xfrm>
            </p:grpSpPr>
            <p:cxnSp>
              <p:nvCxnSpPr>
                <p:cNvPr id="129" name="Straight Connector 128">
                  <a:extLst>
                    <a:ext uri="{FF2B5EF4-FFF2-40B4-BE49-F238E27FC236}">
                      <a16:creationId xmlns:a16="http://schemas.microsoft.com/office/drawing/2014/main" id="{3F895DEA-72DF-4130-8275-3EACCB6F2AE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0" name="Straight Connector 129">
                  <a:extLst>
                    <a:ext uri="{FF2B5EF4-FFF2-40B4-BE49-F238E27FC236}">
                      <a16:creationId xmlns:a16="http://schemas.microsoft.com/office/drawing/2014/main" id="{6D5347F0-6AD3-48B0-A0C2-BC06B84633B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09" name="Group 108">
                <a:extLst>
                  <a:ext uri="{FF2B5EF4-FFF2-40B4-BE49-F238E27FC236}">
                    <a16:creationId xmlns:a16="http://schemas.microsoft.com/office/drawing/2014/main" id="{EF3B1AA7-71F8-4EB7-A254-2F372F12FCBE}"/>
                  </a:ext>
                </a:extLst>
              </p:cNvPr>
              <p:cNvGrpSpPr/>
              <p:nvPr/>
            </p:nvGrpSpPr>
            <p:grpSpPr>
              <a:xfrm rot="16200000">
                <a:off x="4168243" y="3919260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115" name="Straight Connector 114">
                  <a:extLst>
                    <a:ext uri="{FF2B5EF4-FFF2-40B4-BE49-F238E27FC236}">
                      <a16:creationId xmlns:a16="http://schemas.microsoft.com/office/drawing/2014/main" id="{C95E9E0E-39D6-40F3-9EB0-5CECF77EAAC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7" name="Straight Connector 126">
                  <a:extLst>
                    <a:ext uri="{FF2B5EF4-FFF2-40B4-BE49-F238E27FC236}">
                      <a16:creationId xmlns:a16="http://schemas.microsoft.com/office/drawing/2014/main" id="{31DD3E12-2D5F-4E00-956D-FEFEC4935B5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11" name="Group 110">
                <a:extLst>
                  <a:ext uri="{FF2B5EF4-FFF2-40B4-BE49-F238E27FC236}">
                    <a16:creationId xmlns:a16="http://schemas.microsoft.com/office/drawing/2014/main" id="{090C7423-6453-4745-AD58-03BDC5B1D8E1}"/>
                  </a:ext>
                </a:extLst>
              </p:cNvPr>
              <p:cNvGrpSpPr/>
              <p:nvPr/>
            </p:nvGrpSpPr>
            <p:grpSpPr>
              <a:xfrm rot="16200000">
                <a:off x="4168243" y="3655828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113" name="Straight Connector 112">
                  <a:extLst>
                    <a:ext uri="{FF2B5EF4-FFF2-40B4-BE49-F238E27FC236}">
                      <a16:creationId xmlns:a16="http://schemas.microsoft.com/office/drawing/2014/main" id="{7F7BB193-12AB-469D-9677-C7320708456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4" name="Straight Connector 113">
                  <a:extLst>
                    <a:ext uri="{FF2B5EF4-FFF2-40B4-BE49-F238E27FC236}">
                      <a16:creationId xmlns:a16="http://schemas.microsoft.com/office/drawing/2014/main" id="{3D4DE5CC-2735-4CBC-BFE9-39B04DBA161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12" name="Straight Connector 111">
                <a:extLst>
                  <a:ext uri="{FF2B5EF4-FFF2-40B4-BE49-F238E27FC236}">
                    <a16:creationId xmlns:a16="http://schemas.microsoft.com/office/drawing/2014/main" id="{3395EFCE-C23A-4ED8-B71F-AAED23C3FB7E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4308632" y="3609324"/>
                <a:ext cx="134708" cy="60283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31" name="Straight Connector 130">
              <a:extLst>
                <a:ext uri="{FF2B5EF4-FFF2-40B4-BE49-F238E27FC236}">
                  <a16:creationId xmlns:a16="http://schemas.microsoft.com/office/drawing/2014/main" id="{09C7CB5F-5645-49FF-87A1-875ADC4D722B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716043" y="5346046"/>
              <a:ext cx="0" cy="191363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2" name="Rectangle 131">
                  <a:extLst>
                    <a:ext uri="{FF2B5EF4-FFF2-40B4-BE49-F238E27FC236}">
                      <a16:creationId xmlns:a16="http://schemas.microsoft.com/office/drawing/2014/main" id="{CA7AA1E2-E3FE-4C64-B510-639F669112F0}"/>
                    </a:ext>
                  </a:extLst>
                </p:cNvPr>
                <p:cNvSpPr/>
                <p:nvPr/>
              </p:nvSpPr>
              <p:spPr>
                <a:xfrm>
                  <a:off x="5852968" y="4825297"/>
                  <a:ext cx="504562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𝐸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32" name="Rectangle 131">
                  <a:extLst>
                    <a:ext uri="{FF2B5EF4-FFF2-40B4-BE49-F238E27FC236}">
                      <a16:creationId xmlns:a16="http://schemas.microsoft.com/office/drawing/2014/main" id="{CA7AA1E2-E3FE-4C64-B510-639F669112F0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852968" y="4825297"/>
                  <a:ext cx="504562" cy="369332"/>
                </a:xfrm>
                <a:prstGeom prst="rect">
                  <a:avLst/>
                </a:prstGeom>
                <a:blipFill>
                  <a:blip r:embed="rId1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36" name="Rectangle 135">
              <a:extLst>
                <a:ext uri="{FF2B5EF4-FFF2-40B4-BE49-F238E27FC236}">
                  <a16:creationId xmlns:a16="http://schemas.microsoft.com/office/drawing/2014/main" id="{A9CFF28E-C091-47AF-83E2-6DE317240147}"/>
                </a:ext>
              </a:extLst>
            </p:cNvPr>
            <p:cNvSpPr/>
            <p:nvPr/>
          </p:nvSpPr>
          <p:spPr>
            <a:xfrm>
              <a:off x="4372412" y="2309596"/>
              <a:ext cx="603050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dirty="0"/>
                <a:t>10 V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8" name="Rectangle 137">
                  <a:extLst>
                    <a:ext uri="{FF2B5EF4-FFF2-40B4-BE49-F238E27FC236}">
                      <a16:creationId xmlns:a16="http://schemas.microsoft.com/office/drawing/2014/main" id="{F73E2E6E-3328-49AD-9EA3-15EC11863744}"/>
                    </a:ext>
                  </a:extLst>
                </p:cNvPr>
                <p:cNvSpPr/>
                <p:nvPr/>
              </p:nvSpPr>
              <p:spPr>
                <a:xfrm>
                  <a:off x="5752938" y="4283878"/>
                  <a:ext cx="474682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𝐸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38" name="Rectangle 137">
                  <a:extLst>
                    <a:ext uri="{FF2B5EF4-FFF2-40B4-BE49-F238E27FC236}">
                      <a16:creationId xmlns:a16="http://schemas.microsoft.com/office/drawing/2014/main" id="{F73E2E6E-3328-49AD-9EA3-15EC11863744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752938" y="4283878"/>
                  <a:ext cx="474682" cy="369332"/>
                </a:xfrm>
                <a:prstGeom prst="rect">
                  <a:avLst/>
                </a:prstGeom>
                <a:blipFill>
                  <a:blip r:embed="rId1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41" name="Oval 140">
              <a:extLst>
                <a:ext uri="{FF2B5EF4-FFF2-40B4-BE49-F238E27FC236}">
                  <a16:creationId xmlns:a16="http://schemas.microsoft.com/office/drawing/2014/main" id="{5460039B-C430-44A1-A3CD-54BAFF48BE7C}"/>
                </a:ext>
              </a:extLst>
            </p:cNvPr>
            <p:cNvSpPr/>
            <p:nvPr/>
          </p:nvSpPr>
          <p:spPr>
            <a:xfrm>
              <a:off x="5706426" y="4488317"/>
              <a:ext cx="45720" cy="4572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46" name="Content Placeholder 2">
            <a:extLst>
              <a:ext uri="{FF2B5EF4-FFF2-40B4-BE49-F238E27FC236}">
                <a16:creationId xmlns:a16="http://schemas.microsoft.com/office/drawing/2014/main" id="{A69D67FD-8540-4148-8B80-6D73E0FF656F}"/>
              </a:ext>
            </a:extLst>
          </p:cNvPr>
          <p:cNvSpPr txBox="1">
            <a:spLocks/>
          </p:cNvSpPr>
          <p:nvPr/>
        </p:nvSpPr>
        <p:spPr>
          <a:xfrm>
            <a:off x="7392789" y="3058062"/>
            <a:ext cx="4147830" cy="10132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FF0000"/>
                </a:solidFill>
              </a:rPr>
              <a:t>2. Using the rule of thumb, </a:t>
            </a:r>
          </a:p>
          <a:p>
            <a:pPr marL="0" indent="0">
              <a:buNone/>
            </a:pPr>
            <a:r>
              <a:rPr lang="en-US" sz="2400" dirty="0">
                <a:solidFill>
                  <a:srgbClr val="FF0000"/>
                </a:solidFill>
              </a:rPr>
              <a:t>     choose a voltage for V</a:t>
            </a:r>
            <a:r>
              <a:rPr lang="en-US" sz="2400" baseline="-25000" dirty="0">
                <a:solidFill>
                  <a:srgbClr val="FF0000"/>
                </a:solidFill>
              </a:rPr>
              <a:t>E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endParaRPr lang="en-US" sz="2400" baseline="-25000" dirty="0">
              <a:solidFill>
                <a:srgbClr val="FF0000"/>
              </a:solidFill>
            </a:endParaRPr>
          </a:p>
        </p:txBody>
      </p:sp>
      <p:sp>
        <p:nvSpPr>
          <p:cNvPr id="148" name="Content Placeholder 2">
            <a:extLst>
              <a:ext uri="{FF2B5EF4-FFF2-40B4-BE49-F238E27FC236}">
                <a16:creationId xmlns:a16="http://schemas.microsoft.com/office/drawing/2014/main" id="{2DF2D3D9-7302-4E6F-9202-DE948FD5C61E}"/>
              </a:ext>
            </a:extLst>
          </p:cNvPr>
          <p:cNvSpPr txBox="1">
            <a:spLocks/>
          </p:cNvSpPr>
          <p:nvPr/>
        </p:nvSpPr>
        <p:spPr>
          <a:xfrm>
            <a:off x="7392789" y="4217312"/>
            <a:ext cx="4547201" cy="8022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FF0000"/>
                </a:solidFill>
              </a:rPr>
              <a:t>3. What is the approximate current through R</a:t>
            </a:r>
            <a:r>
              <a:rPr lang="en-US" sz="2400" baseline="-25000" dirty="0">
                <a:solidFill>
                  <a:srgbClr val="FF0000"/>
                </a:solidFill>
              </a:rPr>
              <a:t>E</a:t>
            </a:r>
            <a:r>
              <a:rPr lang="en-US" sz="2400" dirty="0">
                <a:solidFill>
                  <a:srgbClr val="FF0000"/>
                </a:solidFill>
              </a:rPr>
              <a:t> ?</a:t>
            </a:r>
            <a:endParaRPr lang="en-US" sz="2400" baseline="-25000" dirty="0">
              <a:solidFill>
                <a:srgbClr val="FF0000"/>
              </a:solidFill>
            </a:endParaRPr>
          </a:p>
        </p:txBody>
      </p:sp>
      <p:sp>
        <p:nvSpPr>
          <p:cNvPr id="149" name="Content Placeholder 2">
            <a:extLst>
              <a:ext uri="{FF2B5EF4-FFF2-40B4-BE49-F238E27FC236}">
                <a16:creationId xmlns:a16="http://schemas.microsoft.com/office/drawing/2014/main" id="{15C6CAD1-E670-4BFD-9A0D-5D20FF7F988A}"/>
              </a:ext>
            </a:extLst>
          </p:cNvPr>
          <p:cNvSpPr txBox="1">
            <a:spLocks/>
          </p:cNvSpPr>
          <p:nvPr/>
        </p:nvSpPr>
        <p:spPr>
          <a:xfrm>
            <a:off x="7413604" y="5509670"/>
            <a:ext cx="4547201" cy="8022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FF0000"/>
                </a:solidFill>
              </a:rPr>
              <a:t>4. Calculate the value for R</a:t>
            </a:r>
            <a:r>
              <a:rPr lang="en-US" sz="2400" baseline="-25000" dirty="0">
                <a:solidFill>
                  <a:srgbClr val="FF0000"/>
                </a:solidFill>
              </a:rPr>
              <a:t>E</a:t>
            </a:r>
            <a:r>
              <a:rPr lang="en-US" sz="2400" dirty="0">
                <a:solidFill>
                  <a:srgbClr val="FF0000"/>
                </a:solidFill>
              </a:rPr>
              <a:t>.</a:t>
            </a:r>
            <a:endParaRPr lang="en-US" sz="2400" baseline="-25000" dirty="0">
              <a:solidFill>
                <a:srgbClr val="FF0000"/>
              </a:solidFill>
            </a:endParaRPr>
          </a:p>
        </p:txBody>
      </p:sp>
      <p:sp>
        <p:nvSpPr>
          <p:cNvPr id="134" name="Content Placeholder 2">
            <a:extLst>
              <a:ext uri="{FF2B5EF4-FFF2-40B4-BE49-F238E27FC236}">
                <a16:creationId xmlns:a16="http://schemas.microsoft.com/office/drawing/2014/main" id="{4560E27D-0AE8-4D8F-A00B-2C52445345E0}"/>
              </a:ext>
            </a:extLst>
          </p:cNvPr>
          <p:cNvSpPr txBox="1">
            <a:spLocks/>
          </p:cNvSpPr>
          <p:nvPr/>
        </p:nvSpPr>
        <p:spPr>
          <a:xfrm>
            <a:off x="1205181" y="5528475"/>
            <a:ext cx="5602599" cy="1062168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0070C0"/>
                </a:solidFill>
              </a:rPr>
              <a:t>Rule of thumb: </a:t>
            </a:r>
          </a:p>
          <a:p>
            <a:pPr marL="0" indent="0">
              <a:buNone/>
            </a:pPr>
            <a:r>
              <a:rPr lang="en-US" sz="2400" dirty="0">
                <a:solidFill>
                  <a:srgbClr val="0070C0"/>
                </a:solidFill>
              </a:rPr>
              <a:t>Make voltage V</a:t>
            </a:r>
            <a:r>
              <a:rPr lang="en-US" sz="2400" baseline="-25000" dirty="0">
                <a:solidFill>
                  <a:srgbClr val="0070C0"/>
                </a:solidFill>
              </a:rPr>
              <a:t>E</a:t>
            </a:r>
            <a:r>
              <a:rPr lang="en-US" sz="2400" dirty="0">
                <a:solidFill>
                  <a:srgbClr val="0070C0"/>
                </a:solidFill>
              </a:rPr>
              <a:t> between 10% and 33% of V</a:t>
            </a:r>
            <a:r>
              <a:rPr lang="en-US" sz="2400" baseline="-25000" dirty="0">
                <a:solidFill>
                  <a:srgbClr val="0070C0"/>
                </a:solidFill>
              </a:rPr>
              <a:t>CC</a:t>
            </a:r>
          </a:p>
        </p:txBody>
      </p:sp>
      <p:sp>
        <p:nvSpPr>
          <p:cNvPr id="135" name="Rectangle 134">
            <a:extLst>
              <a:ext uri="{FF2B5EF4-FFF2-40B4-BE49-F238E27FC236}">
                <a16:creationId xmlns:a16="http://schemas.microsoft.com/office/drawing/2014/main" id="{8E975488-1B69-4995-833F-DFDCD19794B8}"/>
              </a:ext>
            </a:extLst>
          </p:cNvPr>
          <p:cNvSpPr/>
          <p:nvPr/>
        </p:nvSpPr>
        <p:spPr>
          <a:xfrm>
            <a:off x="9130011" y="2406870"/>
            <a:ext cx="641925" cy="437407"/>
          </a:xfrm>
          <a:prstGeom prst="rect">
            <a:avLst/>
          </a:prstGeom>
          <a:solidFill>
            <a:srgbClr val="FFFF00">
              <a:alpha val="51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0" name="Content Placeholder 2">
            <a:extLst>
              <a:ext uri="{FF2B5EF4-FFF2-40B4-BE49-F238E27FC236}">
                <a16:creationId xmlns:a16="http://schemas.microsoft.com/office/drawing/2014/main" id="{B0DCCAD8-1270-4320-9E7C-2544B7E5CB92}"/>
              </a:ext>
            </a:extLst>
          </p:cNvPr>
          <p:cNvSpPr txBox="1">
            <a:spLocks/>
          </p:cNvSpPr>
          <p:nvPr/>
        </p:nvSpPr>
        <p:spPr>
          <a:xfrm>
            <a:off x="10877247" y="3682231"/>
            <a:ext cx="1014476" cy="50866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0070C0"/>
                </a:solidFill>
              </a:rPr>
              <a:t>2.0 V</a:t>
            </a:r>
            <a:endParaRPr lang="en-US" sz="2400" baseline="-25000" dirty="0">
              <a:solidFill>
                <a:srgbClr val="0070C0"/>
              </a:solidFill>
            </a:endParaRPr>
          </a:p>
        </p:txBody>
      </p:sp>
      <p:sp>
        <p:nvSpPr>
          <p:cNvPr id="151" name="Content Placeholder 2">
            <a:extLst>
              <a:ext uri="{FF2B5EF4-FFF2-40B4-BE49-F238E27FC236}">
                <a16:creationId xmlns:a16="http://schemas.microsoft.com/office/drawing/2014/main" id="{4727A9B6-FFB8-4504-9BBC-DE5AD6936B6E}"/>
              </a:ext>
            </a:extLst>
          </p:cNvPr>
          <p:cNvSpPr txBox="1">
            <a:spLocks/>
          </p:cNvSpPr>
          <p:nvPr/>
        </p:nvSpPr>
        <p:spPr>
          <a:xfrm>
            <a:off x="9042403" y="4707458"/>
            <a:ext cx="3149597" cy="50866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0070C0"/>
                </a:solidFill>
              </a:rPr>
              <a:t>0.1 mA * 101 = 10.1 mA</a:t>
            </a:r>
            <a:endParaRPr lang="en-US" sz="2400" baseline="-25000" dirty="0">
              <a:solidFill>
                <a:srgbClr val="0070C0"/>
              </a:solidFill>
            </a:endParaRPr>
          </a:p>
        </p:txBody>
      </p:sp>
      <p:sp>
        <p:nvSpPr>
          <p:cNvPr id="152" name="Content Placeholder 2">
            <a:extLst>
              <a:ext uri="{FF2B5EF4-FFF2-40B4-BE49-F238E27FC236}">
                <a16:creationId xmlns:a16="http://schemas.microsoft.com/office/drawing/2014/main" id="{3E27E0A6-5DBA-4361-BDB5-33CB81DB3656}"/>
              </a:ext>
            </a:extLst>
          </p:cNvPr>
          <p:cNvSpPr txBox="1">
            <a:spLocks/>
          </p:cNvSpPr>
          <p:nvPr/>
        </p:nvSpPr>
        <p:spPr>
          <a:xfrm>
            <a:off x="10519890" y="5153547"/>
            <a:ext cx="1246590" cy="47295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0070C0"/>
                </a:solidFill>
              </a:rPr>
              <a:t>≈10 mA</a:t>
            </a:r>
            <a:endParaRPr lang="en-US" sz="2400" baseline="-25000" dirty="0">
              <a:solidFill>
                <a:srgbClr val="0070C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4" name="Content Placeholder 2">
                <a:extLst>
                  <a:ext uri="{FF2B5EF4-FFF2-40B4-BE49-F238E27FC236}">
                    <a16:creationId xmlns:a16="http://schemas.microsoft.com/office/drawing/2014/main" id="{7A5C1B26-DA82-4FFC-912B-F5CDEA26071B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8500651" y="5948322"/>
                <a:ext cx="3039968" cy="472951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r>
                  <a:rPr lang="en-US" sz="2400" dirty="0">
                    <a:solidFill>
                      <a:srgbClr val="0070C0"/>
                    </a:solidFill>
                  </a:rPr>
                  <a:t>2.0 V / 10 mA = 200 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US" sz="2400">
                        <a:solidFill>
                          <a:srgbClr val="0070C0"/>
                        </a:solidFill>
                      </a:rPr>
                      <m:t>Ω</m:t>
                    </m:r>
                  </m:oMath>
                </a14:m>
                <a:r>
                  <a:rPr lang="en-US" sz="2400" dirty="0">
                    <a:solidFill>
                      <a:srgbClr val="0070C0"/>
                    </a:solidFill>
                  </a:rPr>
                  <a:t> </a:t>
                </a:r>
                <a:endParaRPr lang="en-US" sz="2400" baseline="-25000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154" name="Content Placeholder 2">
                <a:extLst>
                  <a:ext uri="{FF2B5EF4-FFF2-40B4-BE49-F238E27FC236}">
                    <a16:creationId xmlns:a16="http://schemas.microsoft.com/office/drawing/2014/main" id="{7A5C1B26-DA82-4FFC-912B-F5CDEA26071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500651" y="5948322"/>
                <a:ext cx="3039968" cy="472951"/>
              </a:xfrm>
              <a:prstGeom prst="rect">
                <a:avLst/>
              </a:prstGeom>
              <a:blipFill>
                <a:blip r:embed="rId14"/>
                <a:stretch>
                  <a:fillRect l="-3006" t="-18182" b="-1948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2805190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7" grpId="0"/>
      <p:bldP spid="146" grpId="0"/>
      <p:bldP spid="148" grpId="0"/>
      <p:bldP spid="149" grpId="0"/>
      <p:bldP spid="134" grpId="0"/>
      <p:bldP spid="135" grpId="0" animBg="1"/>
      <p:bldP spid="150" grpId="0"/>
      <p:bldP spid="151" grpId="0"/>
      <p:bldP spid="152" grpId="0"/>
      <p:bldP spid="15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2B873C-BDF3-47A7-990F-4F0F018797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5034" y="365220"/>
            <a:ext cx="10668000" cy="1325563"/>
          </a:xfrm>
        </p:spPr>
        <p:txBody>
          <a:bodyPr/>
          <a:lstStyle/>
          <a:p>
            <a:r>
              <a:rPr lang="en-US" dirty="0"/>
              <a:t>Common Emitter Amplifier Circuit – Example 5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59C463-062A-4391-A005-C3CFA0280E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Find values for the resistors to bias the circuit so that I</a:t>
            </a:r>
            <a:r>
              <a:rPr lang="en-US" baseline="-25000" dirty="0"/>
              <a:t>B</a:t>
            </a:r>
            <a:r>
              <a:rPr lang="en-US" dirty="0"/>
              <a:t> = 0.1 mA. The transistor has </a:t>
            </a:r>
            <a:r>
              <a:rPr lang="el-GR" dirty="0"/>
              <a:t>β</a:t>
            </a:r>
            <a:r>
              <a:rPr lang="en-US" dirty="0"/>
              <a:t> = 100.</a:t>
            </a:r>
          </a:p>
        </p:txBody>
      </p:sp>
      <p:grpSp>
        <p:nvGrpSpPr>
          <p:cNvPr id="116" name="Group 115">
            <a:extLst>
              <a:ext uri="{FF2B5EF4-FFF2-40B4-BE49-F238E27FC236}">
                <a16:creationId xmlns:a16="http://schemas.microsoft.com/office/drawing/2014/main" id="{B6EC8711-B3C5-48A0-AE95-D2C11E8D46A1}"/>
              </a:ext>
            </a:extLst>
          </p:cNvPr>
          <p:cNvGrpSpPr/>
          <p:nvPr/>
        </p:nvGrpSpPr>
        <p:grpSpPr>
          <a:xfrm>
            <a:off x="5547650" y="2895524"/>
            <a:ext cx="298207" cy="660991"/>
            <a:chOff x="4147623" y="3602364"/>
            <a:chExt cx="297702" cy="797860"/>
          </a:xfrm>
        </p:grpSpPr>
        <p:grpSp>
          <p:nvGrpSpPr>
            <p:cNvPr id="117" name="Group 116">
              <a:extLst>
                <a:ext uri="{FF2B5EF4-FFF2-40B4-BE49-F238E27FC236}">
                  <a16:creationId xmlns:a16="http://schemas.microsoft.com/office/drawing/2014/main" id="{B698F0B2-9AD2-46A3-87D3-7283ACF4511C}"/>
                </a:ext>
              </a:extLst>
            </p:cNvPr>
            <p:cNvGrpSpPr/>
            <p:nvPr/>
          </p:nvGrpSpPr>
          <p:grpSpPr>
            <a:xfrm rot="16200000">
              <a:off x="4190919" y="4152918"/>
              <a:ext cx="204010" cy="290601"/>
              <a:chOff x="3608294" y="2623632"/>
              <a:chExt cx="204010" cy="290601"/>
            </a:xfrm>
          </p:grpSpPr>
          <p:cxnSp>
            <p:nvCxnSpPr>
              <p:cNvPr id="125" name="Straight Connector 124">
                <a:extLst>
                  <a:ext uri="{FF2B5EF4-FFF2-40B4-BE49-F238E27FC236}">
                    <a16:creationId xmlns:a16="http://schemas.microsoft.com/office/drawing/2014/main" id="{8A4A04E1-4457-4CC2-8046-F3E8B370B537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608294" y="2623632"/>
                <a:ext cx="72358" cy="173356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6" name="Straight Connector 125">
                <a:extLst>
                  <a:ext uri="{FF2B5EF4-FFF2-40B4-BE49-F238E27FC236}">
                    <a16:creationId xmlns:a16="http://schemas.microsoft.com/office/drawing/2014/main" id="{F857E697-93BB-4568-B3E7-DECFE7AE2D41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18" name="Group 117">
              <a:extLst>
                <a:ext uri="{FF2B5EF4-FFF2-40B4-BE49-F238E27FC236}">
                  <a16:creationId xmlns:a16="http://schemas.microsoft.com/office/drawing/2014/main" id="{D43EA4A0-D5A0-4D41-B56C-F98F8D605A79}"/>
                </a:ext>
              </a:extLst>
            </p:cNvPr>
            <p:cNvGrpSpPr/>
            <p:nvPr/>
          </p:nvGrpSpPr>
          <p:grpSpPr>
            <a:xfrm rot="16200000">
              <a:off x="4168243" y="3919260"/>
              <a:ext cx="263561" cy="290602"/>
              <a:chOff x="3548743" y="2623631"/>
              <a:chExt cx="263561" cy="290602"/>
            </a:xfrm>
          </p:grpSpPr>
          <p:cxnSp>
            <p:nvCxnSpPr>
              <p:cNvPr id="123" name="Straight Connector 122">
                <a:extLst>
                  <a:ext uri="{FF2B5EF4-FFF2-40B4-BE49-F238E27FC236}">
                    <a16:creationId xmlns:a16="http://schemas.microsoft.com/office/drawing/2014/main" id="{0840DCFF-B140-4BB7-8185-7CE0A74939E5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4" name="Straight Connector 123">
                <a:extLst>
                  <a:ext uri="{FF2B5EF4-FFF2-40B4-BE49-F238E27FC236}">
                    <a16:creationId xmlns:a16="http://schemas.microsoft.com/office/drawing/2014/main" id="{4B08FBD4-B753-435C-9865-B2072C847223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19" name="Group 118">
              <a:extLst>
                <a:ext uri="{FF2B5EF4-FFF2-40B4-BE49-F238E27FC236}">
                  <a16:creationId xmlns:a16="http://schemas.microsoft.com/office/drawing/2014/main" id="{FD680264-579F-4AFA-8D27-F4D97F63BDD2}"/>
                </a:ext>
              </a:extLst>
            </p:cNvPr>
            <p:cNvGrpSpPr/>
            <p:nvPr/>
          </p:nvGrpSpPr>
          <p:grpSpPr>
            <a:xfrm rot="16200000">
              <a:off x="4168243" y="3655828"/>
              <a:ext cx="263561" cy="290602"/>
              <a:chOff x="3548743" y="2623631"/>
              <a:chExt cx="263561" cy="290602"/>
            </a:xfrm>
          </p:grpSpPr>
          <p:cxnSp>
            <p:nvCxnSpPr>
              <p:cNvPr id="121" name="Straight Connector 120">
                <a:extLst>
                  <a:ext uri="{FF2B5EF4-FFF2-40B4-BE49-F238E27FC236}">
                    <a16:creationId xmlns:a16="http://schemas.microsoft.com/office/drawing/2014/main" id="{EA091034-A84F-4BAE-ABA8-DE1D033960B2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2" name="Straight Connector 121">
                <a:extLst>
                  <a:ext uri="{FF2B5EF4-FFF2-40B4-BE49-F238E27FC236}">
                    <a16:creationId xmlns:a16="http://schemas.microsoft.com/office/drawing/2014/main" id="{18CC830C-9927-4CCD-A509-0D7DC6861400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20" name="Straight Connector 119">
              <a:extLst>
                <a:ext uri="{FF2B5EF4-FFF2-40B4-BE49-F238E27FC236}">
                  <a16:creationId xmlns:a16="http://schemas.microsoft.com/office/drawing/2014/main" id="{A68A7AFD-32CA-4FB3-99F5-ABF4BFDD2530}"/>
                </a:ext>
              </a:extLst>
            </p:cNvPr>
            <p:cNvCxnSpPr>
              <a:cxnSpLocks/>
            </p:cNvCxnSpPr>
            <p:nvPr/>
          </p:nvCxnSpPr>
          <p:spPr>
            <a:xfrm rot="16200000" flipV="1">
              <a:off x="4335006" y="3561273"/>
              <a:ext cx="67243" cy="14942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28" name="Straight Connector 127">
            <a:extLst>
              <a:ext uri="{FF2B5EF4-FFF2-40B4-BE49-F238E27FC236}">
                <a16:creationId xmlns:a16="http://schemas.microsoft.com/office/drawing/2014/main" id="{7A968A10-339E-4412-A313-E8AACADC8AF3}"/>
              </a:ext>
            </a:extLst>
          </p:cNvPr>
          <p:cNvCxnSpPr>
            <a:cxnSpLocks/>
          </p:cNvCxnSpPr>
          <p:nvPr/>
        </p:nvCxnSpPr>
        <p:spPr>
          <a:xfrm>
            <a:off x="5699657" y="2733322"/>
            <a:ext cx="0" cy="16459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3" name="Straight Connector 132">
            <a:extLst>
              <a:ext uri="{FF2B5EF4-FFF2-40B4-BE49-F238E27FC236}">
                <a16:creationId xmlns:a16="http://schemas.microsoft.com/office/drawing/2014/main" id="{28521335-D02D-47DA-B556-6271C161BBD4}"/>
              </a:ext>
            </a:extLst>
          </p:cNvPr>
          <p:cNvCxnSpPr/>
          <p:nvPr/>
        </p:nvCxnSpPr>
        <p:spPr>
          <a:xfrm flipV="1">
            <a:off x="5722773" y="3666222"/>
            <a:ext cx="93034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39" name="Rectangle 138">
                <a:extLst>
                  <a:ext uri="{FF2B5EF4-FFF2-40B4-BE49-F238E27FC236}">
                    <a16:creationId xmlns:a16="http://schemas.microsoft.com/office/drawing/2014/main" id="{EC8679BA-8C7C-4D2A-BA44-289C78D97E30}"/>
                  </a:ext>
                </a:extLst>
              </p:cNvPr>
              <p:cNvSpPr/>
              <p:nvPr/>
            </p:nvSpPr>
            <p:spPr>
              <a:xfrm>
                <a:off x="2536256" y="4482123"/>
                <a:ext cx="53194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𝑖𝑛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39" name="Rectangle 138">
                <a:extLst>
                  <a:ext uri="{FF2B5EF4-FFF2-40B4-BE49-F238E27FC236}">
                    <a16:creationId xmlns:a16="http://schemas.microsoft.com/office/drawing/2014/main" id="{EC8679BA-8C7C-4D2A-BA44-289C78D97E30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36256" y="4482123"/>
                <a:ext cx="531940" cy="369332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0" name="Rectangle 139">
                <a:extLst>
                  <a:ext uri="{FF2B5EF4-FFF2-40B4-BE49-F238E27FC236}">
                    <a16:creationId xmlns:a16="http://schemas.microsoft.com/office/drawing/2014/main" id="{F8A2A834-263B-4F69-B29A-EEA5005D9245}"/>
                  </a:ext>
                </a:extLst>
              </p:cNvPr>
              <p:cNvSpPr/>
              <p:nvPr/>
            </p:nvSpPr>
            <p:spPr>
              <a:xfrm>
                <a:off x="6599266" y="3409834"/>
                <a:ext cx="647357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𝑜𝑢𝑡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40" name="Rectangle 139">
                <a:extLst>
                  <a:ext uri="{FF2B5EF4-FFF2-40B4-BE49-F238E27FC236}">
                    <a16:creationId xmlns:a16="http://schemas.microsoft.com/office/drawing/2014/main" id="{F8A2A834-263B-4F69-B29A-EEA5005D9245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99266" y="3409834"/>
                <a:ext cx="647357" cy="369332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2" name="Rectangle 141">
                <a:extLst>
                  <a:ext uri="{FF2B5EF4-FFF2-40B4-BE49-F238E27FC236}">
                    <a16:creationId xmlns:a16="http://schemas.microsoft.com/office/drawing/2014/main" id="{B669BC25-7512-44AC-8DDD-13207FB5B690}"/>
                  </a:ext>
                </a:extLst>
              </p:cNvPr>
              <p:cNvSpPr/>
              <p:nvPr/>
            </p:nvSpPr>
            <p:spPr>
              <a:xfrm>
                <a:off x="3757166" y="3008883"/>
                <a:ext cx="483081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42" name="Rectangle 141">
                <a:extLst>
                  <a:ext uri="{FF2B5EF4-FFF2-40B4-BE49-F238E27FC236}">
                    <a16:creationId xmlns:a16="http://schemas.microsoft.com/office/drawing/2014/main" id="{B669BC25-7512-44AC-8DDD-13207FB5B690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57166" y="3008883"/>
                <a:ext cx="483081" cy="369332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3" name="Rectangle 142">
                <a:extLst>
                  <a:ext uri="{FF2B5EF4-FFF2-40B4-BE49-F238E27FC236}">
                    <a16:creationId xmlns:a16="http://schemas.microsoft.com/office/drawing/2014/main" id="{88F09F6F-4669-4B7C-9FBC-6F15C44FBB68}"/>
                  </a:ext>
                </a:extLst>
              </p:cNvPr>
              <p:cNvSpPr/>
              <p:nvPr/>
            </p:nvSpPr>
            <p:spPr>
              <a:xfrm>
                <a:off x="1546635" y="3532193"/>
                <a:ext cx="41069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latin typeface="Cambria Math" panose="02040503050406030204" pitchFamily="18" charset="0"/>
                        </a:rPr>
                        <m:t>+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43" name="Rectangle 142">
                <a:extLst>
                  <a:ext uri="{FF2B5EF4-FFF2-40B4-BE49-F238E27FC236}">
                    <a16:creationId xmlns:a16="http://schemas.microsoft.com/office/drawing/2014/main" id="{88F09F6F-4669-4B7C-9FBC-6F15C44FBB68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46635" y="3532193"/>
                <a:ext cx="410690" cy="369332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4" name="Rectangle 143">
                <a:extLst>
                  <a:ext uri="{FF2B5EF4-FFF2-40B4-BE49-F238E27FC236}">
                    <a16:creationId xmlns:a16="http://schemas.microsoft.com/office/drawing/2014/main" id="{2F34035C-63FF-4610-9654-DE84DD52E2D1}"/>
                  </a:ext>
                </a:extLst>
              </p:cNvPr>
              <p:cNvSpPr/>
              <p:nvPr/>
            </p:nvSpPr>
            <p:spPr>
              <a:xfrm>
                <a:off x="5838742" y="3014620"/>
                <a:ext cx="500585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𝐶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44" name="Rectangle 143">
                <a:extLst>
                  <a:ext uri="{FF2B5EF4-FFF2-40B4-BE49-F238E27FC236}">
                    <a16:creationId xmlns:a16="http://schemas.microsoft.com/office/drawing/2014/main" id="{2F34035C-63FF-4610-9654-DE84DD52E2D1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38742" y="3014620"/>
                <a:ext cx="500585" cy="369332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5" name="Rectangle 144">
                <a:extLst>
                  <a:ext uri="{FF2B5EF4-FFF2-40B4-BE49-F238E27FC236}">
                    <a16:creationId xmlns:a16="http://schemas.microsoft.com/office/drawing/2014/main" id="{DA883D58-111C-4598-A228-DF754EF2CC42}"/>
                  </a:ext>
                </a:extLst>
              </p:cNvPr>
              <p:cNvSpPr/>
              <p:nvPr/>
            </p:nvSpPr>
            <p:spPr>
              <a:xfrm>
                <a:off x="708069" y="3828722"/>
                <a:ext cx="1107098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𝐶𝐶</m:t>
                        </m:r>
                      </m:sub>
                    </m:sSub>
                  </m:oMath>
                </a14:m>
                <a:r>
                  <a:rPr lang="en-US" dirty="0"/>
                  <a:t>= 10 V</a:t>
                </a:r>
              </a:p>
            </p:txBody>
          </p:sp>
        </mc:Choice>
        <mc:Fallback xmlns="">
          <p:sp>
            <p:nvSpPr>
              <p:cNvPr id="145" name="Rectangle 144">
                <a:extLst>
                  <a:ext uri="{FF2B5EF4-FFF2-40B4-BE49-F238E27FC236}">
                    <a16:creationId xmlns:a16="http://schemas.microsoft.com/office/drawing/2014/main" id="{DA883D58-111C-4598-A228-DF754EF2CC42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8069" y="3828722"/>
                <a:ext cx="1107098" cy="369332"/>
              </a:xfrm>
              <a:prstGeom prst="rect">
                <a:avLst/>
              </a:prstGeom>
              <a:blipFill>
                <a:blip r:embed="rId7"/>
                <a:stretch>
                  <a:fillRect t="-8197" r="-4396" b="-2459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47" name="Straight Connector 146">
            <a:extLst>
              <a:ext uri="{FF2B5EF4-FFF2-40B4-BE49-F238E27FC236}">
                <a16:creationId xmlns:a16="http://schemas.microsoft.com/office/drawing/2014/main" id="{517D5D16-7DB6-4762-9AEB-33C664B67E94}"/>
              </a:ext>
            </a:extLst>
          </p:cNvPr>
          <p:cNvCxnSpPr/>
          <p:nvPr/>
        </p:nvCxnSpPr>
        <p:spPr>
          <a:xfrm>
            <a:off x="4967306" y="5540156"/>
            <a:ext cx="0" cy="27276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" name="Group 3">
            <a:extLst>
              <a:ext uri="{FF2B5EF4-FFF2-40B4-BE49-F238E27FC236}">
                <a16:creationId xmlns:a16="http://schemas.microsoft.com/office/drawing/2014/main" id="{92411F75-780B-4FF4-8F5B-D1057DF7009D}"/>
              </a:ext>
            </a:extLst>
          </p:cNvPr>
          <p:cNvGrpSpPr/>
          <p:nvPr/>
        </p:nvGrpSpPr>
        <p:grpSpPr>
          <a:xfrm rot="5400000" flipH="1">
            <a:off x="4274541" y="3252907"/>
            <a:ext cx="1145196" cy="1742595"/>
            <a:chOff x="8980594" y="3428997"/>
            <a:chExt cx="1145196" cy="1742595"/>
          </a:xfrm>
        </p:grpSpPr>
        <p:cxnSp>
          <p:nvCxnSpPr>
            <p:cNvPr id="5" name="Straight Connector 4">
              <a:extLst>
                <a:ext uri="{FF2B5EF4-FFF2-40B4-BE49-F238E27FC236}">
                  <a16:creationId xmlns:a16="http://schemas.microsoft.com/office/drawing/2014/main" id="{89B70155-E860-4D0C-877F-12C7C1D62DC8}"/>
                </a:ext>
              </a:extLst>
            </p:cNvPr>
            <p:cNvCxnSpPr>
              <a:cxnSpLocks/>
            </p:cNvCxnSpPr>
            <p:nvPr/>
          </p:nvCxnSpPr>
          <p:spPr>
            <a:xfrm rot="5400000" flipH="1" flipV="1">
              <a:off x="9110261" y="3299332"/>
              <a:ext cx="2392" cy="26172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Straight Connector 5">
              <a:extLst>
                <a:ext uri="{FF2B5EF4-FFF2-40B4-BE49-F238E27FC236}">
                  <a16:creationId xmlns:a16="http://schemas.microsoft.com/office/drawing/2014/main" id="{B5E8588B-25D4-42C2-A371-FFD474860EC3}"/>
                </a:ext>
              </a:extLst>
            </p:cNvPr>
            <p:cNvCxnSpPr>
              <a:cxnSpLocks/>
            </p:cNvCxnSpPr>
            <p:nvPr/>
          </p:nvCxnSpPr>
          <p:spPr>
            <a:xfrm rot="5400000" flipV="1">
              <a:off x="10019823" y="3323032"/>
              <a:ext cx="1" cy="21193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80878921-5277-4FC5-8234-DB0B6F526346}"/>
                </a:ext>
              </a:extLst>
            </p:cNvPr>
            <p:cNvCxnSpPr/>
            <p:nvPr/>
          </p:nvCxnSpPr>
          <p:spPr>
            <a:xfrm>
              <a:off x="9294428" y="3857639"/>
              <a:ext cx="609600" cy="0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Arrow Connector 7">
              <a:extLst>
                <a:ext uri="{FF2B5EF4-FFF2-40B4-BE49-F238E27FC236}">
                  <a16:creationId xmlns:a16="http://schemas.microsoft.com/office/drawing/2014/main" id="{F5755409-D6F5-4821-A344-CFA0D2A381AA}"/>
                </a:ext>
              </a:extLst>
            </p:cNvPr>
            <p:cNvCxnSpPr/>
            <p:nvPr/>
          </p:nvCxnSpPr>
          <p:spPr>
            <a:xfrm>
              <a:off x="9242323" y="3429000"/>
              <a:ext cx="206477" cy="436013"/>
            </a:xfrm>
            <a:prstGeom prst="straightConnector1">
              <a:avLst/>
            </a:prstGeom>
            <a:ln>
              <a:headEnd type="triangl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E25465C7-BDF3-4ECB-8841-6C099691FF10}"/>
                </a:ext>
              </a:extLst>
            </p:cNvPr>
            <p:cNvCxnSpPr/>
            <p:nvPr/>
          </p:nvCxnSpPr>
          <p:spPr>
            <a:xfrm flipV="1">
              <a:off x="9743768" y="3428999"/>
              <a:ext cx="170092" cy="43601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5C216F7A-E136-4D2A-BB07-2786DD4417DF}"/>
                </a:ext>
              </a:extLst>
            </p:cNvPr>
            <p:cNvCxnSpPr>
              <a:cxnSpLocks/>
            </p:cNvCxnSpPr>
            <p:nvPr/>
          </p:nvCxnSpPr>
          <p:spPr>
            <a:xfrm rot="5400000" flipH="1">
              <a:off x="8938193" y="4510557"/>
              <a:ext cx="1313953" cy="811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EDDA74E1-F3E0-4FEC-B607-EE23F83A0F74}"/>
              </a:ext>
            </a:extLst>
          </p:cNvPr>
          <p:cNvCxnSpPr>
            <a:cxnSpLocks/>
          </p:cNvCxnSpPr>
          <p:nvPr/>
        </p:nvCxnSpPr>
        <p:spPr>
          <a:xfrm flipV="1">
            <a:off x="1980134" y="5537409"/>
            <a:ext cx="3728280" cy="274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7706AD0C-D5E1-4F17-8210-0228DEBDCAA2}"/>
              </a:ext>
            </a:extLst>
          </p:cNvPr>
          <p:cNvCxnSpPr>
            <a:cxnSpLocks/>
          </p:cNvCxnSpPr>
          <p:nvPr/>
        </p:nvCxnSpPr>
        <p:spPr>
          <a:xfrm>
            <a:off x="1984144" y="2732182"/>
            <a:ext cx="3731899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1" name="Group 10">
            <a:extLst>
              <a:ext uri="{FF2B5EF4-FFF2-40B4-BE49-F238E27FC236}">
                <a16:creationId xmlns:a16="http://schemas.microsoft.com/office/drawing/2014/main" id="{591D26DE-FBDC-4F02-AA51-800B409CE14F}"/>
              </a:ext>
            </a:extLst>
          </p:cNvPr>
          <p:cNvGrpSpPr/>
          <p:nvPr/>
        </p:nvGrpSpPr>
        <p:grpSpPr>
          <a:xfrm rot="16200000">
            <a:off x="4035106" y="3186623"/>
            <a:ext cx="660991" cy="298206"/>
            <a:chOff x="9391502" y="3838294"/>
            <a:chExt cx="660991" cy="298206"/>
          </a:xfrm>
        </p:grpSpPr>
        <p:grpSp>
          <p:nvGrpSpPr>
            <p:cNvPr id="92" name="Group 91">
              <a:extLst>
                <a:ext uri="{FF2B5EF4-FFF2-40B4-BE49-F238E27FC236}">
                  <a16:creationId xmlns:a16="http://schemas.microsoft.com/office/drawing/2014/main" id="{34E42310-758D-4EBC-BD1B-DF7830649B1E}"/>
                </a:ext>
              </a:extLst>
            </p:cNvPr>
            <p:cNvGrpSpPr/>
            <p:nvPr/>
          </p:nvGrpSpPr>
          <p:grpSpPr>
            <a:xfrm rot="10800000">
              <a:off x="9883480" y="3845406"/>
              <a:ext cx="169013" cy="291094"/>
              <a:chOff x="3608294" y="2623632"/>
              <a:chExt cx="204010" cy="290601"/>
            </a:xfrm>
          </p:grpSpPr>
          <p:cxnSp>
            <p:nvCxnSpPr>
              <p:cNvPr id="100" name="Straight Connector 99">
                <a:extLst>
                  <a:ext uri="{FF2B5EF4-FFF2-40B4-BE49-F238E27FC236}">
                    <a16:creationId xmlns:a16="http://schemas.microsoft.com/office/drawing/2014/main" id="{5809B9AA-93A0-45F8-81A4-E77FD0D2FEFA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608294" y="2623632"/>
                <a:ext cx="72358" cy="173356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1" name="Straight Connector 100">
                <a:extLst>
                  <a:ext uri="{FF2B5EF4-FFF2-40B4-BE49-F238E27FC236}">
                    <a16:creationId xmlns:a16="http://schemas.microsoft.com/office/drawing/2014/main" id="{D9B0F568-28A4-40D5-A98B-CE150252BBBD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93" name="Group 92">
              <a:extLst>
                <a:ext uri="{FF2B5EF4-FFF2-40B4-BE49-F238E27FC236}">
                  <a16:creationId xmlns:a16="http://schemas.microsoft.com/office/drawing/2014/main" id="{A8B43EF7-FA1F-445B-9540-C417479D92D3}"/>
                </a:ext>
              </a:extLst>
            </p:cNvPr>
            <p:cNvGrpSpPr/>
            <p:nvPr/>
          </p:nvGrpSpPr>
          <p:grpSpPr>
            <a:xfrm rot="10800000">
              <a:off x="9665237" y="3838294"/>
              <a:ext cx="218348" cy="291095"/>
              <a:chOff x="3548743" y="2623631"/>
              <a:chExt cx="263561" cy="290602"/>
            </a:xfrm>
          </p:grpSpPr>
          <p:cxnSp>
            <p:nvCxnSpPr>
              <p:cNvPr id="98" name="Straight Connector 97">
                <a:extLst>
                  <a:ext uri="{FF2B5EF4-FFF2-40B4-BE49-F238E27FC236}">
                    <a16:creationId xmlns:a16="http://schemas.microsoft.com/office/drawing/2014/main" id="{D28F018B-7EC4-4E46-9BF7-E51507E1EF38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9" name="Straight Connector 98">
                <a:extLst>
                  <a:ext uri="{FF2B5EF4-FFF2-40B4-BE49-F238E27FC236}">
                    <a16:creationId xmlns:a16="http://schemas.microsoft.com/office/drawing/2014/main" id="{D00D4C5C-D61E-4AD5-B08D-5441B74F02AA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94" name="Group 93">
              <a:extLst>
                <a:ext uri="{FF2B5EF4-FFF2-40B4-BE49-F238E27FC236}">
                  <a16:creationId xmlns:a16="http://schemas.microsoft.com/office/drawing/2014/main" id="{80DC4F4A-CE1F-4940-B74A-4D1DE5F0D277}"/>
                </a:ext>
              </a:extLst>
            </p:cNvPr>
            <p:cNvGrpSpPr/>
            <p:nvPr/>
          </p:nvGrpSpPr>
          <p:grpSpPr>
            <a:xfrm rot="10800000">
              <a:off x="9446996" y="3838294"/>
              <a:ext cx="218348" cy="291095"/>
              <a:chOff x="3548743" y="2623631"/>
              <a:chExt cx="263561" cy="290602"/>
            </a:xfrm>
          </p:grpSpPr>
          <p:cxnSp>
            <p:nvCxnSpPr>
              <p:cNvPr id="96" name="Straight Connector 95">
                <a:extLst>
                  <a:ext uri="{FF2B5EF4-FFF2-40B4-BE49-F238E27FC236}">
                    <a16:creationId xmlns:a16="http://schemas.microsoft.com/office/drawing/2014/main" id="{E43850A4-8551-496A-AAF7-83B3E9579244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7" name="Straight Connector 96">
                <a:extLst>
                  <a:ext uri="{FF2B5EF4-FFF2-40B4-BE49-F238E27FC236}">
                    <a16:creationId xmlns:a16="http://schemas.microsoft.com/office/drawing/2014/main" id="{31C668B5-1525-4E19-BC2B-14C0BB1EF18B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95" name="Straight Connector 94">
              <a:extLst>
                <a:ext uri="{FF2B5EF4-FFF2-40B4-BE49-F238E27FC236}">
                  <a16:creationId xmlns:a16="http://schemas.microsoft.com/office/drawing/2014/main" id="{BAAB1196-CE07-4004-BA97-2AC1EBDE37CC}"/>
                </a:ext>
              </a:extLst>
            </p:cNvPr>
            <p:cNvCxnSpPr>
              <a:cxnSpLocks/>
            </p:cNvCxnSpPr>
            <p:nvPr/>
          </p:nvCxnSpPr>
          <p:spPr>
            <a:xfrm rot="10800000" flipV="1">
              <a:off x="9391502" y="3840281"/>
              <a:ext cx="55708" cy="14967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72" name="Straight Connector 71">
            <a:extLst>
              <a:ext uri="{FF2B5EF4-FFF2-40B4-BE49-F238E27FC236}">
                <a16:creationId xmlns:a16="http://schemas.microsoft.com/office/drawing/2014/main" id="{C4D40C0F-805D-4811-B82B-7A971BCAC676}"/>
              </a:ext>
            </a:extLst>
          </p:cNvPr>
          <p:cNvCxnSpPr>
            <a:cxnSpLocks/>
          </p:cNvCxnSpPr>
          <p:nvPr/>
        </p:nvCxnSpPr>
        <p:spPr>
          <a:xfrm>
            <a:off x="2001986" y="2729537"/>
            <a:ext cx="0" cy="116593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3" name="Straight Connector 152">
            <a:extLst>
              <a:ext uri="{FF2B5EF4-FFF2-40B4-BE49-F238E27FC236}">
                <a16:creationId xmlns:a16="http://schemas.microsoft.com/office/drawing/2014/main" id="{CFD7C63E-6ADD-4026-A1F9-B0E6D0F07E46}"/>
              </a:ext>
            </a:extLst>
          </p:cNvPr>
          <p:cNvCxnSpPr>
            <a:cxnSpLocks/>
          </p:cNvCxnSpPr>
          <p:nvPr/>
        </p:nvCxnSpPr>
        <p:spPr>
          <a:xfrm flipV="1">
            <a:off x="3214986" y="4074063"/>
            <a:ext cx="638454" cy="294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63" name="Group 162">
            <a:extLst>
              <a:ext uri="{FF2B5EF4-FFF2-40B4-BE49-F238E27FC236}">
                <a16:creationId xmlns:a16="http://schemas.microsoft.com/office/drawing/2014/main" id="{C35AC96F-8ACB-4242-971B-33F2B4BB7FA8}"/>
              </a:ext>
            </a:extLst>
          </p:cNvPr>
          <p:cNvGrpSpPr/>
          <p:nvPr/>
        </p:nvGrpSpPr>
        <p:grpSpPr>
          <a:xfrm>
            <a:off x="1815168" y="3897263"/>
            <a:ext cx="373658" cy="217606"/>
            <a:chOff x="1360627" y="3631962"/>
            <a:chExt cx="373658" cy="217606"/>
          </a:xfrm>
        </p:grpSpPr>
        <p:grpSp>
          <p:nvGrpSpPr>
            <p:cNvPr id="159" name="Group 158">
              <a:extLst>
                <a:ext uri="{FF2B5EF4-FFF2-40B4-BE49-F238E27FC236}">
                  <a16:creationId xmlns:a16="http://schemas.microsoft.com/office/drawing/2014/main" id="{5205B488-B5D6-4174-A23C-E235D808BFC1}"/>
                </a:ext>
              </a:extLst>
            </p:cNvPr>
            <p:cNvGrpSpPr/>
            <p:nvPr/>
          </p:nvGrpSpPr>
          <p:grpSpPr>
            <a:xfrm>
              <a:off x="1360627" y="3631962"/>
              <a:ext cx="365760" cy="71935"/>
              <a:chOff x="1360627" y="3631962"/>
              <a:chExt cx="365760" cy="71935"/>
            </a:xfrm>
          </p:grpSpPr>
          <p:cxnSp>
            <p:nvCxnSpPr>
              <p:cNvPr id="157" name="Straight Connector 156">
                <a:extLst>
                  <a:ext uri="{FF2B5EF4-FFF2-40B4-BE49-F238E27FC236}">
                    <a16:creationId xmlns:a16="http://schemas.microsoft.com/office/drawing/2014/main" id="{0F026405-EC34-4123-9EFE-43FBC7D4AD6F}"/>
                  </a:ext>
                </a:extLst>
              </p:cNvPr>
              <p:cNvCxnSpPr/>
              <p:nvPr/>
            </p:nvCxnSpPr>
            <p:spPr>
              <a:xfrm>
                <a:off x="1360627" y="3631962"/>
                <a:ext cx="36576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8" name="Straight Connector 157">
                <a:extLst>
                  <a:ext uri="{FF2B5EF4-FFF2-40B4-BE49-F238E27FC236}">
                    <a16:creationId xmlns:a16="http://schemas.microsoft.com/office/drawing/2014/main" id="{6E1C9834-C081-4B70-9F52-F85302B67A5D}"/>
                  </a:ext>
                </a:extLst>
              </p:cNvPr>
              <p:cNvCxnSpPr/>
              <p:nvPr/>
            </p:nvCxnSpPr>
            <p:spPr>
              <a:xfrm>
                <a:off x="1425247" y="3703897"/>
                <a:ext cx="22860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60" name="Group 159">
              <a:extLst>
                <a:ext uri="{FF2B5EF4-FFF2-40B4-BE49-F238E27FC236}">
                  <a16:creationId xmlns:a16="http://schemas.microsoft.com/office/drawing/2014/main" id="{CA8D76F7-A340-446A-9408-5FA8FD1E9D1A}"/>
                </a:ext>
              </a:extLst>
            </p:cNvPr>
            <p:cNvGrpSpPr/>
            <p:nvPr/>
          </p:nvGrpSpPr>
          <p:grpSpPr>
            <a:xfrm>
              <a:off x="1368525" y="3777633"/>
              <a:ext cx="365760" cy="71935"/>
              <a:chOff x="1360627" y="3631962"/>
              <a:chExt cx="365760" cy="71935"/>
            </a:xfrm>
          </p:grpSpPr>
          <p:cxnSp>
            <p:nvCxnSpPr>
              <p:cNvPr id="161" name="Straight Connector 160">
                <a:extLst>
                  <a:ext uri="{FF2B5EF4-FFF2-40B4-BE49-F238E27FC236}">
                    <a16:creationId xmlns:a16="http://schemas.microsoft.com/office/drawing/2014/main" id="{E844EFFE-542F-4327-B68F-20BA2195C3F3}"/>
                  </a:ext>
                </a:extLst>
              </p:cNvPr>
              <p:cNvCxnSpPr/>
              <p:nvPr/>
            </p:nvCxnSpPr>
            <p:spPr>
              <a:xfrm>
                <a:off x="1360627" y="3631962"/>
                <a:ext cx="36576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2" name="Straight Connector 161">
                <a:extLst>
                  <a:ext uri="{FF2B5EF4-FFF2-40B4-BE49-F238E27FC236}">
                    <a16:creationId xmlns:a16="http://schemas.microsoft.com/office/drawing/2014/main" id="{ECB3E447-F5BD-4F13-9C10-9C4F7EF2B2BA}"/>
                  </a:ext>
                </a:extLst>
              </p:cNvPr>
              <p:cNvCxnSpPr/>
              <p:nvPr/>
            </p:nvCxnSpPr>
            <p:spPr>
              <a:xfrm>
                <a:off x="1425247" y="3703897"/>
                <a:ext cx="22860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cxnSp>
        <p:nvCxnSpPr>
          <p:cNvPr id="165" name="Straight Connector 164">
            <a:extLst>
              <a:ext uri="{FF2B5EF4-FFF2-40B4-BE49-F238E27FC236}">
                <a16:creationId xmlns:a16="http://schemas.microsoft.com/office/drawing/2014/main" id="{5A750D59-8F31-4944-BD75-D28A2724737B}"/>
              </a:ext>
            </a:extLst>
          </p:cNvPr>
          <p:cNvCxnSpPr>
            <a:cxnSpLocks/>
          </p:cNvCxnSpPr>
          <p:nvPr/>
        </p:nvCxnSpPr>
        <p:spPr>
          <a:xfrm flipH="1">
            <a:off x="1994088" y="4114862"/>
            <a:ext cx="7898" cy="142254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76" name="Group 175">
            <a:extLst>
              <a:ext uri="{FF2B5EF4-FFF2-40B4-BE49-F238E27FC236}">
                <a16:creationId xmlns:a16="http://schemas.microsoft.com/office/drawing/2014/main" id="{B60B7F4F-EBF8-45A1-BC71-E0D2663CBE03}"/>
              </a:ext>
            </a:extLst>
          </p:cNvPr>
          <p:cNvGrpSpPr/>
          <p:nvPr/>
        </p:nvGrpSpPr>
        <p:grpSpPr>
          <a:xfrm>
            <a:off x="4788920" y="5812925"/>
            <a:ext cx="365760" cy="128268"/>
            <a:chOff x="1360627" y="3631962"/>
            <a:chExt cx="365760" cy="128268"/>
          </a:xfrm>
        </p:grpSpPr>
        <p:grpSp>
          <p:nvGrpSpPr>
            <p:cNvPr id="177" name="Group 176">
              <a:extLst>
                <a:ext uri="{FF2B5EF4-FFF2-40B4-BE49-F238E27FC236}">
                  <a16:creationId xmlns:a16="http://schemas.microsoft.com/office/drawing/2014/main" id="{0B57E73C-B863-4BA1-8FAE-C0E61645FDA4}"/>
                </a:ext>
              </a:extLst>
            </p:cNvPr>
            <p:cNvGrpSpPr/>
            <p:nvPr/>
          </p:nvGrpSpPr>
          <p:grpSpPr>
            <a:xfrm>
              <a:off x="1360627" y="3631962"/>
              <a:ext cx="365760" cy="71935"/>
              <a:chOff x="1360627" y="3631962"/>
              <a:chExt cx="365760" cy="71935"/>
            </a:xfrm>
          </p:grpSpPr>
          <p:cxnSp>
            <p:nvCxnSpPr>
              <p:cNvPr id="181" name="Straight Connector 180">
                <a:extLst>
                  <a:ext uri="{FF2B5EF4-FFF2-40B4-BE49-F238E27FC236}">
                    <a16:creationId xmlns:a16="http://schemas.microsoft.com/office/drawing/2014/main" id="{FD69425D-A377-4993-82D5-77F1B8DEBC26}"/>
                  </a:ext>
                </a:extLst>
              </p:cNvPr>
              <p:cNvCxnSpPr/>
              <p:nvPr/>
            </p:nvCxnSpPr>
            <p:spPr>
              <a:xfrm>
                <a:off x="1360627" y="3631962"/>
                <a:ext cx="36576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2" name="Straight Connector 181">
                <a:extLst>
                  <a:ext uri="{FF2B5EF4-FFF2-40B4-BE49-F238E27FC236}">
                    <a16:creationId xmlns:a16="http://schemas.microsoft.com/office/drawing/2014/main" id="{72B07FDF-C993-4987-A434-02E81A910B2C}"/>
                  </a:ext>
                </a:extLst>
              </p:cNvPr>
              <p:cNvCxnSpPr/>
              <p:nvPr/>
            </p:nvCxnSpPr>
            <p:spPr>
              <a:xfrm>
                <a:off x="1425247" y="3703897"/>
                <a:ext cx="22860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79" name="Straight Connector 178">
              <a:extLst>
                <a:ext uri="{FF2B5EF4-FFF2-40B4-BE49-F238E27FC236}">
                  <a16:creationId xmlns:a16="http://schemas.microsoft.com/office/drawing/2014/main" id="{055EC15E-D382-4CB1-A6A0-972251381CD6}"/>
                </a:ext>
              </a:extLst>
            </p:cNvPr>
            <p:cNvCxnSpPr/>
            <p:nvPr/>
          </p:nvCxnSpPr>
          <p:spPr>
            <a:xfrm>
              <a:off x="1478661" y="3760230"/>
              <a:ext cx="13716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84" name="Rectangle 183">
                <a:extLst>
                  <a:ext uri="{FF2B5EF4-FFF2-40B4-BE49-F238E27FC236}">
                    <a16:creationId xmlns:a16="http://schemas.microsoft.com/office/drawing/2014/main" id="{E4B90A1B-C77E-4C16-BAE7-74E8101B8944}"/>
                  </a:ext>
                </a:extLst>
              </p:cNvPr>
              <p:cNvSpPr/>
              <p:nvPr/>
            </p:nvSpPr>
            <p:spPr>
              <a:xfrm>
                <a:off x="1562691" y="4074063"/>
                <a:ext cx="41069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−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84" name="Rectangle 183">
                <a:extLst>
                  <a:ext uri="{FF2B5EF4-FFF2-40B4-BE49-F238E27FC236}">
                    <a16:creationId xmlns:a16="http://schemas.microsoft.com/office/drawing/2014/main" id="{E4B90A1B-C77E-4C16-BAE7-74E8101B8944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62691" y="4074063"/>
                <a:ext cx="410690" cy="369332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86" name="Oval 185">
            <a:extLst>
              <a:ext uri="{FF2B5EF4-FFF2-40B4-BE49-F238E27FC236}">
                <a16:creationId xmlns:a16="http://schemas.microsoft.com/office/drawing/2014/main" id="{CDC59343-9C03-440C-9C57-08CEEDADFEAD}"/>
              </a:ext>
            </a:extLst>
          </p:cNvPr>
          <p:cNvSpPr/>
          <p:nvPr/>
        </p:nvSpPr>
        <p:spPr>
          <a:xfrm>
            <a:off x="3049964" y="4553935"/>
            <a:ext cx="365760" cy="369331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87" name="Straight Connector 186">
            <a:extLst>
              <a:ext uri="{FF2B5EF4-FFF2-40B4-BE49-F238E27FC236}">
                <a16:creationId xmlns:a16="http://schemas.microsoft.com/office/drawing/2014/main" id="{89156AAF-E826-413E-88B2-0024315D5FDA}"/>
              </a:ext>
            </a:extLst>
          </p:cNvPr>
          <p:cNvCxnSpPr>
            <a:cxnSpLocks/>
          </p:cNvCxnSpPr>
          <p:nvPr/>
        </p:nvCxnSpPr>
        <p:spPr>
          <a:xfrm>
            <a:off x="3244070" y="4916106"/>
            <a:ext cx="0" cy="62146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8" name="Straight Connector 187">
            <a:extLst>
              <a:ext uri="{FF2B5EF4-FFF2-40B4-BE49-F238E27FC236}">
                <a16:creationId xmlns:a16="http://schemas.microsoft.com/office/drawing/2014/main" id="{B5C00CB7-836B-4B9C-A8B7-073D1A5E8A68}"/>
              </a:ext>
            </a:extLst>
          </p:cNvPr>
          <p:cNvCxnSpPr>
            <a:cxnSpLocks/>
          </p:cNvCxnSpPr>
          <p:nvPr/>
        </p:nvCxnSpPr>
        <p:spPr>
          <a:xfrm>
            <a:off x="3228077" y="4074063"/>
            <a:ext cx="6832" cy="47987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91" name="Rectangle 190">
                <a:extLst>
                  <a:ext uri="{FF2B5EF4-FFF2-40B4-BE49-F238E27FC236}">
                    <a16:creationId xmlns:a16="http://schemas.microsoft.com/office/drawing/2014/main" id="{19EE5356-F6F0-491D-85ED-FCE76BF5D3A3}"/>
                  </a:ext>
                </a:extLst>
              </p:cNvPr>
              <p:cNvSpPr/>
              <p:nvPr/>
            </p:nvSpPr>
            <p:spPr>
              <a:xfrm>
                <a:off x="3022520" y="4495835"/>
                <a:ext cx="41069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latin typeface="Cambria Math" panose="02040503050406030204" pitchFamily="18" charset="0"/>
                        </a:rPr>
                        <m:t>+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91" name="Rectangle 190">
                <a:extLst>
                  <a:ext uri="{FF2B5EF4-FFF2-40B4-BE49-F238E27FC236}">
                    <a16:creationId xmlns:a16="http://schemas.microsoft.com/office/drawing/2014/main" id="{19EE5356-F6F0-491D-85ED-FCE76BF5D3A3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22520" y="4495835"/>
                <a:ext cx="410690" cy="369332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2" name="Rectangle 191">
                <a:extLst>
                  <a:ext uri="{FF2B5EF4-FFF2-40B4-BE49-F238E27FC236}">
                    <a16:creationId xmlns:a16="http://schemas.microsoft.com/office/drawing/2014/main" id="{0D1DA864-DAD3-4F68-8506-46676A66B4A8}"/>
                  </a:ext>
                </a:extLst>
              </p:cNvPr>
              <p:cNvSpPr/>
              <p:nvPr/>
            </p:nvSpPr>
            <p:spPr>
              <a:xfrm>
                <a:off x="3040986" y="4627567"/>
                <a:ext cx="41069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−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92" name="Rectangle 191">
                <a:extLst>
                  <a:ext uri="{FF2B5EF4-FFF2-40B4-BE49-F238E27FC236}">
                    <a16:creationId xmlns:a16="http://schemas.microsoft.com/office/drawing/2014/main" id="{0D1DA864-DAD3-4F68-8506-46676A66B4A8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40986" y="4627567"/>
                <a:ext cx="410690" cy="369332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81" name="Straight Connector 80">
            <a:extLst>
              <a:ext uri="{FF2B5EF4-FFF2-40B4-BE49-F238E27FC236}">
                <a16:creationId xmlns:a16="http://schemas.microsoft.com/office/drawing/2014/main" id="{F5FC3FA3-65BE-47A2-8246-6B73C4E81862}"/>
              </a:ext>
            </a:extLst>
          </p:cNvPr>
          <p:cNvCxnSpPr/>
          <p:nvPr/>
        </p:nvCxnSpPr>
        <p:spPr>
          <a:xfrm>
            <a:off x="4351534" y="2732182"/>
            <a:ext cx="0" cy="27276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Straight Connector 81">
            <a:extLst>
              <a:ext uri="{FF2B5EF4-FFF2-40B4-BE49-F238E27FC236}">
                <a16:creationId xmlns:a16="http://schemas.microsoft.com/office/drawing/2014/main" id="{9BC7E08E-0510-422C-83B2-9CB7E6A92A17}"/>
              </a:ext>
            </a:extLst>
          </p:cNvPr>
          <p:cNvCxnSpPr>
            <a:cxnSpLocks/>
          </p:cNvCxnSpPr>
          <p:nvPr/>
        </p:nvCxnSpPr>
        <p:spPr>
          <a:xfrm>
            <a:off x="4372019" y="3666222"/>
            <a:ext cx="0" cy="93279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4" name="Group 83">
            <a:extLst>
              <a:ext uri="{FF2B5EF4-FFF2-40B4-BE49-F238E27FC236}">
                <a16:creationId xmlns:a16="http://schemas.microsoft.com/office/drawing/2014/main" id="{FAB47D43-F71C-4B3B-A554-999EF85E7DBC}"/>
              </a:ext>
            </a:extLst>
          </p:cNvPr>
          <p:cNvGrpSpPr/>
          <p:nvPr/>
        </p:nvGrpSpPr>
        <p:grpSpPr>
          <a:xfrm rot="16200000">
            <a:off x="4068850" y="4775095"/>
            <a:ext cx="660991" cy="298206"/>
            <a:chOff x="9391502" y="3838294"/>
            <a:chExt cx="660991" cy="298206"/>
          </a:xfrm>
        </p:grpSpPr>
        <p:grpSp>
          <p:nvGrpSpPr>
            <p:cNvPr id="85" name="Group 84">
              <a:extLst>
                <a:ext uri="{FF2B5EF4-FFF2-40B4-BE49-F238E27FC236}">
                  <a16:creationId xmlns:a16="http://schemas.microsoft.com/office/drawing/2014/main" id="{BE369663-D720-44CB-A91C-204BC64E0C97}"/>
                </a:ext>
              </a:extLst>
            </p:cNvPr>
            <p:cNvGrpSpPr/>
            <p:nvPr/>
          </p:nvGrpSpPr>
          <p:grpSpPr>
            <a:xfrm rot="10800000">
              <a:off x="9883480" y="3845406"/>
              <a:ext cx="169013" cy="291094"/>
              <a:chOff x="3608294" y="2623632"/>
              <a:chExt cx="204010" cy="290601"/>
            </a:xfrm>
          </p:grpSpPr>
          <p:cxnSp>
            <p:nvCxnSpPr>
              <p:cNvPr id="104" name="Straight Connector 103">
                <a:extLst>
                  <a:ext uri="{FF2B5EF4-FFF2-40B4-BE49-F238E27FC236}">
                    <a16:creationId xmlns:a16="http://schemas.microsoft.com/office/drawing/2014/main" id="{BAF52A3D-0BD8-465C-9DAA-A6A4508047A4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608294" y="2623632"/>
                <a:ext cx="72358" cy="173356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5" name="Straight Connector 104">
                <a:extLst>
                  <a:ext uri="{FF2B5EF4-FFF2-40B4-BE49-F238E27FC236}">
                    <a16:creationId xmlns:a16="http://schemas.microsoft.com/office/drawing/2014/main" id="{B145628F-EE43-4195-BEEE-4ADAE74A9562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86" name="Group 85">
              <a:extLst>
                <a:ext uri="{FF2B5EF4-FFF2-40B4-BE49-F238E27FC236}">
                  <a16:creationId xmlns:a16="http://schemas.microsoft.com/office/drawing/2014/main" id="{210D645A-43A0-4987-BEFF-3E2E49A2976E}"/>
                </a:ext>
              </a:extLst>
            </p:cNvPr>
            <p:cNvGrpSpPr/>
            <p:nvPr/>
          </p:nvGrpSpPr>
          <p:grpSpPr>
            <a:xfrm rot="10800000">
              <a:off x="9665237" y="3838294"/>
              <a:ext cx="218348" cy="291095"/>
              <a:chOff x="3548743" y="2623631"/>
              <a:chExt cx="263561" cy="290602"/>
            </a:xfrm>
          </p:grpSpPr>
          <p:cxnSp>
            <p:nvCxnSpPr>
              <p:cNvPr id="102" name="Straight Connector 101">
                <a:extLst>
                  <a:ext uri="{FF2B5EF4-FFF2-40B4-BE49-F238E27FC236}">
                    <a16:creationId xmlns:a16="http://schemas.microsoft.com/office/drawing/2014/main" id="{CCBC4596-B8DB-4CA2-AF42-9C73456457D6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3" name="Straight Connector 102">
                <a:extLst>
                  <a:ext uri="{FF2B5EF4-FFF2-40B4-BE49-F238E27FC236}">
                    <a16:creationId xmlns:a16="http://schemas.microsoft.com/office/drawing/2014/main" id="{907D83DC-D3CD-4055-B00C-7C1E4312C9A2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87" name="Group 86">
              <a:extLst>
                <a:ext uri="{FF2B5EF4-FFF2-40B4-BE49-F238E27FC236}">
                  <a16:creationId xmlns:a16="http://schemas.microsoft.com/office/drawing/2014/main" id="{A39E523B-DF66-4EE2-B8F3-BDCC6E49E63D}"/>
                </a:ext>
              </a:extLst>
            </p:cNvPr>
            <p:cNvGrpSpPr/>
            <p:nvPr/>
          </p:nvGrpSpPr>
          <p:grpSpPr>
            <a:xfrm rot="10800000">
              <a:off x="9446996" y="3838294"/>
              <a:ext cx="218348" cy="291095"/>
              <a:chOff x="3548743" y="2623631"/>
              <a:chExt cx="263561" cy="290602"/>
            </a:xfrm>
          </p:grpSpPr>
          <p:cxnSp>
            <p:nvCxnSpPr>
              <p:cNvPr id="89" name="Straight Connector 88">
                <a:extLst>
                  <a:ext uri="{FF2B5EF4-FFF2-40B4-BE49-F238E27FC236}">
                    <a16:creationId xmlns:a16="http://schemas.microsoft.com/office/drawing/2014/main" id="{93C5DE2D-FDBF-4DD3-BB01-3D46240DA3FA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0" name="Straight Connector 89">
                <a:extLst>
                  <a:ext uri="{FF2B5EF4-FFF2-40B4-BE49-F238E27FC236}">
                    <a16:creationId xmlns:a16="http://schemas.microsoft.com/office/drawing/2014/main" id="{57BF886D-1B6F-4643-B25A-4B2D170258BC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88" name="Straight Connector 87">
              <a:extLst>
                <a:ext uri="{FF2B5EF4-FFF2-40B4-BE49-F238E27FC236}">
                  <a16:creationId xmlns:a16="http://schemas.microsoft.com/office/drawing/2014/main" id="{17ABBD83-FE7B-40F3-BF17-778E6FC74686}"/>
                </a:ext>
              </a:extLst>
            </p:cNvPr>
            <p:cNvCxnSpPr>
              <a:cxnSpLocks/>
            </p:cNvCxnSpPr>
            <p:nvPr/>
          </p:nvCxnSpPr>
          <p:spPr>
            <a:xfrm rot="10800000" flipV="1">
              <a:off x="9391502" y="3840281"/>
              <a:ext cx="55708" cy="14967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06" name="Straight Connector 105">
            <a:extLst>
              <a:ext uri="{FF2B5EF4-FFF2-40B4-BE49-F238E27FC236}">
                <a16:creationId xmlns:a16="http://schemas.microsoft.com/office/drawing/2014/main" id="{8CA96B4B-1A79-42C0-9829-A86FCC208377}"/>
              </a:ext>
            </a:extLst>
          </p:cNvPr>
          <p:cNvCxnSpPr>
            <a:cxnSpLocks/>
          </p:cNvCxnSpPr>
          <p:nvPr/>
        </p:nvCxnSpPr>
        <p:spPr>
          <a:xfrm>
            <a:off x="4405350" y="5256362"/>
            <a:ext cx="0" cy="28104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Straight Connector 106">
            <a:extLst>
              <a:ext uri="{FF2B5EF4-FFF2-40B4-BE49-F238E27FC236}">
                <a16:creationId xmlns:a16="http://schemas.microsoft.com/office/drawing/2014/main" id="{6C06FF0D-C6B0-417C-A732-4C7615E7D06E}"/>
              </a:ext>
            </a:extLst>
          </p:cNvPr>
          <p:cNvCxnSpPr/>
          <p:nvPr/>
        </p:nvCxnSpPr>
        <p:spPr>
          <a:xfrm rot="5400000" flipH="1">
            <a:off x="3859013" y="4064031"/>
            <a:ext cx="228600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Straight Connector 107">
            <a:extLst>
              <a:ext uri="{FF2B5EF4-FFF2-40B4-BE49-F238E27FC236}">
                <a16:creationId xmlns:a16="http://schemas.microsoft.com/office/drawing/2014/main" id="{3F208530-7886-4408-8F9A-A3763B2DF38D}"/>
              </a:ext>
            </a:extLst>
          </p:cNvPr>
          <p:cNvCxnSpPr/>
          <p:nvPr/>
        </p:nvCxnSpPr>
        <p:spPr>
          <a:xfrm rot="5400000" flipH="1">
            <a:off x="3756729" y="4065343"/>
            <a:ext cx="228600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10" name="Rectangle 109">
                <a:extLst>
                  <a:ext uri="{FF2B5EF4-FFF2-40B4-BE49-F238E27FC236}">
                    <a16:creationId xmlns:a16="http://schemas.microsoft.com/office/drawing/2014/main" id="{37A072EA-9E93-434D-ABA3-443BFF495F67}"/>
                  </a:ext>
                </a:extLst>
              </p:cNvPr>
              <p:cNvSpPr/>
              <p:nvPr/>
            </p:nvSpPr>
            <p:spPr>
              <a:xfrm>
                <a:off x="3804639" y="4539535"/>
                <a:ext cx="488403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10" name="Rectangle 109">
                <a:extLst>
                  <a:ext uri="{FF2B5EF4-FFF2-40B4-BE49-F238E27FC236}">
                    <a16:creationId xmlns:a16="http://schemas.microsoft.com/office/drawing/2014/main" id="{37A072EA-9E93-434D-ABA3-443BFF495F67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04639" y="4539535"/>
                <a:ext cx="488403" cy="369332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83" name="Group 82">
            <a:extLst>
              <a:ext uri="{FF2B5EF4-FFF2-40B4-BE49-F238E27FC236}">
                <a16:creationId xmlns:a16="http://schemas.microsoft.com/office/drawing/2014/main" id="{51C656D4-5E15-4821-A0AC-E80CCD7BBE4C}"/>
              </a:ext>
            </a:extLst>
          </p:cNvPr>
          <p:cNvGrpSpPr/>
          <p:nvPr/>
        </p:nvGrpSpPr>
        <p:grpSpPr>
          <a:xfrm>
            <a:off x="5554761" y="4690821"/>
            <a:ext cx="298207" cy="655225"/>
            <a:chOff x="4147623" y="3609324"/>
            <a:chExt cx="297702" cy="790900"/>
          </a:xfrm>
        </p:grpSpPr>
        <p:grpSp>
          <p:nvGrpSpPr>
            <p:cNvPr id="91" name="Group 90">
              <a:extLst>
                <a:ext uri="{FF2B5EF4-FFF2-40B4-BE49-F238E27FC236}">
                  <a16:creationId xmlns:a16="http://schemas.microsoft.com/office/drawing/2014/main" id="{8FD3A6B3-5585-4AA4-BF0B-465258FFCDC2}"/>
                </a:ext>
              </a:extLst>
            </p:cNvPr>
            <p:cNvGrpSpPr/>
            <p:nvPr/>
          </p:nvGrpSpPr>
          <p:grpSpPr>
            <a:xfrm rot="16200000">
              <a:off x="4190919" y="4152918"/>
              <a:ext cx="204010" cy="290601"/>
              <a:chOff x="3608294" y="2623632"/>
              <a:chExt cx="204010" cy="290601"/>
            </a:xfrm>
          </p:grpSpPr>
          <p:cxnSp>
            <p:nvCxnSpPr>
              <p:cNvPr id="129" name="Straight Connector 128">
                <a:extLst>
                  <a:ext uri="{FF2B5EF4-FFF2-40B4-BE49-F238E27FC236}">
                    <a16:creationId xmlns:a16="http://schemas.microsoft.com/office/drawing/2014/main" id="{3F895DEA-72DF-4130-8275-3EACCB6F2AE1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608294" y="2623632"/>
                <a:ext cx="72358" cy="173356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0" name="Straight Connector 129">
                <a:extLst>
                  <a:ext uri="{FF2B5EF4-FFF2-40B4-BE49-F238E27FC236}">
                    <a16:creationId xmlns:a16="http://schemas.microsoft.com/office/drawing/2014/main" id="{6D5347F0-6AD3-48B0-A0C2-BC06B84633B0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09" name="Group 108">
              <a:extLst>
                <a:ext uri="{FF2B5EF4-FFF2-40B4-BE49-F238E27FC236}">
                  <a16:creationId xmlns:a16="http://schemas.microsoft.com/office/drawing/2014/main" id="{EF3B1AA7-71F8-4EB7-A254-2F372F12FCBE}"/>
                </a:ext>
              </a:extLst>
            </p:cNvPr>
            <p:cNvGrpSpPr/>
            <p:nvPr/>
          </p:nvGrpSpPr>
          <p:grpSpPr>
            <a:xfrm rot="16200000">
              <a:off x="4168243" y="3919260"/>
              <a:ext cx="263561" cy="290602"/>
              <a:chOff x="3548743" y="2623631"/>
              <a:chExt cx="263561" cy="290602"/>
            </a:xfrm>
          </p:grpSpPr>
          <p:cxnSp>
            <p:nvCxnSpPr>
              <p:cNvPr id="115" name="Straight Connector 114">
                <a:extLst>
                  <a:ext uri="{FF2B5EF4-FFF2-40B4-BE49-F238E27FC236}">
                    <a16:creationId xmlns:a16="http://schemas.microsoft.com/office/drawing/2014/main" id="{C95E9E0E-39D6-40F3-9EB0-5CECF77EAACB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7" name="Straight Connector 126">
                <a:extLst>
                  <a:ext uri="{FF2B5EF4-FFF2-40B4-BE49-F238E27FC236}">
                    <a16:creationId xmlns:a16="http://schemas.microsoft.com/office/drawing/2014/main" id="{31DD3E12-2D5F-4E00-956D-FEFEC4935B5C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11" name="Group 110">
              <a:extLst>
                <a:ext uri="{FF2B5EF4-FFF2-40B4-BE49-F238E27FC236}">
                  <a16:creationId xmlns:a16="http://schemas.microsoft.com/office/drawing/2014/main" id="{090C7423-6453-4745-AD58-03BDC5B1D8E1}"/>
                </a:ext>
              </a:extLst>
            </p:cNvPr>
            <p:cNvGrpSpPr/>
            <p:nvPr/>
          </p:nvGrpSpPr>
          <p:grpSpPr>
            <a:xfrm rot="16200000">
              <a:off x="4168243" y="3655828"/>
              <a:ext cx="263561" cy="290602"/>
              <a:chOff x="3548743" y="2623631"/>
              <a:chExt cx="263561" cy="290602"/>
            </a:xfrm>
          </p:grpSpPr>
          <p:cxnSp>
            <p:nvCxnSpPr>
              <p:cNvPr id="113" name="Straight Connector 112">
                <a:extLst>
                  <a:ext uri="{FF2B5EF4-FFF2-40B4-BE49-F238E27FC236}">
                    <a16:creationId xmlns:a16="http://schemas.microsoft.com/office/drawing/2014/main" id="{7F7BB193-12AB-469D-9677-C73207084565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4" name="Straight Connector 113">
                <a:extLst>
                  <a:ext uri="{FF2B5EF4-FFF2-40B4-BE49-F238E27FC236}">
                    <a16:creationId xmlns:a16="http://schemas.microsoft.com/office/drawing/2014/main" id="{3D4DE5CC-2735-4CBC-BFE9-39B04DBA161A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12" name="Straight Connector 111">
              <a:extLst>
                <a:ext uri="{FF2B5EF4-FFF2-40B4-BE49-F238E27FC236}">
                  <a16:creationId xmlns:a16="http://schemas.microsoft.com/office/drawing/2014/main" id="{3395EFCE-C23A-4ED8-B71F-AAED23C3FB7E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4308632" y="3609324"/>
              <a:ext cx="134708" cy="60283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31" name="Straight Connector 130">
            <a:extLst>
              <a:ext uri="{FF2B5EF4-FFF2-40B4-BE49-F238E27FC236}">
                <a16:creationId xmlns:a16="http://schemas.microsoft.com/office/drawing/2014/main" id="{09C7CB5F-5645-49FF-87A1-875ADC4D722B}"/>
              </a:ext>
            </a:extLst>
          </p:cNvPr>
          <p:cNvCxnSpPr>
            <a:cxnSpLocks/>
          </p:cNvCxnSpPr>
          <p:nvPr/>
        </p:nvCxnSpPr>
        <p:spPr>
          <a:xfrm flipV="1">
            <a:off x="5716043" y="5346046"/>
            <a:ext cx="0" cy="19136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32" name="Rectangle 131">
                <a:extLst>
                  <a:ext uri="{FF2B5EF4-FFF2-40B4-BE49-F238E27FC236}">
                    <a16:creationId xmlns:a16="http://schemas.microsoft.com/office/drawing/2014/main" id="{CA7AA1E2-E3FE-4C64-B510-639F669112F0}"/>
                  </a:ext>
                </a:extLst>
              </p:cNvPr>
              <p:cNvSpPr/>
              <p:nvPr/>
            </p:nvSpPr>
            <p:spPr>
              <a:xfrm>
                <a:off x="5852968" y="4825297"/>
                <a:ext cx="504562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𝐸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32" name="Rectangle 131">
                <a:extLst>
                  <a:ext uri="{FF2B5EF4-FFF2-40B4-BE49-F238E27FC236}">
                    <a16:creationId xmlns:a16="http://schemas.microsoft.com/office/drawing/2014/main" id="{CA7AA1E2-E3FE-4C64-B510-639F669112F0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52968" y="4825297"/>
                <a:ext cx="504562" cy="369332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6" name="Rectangle 135">
            <a:extLst>
              <a:ext uri="{FF2B5EF4-FFF2-40B4-BE49-F238E27FC236}">
                <a16:creationId xmlns:a16="http://schemas.microsoft.com/office/drawing/2014/main" id="{A9CFF28E-C091-47AF-83E2-6DE317240147}"/>
              </a:ext>
            </a:extLst>
          </p:cNvPr>
          <p:cNvSpPr/>
          <p:nvPr/>
        </p:nvSpPr>
        <p:spPr>
          <a:xfrm>
            <a:off x="4372412" y="2309596"/>
            <a:ext cx="60305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10 V</a:t>
            </a:r>
          </a:p>
        </p:txBody>
      </p:sp>
      <p:sp>
        <p:nvSpPr>
          <p:cNvPr id="137" name="Content Placeholder 2">
            <a:extLst>
              <a:ext uri="{FF2B5EF4-FFF2-40B4-BE49-F238E27FC236}">
                <a16:creationId xmlns:a16="http://schemas.microsoft.com/office/drawing/2014/main" id="{1C0D2950-E1CE-42F4-B1B1-A99A8380CEDA}"/>
              </a:ext>
            </a:extLst>
          </p:cNvPr>
          <p:cNvSpPr txBox="1">
            <a:spLocks/>
          </p:cNvSpPr>
          <p:nvPr/>
        </p:nvSpPr>
        <p:spPr>
          <a:xfrm>
            <a:off x="7376755" y="2692815"/>
            <a:ext cx="4147830" cy="106216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>
              <a:buAutoNum type="arabicPeriod"/>
            </a:pPr>
            <a:r>
              <a:rPr lang="en-US" sz="2400" dirty="0">
                <a:solidFill>
                  <a:srgbClr val="FF0000"/>
                </a:solidFill>
              </a:rPr>
              <a:t>What type of transistor is it? </a:t>
            </a:r>
          </a:p>
          <a:p>
            <a:pPr marL="0" indent="0">
              <a:buNone/>
            </a:pPr>
            <a:r>
              <a:rPr lang="en-US" sz="2400" dirty="0">
                <a:solidFill>
                  <a:srgbClr val="FF0000"/>
                </a:solidFill>
              </a:rPr>
              <a:t>	</a:t>
            </a:r>
            <a:r>
              <a:rPr lang="en-US" sz="2400" dirty="0" err="1">
                <a:solidFill>
                  <a:srgbClr val="FF0000"/>
                </a:solidFill>
              </a:rPr>
              <a:t>pnp</a:t>
            </a:r>
            <a:r>
              <a:rPr lang="en-US" sz="2400" dirty="0">
                <a:solidFill>
                  <a:srgbClr val="FF0000"/>
                </a:solidFill>
              </a:rPr>
              <a:t> or </a:t>
            </a:r>
            <a:r>
              <a:rPr lang="en-US" sz="2400" dirty="0" err="1">
                <a:solidFill>
                  <a:srgbClr val="FF0000"/>
                </a:solidFill>
              </a:rPr>
              <a:t>npn</a:t>
            </a:r>
            <a:r>
              <a:rPr lang="en-US" sz="2400" dirty="0">
                <a:solidFill>
                  <a:srgbClr val="FF0000"/>
                </a:solidFill>
              </a:rPr>
              <a:t>?</a:t>
            </a:r>
            <a:endParaRPr lang="en-US" sz="2400" baseline="-25000" dirty="0">
              <a:solidFill>
                <a:srgbClr val="FF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8" name="Rectangle 137">
                <a:extLst>
                  <a:ext uri="{FF2B5EF4-FFF2-40B4-BE49-F238E27FC236}">
                    <a16:creationId xmlns:a16="http://schemas.microsoft.com/office/drawing/2014/main" id="{F73E2E6E-3328-49AD-9EA3-15EC11863744}"/>
                  </a:ext>
                </a:extLst>
              </p:cNvPr>
              <p:cNvSpPr/>
              <p:nvPr/>
            </p:nvSpPr>
            <p:spPr>
              <a:xfrm>
                <a:off x="5752938" y="4283878"/>
                <a:ext cx="474682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𝐸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38" name="Rectangle 137">
                <a:extLst>
                  <a:ext uri="{FF2B5EF4-FFF2-40B4-BE49-F238E27FC236}">
                    <a16:creationId xmlns:a16="http://schemas.microsoft.com/office/drawing/2014/main" id="{F73E2E6E-3328-49AD-9EA3-15EC11863744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52938" y="4283878"/>
                <a:ext cx="474682" cy="369332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1" name="Oval 140">
            <a:extLst>
              <a:ext uri="{FF2B5EF4-FFF2-40B4-BE49-F238E27FC236}">
                <a16:creationId xmlns:a16="http://schemas.microsoft.com/office/drawing/2014/main" id="{5460039B-C430-44A1-A3CD-54BAFF48BE7C}"/>
              </a:ext>
            </a:extLst>
          </p:cNvPr>
          <p:cNvSpPr/>
          <p:nvPr/>
        </p:nvSpPr>
        <p:spPr>
          <a:xfrm>
            <a:off x="5706426" y="4488317"/>
            <a:ext cx="45720" cy="4572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6" name="Content Placeholder 2">
            <a:extLst>
              <a:ext uri="{FF2B5EF4-FFF2-40B4-BE49-F238E27FC236}">
                <a16:creationId xmlns:a16="http://schemas.microsoft.com/office/drawing/2014/main" id="{A69D67FD-8540-4148-8B80-6D73E0FF656F}"/>
              </a:ext>
            </a:extLst>
          </p:cNvPr>
          <p:cNvSpPr txBox="1">
            <a:spLocks/>
          </p:cNvSpPr>
          <p:nvPr/>
        </p:nvSpPr>
        <p:spPr>
          <a:xfrm>
            <a:off x="7392789" y="3743800"/>
            <a:ext cx="4147830" cy="106216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FF0000"/>
                </a:solidFill>
              </a:rPr>
              <a:t>2. Using the rule of thumb, </a:t>
            </a:r>
          </a:p>
          <a:p>
            <a:pPr marL="0" indent="0">
              <a:buNone/>
            </a:pPr>
            <a:r>
              <a:rPr lang="en-US" sz="2400" dirty="0">
                <a:solidFill>
                  <a:srgbClr val="FF0000"/>
                </a:solidFill>
              </a:rPr>
              <a:t>     choose a voltage for V</a:t>
            </a:r>
            <a:r>
              <a:rPr lang="en-US" sz="2400" baseline="-25000" dirty="0">
                <a:solidFill>
                  <a:srgbClr val="FF0000"/>
                </a:solidFill>
              </a:rPr>
              <a:t>E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endParaRPr lang="en-US" sz="2400" baseline="-25000" dirty="0">
              <a:solidFill>
                <a:srgbClr val="FF0000"/>
              </a:solidFill>
            </a:endParaRPr>
          </a:p>
        </p:txBody>
      </p:sp>
      <p:sp>
        <p:nvSpPr>
          <p:cNvPr id="148" name="Content Placeholder 2">
            <a:extLst>
              <a:ext uri="{FF2B5EF4-FFF2-40B4-BE49-F238E27FC236}">
                <a16:creationId xmlns:a16="http://schemas.microsoft.com/office/drawing/2014/main" id="{2DF2D3D9-7302-4E6F-9202-DE948FD5C61E}"/>
              </a:ext>
            </a:extLst>
          </p:cNvPr>
          <p:cNvSpPr txBox="1">
            <a:spLocks/>
          </p:cNvSpPr>
          <p:nvPr/>
        </p:nvSpPr>
        <p:spPr>
          <a:xfrm>
            <a:off x="7368554" y="4849616"/>
            <a:ext cx="4547201" cy="8022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FF0000"/>
                </a:solidFill>
              </a:rPr>
              <a:t>3. What is the approximate current through R</a:t>
            </a:r>
            <a:r>
              <a:rPr lang="en-US" sz="2400" baseline="-25000" dirty="0">
                <a:solidFill>
                  <a:srgbClr val="FF0000"/>
                </a:solidFill>
              </a:rPr>
              <a:t>E</a:t>
            </a:r>
            <a:r>
              <a:rPr lang="en-US" sz="2400" dirty="0">
                <a:solidFill>
                  <a:srgbClr val="FF0000"/>
                </a:solidFill>
              </a:rPr>
              <a:t> ?</a:t>
            </a:r>
            <a:endParaRPr lang="en-US" sz="2400" baseline="-25000" dirty="0">
              <a:solidFill>
                <a:srgbClr val="FF0000"/>
              </a:solidFill>
            </a:endParaRPr>
          </a:p>
        </p:txBody>
      </p:sp>
      <p:sp>
        <p:nvSpPr>
          <p:cNvPr id="149" name="Content Placeholder 2">
            <a:extLst>
              <a:ext uri="{FF2B5EF4-FFF2-40B4-BE49-F238E27FC236}">
                <a16:creationId xmlns:a16="http://schemas.microsoft.com/office/drawing/2014/main" id="{15C6CAD1-E670-4BFD-9A0D-5D20FF7F988A}"/>
              </a:ext>
            </a:extLst>
          </p:cNvPr>
          <p:cNvSpPr txBox="1">
            <a:spLocks/>
          </p:cNvSpPr>
          <p:nvPr/>
        </p:nvSpPr>
        <p:spPr>
          <a:xfrm>
            <a:off x="7392789" y="5795022"/>
            <a:ext cx="4547201" cy="8022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FF0000"/>
                </a:solidFill>
              </a:rPr>
              <a:t>4. Calculate the value for R</a:t>
            </a:r>
            <a:r>
              <a:rPr lang="en-US" sz="2400" baseline="-25000" dirty="0">
                <a:solidFill>
                  <a:srgbClr val="FF0000"/>
                </a:solidFill>
              </a:rPr>
              <a:t>E</a:t>
            </a:r>
            <a:r>
              <a:rPr lang="en-US" sz="2400" dirty="0">
                <a:solidFill>
                  <a:srgbClr val="FF0000"/>
                </a:solidFill>
              </a:rPr>
              <a:t>.</a:t>
            </a:r>
            <a:endParaRPr lang="en-US" sz="2400" baseline="-25000" dirty="0">
              <a:solidFill>
                <a:srgbClr val="FF0000"/>
              </a:solidFill>
            </a:endParaRPr>
          </a:p>
        </p:txBody>
      </p:sp>
      <p:sp>
        <p:nvSpPr>
          <p:cNvPr id="134" name="Content Placeholder 2">
            <a:extLst>
              <a:ext uri="{FF2B5EF4-FFF2-40B4-BE49-F238E27FC236}">
                <a16:creationId xmlns:a16="http://schemas.microsoft.com/office/drawing/2014/main" id="{4560E27D-0AE8-4D8F-A00B-2C52445345E0}"/>
              </a:ext>
            </a:extLst>
          </p:cNvPr>
          <p:cNvSpPr txBox="1">
            <a:spLocks/>
          </p:cNvSpPr>
          <p:nvPr/>
        </p:nvSpPr>
        <p:spPr>
          <a:xfrm>
            <a:off x="1280796" y="5707495"/>
            <a:ext cx="3039968" cy="1062168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0070C0"/>
                </a:solidFill>
              </a:rPr>
              <a:t>Rule of thumb: </a:t>
            </a:r>
          </a:p>
          <a:p>
            <a:pPr marL="0" indent="0">
              <a:buNone/>
            </a:pPr>
            <a:r>
              <a:rPr lang="en-US" sz="2400" dirty="0">
                <a:solidFill>
                  <a:srgbClr val="0070C0"/>
                </a:solidFill>
              </a:rPr>
              <a:t>Make voltage V</a:t>
            </a:r>
            <a:r>
              <a:rPr lang="en-US" sz="2400" baseline="-25000" dirty="0">
                <a:solidFill>
                  <a:srgbClr val="0070C0"/>
                </a:solidFill>
              </a:rPr>
              <a:t>E</a:t>
            </a:r>
            <a:r>
              <a:rPr lang="en-US" sz="2400" dirty="0">
                <a:solidFill>
                  <a:srgbClr val="0070C0"/>
                </a:solidFill>
              </a:rPr>
              <a:t> between 10% and 33% of V</a:t>
            </a:r>
            <a:r>
              <a:rPr lang="en-US" sz="2400" baseline="-25000" dirty="0">
                <a:solidFill>
                  <a:srgbClr val="0070C0"/>
                </a:solidFill>
              </a:rPr>
              <a:t>CC</a:t>
            </a:r>
          </a:p>
        </p:txBody>
      </p:sp>
    </p:spTree>
    <p:extLst>
      <p:ext uri="{BB962C8B-B14F-4D97-AF65-F5344CB8AC3E}">
        <p14:creationId xmlns:p14="http://schemas.microsoft.com/office/powerpoint/2010/main" val="3942090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7" grpId="0"/>
      <p:bldP spid="146" grpId="0"/>
      <p:bldP spid="148" grpId="0"/>
      <p:bldP spid="149" grpId="0"/>
      <p:bldP spid="134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2B873C-BDF3-47A7-990F-4F0F018797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5034" y="365220"/>
            <a:ext cx="10668000" cy="1325563"/>
          </a:xfrm>
        </p:spPr>
        <p:txBody>
          <a:bodyPr/>
          <a:lstStyle/>
          <a:p>
            <a:r>
              <a:rPr lang="en-US" dirty="0"/>
              <a:t>Common Emitter Amplifier Circuit – Example 5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59C463-062A-4391-A005-C3CFA0280E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90294" y="1434845"/>
            <a:ext cx="10515600" cy="877569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Find values for the resistors to bias the circuit so that I</a:t>
            </a:r>
            <a:r>
              <a:rPr lang="en-US" baseline="-25000" dirty="0"/>
              <a:t>B</a:t>
            </a:r>
            <a:r>
              <a:rPr lang="en-US" dirty="0"/>
              <a:t> = 0.1 mA. The transistor has </a:t>
            </a:r>
            <a:r>
              <a:rPr lang="el-GR" dirty="0"/>
              <a:t>β</a:t>
            </a:r>
            <a:r>
              <a:rPr lang="en-US" dirty="0"/>
              <a:t> = 100.</a:t>
            </a: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8D05FC54-91E3-46A0-A2CF-86C6A1923F1A}"/>
              </a:ext>
            </a:extLst>
          </p:cNvPr>
          <p:cNvGrpSpPr/>
          <p:nvPr/>
        </p:nvGrpSpPr>
        <p:grpSpPr>
          <a:xfrm>
            <a:off x="488315" y="2096107"/>
            <a:ext cx="6538554" cy="3631597"/>
            <a:chOff x="708069" y="2309596"/>
            <a:chExt cx="6538554" cy="3631597"/>
          </a:xfrm>
        </p:grpSpPr>
        <p:grpSp>
          <p:nvGrpSpPr>
            <p:cNvPr id="116" name="Group 115">
              <a:extLst>
                <a:ext uri="{FF2B5EF4-FFF2-40B4-BE49-F238E27FC236}">
                  <a16:creationId xmlns:a16="http://schemas.microsoft.com/office/drawing/2014/main" id="{B6EC8711-B3C5-48A0-AE95-D2C11E8D46A1}"/>
                </a:ext>
              </a:extLst>
            </p:cNvPr>
            <p:cNvGrpSpPr/>
            <p:nvPr/>
          </p:nvGrpSpPr>
          <p:grpSpPr>
            <a:xfrm>
              <a:off x="5547650" y="2895524"/>
              <a:ext cx="298207" cy="660991"/>
              <a:chOff x="4147623" y="3602364"/>
              <a:chExt cx="297702" cy="797860"/>
            </a:xfrm>
          </p:grpSpPr>
          <p:grpSp>
            <p:nvGrpSpPr>
              <p:cNvPr id="117" name="Group 116">
                <a:extLst>
                  <a:ext uri="{FF2B5EF4-FFF2-40B4-BE49-F238E27FC236}">
                    <a16:creationId xmlns:a16="http://schemas.microsoft.com/office/drawing/2014/main" id="{B698F0B2-9AD2-46A3-87D3-7283ACF4511C}"/>
                  </a:ext>
                </a:extLst>
              </p:cNvPr>
              <p:cNvGrpSpPr/>
              <p:nvPr/>
            </p:nvGrpSpPr>
            <p:grpSpPr>
              <a:xfrm rot="16200000">
                <a:off x="4190919" y="4152918"/>
                <a:ext cx="204010" cy="290601"/>
                <a:chOff x="3608294" y="2623632"/>
                <a:chExt cx="204010" cy="290601"/>
              </a:xfrm>
            </p:grpSpPr>
            <p:cxnSp>
              <p:nvCxnSpPr>
                <p:cNvPr id="125" name="Straight Connector 124">
                  <a:extLst>
                    <a:ext uri="{FF2B5EF4-FFF2-40B4-BE49-F238E27FC236}">
                      <a16:creationId xmlns:a16="http://schemas.microsoft.com/office/drawing/2014/main" id="{8A4A04E1-4457-4CC2-8046-F3E8B370B53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6" name="Straight Connector 125">
                  <a:extLst>
                    <a:ext uri="{FF2B5EF4-FFF2-40B4-BE49-F238E27FC236}">
                      <a16:creationId xmlns:a16="http://schemas.microsoft.com/office/drawing/2014/main" id="{F857E697-93BB-4568-B3E7-DECFE7AE2D4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18" name="Group 117">
                <a:extLst>
                  <a:ext uri="{FF2B5EF4-FFF2-40B4-BE49-F238E27FC236}">
                    <a16:creationId xmlns:a16="http://schemas.microsoft.com/office/drawing/2014/main" id="{D43EA4A0-D5A0-4D41-B56C-F98F8D605A79}"/>
                  </a:ext>
                </a:extLst>
              </p:cNvPr>
              <p:cNvGrpSpPr/>
              <p:nvPr/>
            </p:nvGrpSpPr>
            <p:grpSpPr>
              <a:xfrm rot="16200000">
                <a:off x="4168243" y="3919260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123" name="Straight Connector 122">
                  <a:extLst>
                    <a:ext uri="{FF2B5EF4-FFF2-40B4-BE49-F238E27FC236}">
                      <a16:creationId xmlns:a16="http://schemas.microsoft.com/office/drawing/2014/main" id="{0840DCFF-B140-4BB7-8185-7CE0A74939E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4" name="Straight Connector 123">
                  <a:extLst>
                    <a:ext uri="{FF2B5EF4-FFF2-40B4-BE49-F238E27FC236}">
                      <a16:creationId xmlns:a16="http://schemas.microsoft.com/office/drawing/2014/main" id="{4B08FBD4-B753-435C-9865-B2072C847223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19" name="Group 118">
                <a:extLst>
                  <a:ext uri="{FF2B5EF4-FFF2-40B4-BE49-F238E27FC236}">
                    <a16:creationId xmlns:a16="http://schemas.microsoft.com/office/drawing/2014/main" id="{FD680264-579F-4AFA-8D27-F4D97F63BDD2}"/>
                  </a:ext>
                </a:extLst>
              </p:cNvPr>
              <p:cNvGrpSpPr/>
              <p:nvPr/>
            </p:nvGrpSpPr>
            <p:grpSpPr>
              <a:xfrm rot="16200000">
                <a:off x="4168243" y="3655828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121" name="Straight Connector 120">
                  <a:extLst>
                    <a:ext uri="{FF2B5EF4-FFF2-40B4-BE49-F238E27FC236}">
                      <a16:creationId xmlns:a16="http://schemas.microsoft.com/office/drawing/2014/main" id="{EA091034-A84F-4BAE-ABA8-DE1D033960B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2" name="Straight Connector 121">
                  <a:extLst>
                    <a:ext uri="{FF2B5EF4-FFF2-40B4-BE49-F238E27FC236}">
                      <a16:creationId xmlns:a16="http://schemas.microsoft.com/office/drawing/2014/main" id="{18CC830C-9927-4CCD-A509-0D7DC686140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20" name="Straight Connector 119">
                <a:extLst>
                  <a:ext uri="{FF2B5EF4-FFF2-40B4-BE49-F238E27FC236}">
                    <a16:creationId xmlns:a16="http://schemas.microsoft.com/office/drawing/2014/main" id="{A68A7AFD-32CA-4FB3-99F5-ABF4BFDD2530}"/>
                  </a:ext>
                </a:extLst>
              </p:cNvPr>
              <p:cNvCxnSpPr>
                <a:cxnSpLocks/>
              </p:cNvCxnSpPr>
              <p:nvPr/>
            </p:nvCxnSpPr>
            <p:spPr>
              <a:xfrm rot="16200000" flipV="1">
                <a:off x="4335006" y="3561273"/>
                <a:ext cx="67243" cy="1494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28" name="Straight Connector 127">
              <a:extLst>
                <a:ext uri="{FF2B5EF4-FFF2-40B4-BE49-F238E27FC236}">
                  <a16:creationId xmlns:a16="http://schemas.microsoft.com/office/drawing/2014/main" id="{7A968A10-339E-4412-A313-E8AACADC8AF3}"/>
                </a:ext>
              </a:extLst>
            </p:cNvPr>
            <p:cNvCxnSpPr>
              <a:cxnSpLocks/>
            </p:cNvCxnSpPr>
            <p:nvPr/>
          </p:nvCxnSpPr>
          <p:spPr>
            <a:xfrm>
              <a:off x="5699657" y="2733322"/>
              <a:ext cx="0" cy="16459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3" name="Straight Connector 132">
              <a:extLst>
                <a:ext uri="{FF2B5EF4-FFF2-40B4-BE49-F238E27FC236}">
                  <a16:creationId xmlns:a16="http://schemas.microsoft.com/office/drawing/2014/main" id="{28521335-D02D-47DA-B556-6271C161BBD4}"/>
                </a:ext>
              </a:extLst>
            </p:cNvPr>
            <p:cNvCxnSpPr/>
            <p:nvPr/>
          </p:nvCxnSpPr>
          <p:spPr>
            <a:xfrm flipV="1">
              <a:off x="5722773" y="3666222"/>
              <a:ext cx="930346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9" name="Rectangle 138">
                  <a:extLst>
                    <a:ext uri="{FF2B5EF4-FFF2-40B4-BE49-F238E27FC236}">
                      <a16:creationId xmlns:a16="http://schemas.microsoft.com/office/drawing/2014/main" id="{EC8679BA-8C7C-4D2A-BA44-289C78D97E30}"/>
                    </a:ext>
                  </a:extLst>
                </p:cNvPr>
                <p:cNvSpPr/>
                <p:nvPr/>
              </p:nvSpPr>
              <p:spPr>
                <a:xfrm>
                  <a:off x="2536256" y="4482123"/>
                  <a:ext cx="53194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𝑖𝑛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39" name="Rectangle 138">
                  <a:extLst>
                    <a:ext uri="{FF2B5EF4-FFF2-40B4-BE49-F238E27FC236}">
                      <a16:creationId xmlns:a16="http://schemas.microsoft.com/office/drawing/2014/main" id="{EC8679BA-8C7C-4D2A-BA44-289C78D97E30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536256" y="4482123"/>
                  <a:ext cx="531940" cy="369332"/>
                </a:xfrm>
                <a:prstGeom prst="rect">
                  <a:avLst/>
                </a:prstGeom>
                <a:blipFill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0" name="Rectangle 139">
                  <a:extLst>
                    <a:ext uri="{FF2B5EF4-FFF2-40B4-BE49-F238E27FC236}">
                      <a16:creationId xmlns:a16="http://schemas.microsoft.com/office/drawing/2014/main" id="{F8A2A834-263B-4F69-B29A-EEA5005D9245}"/>
                    </a:ext>
                  </a:extLst>
                </p:cNvPr>
                <p:cNvSpPr/>
                <p:nvPr/>
              </p:nvSpPr>
              <p:spPr>
                <a:xfrm>
                  <a:off x="6599266" y="3409834"/>
                  <a:ext cx="647357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𝑜𝑢𝑡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40" name="Rectangle 139">
                  <a:extLst>
                    <a:ext uri="{FF2B5EF4-FFF2-40B4-BE49-F238E27FC236}">
                      <a16:creationId xmlns:a16="http://schemas.microsoft.com/office/drawing/2014/main" id="{F8A2A834-263B-4F69-B29A-EEA5005D9245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599266" y="3409834"/>
                  <a:ext cx="647357" cy="369332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2" name="Rectangle 141">
                  <a:extLst>
                    <a:ext uri="{FF2B5EF4-FFF2-40B4-BE49-F238E27FC236}">
                      <a16:creationId xmlns:a16="http://schemas.microsoft.com/office/drawing/2014/main" id="{B669BC25-7512-44AC-8DDD-13207FB5B690}"/>
                    </a:ext>
                  </a:extLst>
                </p:cNvPr>
                <p:cNvSpPr/>
                <p:nvPr/>
              </p:nvSpPr>
              <p:spPr>
                <a:xfrm>
                  <a:off x="3757166" y="3008883"/>
                  <a:ext cx="483081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42" name="Rectangle 141">
                  <a:extLst>
                    <a:ext uri="{FF2B5EF4-FFF2-40B4-BE49-F238E27FC236}">
                      <a16:creationId xmlns:a16="http://schemas.microsoft.com/office/drawing/2014/main" id="{B669BC25-7512-44AC-8DDD-13207FB5B690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757166" y="3008883"/>
                  <a:ext cx="483081" cy="369332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3" name="Rectangle 142">
                  <a:extLst>
                    <a:ext uri="{FF2B5EF4-FFF2-40B4-BE49-F238E27FC236}">
                      <a16:creationId xmlns:a16="http://schemas.microsoft.com/office/drawing/2014/main" id="{88F09F6F-4669-4B7C-9FBC-6F15C44FBB68}"/>
                    </a:ext>
                  </a:extLst>
                </p:cNvPr>
                <p:cNvSpPr/>
                <p:nvPr/>
              </p:nvSpPr>
              <p:spPr>
                <a:xfrm>
                  <a:off x="1546635" y="3532193"/>
                  <a:ext cx="41069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 smtClean="0">
                            <a:latin typeface="Cambria Math" panose="02040503050406030204" pitchFamily="18" charset="0"/>
                          </a:rPr>
                          <m:t>+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43" name="Rectangle 142">
                  <a:extLst>
                    <a:ext uri="{FF2B5EF4-FFF2-40B4-BE49-F238E27FC236}">
                      <a16:creationId xmlns:a16="http://schemas.microsoft.com/office/drawing/2014/main" id="{88F09F6F-4669-4B7C-9FBC-6F15C44FBB68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546635" y="3532193"/>
                  <a:ext cx="410690" cy="369332"/>
                </a:xfrm>
                <a:prstGeom prst="rect">
                  <a:avLst/>
                </a:prstGeom>
                <a:blipFill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4" name="Rectangle 143">
                  <a:extLst>
                    <a:ext uri="{FF2B5EF4-FFF2-40B4-BE49-F238E27FC236}">
                      <a16:creationId xmlns:a16="http://schemas.microsoft.com/office/drawing/2014/main" id="{2F34035C-63FF-4610-9654-DE84DD52E2D1}"/>
                    </a:ext>
                  </a:extLst>
                </p:cNvPr>
                <p:cNvSpPr/>
                <p:nvPr/>
              </p:nvSpPr>
              <p:spPr>
                <a:xfrm>
                  <a:off x="5838742" y="3014620"/>
                  <a:ext cx="500585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𝐶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44" name="Rectangle 143">
                  <a:extLst>
                    <a:ext uri="{FF2B5EF4-FFF2-40B4-BE49-F238E27FC236}">
                      <a16:creationId xmlns:a16="http://schemas.microsoft.com/office/drawing/2014/main" id="{2F34035C-63FF-4610-9654-DE84DD52E2D1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838742" y="3014620"/>
                  <a:ext cx="500585" cy="369332"/>
                </a:xfrm>
                <a:prstGeom prst="rect">
                  <a:avLst/>
                </a:prstGeom>
                <a:blipFill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5" name="Rectangle 144">
                  <a:extLst>
                    <a:ext uri="{FF2B5EF4-FFF2-40B4-BE49-F238E27FC236}">
                      <a16:creationId xmlns:a16="http://schemas.microsoft.com/office/drawing/2014/main" id="{DA883D58-111C-4598-A228-DF754EF2CC42}"/>
                    </a:ext>
                  </a:extLst>
                </p:cNvPr>
                <p:cNvSpPr/>
                <p:nvPr/>
              </p:nvSpPr>
              <p:spPr>
                <a:xfrm>
                  <a:off x="708069" y="3828722"/>
                  <a:ext cx="1107098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14:m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𝐶𝐶</m:t>
                          </m:r>
                        </m:sub>
                      </m:sSub>
                    </m:oMath>
                  </a14:m>
                  <a:r>
                    <a:rPr lang="en-US" dirty="0"/>
                    <a:t>= 10 V</a:t>
                  </a:r>
                </a:p>
              </p:txBody>
            </p:sp>
          </mc:Choice>
          <mc:Fallback xmlns="">
            <p:sp>
              <p:nvSpPr>
                <p:cNvPr id="145" name="Rectangle 144">
                  <a:extLst>
                    <a:ext uri="{FF2B5EF4-FFF2-40B4-BE49-F238E27FC236}">
                      <a16:creationId xmlns:a16="http://schemas.microsoft.com/office/drawing/2014/main" id="{DA883D58-111C-4598-A228-DF754EF2CC42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08069" y="3828722"/>
                  <a:ext cx="1107098" cy="369332"/>
                </a:xfrm>
                <a:prstGeom prst="rect">
                  <a:avLst/>
                </a:prstGeom>
                <a:blipFill>
                  <a:blip r:embed="rId7"/>
                  <a:stretch>
                    <a:fillRect t="-8197" r="-4396" b="-24590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47" name="Straight Connector 146">
              <a:extLst>
                <a:ext uri="{FF2B5EF4-FFF2-40B4-BE49-F238E27FC236}">
                  <a16:creationId xmlns:a16="http://schemas.microsoft.com/office/drawing/2014/main" id="{517D5D16-7DB6-4762-9AEB-33C664B67E94}"/>
                </a:ext>
              </a:extLst>
            </p:cNvPr>
            <p:cNvCxnSpPr/>
            <p:nvPr/>
          </p:nvCxnSpPr>
          <p:spPr>
            <a:xfrm>
              <a:off x="4967306" y="5540156"/>
              <a:ext cx="0" cy="27276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4" name="Group 3">
              <a:extLst>
                <a:ext uri="{FF2B5EF4-FFF2-40B4-BE49-F238E27FC236}">
                  <a16:creationId xmlns:a16="http://schemas.microsoft.com/office/drawing/2014/main" id="{92411F75-780B-4FF4-8F5B-D1057DF7009D}"/>
                </a:ext>
              </a:extLst>
            </p:cNvPr>
            <p:cNvGrpSpPr/>
            <p:nvPr/>
          </p:nvGrpSpPr>
          <p:grpSpPr>
            <a:xfrm rot="5400000" flipH="1">
              <a:off x="4274541" y="3252907"/>
              <a:ext cx="1145196" cy="1742595"/>
              <a:chOff x="8980594" y="3428997"/>
              <a:chExt cx="1145196" cy="1742595"/>
            </a:xfrm>
          </p:grpSpPr>
          <p:cxnSp>
            <p:nvCxnSpPr>
              <p:cNvPr id="5" name="Straight Connector 4">
                <a:extLst>
                  <a:ext uri="{FF2B5EF4-FFF2-40B4-BE49-F238E27FC236}">
                    <a16:creationId xmlns:a16="http://schemas.microsoft.com/office/drawing/2014/main" id="{89B70155-E860-4D0C-877F-12C7C1D62DC8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H="1" flipV="1">
                <a:off x="9110261" y="3299332"/>
                <a:ext cx="2392" cy="2617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" name="Straight Connector 5">
                <a:extLst>
                  <a:ext uri="{FF2B5EF4-FFF2-40B4-BE49-F238E27FC236}">
                    <a16:creationId xmlns:a16="http://schemas.microsoft.com/office/drawing/2014/main" id="{B5E8588B-25D4-42C2-A371-FFD474860EC3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V="1">
                <a:off x="10019823" y="3323032"/>
                <a:ext cx="1" cy="211932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" name="Straight Connector 6">
                <a:extLst>
                  <a:ext uri="{FF2B5EF4-FFF2-40B4-BE49-F238E27FC236}">
                    <a16:creationId xmlns:a16="http://schemas.microsoft.com/office/drawing/2014/main" id="{80878921-5277-4FC5-8234-DB0B6F526346}"/>
                  </a:ext>
                </a:extLst>
              </p:cNvPr>
              <p:cNvCxnSpPr/>
              <p:nvPr/>
            </p:nvCxnSpPr>
            <p:spPr>
              <a:xfrm>
                <a:off x="9294428" y="3857639"/>
                <a:ext cx="609600" cy="0"/>
              </a:xfrm>
              <a:prstGeom prst="line">
                <a:avLst/>
              </a:prstGeom>
              <a:ln w="190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" name="Straight Arrow Connector 7">
                <a:extLst>
                  <a:ext uri="{FF2B5EF4-FFF2-40B4-BE49-F238E27FC236}">
                    <a16:creationId xmlns:a16="http://schemas.microsoft.com/office/drawing/2014/main" id="{F5755409-D6F5-4821-A344-CFA0D2A381AA}"/>
                  </a:ext>
                </a:extLst>
              </p:cNvPr>
              <p:cNvCxnSpPr/>
              <p:nvPr/>
            </p:nvCxnSpPr>
            <p:spPr>
              <a:xfrm>
                <a:off x="9242323" y="3429000"/>
                <a:ext cx="206477" cy="436013"/>
              </a:xfrm>
              <a:prstGeom prst="straightConnector1">
                <a:avLst/>
              </a:prstGeom>
              <a:ln>
                <a:headEnd type="triangle"/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" name="Straight Connector 8">
                <a:extLst>
                  <a:ext uri="{FF2B5EF4-FFF2-40B4-BE49-F238E27FC236}">
                    <a16:creationId xmlns:a16="http://schemas.microsoft.com/office/drawing/2014/main" id="{E25465C7-BDF3-4ECB-8841-6C099691FF10}"/>
                  </a:ext>
                </a:extLst>
              </p:cNvPr>
              <p:cNvCxnSpPr/>
              <p:nvPr/>
            </p:nvCxnSpPr>
            <p:spPr>
              <a:xfrm flipV="1">
                <a:off x="9743768" y="3428999"/>
                <a:ext cx="170092" cy="436014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" name="Straight Connector 9">
                <a:extLst>
                  <a:ext uri="{FF2B5EF4-FFF2-40B4-BE49-F238E27FC236}">
                    <a16:creationId xmlns:a16="http://schemas.microsoft.com/office/drawing/2014/main" id="{5C216F7A-E136-4D2A-BB07-2786DD4417DF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H="1">
                <a:off x="8938193" y="4510557"/>
                <a:ext cx="1313953" cy="81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EDDA74E1-F3E0-4FEC-B607-EE23F83A0F74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980134" y="5537409"/>
              <a:ext cx="3728280" cy="274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7706AD0C-D5E1-4F17-8210-0228DEBDCAA2}"/>
                </a:ext>
              </a:extLst>
            </p:cNvPr>
            <p:cNvCxnSpPr>
              <a:cxnSpLocks/>
            </p:cNvCxnSpPr>
            <p:nvPr/>
          </p:nvCxnSpPr>
          <p:spPr>
            <a:xfrm>
              <a:off x="1984144" y="2732182"/>
              <a:ext cx="3731899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1" name="Group 10">
              <a:extLst>
                <a:ext uri="{FF2B5EF4-FFF2-40B4-BE49-F238E27FC236}">
                  <a16:creationId xmlns:a16="http://schemas.microsoft.com/office/drawing/2014/main" id="{591D26DE-FBDC-4F02-AA51-800B409CE14F}"/>
                </a:ext>
              </a:extLst>
            </p:cNvPr>
            <p:cNvGrpSpPr/>
            <p:nvPr/>
          </p:nvGrpSpPr>
          <p:grpSpPr>
            <a:xfrm rot="16200000">
              <a:off x="4035106" y="3186623"/>
              <a:ext cx="660991" cy="298206"/>
              <a:chOff x="9391502" y="3838294"/>
              <a:chExt cx="660991" cy="298206"/>
            </a:xfrm>
          </p:grpSpPr>
          <p:grpSp>
            <p:nvGrpSpPr>
              <p:cNvPr id="92" name="Group 91">
                <a:extLst>
                  <a:ext uri="{FF2B5EF4-FFF2-40B4-BE49-F238E27FC236}">
                    <a16:creationId xmlns:a16="http://schemas.microsoft.com/office/drawing/2014/main" id="{34E42310-758D-4EBC-BD1B-DF7830649B1E}"/>
                  </a:ext>
                </a:extLst>
              </p:cNvPr>
              <p:cNvGrpSpPr/>
              <p:nvPr/>
            </p:nvGrpSpPr>
            <p:grpSpPr>
              <a:xfrm rot="10800000">
                <a:off x="9883480" y="3845406"/>
                <a:ext cx="169013" cy="291094"/>
                <a:chOff x="3608294" y="2623632"/>
                <a:chExt cx="204010" cy="290601"/>
              </a:xfrm>
            </p:grpSpPr>
            <p:cxnSp>
              <p:nvCxnSpPr>
                <p:cNvPr id="100" name="Straight Connector 99">
                  <a:extLst>
                    <a:ext uri="{FF2B5EF4-FFF2-40B4-BE49-F238E27FC236}">
                      <a16:creationId xmlns:a16="http://schemas.microsoft.com/office/drawing/2014/main" id="{5809B9AA-93A0-45F8-81A4-E77FD0D2FEF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1" name="Straight Connector 100">
                  <a:extLst>
                    <a:ext uri="{FF2B5EF4-FFF2-40B4-BE49-F238E27FC236}">
                      <a16:creationId xmlns:a16="http://schemas.microsoft.com/office/drawing/2014/main" id="{D9B0F568-28A4-40D5-A98B-CE150252BBBD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93" name="Group 92">
                <a:extLst>
                  <a:ext uri="{FF2B5EF4-FFF2-40B4-BE49-F238E27FC236}">
                    <a16:creationId xmlns:a16="http://schemas.microsoft.com/office/drawing/2014/main" id="{A8B43EF7-FA1F-445B-9540-C417479D92D3}"/>
                  </a:ext>
                </a:extLst>
              </p:cNvPr>
              <p:cNvGrpSpPr/>
              <p:nvPr/>
            </p:nvGrpSpPr>
            <p:grpSpPr>
              <a:xfrm rot="10800000">
                <a:off x="9665237" y="3838294"/>
                <a:ext cx="218348" cy="291095"/>
                <a:chOff x="3548743" y="2623631"/>
                <a:chExt cx="263561" cy="290602"/>
              </a:xfrm>
            </p:grpSpPr>
            <p:cxnSp>
              <p:nvCxnSpPr>
                <p:cNvPr id="98" name="Straight Connector 97">
                  <a:extLst>
                    <a:ext uri="{FF2B5EF4-FFF2-40B4-BE49-F238E27FC236}">
                      <a16:creationId xmlns:a16="http://schemas.microsoft.com/office/drawing/2014/main" id="{D28F018B-7EC4-4E46-9BF7-E51507E1EF38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9" name="Straight Connector 98">
                  <a:extLst>
                    <a:ext uri="{FF2B5EF4-FFF2-40B4-BE49-F238E27FC236}">
                      <a16:creationId xmlns:a16="http://schemas.microsoft.com/office/drawing/2014/main" id="{D00D4C5C-D61E-4AD5-B08D-5441B74F02A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94" name="Group 93">
                <a:extLst>
                  <a:ext uri="{FF2B5EF4-FFF2-40B4-BE49-F238E27FC236}">
                    <a16:creationId xmlns:a16="http://schemas.microsoft.com/office/drawing/2014/main" id="{80DC4F4A-CE1F-4940-B74A-4D1DE5F0D277}"/>
                  </a:ext>
                </a:extLst>
              </p:cNvPr>
              <p:cNvGrpSpPr/>
              <p:nvPr/>
            </p:nvGrpSpPr>
            <p:grpSpPr>
              <a:xfrm rot="10800000">
                <a:off x="9446996" y="3838294"/>
                <a:ext cx="218348" cy="291095"/>
                <a:chOff x="3548743" y="2623631"/>
                <a:chExt cx="263561" cy="290602"/>
              </a:xfrm>
            </p:grpSpPr>
            <p:cxnSp>
              <p:nvCxnSpPr>
                <p:cNvPr id="96" name="Straight Connector 95">
                  <a:extLst>
                    <a:ext uri="{FF2B5EF4-FFF2-40B4-BE49-F238E27FC236}">
                      <a16:creationId xmlns:a16="http://schemas.microsoft.com/office/drawing/2014/main" id="{E43850A4-8551-496A-AAF7-83B3E957924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7" name="Straight Connector 96">
                  <a:extLst>
                    <a:ext uri="{FF2B5EF4-FFF2-40B4-BE49-F238E27FC236}">
                      <a16:creationId xmlns:a16="http://schemas.microsoft.com/office/drawing/2014/main" id="{31C668B5-1525-4E19-BC2B-14C0BB1EF18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95" name="Straight Connector 94">
                <a:extLst>
                  <a:ext uri="{FF2B5EF4-FFF2-40B4-BE49-F238E27FC236}">
                    <a16:creationId xmlns:a16="http://schemas.microsoft.com/office/drawing/2014/main" id="{BAAB1196-CE07-4004-BA97-2AC1EBDE37CC}"/>
                  </a:ext>
                </a:extLst>
              </p:cNvPr>
              <p:cNvCxnSpPr>
                <a:cxnSpLocks/>
              </p:cNvCxnSpPr>
              <p:nvPr/>
            </p:nvCxnSpPr>
            <p:spPr>
              <a:xfrm rot="10800000" flipV="1">
                <a:off x="9391502" y="3840281"/>
                <a:ext cx="55708" cy="149678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72" name="Straight Connector 71">
              <a:extLst>
                <a:ext uri="{FF2B5EF4-FFF2-40B4-BE49-F238E27FC236}">
                  <a16:creationId xmlns:a16="http://schemas.microsoft.com/office/drawing/2014/main" id="{C4D40C0F-805D-4811-B82B-7A971BCAC676}"/>
                </a:ext>
              </a:extLst>
            </p:cNvPr>
            <p:cNvCxnSpPr>
              <a:cxnSpLocks/>
            </p:cNvCxnSpPr>
            <p:nvPr/>
          </p:nvCxnSpPr>
          <p:spPr>
            <a:xfrm>
              <a:off x="2001986" y="2729537"/>
              <a:ext cx="0" cy="116593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3" name="Straight Connector 152">
              <a:extLst>
                <a:ext uri="{FF2B5EF4-FFF2-40B4-BE49-F238E27FC236}">
                  <a16:creationId xmlns:a16="http://schemas.microsoft.com/office/drawing/2014/main" id="{CFD7C63E-6ADD-4026-A1F9-B0E6D0F07E46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214986" y="4074063"/>
              <a:ext cx="638454" cy="294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63" name="Group 162">
              <a:extLst>
                <a:ext uri="{FF2B5EF4-FFF2-40B4-BE49-F238E27FC236}">
                  <a16:creationId xmlns:a16="http://schemas.microsoft.com/office/drawing/2014/main" id="{C35AC96F-8ACB-4242-971B-33F2B4BB7FA8}"/>
                </a:ext>
              </a:extLst>
            </p:cNvPr>
            <p:cNvGrpSpPr/>
            <p:nvPr/>
          </p:nvGrpSpPr>
          <p:grpSpPr>
            <a:xfrm>
              <a:off x="1815168" y="3897263"/>
              <a:ext cx="373658" cy="217606"/>
              <a:chOff x="1360627" y="3631962"/>
              <a:chExt cx="373658" cy="217606"/>
            </a:xfrm>
          </p:grpSpPr>
          <p:grpSp>
            <p:nvGrpSpPr>
              <p:cNvPr id="159" name="Group 158">
                <a:extLst>
                  <a:ext uri="{FF2B5EF4-FFF2-40B4-BE49-F238E27FC236}">
                    <a16:creationId xmlns:a16="http://schemas.microsoft.com/office/drawing/2014/main" id="{5205B488-B5D6-4174-A23C-E235D808BFC1}"/>
                  </a:ext>
                </a:extLst>
              </p:cNvPr>
              <p:cNvGrpSpPr/>
              <p:nvPr/>
            </p:nvGrpSpPr>
            <p:grpSpPr>
              <a:xfrm>
                <a:off x="1360627" y="3631962"/>
                <a:ext cx="365760" cy="71935"/>
                <a:chOff x="1360627" y="3631962"/>
                <a:chExt cx="365760" cy="71935"/>
              </a:xfrm>
            </p:grpSpPr>
            <p:cxnSp>
              <p:nvCxnSpPr>
                <p:cNvPr id="157" name="Straight Connector 156">
                  <a:extLst>
                    <a:ext uri="{FF2B5EF4-FFF2-40B4-BE49-F238E27FC236}">
                      <a16:creationId xmlns:a16="http://schemas.microsoft.com/office/drawing/2014/main" id="{0F026405-EC34-4123-9EFE-43FBC7D4AD6F}"/>
                    </a:ext>
                  </a:extLst>
                </p:cNvPr>
                <p:cNvCxnSpPr/>
                <p:nvPr/>
              </p:nvCxnSpPr>
              <p:spPr>
                <a:xfrm>
                  <a:off x="1360627" y="363196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8" name="Straight Connector 157">
                  <a:extLst>
                    <a:ext uri="{FF2B5EF4-FFF2-40B4-BE49-F238E27FC236}">
                      <a16:creationId xmlns:a16="http://schemas.microsoft.com/office/drawing/2014/main" id="{6E1C9834-C081-4B70-9F52-F85302B67A5D}"/>
                    </a:ext>
                  </a:extLst>
                </p:cNvPr>
                <p:cNvCxnSpPr/>
                <p:nvPr/>
              </p:nvCxnSpPr>
              <p:spPr>
                <a:xfrm>
                  <a:off x="1425247" y="370389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60" name="Group 159">
                <a:extLst>
                  <a:ext uri="{FF2B5EF4-FFF2-40B4-BE49-F238E27FC236}">
                    <a16:creationId xmlns:a16="http://schemas.microsoft.com/office/drawing/2014/main" id="{CA8D76F7-A340-446A-9408-5FA8FD1E9D1A}"/>
                  </a:ext>
                </a:extLst>
              </p:cNvPr>
              <p:cNvGrpSpPr/>
              <p:nvPr/>
            </p:nvGrpSpPr>
            <p:grpSpPr>
              <a:xfrm>
                <a:off x="1368525" y="3777633"/>
                <a:ext cx="365760" cy="71935"/>
                <a:chOff x="1360627" y="3631962"/>
                <a:chExt cx="365760" cy="71935"/>
              </a:xfrm>
            </p:grpSpPr>
            <p:cxnSp>
              <p:nvCxnSpPr>
                <p:cNvPr id="161" name="Straight Connector 160">
                  <a:extLst>
                    <a:ext uri="{FF2B5EF4-FFF2-40B4-BE49-F238E27FC236}">
                      <a16:creationId xmlns:a16="http://schemas.microsoft.com/office/drawing/2014/main" id="{E844EFFE-542F-4327-B68F-20BA2195C3F3}"/>
                    </a:ext>
                  </a:extLst>
                </p:cNvPr>
                <p:cNvCxnSpPr/>
                <p:nvPr/>
              </p:nvCxnSpPr>
              <p:spPr>
                <a:xfrm>
                  <a:off x="1360627" y="363196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2" name="Straight Connector 161">
                  <a:extLst>
                    <a:ext uri="{FF2B5EF4-FFF2-40B4-BE49-F238E27FC236}">
                      <a16:creationId xmlns:a16="http://schemas.microsoft.com/office/drawing/2014/main" id="{ECB3E447-F5BD-4F13-9C10-9C4F7EF2B2BA}"/>
                    </a:ext>
                  </a:extLst>
                </p:cNvPr>
                <p:cNvCxnSpPr/>
                <p:nvPr/>
              </p:nvCxnSpPr>
              <p:spPr>
                <a:xfrm>
                  <a:off x="1425247" y="370389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cxnSp>
          <p:nvCxnSpPr>
            <p:cNvPr id="165" name="Straight Connector 164">
              <a:extLst>
                <a:ext uri="{FF2B5EF4-FFF2-40B4-BE49-F238E27FC236}">
                  <a16:creationId xmlns:a16="http://schemas.microsoft.com/office/drawing/2014/main" id="{5A750D59-8F31-4944-BD75-D28A2724737B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994088" y="4114862"/>
              <a:ext cx="7898" cy="142254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76" name="Group 175">
              <a:extLst>
                <a:ext uri="{FF2B5EF4-FFF2-40B4-BE49-F238E27FC236}">
                  <a16:creationId xmlns:a16="http://schemas.microsoft.com/office/drawing/2014/main" id="{B60B7F4F-EBF8-45A1-BC71-E0D2663CBE03}"/>
                </a:ext>
              </a:extLst>
            </p:cNvPr>
            <p:cNvGrpSpPr/>
            <p:nvPr/>
          </p:nvGrpSpPr>
          <p:grpSpPr>
            <a:xfrm>
              <a:off x="4788920" y="5812925"/>
              <a:ext cx="365760" cy="128268"/>
              <a:chOff x="1360627" y="3631962"/>
              <a:chExt cx="365760" cy="128268"/>
            </a:xfrm>
          </p:grpSpPr>
          <p:grpSp>
            <p:nvGrpSpPr>
              <p:cNvPr id="177" name="Group 176">
                <a:extLst>
                  <a:ext uri="{FF2B5EF4-FFF2-40B4-BE49-F238E27FC236}">
                    <a16:creationId xmlns:a16="http://schemas.microsoft.com/office/drawing/2014/main" id="{0B57E73C-B863-4BA1-8FAE-C0E61645FDA4}"/>
                  </a:ext>
                </a:extLst>
              </p:cNvPr>
              <p:cNvGrpSpPr/>
              <p:nvPr/>
            </p:nvGrpSpPr>
            <p:grpSpPr>
              <a:xfrm>
                <a:off x="1360627" y="3631962"/>
                <a:ext cx="365760" cy="71935"/>
                <a:chOff x="1360627" y="3631962"/>
                <a:chExt cx="365760" cy="71935"/>
              </a:xfrm>
            </p:grpSpPr>
            <p:cxnSp>
              <p:nvCxnSpPr>
                <p:cNvPr id="181" name="Straight Connector 180">
                  <a:extLst>
                    <a:ext uri="{FF2B5EF4-FFF2-40B4-BE49-F238E27FC236}">
                      <a16:creationId xmlns:a16="http://schemas.microsoft.com/office/drawing/2014/main" id="{FD69425D-A377-4993-82D5-77F1B8DEBC26}"/>
                    </a:ext>
                  </a:extLst>
                </p:cNvPr>
                <p:cNvCxnSpPr/>
                <p:nvPr/>
              </p:nvCxnSpPr>
              <p:spPr>
                <a:xfrm>
                  <a:off x="1360627" y="363196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2" name="Straight Connector 181">
                  <a:extLst>
                    <a:ext uri="{FF2B5EF4-FFF2-40B4-BE49-F238E27FC236}">
                      <a16:creationId xmlns:a16="http://schemas.microsoft.com/office/drawing/2014/main" id="{72B07FDF-C993-4987-A434-02E81A910B2C}"/>
                    </a:ext>
                  </a:extLst>
                </p:cNvPr>
                <p:cNvCxnSpPr/>
                <p:nvPr/>
              </p:nvCxnSpPr>
              <p:spPr>
                <a:xfrm>
                  <a:off x="1425247" y="370389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79" name="Straight Connector 178">
                <a:extLst>
                  <a:ext uri="{FF2B5EF4-FFF2-40B4-BE49-F238E27FC236}">
                    <a16:creationId xmlns:a16="http://schemas.microsoft.com/office/drawing/2014/main" id="{055EC15E-D382-4CB1-A6A0-972251381CD6}"/>
                  </a:ext>
                </a:extLst>
              </p:cNvPr>
              <p:cNvCxnSpPr/>
              <p:nvPr/>
            </p:nvCxnSpPr>
            <p:spPr>
              <a:xfrm>
                <a:off x="1478661" y="3760230"/>
                <a:ext cx="13716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84" name="Rectangle 183">
                  <a:extLst>
                    <a:ext uri="{FF2B5EF4-FFF2-40B4-BE49-F238E27FC236}">
                      <a16:creationId xmlns:a16="http://schemas.microsoft.com/office/drawing/2014/main" id="{E4B90A1B-C77E-4C16-BAE7-74E8101B8944}"/>
                    </a:ext>
                  </a:extLst>
                </p:cNvPr>
                <p:cNvSpPr/>
                <p:nvPr/>
              </p:nvSpPr>
              <p:spPr>
                <a:xfrm>
                  <a:off x="1562691" y="4074063"/>
                  <a:ext cx="41069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84" name="Rectangle 183">
                  <a:extLst>
                    <a:ext uri="{FF2B5EF4-FFF2-40B4-BE49-F238E27FC236}">
                      <a16:creationId xmlns:a16="http://schemas.microsoft.com/office/drawing/2014/main" id="{E4B90A1B-C77E-4C16-BAE7-74E8101B8944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562691" y="4074063"/>
                  <a:ext cx="410690" cy="369332"/>
                </a:xfrm>
                <a:prstGeom prst="rect">
                  <a:avLst/>
                </a:prstGeom>
                <a:blipFill>
                  <a:blip r:embed="rId8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86" name="Oval 185">
              <a:extLst>
                <a:ext uri="{FF2B5EF4-FFF2-40B4-BE49-F238E27FC236}">
                  <a16:creationId xmlns:a16="http://schemas.microsoft.com/office/drawing/2014/main" id="{CDC59343-9C03-440C-9C57-08CEEDADFEAD}"/>
                </a:ext>
              </a:extLst>
            </p:cNvPr>
            <p:cNvSpPr/>
            <p:nvPr/>
          </p:nvSpPr>
          <p:spPr>
            <a:xfrm>
              <a:off x="3049964" y="4553935"/>
              <a:ext cx="365760" cy="369331"/>
            </a:xfrm>
            <a:prstGeom prst="ellipse">
              <a:avLst/>
            </a:prstGeom>
            <a:noFill/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87" name="Straight Connector 186">
              <a:extLst>
                <a:ext uri="{FF2B5EF4-FFF2-40B4-BE49-F238E27FC236}">
                  <a16:creationId xmlns:a16="http://schemas.microsoft.com/office/drawing/2014/main" id="{89156AAF-E826-413E-88B2-0024315D5FDA}"/>
                </a:ext>
              </a:extLst>
            </p:cNvPr>
            <p:cNvCxnSpPr>
              <a:cxnSpLocks/>
            </p:cNvCxnSpPr>
            <p:nvPr/>
          </p:nvCxnSpPr>
          <p:spPr>
            <a:xfrm>
              <a:off x="3244070" y="4916106"/>
              <a:ext cx="0" cy="62146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8" name="Straight Connector 187">
              <a:extLst>
                <a:ext uri="{FF2B5EF4-FFF2-40B4-BE49-F238E27FC236}">
                  <a16:creationId xmlns:a16="http://schemas.microsoft.com/office/drawing/2014/main" id="{B5C00CB7-836B-4B9C-A8B7-073D1A5E8A68}"/>
                </a:ext>
              </a:extLst>
            </p:cNvPr>
            <p:cNvCxnSpPr>
              <a:cxnSpLocks/>
            </p:cNvCxnSpPr>
            <p:nvPr/>
          </p:nvCxnSpPr>
          <p:spPr>
            <a:xfrm>
              <a:off x="3228077" y="4074063"/>
              <a:ext cx="6832" cy="47987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91" name="Rectangle 190">
                  <a:extLst>
                    <a:ext uri="{FF2B5EF4-FFF2-40B4-BE49-F238E27FC236}">
                      <a16:creationId xmlns:a16="http://schemas.microsoft.com/office/drawing/2014/main" id="{19EE5356-F6F0-491D-85ED-FCE76BF5D3A3}"/>
                    </a:ext>
                  </a:extLst>
                </p:cNvPr>
                <p:cNvSpPr/>
                <p:nvPr/>
              </p:nvSpPr>
              <p:spPr>
                <a:xfrm>
                  <a:off x="3022520" y="4495835"/>
                  <a:ext cx="41069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 smtClean="0">
                            <a:latin typeface="Cambria Math" panose="02040503050406030204" pitchFamily="18" charset="0"/>
                          </a:rPr>
                          <m:t>+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91" name="Rectangle 190">
                  <a:extLst>
                    <a:ext uri="{FF2B5EF4-FFF2-40B4-BE49-F238E27FC236}">
                      <a16:creationId xmlns:a16="http://schemas.microsoft.com/office/drawing/2014/main" id="{19EE5356-F6F0-491D-85ED-FCE76BF5D3A3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022520" y="4495835"/>
                  <a:ext cx="410690" cy="369332"/>
                </a:xfrm>
                <a:prstGeom prst="rect">
                  <a:avLst/>
                </a:prstGeom>
                <a:blipFill>
                  <a:blip r:embed="rId9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92" name="Rectangle 191">
                  <a:extLst>
                    <a:ext uri="{FF2B5EF4-FFF2-40B4-BE49-F238E27FC236}">
                      <a16:creationId xmlns:a16="http://schemas.microsoft.com/office/drawing/2014/main" id="{0D1DA864-DAD3-4F68-8506-46676A66B4A8}"/>
                    </a:ext>
                  </a:extLst>
                </p:cNvPr>
                <p:cNvSpPr/>
                <p:nvPr/>
              </p:nvSpPr>
              <p:spPr>
                <a:xfrm>
                  <a:off x="3040986" y="4627567"/>
                  <a:ext cx="41069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92" name="Rectangle 191">
                  <a:extLst>
                    <a:ext uri="{FF2B5EF4-FFF2-40B4-BE49-F238E27FC236}">
                      <a16:creationId xmlns:a16="http://schemas.microsoft.com/office/drawing/2014/main" id="{0D1DA864-DAD3-4F68-8506-46676A66B4A8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040986" y="4627567"/>
                  <a:ext cx="410690" cy="369332"/>
                </a:xfrm>
                <a:prstGeom prst="rect">
                  <a:avLst/>
                </a:prstGeom>
                <a:blipFill>
                  <a:blip r:embed="rId10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81" name="Straight Connector 80">
              <a:extLst>
                <a:ext uri="{FF2B5EF4-FFF2-40B4-BE49-F238E27FC236}">
                  <a16:creationId xmlns:a16="http://schemas.microsoft.com/office/drawing/2014/main" id="{F5FC3FA3-65BE-47A2-8246-6B73C4E81862}"/>
                </a:ext>
              </a:extLst>
            </p:cNvPr>
            <p:cNvCxnSpPr/>
            <p:nvPr/>
          </p:nvCxnSpPr>
          <p:spPr>
            <a:xfrm>
              <a:off x="4351534" y="2732182"/>
              <a:ext cx="0" cy="27276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1">
              <a:extLst>
                <a:ext uri="{FF2B5EF4-FFF2-40B4-BE49-F238E27FC236}">
                  <a16:creationId xmlns:a16="http://schemas.microsoft.com/office/drawing/2014/main" id="{9BC7E08E-0510-422C-83B2-9CB7E6A92A17}"/>
                </a:ext>
              </a:extLst>
            </p:cNvPr>
            <p:cNvCxnSpPr>
              <a:cxnSpLocks/>
            </p:cNvCxnSpPr>
            <p:nvPr/>
          </p:nvCxnSpPr>
          <p:spPr>
            <a:xfrm>
              <a:off x="4372019" y="3666222"/>
              <a:ext cx="0" cy="93279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84" name="Group 83">
              <a:extLst>
                <a:ext uri="{FF2B5EF4-FFF2-40B4-BE49-F238E27FC236}">
                  <a16:creationId xmlns:a16="http://schemas.microsoft.com/office/drawing/2014/main" id="{FAB47D43-F71C-4B3B-A554-999EF85E7DBC}"/>
                </a:ext>
              </a:extLst>
            </p:cNvPr>
            <p:cNvGrpSpPr/>
            <p:nvPr/>
          </p:nvGrpSpPr>
          <p:grpSpPr>
            <a:xfrm rot="16200000">
              <a:off x="4068850" y="4775095"/>
              <a:ext cx="660991" cy="298206"/>
              <a:chOff x="9391502" y="3838294"/>
              <a:chExt cx="660991" cy="298206"/>
            </a:xfrm>
          </p:grpSpPr>
          <p:grpSp>
            <p:nvGrpSpPr>
              <p:cNvPr id="85" name="Group 84">
                <a:extLst>
                  <a:ext uri="{FF2B5EF4-FFF2-40B4-BE49-F238E27FC236}">
                    <a16:creationId xmlns:a16="http://schemas.microsoft.com/office/drawing/2014/main" id="{BE369663-D720-44CB-A91C-204BC64E0C97}"/>
                  </a:ext>
                </a:extLst>
              </p:cNvPr>
              <p:cNvGrpSpPr/>
              <p:nvPr/>
            </p:nvGrpSpPr>
            <p:grpSpPr>
              <a:xfrm rot="10800000">
                <a:off x="9883480" y="3845406"/>
                <a:ext cx="169013" cy="291094"/>
                <a:chOff x="3608294" y="2623632"/>
                <a:chExt cx="204010" cy="290601"/>
              </a:xfrm>
            </p:grpSpPr>
            <p:cxnSp>
              <p:nvCxnSpPr>
                <p:cNvPr id="104" name="Straight Connector 103">
                  <a:extLst>
                    <a:ext uri="{FF2B5EF4-FFF2-40B4-BE49-F238E27FC236}">
                      <a16:creationId xmlns:a16="http://schemas.microsoft.com/office/drawing/2014/main" id="{BAF52A3D-0BD8-465C-9DAA-A6A4508047A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5" name="Straight Connector 104">
                  <a:extLst>
                    <a:ext uri="{FF2B5EF4-FFF2-40B4-BE49-F238E27FC236}">
                      <a16:creationId xmlns:a16="http://schemas.microsoft.com/office/drawing/2014/main" id="{B145628F-EE43-4195-BEEE-4ADAE74A956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86" name="Group 85">
                <a:extLst>
                  <a:ext uri="{FF2B5EF4-FFF2-40B4-BE49-F238E27FC236}">
                    <a16:creationId xmlns:a16="http://schemas.microsoft.com/office/drawing/2014/main" id="{210D645A-43A0-4987-BEFF-3E2E49A2976E}"/>
                  </a:ext>
                </a:extLst>
              </p:cNvPr>
              <p:cNvGrpSpPr/>
              <p:nvPr/>
            </p:nvGrpSpPr>
            <p:grpSpPr>
              <a:xfrm rot="10800000">
                <a:off x="9665237" y="3838294"/>
                <a:ext cx="218348" cy="291095"/>
                <a:chOff x="3548743" y="2623631"/>
                <a:chExt cx="263561" cy="290602"/>
              </a:xfrm>
            </p:grpSpPr>
            <p:cxnSp>
              <p:nvCxnSpPr>
                <p:cNvPr id="102" name="Straight Connector 101">
                  <a:extLst>
                    <a:ext uri="{FF2B5EF4-FFF2-40B4-BE49-F238E27FC236}">
                      <a16:creationId xmlns:a16="http://schemas.microsoft.com/office/drawing/2014/main" id="{CCBC4596-B8DB-4CA2-AF42-9C73456457D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3" name="Straight Connector 102">
                  <a:extLst>
                    <a:ext uri="{FF2B5EF4-FFF2-40B4-BE49-F238E27FC236}">
                      <a16:creationId xmlns:a16="http://schemas.microsoft.com/office/drawing/2014/main" id="{907D83DC-D3CD-4055-B00C-7C1E4312C9A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87" name="Group 86">
                <a:extLst>
                  <a:ext uri="{FF2B5EF4-FFF2-40B4-BE49-F238E27FC236}">
                    <a16:creationId xmlns:a16="http://schemas.microsoft.com/office/drawing/2014/main" id="{A39E523B-DF66-4EE2-B8F3-BDCC6E49E63D}"/>
                  </a:ext>
                </a:extLst>
              </p:cNvPr>
              <p:cNvGrpSpPr/>
              <p:nvPr/>
            </p:nvGrpSpPr>
            <p:grpSpPr>
              <a:xfrm rot="10800000">
                <a:off x="9446996" y="3838294"/>
                <a:ext cx="218348" cy="291095"/>
                <a:chOff x="3548743" y="2623631"/>
                <a:chExt cx="263561" cy="290602"/>
              </a:xfrm>
            </p:grpSpPr>
            <p:cxnSp>
              <p:nvCxnSpPr>
                <p:cNvPr id="89" name="Straight Connector 88">
                  <a:extLst>
                    <a:ext uri="{FF2B5EF4-FFF2-40B4-BE49-F238E27FC236}">
                      <a16:creationId xmlns:a16="http://schemas.microsoft.com/office/drawing/2014/main" id="{93C5DE2D-FDBF-4DD3-BB01-3D46240DA3F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0" name="Straight Connector 89">
                  <a:extLst>
                    <a:ext uri="{FF2B5EF4-FFF2-40B4-BE49-F238E27FC236}">
                      <a16:creationId xmlns:a16="http://schemas.microsoft.com/office/drawing/2014/main" id="{57BF886D-1B6F-4643-B25A-4B2D170258B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88" name="Straight Connector 87">
                <a:extLst>
                  <a:ext uri="{FF2B5EF4-FFF2-40B4-BE49-F238E27FC236}">
                    <a16:creationId xmlns:a16="http://schemas.microsoft.com/office/drawing/2014/main" id="{17ABBD83-FE7B-40F3-BF17-778E6FC74686}"/>
                  </a:ext>
                </a:extLst>
              </p:cNvPr>
              <p:cNvCxnSpPr>
                <a:cxnSpLocks/>
              </p:cNvCxnSpPr>
              <p:nvPr/>
            </p:nvCxnSpPr>
            <p:spPr>
              <a:xfrm rot="10800000" flipV="1">
                <a:off x="9391502" y="3840281"/>
                <a:ext cx="55708" cy="149678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06" name="Straight Connector 105">
              <a:extLst>
                <a:ext uri="{FF2B5EF4-FFF2-40B4-BE49-F238E27FC236}">
                  <a16:creationId xmlns:a16="http://schemas.microsoft.com/office/drawing/2014/main" id="{8CA96B4B-1A79-42C0-9829-A86FCC208377}"/>
                </a:ext>
              </a:extLst>
            </p:cNvPr>
            <p:cNvCxnSpPr>
              <a:cxnSpLocks/>
            </p:cNvCxnSpPr>
            <p:nvPr/>
          </p:nvCxnSpPr>
          <p:spPr>
            <a:xfrm>
              <a:off x="4405350" y="5256362"/>
              <a:ext cx="0" cy="28104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7" name="Straight Connector 106">
              <a:extLst>
                <a:ext uri="{FF2B5EF4-FFF2-40B4-BE49-F238E27FC236}">
                  <a16:creationId xmlns:a16="http://schemas.microsoft.com/office/drawing/2014/main" id="{6C06FF0D-C6B0-417C-A732-4C7615E7D06E}"/>
                </a:ext>
              </a:extLst>
            </p:cNvPr>
            <p:cNvCxnSpPr/>
            <p:nvPr/>
          </p:nvCxnSpPr>
          <p:spPr>
            <a:xfrm rot="5400000" flipH="1">
              <a:off x="3859013" y="4064031"/>
              <a:ext cx="228600" cy="0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Straight Connector 107">
              <a:extLst>
                <a:ext uri="{FF2B5EF4-FFF2-40B4-BE49-F238E27FC236}">
                  <a16:creationId xmlns:a16="http://schemas.microsoft.com/office/drawing/2014/main" id="{3F208530-7886-4408-8F9A-A3763B2DF38D}"/>
                </a:ext>
              </a:extLst>
            </p:cNvPr>
            <p:cNvCxnSpPr/>
            <p:nvPr/>
          </p:nvCxnSpPr>
          <p:spPr>
            <a:xfrm rot="5400000" flipH="1">
              <a:off x="3756729" y="4065343"/>
              <a:ext cx="228600" cy="0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10" name="Rectangle 109">
                  <a:extLst>
                    <a:ext uri="{FF2B5EF4-FFF2-40B4-BE49-F238E27FC236}">
                      <a16:creationId xmlns:a16="http://schemas.microsoft.com/office/drawing/2014/main" id="{37A072EA-9E93-434D-ABA3-443BFF495F67}"/>
                    </a:ext>
                  </a:extLst>
                </p:cNvPr>
                <p:cNvSpPr/>
                <p:nvPr/>
              </p:nvSpPr>
              <p:spPr>
                <a:xfrm>
                  <a:off x="3804639" y="4539535"/>
                  <a:ext cx="488403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10" name="Rectangle 109">
                  <a:extLst>
                    <a:ext uri="{FF2B5EF4-FFF2-40B4-BE49-F238E27FC236}">
                      <a16:creationId xmlns:a16="http://schemas.microsoft.com/office/drawing/2014/main" id="{37A072EA-9E93-434D-ABA3-443BFF495F67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804639" y="4539535"/>
                  <a:ext cx="488403" cy="369332"/>
                </a:xfrm>
                <a:prstGeom prst="rect">
                  <a:avLst/>
                </a:prstGeom>
                <a:blipFill>
                  <a:blip r:embed="rId11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grpSp>
          <p:nvGrpSpPr>
            <p:cNvPr id="83" name="Group 82">
              <a:extLst>
                <a:ext uri="{FF2B5EF4-FFF2-40B4-BE49-F238E27FC236}">
                  <a16:creationId xmlns:a16="http://schemas.microsoft.com/office/drawing/2014/main" id="{51C656D4-5E15-4821-A0AC-E80CCD7BBE4C}"/>
                </a:ext>
              </a:extLst>
            </p:cNvPr>
            <p:cNvGrpSpPr/>
            <p:nvPr/>
          </p:nvGrpSpPr>
          <p:grpSpPr>
            <a:xfrm>
              <a:off x="5554761" y="4690821"/>
              <a:ext cx="298207" cy="655225"/>
              <a:chOff x="4147623" y="3609324"/>
              <a:chExt cx="297702" cy="790900"/>
            </a:xfrm>
          </p:grpSpPr>
          <p:grpSp>
            <p:nvGrpSpPr>
              <p:cNvPr id="91" name="Group 90">
                <a:extLst>
                  <a:ext uri="{FF2B5EF4-FFF2-40B4-BE49-F238E27FC236}">
                    <a16:creationId xmlns:a16="http://schemas.microsoft.com/office/drawing/2014/main" id="{8FD3A6B3-5585-4AA4-BF0B-465258FFCDC2}"/>
                  </a:ext>
                </a:extLst>
              </p:cNvPr>
              <p:cNvGrpSpPr/>
              <p:nvPr/>
            </p:nvGrpSpPr>
            <p:grpSpPr>
              <a:xfrm rot="16200000">
                <a:off x="4190919" y="4152918"/>
                <a:ext cx="204010" cy="290601"/>
                <a:chOff x="3608294" y="2623632"/>
                <a:chExt cx="204010" cy="290601"/>
              </a:xfrm>
            </p:grpSpPr>
            <p:cxnSp>
              <p:nvCxnSpPr>
                <p:cNvPr id="129" name="Straight Connector 128">
                  <a:extLst>
                    <a:ext uri="{FF2B5EF4-FFF2-40B4-BE49-F238E27FC236}">
                      <a16:creationId xmlns:a16="http://schemas.microsoft.com/office/drawing/2014/main" id="{3F895DEA-72DF-4130-8275-3EACCB6F2AE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0" name="Straight Connector 129">
                  <a:extLst>
                    <a:ext uri="{FF2B5EF4-FFF2-40B4-BE49-F238E27FC236}">
                      <a16:creationId xmlns:a16="http://schemas.microsoft.com/office/drawing/2014/main" id="{6D5347F0-6AD3-48B0-A0C2-BC06B84633B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09" name="Group 108">
                <a:extLst>
                  <a:ext uri="{FF2B5EF4-FFF2-40B4-BE49-F238E27FC236}">
                    <a16:creationId xmlns:a16="http://schemas.microsoft.com/office/drawing/2014/main" id="{EF3B1AA7-71F8-4EB7-A254-2F372F12FCBE}"/>
                  </a:ext>
                </a:extLst>
              </p:cNvPr>
              <p:cNvGrpSpPr/>
              <p:nvPr/>
            </p:nvGrpSpPr>
            <p:grpSpPr>
              <a:xfrm rot="16200000">
                <a:off x="4168243" y="3919260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115" name="Straight Connector 114">
                  <a:extLst>
                    <a:ext uri="{FF2B5EF4-FFF2-40B4-BE49-F238E27FC236}">
                      <a16:creationId xmlns:a16="http://schemas.microsoft.com/office/drawing/2014/main" id="{C95E9E0E-39D6-40F3-9EB0-5CECF77EAAC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7" name="Straight Connector 126">
                  <a:extLst>
                    <a:ext uri="{FF2B5EF4-FFF2-40B4-BE49-F238E27FC236}">
                      <a16:creationId xmlns:a16="http://schemas.microsoft.com/office/drawing/2014/main" id="{31DD3E12-2D5F-4E00-956D-FEFEC4935B5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11" name="Group 110">
                <a:extLst>
                  <a:ext uri="{FF2B5EF4-FFF2-40B4-BE49-F238E27FC236}">
                    <a16:creationId xmlns:a16="http://schemas.microsoft.com/office/drawing/2014/main" id="{090C7423-6453-4745-AD58-03BDC5B1D8E1}"/>
                  </a:ext>
                </a:extLst>
              </p:cNvPr>
              <p:cNvGrpSpPr/>
              <p:nvPr/>
            </p:nvGrpSpPr>
            <p:grpSpPr>
              <a:xfrm rot="16200000">
                <a:off x="4168243" y="3655828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113" name="Straight Connector 112">
                  <a:extLst>
                    <a:ext uri="{FF2B5EF4-FFF2-40B4-BE49-F238E27FC236}">
                      <a16:creationId xmlns:a16="http://schemas.microsoft.com/office/drawing/2014/main" id="{7F7BB193-12AB-469D-9677-C7320708456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4" name="Straight Connector 113">
                  <a:extLst>
                    <a:ext uri="{FF2B5EF4-FFF2-40B4-BE49-F238E27FC236}">
                      <a16:creationId xmlns:a16="http://schemas.microsoft.com/office/drawing/2014/main" id="{3D4DE5CC-2735-4CBC-BFE9-39B04DBA161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12" name="Straight Connector 111">
                <a:extLst>
                  <a:ext uri="{FF2B5EF4-FFF2-40B4-BE49-F238E27FC236}">
                    <a16:creationId xmlns:a16="http://schemas.microsoft.com/office/drawing/2014/main" id="{3395EFCE-C23A-4ED8-B71F-AAED23C3FB7E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4308632" y="3609324"/>
                <a:ext cx="134708" cy="60283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31" name="Straight Connector 130">
              <a:extLst>
                <a:ext uri="{FF2B5EF4-FFF2-40B4-BE49-F238E27FC236}">
                  <a16:creationId xmlns:a16="http://schemas.microsoft.com/office/drawing/2014/main" id="{09C7CB5F-5645-49FF-87A1-875ADC4D722B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716043" y="5346046"/>
              <a:ext cx="0" cy="191363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2" name="Rectangle 131">
                  <a:extLst>
                    <a:ext uri="{FF2B5EF4-FFF2-40B4-BE49-F238E27FC236}">
                      <a16:creationId xmlns:a16="http://schemas.microsoft.com/office/drawing/2014/main" id="{CA7AA1E2-E3FE-4C64-B510-639F669112F0}"/>
                    </a:ext>
                  </a:extLst>
                </p:cNvPr>
                <p:cNvSpPr/>
                <p:nvPr/>
              </p:nvSpPr>
              <p:spPr>
                <a:xfrm>
                  <a:off x="5852968" y="4825297"/>
                  <a:ext cx="504562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𝐸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32" name="Rectangle 131">
                  <a:extLst>
                    <a:ext uri="{FF2B5EF4-FFF2-40B4-BE49-F238E27FC236}">
                      <a16:creationId xmlns:a16="http://schemas.microsoft.com/office/drawing/2014/main" id="{CA7AA1E2-E3FE-4C64-B510-639F669112F0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852968" y="4825297"/>
                  <a:ext cx="504562" cy="369332"/>
                </a:xfrm>
                <a:prstGeom prst="rect">
                  <a:avLst/>
                </a:prstGeom>
                <a:blipFill>
                  <a:blip r:embed="rId1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36" name="Rectangle 135">
              <a:extLst>
                <a:ext uri="{FF2B5EF4-FFF2-40B4-BE49-F238E27FC236}">
                  <a16:creationId xmlns:a16="http://schemas.microsoft.com/office/drawing/2014/main" id="{A9CFF28E-C091-47AF-83E2-6DE317240147}"/>
                </a:ext>
              </a:extLst>
            </p:cNvPr>
            <p:cNvSpPr/>
            <p:nvPr/>
          </p:nvSpPr>
          <p:spPr>
            <a:xfrm>
              <a:off x="4372412" y="2309596"/>
              <a:ext cx="603050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dirty="0"/>
                <a:t>10 V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8" name="Rectangle 137">
                  <a:extLst>
                    <a:ext uri="{FF2B5EF4-FFF2-40B4-BE49-F238E27FC236}">
                      <a16:creationId xmlns:a16="http://schemas.microsoft.com/office/drawing/2014/main" id="{F73E2E6E-3328-49AD-9EA3-15EC11863744}"/>
                    </a:ext>
                  </a:extLst>
                </p:cNvPr>
                <p:cNvSpPr/>
                <p:nvPr/>
              </p:nvSpPr>
              <p:spPr>
                <a:xfrm>
                  <a:off x="5752938" y="4283878"/>
                  <a:ext cx="474682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𝐸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38" name="Rectangle 137">
                  <a:extLst>
                    <a:ext uri="{FF2B5EF4-FFF2-40B4-BE49-F238E27FC236}">
                      <a16:creationId xmlns:a16="http://schemas.microsoft.com/office/drawing/2014/main" id="{F73E2E6E-3328-49AD-9EA3-15EC11863744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752938" y="4283878"/>
                  <a:ext cx="474682" cy="369332"/>
                </a:xfrm>
                <a:prstGeom prst="rect">
                  <a:avLst/>
                </a:prstGeom>
                <a:blipFill>
                  <a:blip r:embed="rId1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41" name="Oval 140">
              <a:extLst>
                <a:ext uri="{FF2B5EF4-FFF2-40B4-BE49-F238E27FC236}">
                  <a16:creationId xmlns:a16="http://schemas.microsoft.com/office/drawing/2014/main" id="{5460039B-C430-44A1-A3CD-54BAFF48BE7C}"/>
                </a:ext>
              </a:extLst>
            </p:cNvPr>
            <p:cNvSpPr/>
            <p:nvPr/>
          </p:nvSpPr>
          <p:spPr>
            <a:xfrm>
              <a:off x="5706426" y="4488317"/>
              <a:ext cx="45720" cy="4572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34" name="Content Placeholder 2">
            <a:extLst>
              <a:ext uri="{FF2B5EF4-FFF2-40B4-BE49-F238E27FC236}">
                <a16:creationId xmlns:a16="http://schemas.microsoft.com/office/drawing/2014/main" id="{96E9FA82-8FEF-4EE4-B4BF-0C9AFF94A85E}"/>
              </a:ext>
            </a:extLst>
          </p:cNvPr>
          <p:cNvSpPr txBox="1">
            <a:spLocks/>
          </p:cNvSpPr>
          <p:nvPr/>
        </p:nvSpPr>
        <p:spPr>
          <a:xfrm>
            <a:off x="7198338" y="2128322"/>
            <a:ext cx="4329007" cy="82744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FF0000"/>
                </a:solidFill>
              </a:rPr>
              <a:t>5. Using the rule of thumb, what  is the output voltage, </a:t>
            </a:r>
            <a:r>
              <a:rPr lang="en-US" sz="2400" dirty="0" err="1">
                <a:solidFill>
                  <a:srgbClr val="FF0000"/>
                </a:solidFill>
              </a:rPr>
              <a:t>V</a:t>
            </a:r>
            <a:r>
              <a:rPr lang="en-US" sz="2400" baseline="-25000" dirty="0" err="1">
                <a:solidFill>
                  <a:srgbClr val="FF0000"/>
                </a:solidFill>
              </a:rPr>
              <a:t>out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endParaRPr lang="en-US" sz="2400" baseline="-25000" dirty="0">
              <a:solidFill>
                <a:srgbClr val="FF0000"/>
              </a:solidFill>
            </a:endParaRPr>
          </a:p>
        </p:txBody>
      </p:sp>
      <p:sp>
        <p:nvSpPr>
          <p:cNvPr id="150" name="Content Placeholder 2">
            <a:extLst>
              <a:ext uri="{FF2B5EF4-FFF2-40B4-BE49-F238E27FC236}">
                <a16:creationId xmlns:a16="http://schemas.microsoft.com/office/drawing/2014/main" id="{34D8126C-7554-4A54-B09F-7B5E179B9364}"/>
              </a:ext>
            </a:extLst>
          </p:cNvPr>
          <p:cNvSpPr txBox="1">
            <a:spLocks/>
          </p:cNvSpPr>
          <p:nvPr/>
        </p:nvSpPr>
        <p:spPr>
          <a:xfrm>
            <a:off x="7444449" y="5214843"/>
            <a:ext cx="4547201" cy="55137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FF0000"/>
                </a:solidFill>
              </a:rPr>
              <a:t>7. Calculate the value for R</a:t>
            </a:r>
            <a:r>
              <a:rPr lang="en-US" sz="2400" baseline="-25000" dirty="0">
                <a:solidFill>
                  <a:srgbClr val="FF0000"/>
                </a:solidFill>
              </a:rPr>
              <a:t>C</a:t>
            </a:r>
            <a:r>
              <a:rPr lang="en-US" sz="2400" dirty="0">
                <a:solidFill>
                  <a:srgbClr val="FF0000"/>
                </a:solidFill>
              </a:rPr>
              <a:t>.</a:t>
            </a:r>
            <a:endParaRPr lang="en-US" sz="2400" baseline="-25000" dirty="0">
              <a:solidFill>
                <a:srgbClr val="FF0000"/>
              </a:solidFill>
            </a:endParaRPr>
          </a:p>
        </p:txBody>
      </p:sp>
      <p:sp>
        <p:nvSpPr>
          <p:cNvPr id="151" name="Content Placeholder 2">
            <a:extLst>
              <a:ext uri="{FF2B5EF4-FFF2-40B4-BE49-F238E27FC236}">
                <a16:creationId xmlns:a16="http://schemas.microsoft.com/office/drawing/2014/main" id="{600048DB-367C-4EE6-BBAF-313F95EC8314}"/>
              </a:ext>
            </a:extLst>
          </p:cNvPr>
          <p:cNvSpPr txBox="1">
            <a:spLocks/>
          </p:cNvSpPr>
          <p:nvPr/>
        </p:nvSpPr>
        <p:spPr>
          <a:xfrm>
            <a:off x="7345290" y="3351943"/>
            <a:ext cx="4547201" cy="56775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FF0000"/>
                </a:solidFill>
              </a:rPr>
              <a:t>6. What is the collector current?</a:t>
            </a:r>
            <a:endParaRPr lang="en-US" sz="2400" baseline="-25000" dirty="0">
              <a:solidFill>
                <a:srgbClr val="FF0000"/>
              </a:solidFill>
            </a:endParaRPr>
          </a:p>
        </p:txBody>
      </p:sp>
      <p:sp>
        <p:nvSpPr>
          <p:cNvPr id="137" name="Content Placeholder 2">
            <a:extLst>
              <a:ext uri="{FF2B5EF4-FFF2-40B4-BE49-F238E27FC236}">
                <a16:creationId xmlns:a16="http://schemas.microsoft.com/office/drawing/2014/main" id="{9E268D00-AEBC-4300-9E44-03DC73112FB0}"/>
              </a:ext>
            </a:extLst>
          </p:cNvPr>
          <p:cNvSpPr txBox="1">
            <a:spLocks/>
          </p:cNvSpPr>
          <p:nvPr/>
        </p:nvSpPr>
        <p:spPr>
          <a:xfrm>
            <a:off x="877731" y="5424882"/>
            <a:ext cx="4435154" cy="9028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0070C0"/>
                </a:solidFill>
              </a:rPr>
              <a:t>Rule of thumb: </a:t>
            </a:r>
          </a:p>
          <a:p>
            <a:pPr marL="0" indent="0">
              <a:buNone/>
            </a:pPr>
            <a:r>
              <a:rPr lang="en-US" sz="2400" dirty="0">
                <a:solidFill>
                  <a:srgbClr val="0070C0"/>
                </a:solidFill>
              </a:rPr>
              <a:t>Make V</a:t>
            </a:r>
            <a:r>
              <a:rPr lang="en-US" sz="2400" baseline="-25000" dirty="0">
                <a:solidFill>
                  <a:srgbClr val="0070C0"/>
                </a:solidFill>
              </a:rPr>
              <a:t>CE</a:t>
            </a:r>
            <a:r>
              <a:rPr lang="en-US" sz="2400" dirty="0">
                <a:solidFill>
                  <a:srgbClr val="0070C0"/>
                </a:solidFill>
              </a:rPr>
              <a:t> half of (V</a:t>
            </a:r>
            <a:r>
              <a:rPr lang="en-US" sz="2400" baseline="-25000" dirty="0">
                <a:solidFill>
                  <a:srgbClr val="0070C0"/>
                </a:solidFill>
              </a:rPr>
              <a:t>CC</a:t>
            </a:r>
            <a:r>
              <a:rPr lang="en-US" sz="2400" dirty="0">
                <a:solidFill>
                  <a:srgbClr val="0070C0"/>
                </a:solidFill>
              </a:rPr>
              <a:t> - V</a:t>
            </a:r>
            <a:r>
              <a:rPr lang="en-US" sz="2400" baseline="-25000" dirty="0">
                <a:solidFill>
                  <a:srgbClr val="0070C0"/>
                </a:solidFill>
              </a:rPr>
              <a:t>E</a:t>
            </a:r>
            <a:r>
              <a:rPr lang="en-US" sz="2400" dirty="0">
                <a:solidFill>
                  <a:srgbClr val="0070C0"/>
                </a:solidFill>
              </a:rPr>
              <a:t>)</a:t>
            </a:r>
            <a:endParaRPr lang="en-US" sz="2400" baseline="-25000" dirty="0">
              <a:solidFill>
                <a:srgbClr val="0070C0"/>
              </a:solidFill>
            </a:endParaRPr>
          </a:p>
        </p:txBody>
      </p:sp>
      <p:sp>
        <p:nvSpPr>
          <p:cNvPr id="148" name="Content Placeholder 2">
            <a:extLst>
              <a:ext uri="{FF2B5EF4-FFF2-40B4-BE49-F238E27FC236}">
                <a16:creationId xmlns:a16="http://schemas.microsoft.com/office/drawing/2014/main" id="{EE509E88-8896-488A-8C7F-5E652E9924C6}"/>
              </a:ext>
            </a:extLst>
          </p:cNvPr>
          <p:cNvSpPr txBox="1">
            <a:spLocks/>
          </p:cNvSpPr>
          <p:nvPr/>
        </p:nvSpPr>
        <p:spPr>
          <a:xfrm>
            <a:off x="10858824" y="2932204"/>
            <a:ext cx="1014476" cy="50866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0070C0"/>
                </a:solidFill>
              </a:rPr>
              <a:t>6.0 V</a:t>
            </a:r>
            <a:endParaRPr lang="en-US" sz="2400" baseline="-25000" dirty="0">
              <a:solidFill>
                <a:srgbClr val="0070C0"/>
              </a:solidFill>
            </a:endParaRPr>
          </a:p>
        </p:txBody>
      </p:sp>
      <p:sp>
        <p:nvSpPr>
          <p:cNvPr id="149" name="Content Placeholder 2">
            <a:extLst>
              <a:ext uri="{FF2B5EF4-FFF2-40B4-BE49-F238E27FC236}">
                <a16:creationId xmlns:a16="http://schemas.microsoft.com/office/drawing/2014/main" id="{D61909FF-9793-437A-BA08-C8D4B54815D7}"/>
              </a:ext>
            </a:extLst>
          </p:cNvPr>
          <p:cNvSpPr txBox="1">
            <a:spLocks/>
          </p:cNvSpPr>
          <p:nvPr/>
        </p:nvSpPr>
        <p:spPr>
          <a:xfrm>
            <a:off x="8686966" y="4383432"/>
            <a:ext cx="3253773" cy="50866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0070C0"/>
                </a:solidFill>
              </a:rPr>
              <a:t>= 100 * 0.1 mA = 10 mA</a:t>
            </a:r>
            <a:endParaRPr lang="en-US" sz="2400" baseline="-25000" dirty="0">
              <a:solidFill>
                <a:srgbClr val="0070C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5" name="Content Placeholder 2">
                <a:extLst>
                  <a:ext uri="{FF2B5EF4-FFF2-40B4-BE49-F238E27FC236}">
                    <a16:creationId xmlns:a16="http://schemas.microsoft.com/office/drawing/2014/main" id="{4A72CFC8-3206-4F20-A7F7-0AA478EA3219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8704768" y="5854815"/>
                <a:ext cx="3039968" cy="472951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r>
                  <a:rPr lang="en-US" sz="2400" dirty="0">
                    <a:solidFill>
                      <a:srgbClr val="0070C0"/>
                    </a:solidFill>
                  </a:rPr>
                  <a:t>4.0 V / 10 mA = 400 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US" sz="2400">
                        <a:solidFill>
                          <a:srgbClr val="0070C0"/>
                        </a:solidFill>
                      </a:rPr>
                      <m:t>Ω</m:t>
                    </m:r>
                  </m:oMath>
                </a14:m>
                <a:r>
                  <a:rPr lang="en-US" sz="2400" dirty="0">
                    <a:solidFill>
                      <a:srgbClr val="0070C0"/>
                    </a:solidFill>
                  </a:rPr>
                  <a:t> </a:t>
                </a:r>
                <a:endParaRPr lang="en-US" sz="2400" baseline="-25000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155" name="Content Placeholder 2">
                <a:extLst>
                  <a:ext uri="{FF2B5EF4-FFF2-40B4-BE49-F238E27FC236}">
                    <a16:creationId xmlns:a16="http://schemas.microsoft.com/office/drawing/2014/main" id="{4A72CFC8-3206-4F20-A7F7-0AA478EA321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704768" y="5854815"/>
                <a:ext cx="3039968" cy="472951"/>
              </a:xfrm>
              <a:prstGeom prst="rect">
                <a:avLst/>
              </a:prstGeom>
              <a:blipFill>
                <a:blip r:embed="rId14"/>
                <a:stretch>
                  <a:fillRect l="-3206" t="-17949" b="-1794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7" name="Content Placeholder 2">
            <a:extLst>
              <a:ext uri="{FF2B5EF4-FFF2-40B4-BE49-F238E27FC236}">
                <a16:creationId xmlns:a16="http://schemas.microsoft.com/office/drawing/2014/main" id="{1A4F5ED1-2FC7-4CD9-B460-3DB29280D4CB}"/>
              </a:ext>
            </a:extLst>
          </p:cNvPr>
          <p:cNvSpPr txBox="1">
            <a:spLocks/>
          </p:cNvSpPr>
          <p:nvPr/>
        </p:nvSpPr>
        <p:spPr>
          <a:xfrm>
            <a:off x="8413635" y="3821906"/>
            <a:ext cx="1507315" cy="5268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0070C0"/>
                </a:solidFill>
              </a:rPr>
              <a:t>I</a:t>
            </a:r>
            <a:r>
              <a:rPr lang="en-US" sz="2400" baseline="-25000" dirty="0">
                <a:solidFill>
                  <a:srgbClr val="0070C0"/>
                </a:solidFill>
              </a:rPr>
              <a:t>C </a:t>
            </a:r>
            <a:r>
              <a:rPr lang="en-US" sz="2400" dirty="0">
                <a:solidFill>
                  <a:srgbClr val="0070C0"/>
                </a:solidFill>
              </a:rPr>
              <a:t>= </a:t>
            </a:r>
            <a:r>
              <a:rPr lang="el-GR" sz="2400" dirty="0">
                <a:solidFill>
                  <a:srgbClr val="0070C0"/>
                </a:solidFill>
              </a:rPr>
              <a:t>β </a:t>
            </a:r>
            <a:r>
              <a:rPr lang="en-US" sz="2400" dirty="0">
                <a:solidFill>
                  <a:srgbClr val="0070C0"/>
                </a:solidFill>
              </a:rPr>
              <a:t> I</a:t>
            </a:r>
            <a:r>
              <a:rPr lang="en-US" sz="2400" baseline="-25000" dirty="0">
                <a:solidFill>
                  <a:srgbClr val="0070C0"/>
                </a:solidFill>
              </a:rPr>
              <a:t>B </a:t>
            </a:r>
          </a:p>
        </p:txBody>
      </p:sp>
      <p:sp>
        <p:nvSpPr>
          <p:cNvPr id="168" name="Content Placeholder 2">
            <a:extLst>
              <a:ext uri="{FF2B5EF4-FFF2-40B4-BE49-F238E27FC236}">
                <a16:creationId xmlns:a16="http://schemas.microsoft.com/office/drawing/2014/main" id="{D60CDE9B-3E12-4386-A316-F3ECE34EDB79}"/>
              </a:ext>
            </a:extLst>
          </p:cNvPr>
          <p:cNvSpPr txBox="1">
            <a:spLocks/>
          </p:cNvSpPr>
          <p:nvPr/>
        </p:nvSpPr>
        <p:spPr>
          <a:xfrm>
            <a:off x="6183217" y="2965897"/>
            <a:ext cx="1014476" cy="50866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0070C0"/>
                </a:solidFill>
              </a:rPr>
              <a:t>6.0 V</a:t>
            </a:r>
            <a:endParaRPr lang="en-US" sz="2400" baseline="-250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1726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4" grpId="0"/>
      <p:bldP spid="150" grpId="0"/>
      <p:bldP spid="151" grpId="0"/>
      <p:bldP spid="137" grpId="0"/>
      <p:bldP spid="148" grpId="0"/>
      <p:bldP spid="149" grpId="0"/>
      <p:bldP spid="155" grpId="0"/>
      <p:bldP spid="167" grpId="0"/>
      <p:bldP spid="168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2B873C-BDF3-47A7-990F-4F0F018797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5034" y="365220"/>
            <a:ext cx="10668000" cy="1325563"/>
          </a:xfrm>
        </p:spPr>
        <p:txBody>
          <a:bodyPr/>
          <a:lstStyle/>
          <a:p>
            <a:r>
              <a:rPr lang="en-US" dirty="0"/>
              <a:t>Common Emitter Amplifier Circuit – Example 5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59C463-062A-4391-A005-C3CFA0280E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68606" y="1457028"/>
            <a:ext cx="10515600" cy="83882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Find values for the resistors to bias the circuit so that I</a:t>
            </a:r>
            <a:r>
              <a:rPr lang="en-US" baseline="-25000" dirty="0"/>
              <a:t>B</a:t>
            </a:r>
            <a:r>
              <a:rPr lang="en-US" dirty="0"/>
              <a:t> = 0.1 mA. The transistor has </a:t>
            </a:r>
            <a:r>
              <a:rPr lang="el-GR" dirty="0"/>
              <a:t>β</a:t>
            </a:r>
            <a:r>
              <a:rPr lang="en-US" dirty="0"/>
              <a:t> = 100.</a:t>
            </a: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33DC8E5A-B208-46BF-9F7B-512D78D5D139}"/>
              </a:ext>
            </a:extLst>
          </p:cNvPr>
          <p:cNvGrpSpPr/>
          <p:nvPr/>
        </p:nvGrpSpPr>
        <p:grpSpPr>
          <a:xfrm>
            <a:off x="488315" y="1923104"/>
            <a:ext cx="6538554" cy="3631597"/>
            <a:chOff x="708069" y="2309596"/>
            <a:chExt cx="6538554" cy="3631597"/>
          </a:xfrm>
        </p:grpSpPr>
        <p:grpSp>
          <p:nvGrpSpPr>
            <p:cNvPr id="116" name="Group 115">
              <a:extLst>
                <a:ext uri="{FF2B5EF4-FFF2-40B4-BE49-F238E27FC236}">
                  <a16:creationId xmlns:a16="http://schemas.microsoft.com/office/drawing/2014/main" id="{B6EC8711-B3C5-48A0-AE95-D2C11E8D46A1}"/>
                </a:ext>
              </a:extLst>
            </p:cNvPr>
            <p:cNvGrpSpPr/>
            <p:nvPr/>
          </p:nvGrpSpPr>
          <p:grpSpPr>
            <a:xfrm>
              <a:off x="5547650" y="2895524"/>
              <a:ext cx="298207" cy="660991"/>
              <a:chOff x="4147623" y="3602364"/>
              <a:chExt cx="297702" cy="797860"/>
            </a:xfrm>
          </p:grpSpPr>
          <p:grpSp>
            <p:nvGrpSpPr>
              <p:cNvPr id="117" name="Group 116">
                <a:extLst>
                  <a:ext uri="{FF2B5EF4-FFF2-40B4-BE49-F238E27FC236}">
                    <a16:creationId xmlns:a16="http://schemas.microsoft.com/office/drawing/2014/main" id="{B698F0B2-9AD2-46A3-87D3-7283ACF4511C}"/>
                  </a:ext>
                </a:extLst>
              </p:cNvPr>
              <p:cNvGrpSpPr/>
              <p:nvPr/>
            </p:nvGrpSpPr>
            <p:grpSpPr>
              <a:xfrm rot="16200000">
                <a:off x="4190919" y="4152918"/>
                <a:ext cx="204010" cy="290601"/>
                <a:chOff x="3608294" y="2623632"/>
                <a:chExt cx="204010" cy="290601"/>
              </a:xfrm>
            </p:grpSpPr>
            <p:cxnSp>
              <p:nvCxnSpPr>
                <p:cNvPr id="125" name="Straight Connector 124">
                  <a:extLst>
                    <a:ext uri="{FF2B5EF4-FFF2-40B4-BE49-F238E27FC236}">
                      <a16:creationId xmlns:a16="http://schemas.microsoft.com/office/drawing/2014/main" id="{8A4A04E1-4457-4CC2-8046-F3E8B370B53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6" name="Straight Connector 125">
                  <a:extLst>
                    <a:ext uri="{FF2B5EF4-FFF2-40B4-BE49-F238E27FC236}">
                      <a16:creationId xmlns:a16="http://schemas.microsoft.com/office/drawing/2014/main" id="{F857E697-93BB-4568-B3E7-DECFE7AE2D4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18" name="Group 117">
                <a:extLst>
                  <a:ext uri="{FF2B5EF4-FFF2-40B4-BE49-F238E27FC236}">
                    <a16:creationId xmlns:a16="http://schemas.microsoft.com/office/drawing/2014/main" id="{D43EA4A0-D5A0-4D41-B56C-F98F8D605A79}"/>
                  </a:ext>
                </a:extLst>
              </p:cNvPr>
              <p:cNvGrpSpPr/>
              <p:nvPr/>
            </p:nvGrpSpPr>
            <p:grpSpPr>
              <a:xfrm rot="16200000">
                <a:off x="4168243" y="3919260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123" name="Straight Connector 122">
                  <a:extLst>
                    <a:ext uri="{FF2B5EF4-FFF2-40B4-BE49-F238E27FC236}">
                      <a16:creationId xmlns:a16="http://schemas.microsoft.com/office/drawing/2014/main" id="{0840DCFF-B140-4BB7-8185-7CE0A74939E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4" name="Straight Connector 123">
                  <a:extLst>
                    <a:ext uri="{FF2B5EF4-FFF2-40B4-BE49-F238E27FC236}">
                      <a16:creationId xmlns:a16="http://schemas.microsoft.com/office/drawing/2014/main" id="{4B08FBD4-B753-435C-9865-B2072C847223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19" name="Group 118">
                <a:extLst>
                  <a:ext uri="{FF2B5EF4-FFF2-40B4-BE49-F238E27FC236}">
                    <a16:creationId xmlns:a16="http://schemas.microsoft.com/office/drawing/2014/main" id="{FD680264-579F-4AFA-8D27-F4D97F63BDD2}"/>
                  </a:ext>
                </a:extLst>
              </p:cNvPr>
              <p:cNvGrpSpPr/>
              <p:nvPr/>
            </p:nvGrpSpPr>
            <p:grpSpPr>
              <a:xfrm rot="16200000">
                <a:off x="4168243" y="3655828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121" name="Straight Connector 120">
                  <a:extLst>
                    <a:ext uri="{FF2B5EF4-FFF2-40B4-BE49-F238E27FC236}">
                      <a16:creationId xmlns:a16="http://schemas.microsoft.com/office/drawing/2014/main" id="{EA091034-A84F-4BAE-ABA8-DE1D033960B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2" name="Straight Connector 121">
                  <a:extLst>
                    <a:ext uri="{FF2B5EF4-FFF2-40B4-BE49-F238E27FC236}">
                      <a16:creationId xmlns:a16="http://schemas.microsoft.com/office/drawing/2014/main" id="{18CC830C-9927-4CCD-A509-0D7DC686140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20" name="Straight Connector 119">
                <a:extLst>
                  <a:ext uri="{FF2B5EF4-FFF2-40B4-BE49-F238E27FC236}">
                    <a16:creationId xmlns:a16="http://schemas.microsoft.com/office/drawing/2014/main" id="{A68A7AFD-32CA-4FB3-99F5-ABF4BFDD2530}"/>
                  </a:ext>
                </a:extLst>
              </p:cNvPr>
              <p:cNvCxnSpPr>
                <a:cxnSpLocks/>
              </p:cNvCxnSpPr>
              <p:nvPr/>
            </p:nvCxnSpPr>
            <p:spPr>
              <a:xfrm rot="16200000" flipV="1">
                <a:off x="4335006" y="3561273"/>
                <a:ext cx="67243" cy="1494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28" name="Straight Connector 127">
              <a:extLst>
                <a:ext uri="{FF2B5EF4-FFF2-40B4-BE49-F238E27FC236}">
                  <a16:creationId xmlns:a16="http://schemas.microsoft.com/office/drawing/2014/main" id="{7A968A10-339E-4412-A313-E8AACADC8AF3}"/>
                </a:ext>
              </a:extLst>
            </p:cNvPr>
            <p:cNvCxnSpPr>
              <a:cxnSpLocks/>
            </p:cNvCxnSpPr>
            <p:nvPr/>
          </p:nvCxnSpPr>
          <p:spPr>
            <a:xfrm>
              <a:off x="5699657" y="2733322"/>
              <a:ext cx="0" cy="16459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3" name="Straight Connector 132">
              <a:extLst>
                <a:ext uri="{FF2B5EF4-FFF2-40B4-BE49-F238E27FC236}">
                  <a16:creationId xmlns:a16="http://schemas.microsoft.com/office/drawing/2014/main" id="{28521335-D02D-47DA-B556-6271C161BBD4}"/>
                </a:ext>
              </a:extLst>
            </p:cNvPr>
            <p:cNvCxnSpPr/>
            <p:nvPr/>
          </p:nvCxnSpPr>
          <p:spPr>
            <a:xfrm flipV="1">
              <a:off x="5722773" y="3666222"/>
              <a:ext cx="930346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9" name="Rectangle 138">
                  <a:extLst>
                    <a:ext uri="{FF2B5EF4-FFF2-40B4-BE49-F238E27FC236}">
                      <a16:creationId xmlns:a16="http://schemas.microsoft.com/office/drawing/2014/main" id="{EC8679BA-8C7C-4D2A-BA44-289C78D97E30}"/>
                    </a:ext>
                  </a:extLst>
                </p:cNvPr>
                <p:cNvSpPr/>
                <p:nvPr/>
              </p:nvSpPr>
              <p:spPr>
                <a:xfrm>
                  <a:off x="2536256" y="4482123"/>
                  <a:ext cx="53194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𝑖𝑛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39" name="Rectangle 138">
                  <a:extLst>
                    <a:ext uri="{FF2B5EF4-FFF2-40B4-BE49-F238E27FC236}">
                      <a16:creationId xmlns:a16="http://schemas.microsoft.com/office/drawing/2014/main" id="{EC8679BA-8C7C-4D2A-BA44-289C78D97E30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536256" y="4482123"/>
                  <a:ext cx="531940" cy="369332"/>
                </a:xfrm>
                <a:prstGeom prst="rect">
                  <a:avLst/>
                </a:prstGeom>
                <a:blipFill>
                  <a:blip r:embed="rId2"/>
                  <a:stretch>
                    <a:fillRect b="-1667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0" name="Rectangle 139">
                  <a:extLst>
                    <a:ext uri="{FF2B5EF4-FFF2-40B4-BE49-F238E27FC236}">
                      <a16:creationId xmlns:a16="http://schemas.microsoft.com/office/drawing/2014/main" id="{F8A2A834-263B-4F69-B29A-EEA5005D9245}"/>
                    </a:ext>
                  </a:extLst>
                </p:cNvPr>
                <p:cNvSpPr/>
                <p:nvPr/>
              </p:nvSpPr>
              <p:spPr>
                <a:xfrm>
                  <a:off x="6599266" y="3409834"/>
                  <a:ext cx="647357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𝑜𝑢𝑡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40" name="Rectangle 139">
                  <a:extLst>
                    <a:ext uri="{FF2B5EF4-FFF2-40B4-BE49-F238E27FC236}">
                      <a16:creationId xmlns:a16="http://schemas.microsoft.com/office/drawing/2014/main" id="{F8A2A834-263B-4F69-B29A-EEA5005D9245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599266" y="3409834"/>
                  <a:ext cx="647357" cy="369332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2" name="Rectangle 141">
                  <a:extLst>
                    <a:ext uri="{FF2B5EF4-FFF2-40B4-BE49-F238E27FC236}">
                      <a16:creationId xmlns:a16="http://schemas.microsoft.com/office/drawing/2014/main" id="{B669BC25-7512-44AC-8DDD-13207FB5B690}"/>
                    </a:ext>
                  </a:extLst>
                </p:cNvPr>
                <p:cNvSpPr/>
                <p:nvPr/>
              </p:nvSpPr>
              <p:spPr>
                <a:xfrm>
                  <a:off x="3757166" y="3008883"/>
                  <a:ext cx="483081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42" name="Rectangle 141">
                  <a:extLst>
                    <a:ext uri="{FF2B5EF4-FFF2-40B4-BE49-F238E27FC236}">
                      <a16:creationId xmlns:a16="http://schemas.microsoft.com/office/drawing/2014/main" id="{B669BC25-7512-44AC-8DDD-13207FB5B690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757166" y="3008883"/>
                  <a:ext cx="483081" cy="369332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3" name="Rectangle 142">
                  <a:extLst>
                    <a:ext uri="{FF2B5EF4-FFF2-40B4-BE49-F238E27FC236}">
                      <a16:creationId xmlns:a16="http://schemas.microsoft.com/office/drawing/2014/main" id="{88F09F6F-4669-4B7C-9FBC-6F15C44FBB68}"/>
                    </a:ext>
                  </a:extLst>
                </p:cNvPr>
                <p:cNvSpPr/>
                <p:nvPr/>
              </p:nvSpPr>
              <p:spPr>
                <a:xfrm>
                  <a:off x="1546635" y="3532193"/>
                  <a:ext cx="41069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 smtClean="0">
                            <a:latin typeface="Cambria Math" panose="02040503050406030204" pitchFamily="18" charset="0"/>
                          </a:rPr>
                          <m:t>+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43" name="Rectangle 142">
                  <a:extLst>
                    <a:ext uri="{FF2B5EF4-FFF2-40B4-BE49-F238E27FC236}">
                      <a16:creationId xmlns:a16="http://schemas.microsoft.com/office/drawing/2014/main" id="{88F09F6F-4669-4B7C-9FBC-6F15C44FBB68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546635" y="3532193"/>
                  <a:ext cx="410690" cy="369332"/>
                </a:xfrm>
                <a:prstGeom prst="rect">
                  <a:avLst/>
                </a:prstGeom>
                <a:blipFill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4" name="Rectangle 143">
                  <a:extLst>
                    <a:ext uri="{FF2B5EF4-FFF2-40B4-BE49-F238E27FC236}">
                      <a16:creationId xmlns:a16="http://schemas.microsoft.com/office/drawing/2014/main" id="{2F34035C-63FF-4610-9654-DE84DD52E2D1}"/>
                    </a:ext>
                  </a:extLst>
                </p:cNvPr>
                <p:cNvSpPr/>
                <p:nvPr/>
              </p:nvSpPr>
              <p:spPr>
                <a:xfrm>
                  <a:off x="5838742" y="3014620"/>
                  <a:ext cx="500585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𝐶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44" name="Rectangle 143">
                  <a:extLst>
                    <a:ext uri="{FF2B5EF4-FFF2-40B4-BE49-F238E27FC236}">
                      <a16:creationId xmlns:a16="http://schemas.microsoft.com/office/drawing/2014/main" id="{2F34035C-63FF-4610-9654-DE84DD52E2D1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838742" y="3014620"/>
                  <a:ext cx="500585" cy="369332"/>
                </a:xfrm>
                <a:prstGeom prst="rect">
                  <a:avLst/>
                </a:prstGeom>
                <a:blipFill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5" name="Rectangle 144">
                  <a:extLst>
                    <a:ext uri="{FF2B5EF4-FFF2-40B4-BE49-F238E27FC236}">
                      <a16:creationId xmlns:a16="http://schemas.microsoft.com/office/drawing/2014/main" id="{DA883D58-111C-4598-A228-DF754EF2CC42}"/>
                    </a:ext>
                  </a:extLst>
                </p:cNvPr>
                <p:cNvSpPr/>
                <p:nvPr/>
              </p:nvSpPr>
              <p:spPr>
                <a:xfrm>
                  <a:off x="708069" y="3828722"/>
                  <a:ext cx="1107098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14:m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𝐶𝐶</m:t>
                          </m:r>
                        </m:sub>
                      </m:sSub>
                    </m:oMath>
                  </a14:m>
                  <a:r>
                    <a:rPr lang="en-US" dirty="0"/>
                    <a:t>= 10 V</a:t>
                  </a:r>
                </a:p>
              </p:txBody>
            </p:sp>
          </mc:Choice>
          <mc:Fallback xmlns="">
            <p:sp>
              <p:nvSpPr>
                <p:cNvPr id="145" name="Rectangle 144">
                  <a:extLst>
                    <a:ext uri="{FF2B5EF4-FFF2-40B4-BE49-F238E27FC236}">
                      <a16:creationId xmlns:a16="http://schemas.microsoft.com/office/drawing/2014/main" id="{DA883D58-111C-4598-A228-DF754EF2CC42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08069" y="3828722"/>
                  <a:ext cx="1107098" cy="369332"/>
                </a:xfrm>
                <a:prstGeom prst="rect">
                  <a:avLst/>
                </a:prstGeom>
                <a:blipFill>
                  <a:blip r:embed="rId7"/>
                  <a:stretch>
                    <a:fillRect t="-10000" r="-4396" b="-26667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47" name="Straight Connector 146">
              <a:extLst>
                <a:ext uri="{FF2B5EF4-FFF2-40B4-BE49-F238E27FC236}">
                  <a16:creationId xmlns:a16="http://schemas.microsoft.com/office/drawing/2014/main" id="{517D5D16-7DB6-4762-9AEB-33C664B67E94}"/>
                </a:ext>
              </a:extLst>
            </p:cNvPr>
            <p:cNvCxnSpPr/>
            <p:nvPr/>
          </p:nvCxnSpPr>
          <p:spPr>
            <a:xfrm>
              <a:off x="4967306" y="5540156"/>
              <a:ext cx="0" cy="27276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4" name="Group 3">
              <a:extLst>
                <a:ext uri="{FF2B5EF4-FFF2-40B4-BE49-F238E27FC236}">
                  <a16:creationId xmlns:a16="http://schemas.microsoft.com/office/drawing/2014/main" id="{92411F75-780B-4FF4-8F5B-D1057DF7009D}"/>
                </a:ext>
              </a:extLst>
            </p:cNvPr>
            <p:cNvGrpSpPr/>
            <p:nvPr/>
          </p:nvGrpSpPr>
          <p:grpSpPr>
            <a:xfrm rot="5400000" flipH="1">
              <a:off x="4274541" y="3252907"/>
              <a:ext cx="1145196" cy="1742595"/>
              <a:chOff x="8980594" y="3428997"/>
              <a:chExt cx="1145196" cy="1742595"/>
            </a:xfrm>
          </p:grpSpPr>
          <p:cxnSp>
            <p:nvCxnSpPr>
              <p:cNvPr id="5" name="Straight Connector 4">
                <a:extLst>
                  <a:ext uri="{FF2B5EF4-FFF2-40B4-BE49-F238E27FC236}">
                    <a16:creationId xmlns:a16="http://schemas.microsoft.com/office/drawing/2014/main" id="{89B70155-E860-4D0C-877F-12C7C1D62DC8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H="1" flipV="1">
                <a:off x="9110261" y="3299332"/>
                <a:ext cx="2392" cy="2617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" name="Straight Connector 5">
                <a:extLst>
                  <a:ext uri="{FF2B5EF4-FFF2-40B4-BE49-F238E27FC236}">
                    <a16:creationId xmlns:a16="http://schemas.microsoft.com/office/drawing/2014/main" id="{B5E8588B-25D4-42C2-A371-FFD474860EC3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V="1">
                <a:off x="10019823" y="3323032"/>
                <a:ext cx="1" cy="211932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" name="Straight Connector 6">
                <a:extLst>
                  <a:ext uri="{FF2B5EF4-FFF2-40B4-BE49-F238E27FC236}">
                    <a16:creationId xmlns:a16="http://schemas.microsoft.com/office/drawing/2014/main" id="{80878921-5277-4FC5-8234-DB0B6F526346}"/>
                  </a:ext>
                </a:extLst>
              </p:cNvPr>
              <p:cNvCxnSpPr/>
              <p:nvPr/>
            </p:nvCxnSpPr>
            <p:spPr>
              <a:xfrm>
                <a:off x="9294428" y="3857639"/>
                <a:ext cx="609600" cy="0"/>
              </a:xfrm>
              <a:prstGeom prst="line">
                <a:avLst/>
              </a:prstGeom>
              <a:ln w="190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" name="Straight Arrow Connector 7">
                <a:extLst>
                  <a:ext uri="{FF2B5EF4-FFF2-40B4-BE49-F238E27FC236}">
                    <a16:creationId xmlns:a16="http://schemas.microsoft.com/office/drawing/2014/main" id="{F5755409-D6F5-4821-A344-CFA0D2A381AA}"/>
                  </a:ext>
                </a:extLst>
              </p:cNvPr>
              <p:cNvCxnSpPr/>
              <p:nvPr/>
            </p:nvCxnSpPr>
            <p:spPr>
              <a:xfrm>
                <a:off x="9242323" y="3429000"/>
                <a:ext cx="206477" cy="436013"/>
              </a:xfrm>
              <a:prstGeom prst="straightConnector1">
                <a:avLst/>
              </a:prstGeom>
              <a:ln>
                <a:headEnd type="triangle"/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" name="Straight Connector 8">
                <a:extLst>
                  <a:ext uri="{FF2B5EF4-FFF2-40B4-BE49-F238E27FC236}">
                    <a16:creationId xmlns:a16="http://schemas.microsoft.com/office/drawing/2014/main" id="{E25465C7-BDF3-4ECB-8841-6C099691FF10}"/>
                  </a:ext>
                </a:extLst>
              </p:cNvPr>
              <p:cNvCxnSpPr/>
              <p:nvPr/>
            </p:nvCxnSpPr>
            <p:spPr>
              <a:xfrm flipV="1">
                <a:off x="9743768" y="3428999"/>
                <a:ext cx="170092" cy="436014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" name="Straight Connector 9">
                <a:extLst>
                  <a:ext uri="{FF2B5EF4-FFF2-40B4-BE49-F238E27FC236}">
                    <a16:creationId xmlns:a16="http://schemas.microsoft.com/office/drawing/2014/main" id="{5C216F7A-E136-4D2A-BB07-2786DD4417DF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H="1">
                <a:off x="8938193" y="4510557"/>
                <a:ext cx="1313953" cy="81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EDDA74E1-F3E0-4FEC-B607-EE23F83A0F74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980134" y="5537409"/>
              <a:ext cx="3728280" cy="274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7706AD0C-D5E1-4F17-8210-0228DEBDCAA2}"/>
                </a:ext>
              </a:extLst>
            </p:cNvPr>
            <p:cNvCxnSpPr>
              <a:cxnSpLocks/>
            </p:cNvCxnSpPr>
            <p:nvPr/>
          </p:nvCxnSpPr>
          <p:spPr>
            <a:xfrm>
              <a:off x="1984144" y="2732182"/>
              <a:ext cx="3731899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1" name="Group 10">
              <a:extLst>
                <a:ext uri="{FF2B5EF4-FFF2-40B4-BE49-F238E27FC236}">
                  <a16:creationId xmlns:a16="http://schemas.microsoft.com/office/drawing/2014/main" id="{591D26DE-FBDC-4F02-AA51-800B409CE14F}"/>
                </a:ext>
              </a:extLst>
            </p:cNvPr>
            <p:cNvGrpSpPr/>
            <p:nvPr/>
          </p:nvGrpSpPr>
          <p:grpSpPr>
            <a:xfrm rot="16200000">
              <a:off x="4035106" y="3186623"/>
              <a:ext cx="660991" cy="298206"/>
              <a:chOff x="9391502" y="3838294"/>
              <a:chExt cx="660991" cy="298206"/>
            </a:xfrm>
          </p:grpSpPr>
          <p:grpSp>
            <p:nvGrpSpPr>
              <p:cNvPr id="92" name="Group 91">
                <a:extLst>
                  <a:ext uri="{FF2B5EF4-FFF2-40B4-BE49-F238E27FC236}">
                    <a16:creationId xmlns:a16="http://schemas.microsoft.com/office/drawing/2014/main" id="{34E42310-758D-4EBC-BD1B-DF7830649B1E}"/>
                  </a:ext>
                </a:extLst>
              </p:cNvPr>
              <p:cNvGrpSpPr/>
              <p:nvPr/>
            </p:nvGrpSpPr>
            <p:grpSpPr>
              <a:xfrm rot="10800000">
                <a:off x="9883480" y="3845406"/>
                <a:ext cx="169013" cy="291094"/>
                <a:chOff x="3608294" y="2623632"/>
                <a:chExt cx="204010" cy="290601"/>
              </a:xfrm>
            </p:grpSpPr>
            <p:cxnSp>
              <p:nvCxnSpPr>
                <p:cNvPr id="100" name="Straight Connector 99">
                  <a:extLst>
                    <a:ext uri="{FF2B5EF4-FFF2-40B4-BE49-F238E27FC236}">
                      <a16:creationId xmlns:a16="http://schemas.microsoft.com/office/drawing/2014/main" id="{5809B9AA-93A0-45F8-81A4-E77FD0D2FEF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1" name="Straight Connector 100">
                  <a:extLst>
                    <a:ext uri="{FF2B5EF4-FFF2-40B4-BE49-F238E27FC236}">
                      <a16:creationId xmlns:a16="http://schemas.microsoft.com/office/drawing/2014/main" id="{D9B0F568-28A4-40D5-A98B-CE150252BBBD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93" name="Group 92">
                <a:extLst>
                  <a:ext uri="{FF2B5EF4-FFF2-40B4-BE49-F238E27FC236}">
                    <a16:creationId xmlns:a16="http://schemas.microsoft.com/office/drawing/2014/main" id="{A8B43EF7-FA1F-445B-9540-C417479D92D3}"/>
                  </a:ext>
                </a:extLst>
              </p:cNvPr>
              <p:cNvGrpSpPr/>
              <p:nvPr/>
            </p:nvGrpSpPr>
            <p:grpSpPr>
              <a:xfrm rot="10800000">
                <a:off x="9665237" y="3838294"/>
                <a:ext cx="218348" cy="291095"/>
                <a:chOff x="3548743" y="2623631"/>
                <a:chExt cx="263561" cy="290602"/>
              </a:xfrm>
            </p:grpSpPr>
            <p:cxnSp>
              <p:nvCxnSpPr>
                <p:cNvPr id="98" name="Straight Connector 97">
                  <a:extLst>
                    <a:ext uri="{FF2B5EF4-FFF2-40B4-BE49-F238E27FC236}">
                      <a16:creationId xmlns:a16="http://schemas.microsoft.com/office/drawing/2014/main" id="{D28F018B-7EC4-4E46-9BF7-E51507E1EF38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9" name="Straight Connector 98">
                  <a:extLst>
                    <a:ext uri="{FF2B5EF4-FFF2-40B4-BE49-F238E27FC236}">
                      <a16:creationId xmlns:a16="http://schemas.microsoft.com/office/drawing/2014/main" id="{D00D4C5C-D61E-4AD5-B08D-5441B74F02A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94" name="Group 93">
                <a:extLst>
                  <a:ext uri="{FF2B5EF4-FFF2-40B4-BE49-F238E27FC236}">
                    <a16:creationId xmlns:a16="http://schemas.microsoft.com/office/drawing/2014/main" id="{80DC4F4A-CE1F-4940-B74A-4D1DE5F0D277}"/>
                  </a:ext>
                </a:extLst>
              </p:cNvPr>
              <p:cNvGrpSpPr/>
              <p:nvPr/>
            </p:nvGrpSpPr>
            <p:grpSpPr>
              <a:xfrm rot="10800000">
                <a:off x="9446996" y="3838294"/>
                <a:ext cx="218348" cy="291095"/>
                <a:chOff x="3548743" y="2623631"/>
                <a:chExt cx="263561" cy="290602"/>
              </a:xfrm>
            </p:grpSpPr>
            <p:cxnSp>
              <p:nvCxnSpPr>
                <p:cNvPr id="96" name="Straight Connector 95">
                  <a:extLst>
                    <a:ext uri="{FF2B5EF4-FFF2-40B4-BE49-F238E27FC236}">
                      <a16:creationId xmlns:a16="http://schemas.microsoft.com/office/drawing/2014/main" id="{E43850A4-8551-496A-AAF7-83B3E957924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7" name="Straight Connector 96">
                  <a:extLst>
                    <a:ext uri="{FF2B5EF4-FFF2-40B4-BE49-F238E27FC236}">
                      <a16:creationId xmlns:a16="http://schemas.microsoft.com/office/drawing/2014/main" id="{31C668B5-1525-4E19-BC2B-14C0BB1EF18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95" name="Straight Connector 94">
                <a:extLst>
                  <a:ext uri="{FF2B5EF4-FFF2-40B4-BE49-F238E27FC236}">
                    <a16:creationId xmlns:a16="http://schemas.microsoft.com/office/drawing/2014/main" id="{BAAB1196-CE07-4004-BA97-2AC1EBDE37CC}"/>
                  </a:ext>
                </a:extLst>
              </p:cNvPr>
              <p:cNvCxnSpPr>
                <a:cxnSpLocks/>
              </p:cNvCxnSpPr>
              <p:nvPr/>
            </p:nvCxnSpPr>
            <p:spPr>
              <a:xfrm rot="10800000" flipV="1">
                <a:off x="9391502" y="3840281"/>
                <a:ext cx="55708" cy="149678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72" name="Straight Connector 71">
              <a:extLst>
                <a:ext uri="{FF2B5EF4-FFF2-40B4-BE49-F238E27FC236}">
                  <a16:creationId xmlns:a16="http://schemas.microsoft.com/office/drawing/2014/main" id="{C4D40C0F-805D-4811-B82B-7A971BCAC676}"/>
                </a:ext>
              </a:extLst>
            </p:cNvPr>
            <p:cNvCxnSpPr>
              <a:cxnSpLocks/>
            </p:cNvCxnSpPr>
            <p:nvPr/>
          </p:nvCxnSpPr>
          <p:spPr>
            <a:xfrm>
              <a:off x="2001986" y="2729537"/>
              <a:ext cx="0" cy="116593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3" name="Straight Connector 152">
              <a:extLst>
                <a:ext uri="{FF2B5EF4-FFF2-40B4-BE49-F238E27FC236}">
                  <a16:creationId xmlns:a16="http://schemas.microsoft.com/office/drawing/2014/main" id="{CFD7C63E-6ADD-4026-A1F9-B0E6D0F07E46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214986" y="4074063"/>
              <a:ext cx="638454" cy="294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63" name="Group 162">
              <a:extLst>
                <a:ext uri="{FF2B5EF4-FFF2-40B4-BE49-F238E27FC236}">
                  <a16:creationId xmlns:a16="http://schemas.microsoft.com/office/drawing/2014/main" id="{C35AC96F-8ACB-4242-971B-33F2B4BB7FA8}"/>
                </a:ext>
              </a:extLst>
            </p:cNvPr>
            <p:cNvGrpSpPr/>
            <p:nvPr/>
          </p:nvGrpSpPr>
          <p:grpSpPr>
            <a:xfrm>
              <a:off x="1815168" y="3897263"/>
              <a:ext cx="373658" cy="217606"/>
              <a:chOff x="1360627" y="3631962"/>
              <a:chExt cx="373658" cy="217606"/>
            </a:xfrm>
          </p:grpSpPr>
          <p:grpSp>
            <p:nvGrpSpPr>
              <p:cNvPr id="159" name="Group 158">
                <a:extLst>
                  <a:ext uri="{FF2B5EF4-FFF2-40B4-BE49-F238E27FC236}">
                    <a16:creationId xmlns:a16="http://schemas.microsoft.com/office/drawing/2014/main" id="{5205B488-B5D6-4174-A23C-E235D808BFC1}"/>
                  </a:ext>
                </a:extLst>
              </p:cNvPr>
              <p:cNvGrpSpPr/>
              <p:nvPr/>
            </p:nvGrpSpPr>
            <p:grpSpPr>
              <a:xfrm>
                <a:off x="1360627" y="3631962"/>
                <a:ext cx="365760" cy="71935"/>
                <a:chOff x="1360627" y="3631962"/>
                <a:chExt cx="365760" cy="71935"/>
              </a:xfrm>
            </p:grpSpPr>
            <p:cxnSp>
              <p:nvCxnSpPr>
                <p:cNvPr id="157" name="Straight Connector 156">
                  <a:extLst>
                    <a:ext uri="{FF2B5EF4-FFF2-40B4-BE49-F238E27FC236}">
                      <a16:creationId xmlns:a16="http://schemas.microsoft.com/office/drawing/2014/main" id="{0F026405-EC34-4123-9EFE-43FBC7D4AD6F}"/>
                    </a:ext>
                  </a:extLst>
                </p:cNvPr>
                <p:cNvCxnSpPr/>
                <p:nvPr/>
              </p:nvCxnSpPr>
              <p:spPr>
                <a:xfrm>
                  <a:off x="1360627" y="363196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8" name="Straight Connector 157">
                  <a:extLst>
                    <a:ext uri="{FF2B5EF4-FFF2-40B4-BE49-F238E27FC236}">
                      <a16:creationId xmlns:a16="http://schemas.microsoft.com/office/drawing/2014/main" id="{6E1C9834-C081-4B70-9F52-F85302B67A5D}"/>
                    </a:ext>
                  </a:extLst>
                </p:cNvPr>
                <p:cNvCxnSpPr/>
                <p:nvPr/>
              </p:nvCxnSpPr>
              <p:spPr>
                <a:xfrm>
                  <a:off x="1425247" y="370389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60" name="Group 159">
                <a:extLst>
                  <a:ext uri="{FF2B5EF4-FFF2-40B4-BE49-F238E27FC236}">
                    <a16:creationId xmlns:a16="http://schemas.microsoft.com/office/drawing/2014/main" id="{CA8D76F7-A340-446A-9408-5FA8FD1E9D1A}"/>
                  </a:ext>
                </a:extLst>
              </p:cNvPr>
              <p:cNvGrpSpPr/>
              <p:nvPr/>
            </p:nvGrpSpPr>
            <p:grpSpPr>
              <a:xfrm>
                <a:off x="1368525" y="3777633"/>
                <a:ext cx="365760" cy="71935"/>
                <a:chOff x="1360627" y="3631962"/>
                <a:chExt cx="365760" cy="71935"/>
              </a:xfrm>
            </p:grpSpPr>
            <p:cxnSp>
              <p:nvCxnSpPr>
                <p:cNvPr id="161" name="Straight Connector 160">
                  <a:extLst>
                    <a:ext uri="{FF2B5EF4-FFF2-40B4-BE49-F238E27FC236}">
                      <a16:creationId xmlns:a16="http://schemas.microsoft.com/office/drawing/2014/main" id="{E844EFFE-542F-4327-B68F-20BA2195C3F3}"/>
                    </a:ext>
                  </a:extLst>
                </p:cNvPr>
                <p:cNvCxnSpPr/>
                <p:nvPr/>
              </p:nvCxnSpPr>
              <p:spPr>
                <a:xfrm>
                  <a:off x="1360627" y="363196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2" name="Straight Connector 161">
                  <a:extLst>
                    <a:ext uri="{FF2B5EF4-FFF2-40B4-BE49-F238E27FC236}">
                      <a16:creationId xmlns:a16="http://schemas.microsoft.com/office/drawing/2014/main" id="{ECB3E447-F5BD-4F13-9C10-9C4F7EF2B2BA}"/>
                    </a:ext>
                  </a:extLst>
                </p:cNvPr>
                <p:cNvCxnSpPr/>
                <p:nvPr/>
              </p:nvCxnSpPr>
              <p:spPr>
                <a:xfrm>
                  <a:off x="1425247" y="370389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cxnSp>
          <p:nvCxnSpPr>
            <p:cNvPr id="165" name="Straight Connector 164">
              <a:extLst>
                <a:ext uri="{FF2B5EF4-FFF2-40B4-BE49-F238E27FC236}">
                  <a16:creationId xmlns:a16="http://schemas.microsoft.com/office/drawing/2014/main" id="{5A750D59-8F31-4944-BD75-D28A2724737B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994088" y="4114862"/>
              <a:ext cx="7898" cy="142254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76" name="Group 175">
              <a:extLst>
                <a:ext uri="{FF2B5EF4-FFF2-40B4-BE49-F238E27FC236}">
                  <a16:creationId xmlns:a16="http://schemas.microsoft.com/office/drawing/2014/main" id="{B60B7F4F-EBF8-45A1-BC71-E0D2663CBE03}"/>
                </a:ext>
              </a:extLst>
            </p:cNvPr>
            <p:cNvGrpSpPr/>
            <p:nvPr/>
          </p:nvGrpSpPr>
          <p:grpSpPr>
            <a:xfrm>
              <a:off x="4788920" y="5812925"/>
              <a:ext cx="365760" cy="128268"/>
              <a:chOff x="1360627" y="3631962"/>
              <a:chExt cx="365760" cy="128268"/>
            </a:xfrm>
          </p:grpSpPr>
          <p:grpSp>
            <p:nvGrpSpPr>
              <p:cNvPr id="177" name="Group 176">
                <a:extLst>
                  <a:ext uri="{FF2B5EF4-FFF2-40B4-BE49-F238E27FC236}">
                    <a16:creationId xmlns:a16="http://schemas.microsoft.com/office/drawing/2014/main" id="{0B57E73C-B863-4BA1-8FAE-C0E61645FDA4}"/>
                  </a:ext>
                </a:extLst>
              </p:cNvPr>
              <p:cNvGrpSpPr/>
              <p:nvPr/>
            </p:nvGrpSpPr>
            <p:grpSpPr>
              <a:xfrm>
                <a:off x="1360627" y="3631962"/>
                <a:ext cx="365760" cy="71935"/>
                <a:chOff x="1360627" y="3631962"/>
                <a:chExt cx="365760" cy="71935"/>
              </a:xfrm>
            </p:grpSpPr>
            <p:cxnSp>
              <p:nvCxnSpPr>
                <p:cNvPr id="181" name="Straight Connector 180">
                  <a:extLst>
                    <a:ext uri="{FF2B5EF4-FFF2-40B4-BE49-F238E27FC236}">
                      <a16:creationId xmlns:a16="http://schemas.microsoft.com/office/drawing/2014/main" id="{FD69425D-A377-4993-82D5-77F1B8DEBC26}"/>
                    </a:ext>
                  </a:extLst>
                </p:cNvPr>
                <p:cNvCxnSpPr/>
                <p:nvPr/>
              </p:nvCxnSpPr>
              <p:spPr>
                <a:xfrm>
                  <a:off x="1360627" y="363196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2" name="Straight Connector 181">
                  <a:extLst>
                    <a:ext uri="{FF2B5EF4-FFF2-40B4-BE49-F238E27FC236}">
                      <a16:creationId xmlns:a16="http://schemas.microsoft.com/office/drawing/2014/main" id="{72B07FDF-C993-4987-A434-02E81A910B2C}"/>
                    </a:ext>
                  </a:extLst>
                </p:cNvPr>
                <p:cNvCxnSpPr/>
                <p:nvPr/>
              </p:nvCxnSpPr>
              <p:spPr>
                <a:xfrm>
                  <a:off x="1425247" y="370389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79" name="Straight Connector 178">
                <a:extLst>
                  <a:ext uri="{FF2B5EF4-FFF2-40B4-BE49-F238E27FC236}">
                    <a16:creationId xmlns:a16="http://schemas.microsoft.com/office/drawing/2014/main" id="{055EC15E-D382-4CB1-A6A0-972251381CD6}"/>
                  </a:ext>
                </a:extLst>
              </p:cNvPr>
              <p:cNvCxnSpPr/>
              <p:nvPr/>
            </p:nvCxnSpPr>
            <p:spPr>
              <a:xfrm>
                <a:off x="1478661" y="3760230"/>
                <a:ext cx="13716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84" name="Rectangle 183">
                  <a:extLst>
                    <a:ext uri="{FF2B5EF4-FFF2-40B4-BE49-F238E27FC236}">
                      <a16:creationId xmlns:a16="http://schemas.microsoft.com/office/drawing/2014/main" id="{E4B90A1B-C77E-4C16-BAE7-74E8101B8944}"/>
                    </a:ext>
                  </a:extLst>
                </p:cNvPr>
                <p:cNvSpPr/>
                <p:nvPr/>
              </p:nvSpPr>
              <p:spPr>
                <a:xfrm>
                  <a:off x="1562691" y="4074063"/>
                  <a:ext cx="41069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84" name="Rectangle 183">
                  <a:extLst>
                    <a:ext uri="{FF2B5EF4-FFF2-40B4-BE49-F238E27FC236}">
                      <a16:creationId xmlns:a16="http://schemas.microsoft.com/office/drawing/2014/main" id="{E4B90A1B-C77E-4C16-BAE7-74E8101B8944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562691" y="4074063"/>
                  <a:ext cx="410690" cy="369332"/>
                </a:xfrm>
                <a:prstGeom prst="rect">
                  <a:avLst/>
                </a:prstGeom>
                <a:blipFill>
                  <a:blip r:embed="rId8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86" name="Oval 185">
              <a:extLst>
                <a:ext uri="{FF2B5EF4-FFF2-40B4-BE49-F238E27FC236}">
                  <a16:creationId xmlns:a16="http://schemas.microsoft.com/office/drawing/2014/main" id="{CDC59343-9C03-440C-9C57-08CEEDADFEAD}"/>
                </a:ext>
              </a:extLst>
            </p:cNvPr>
            <p:cNvSpPr/>
            <p:nvPr/>
          </p:nvSpPr>
          <p:spPr>
            <a:xfrm>
              <a:off x="3049964" y="4553935"/>
              <a:ext cx="365760" cy="369331"/>
            </a:xfrm>
            <a:prstGeom prst="ellipse">
              <a:avLst/>
            </a:prstGeom>
            <a:noFill/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87" name="Straight Connector 186">
              <a:extLst>
                <a:ext uri="{FF2B5EF4-FFF2-40B4-BE49-F238E27FC236}">
                  <a16:creationId xmlns:a16="http://schemas.microsoft.com/office/drawing/2014/main" id="{89156AAF-E826-413E-88B2-0024315D5FDA}"/>
                </a:ext>
              </a:extLst>
            </p:cNvPr>
            <p:cNvCxnSpPr>
              <a:cxnSpLocks/>
            </p:cNvCxnSpPr>
            <p:nvPr/>
          </p:nvCxnSpPr>
          <p:spPr>
            <a:xfrm>
              <a:off x="3244070" y="4916106"/>
              <a:ext cx="0" cy="62146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8" name="Straight Connector 187">
              <a:extLst>
                <a:ext uri="{FF2B5EF4-FFF2-40B4-BE49-F238E27FC236}">
                  <a16:creationId xmlns:a16="http://schemas.microsoft.com/office/drawing/2014/main" id="{B5C00CB7-836B-4B9C-A8B7-073D1A5E8A68}"/>
                </a:ext>
              </a:extLst>
            </p:cNvPr>
            <p:cNvCxnSpPr>
              <a:cxnSpLocks/>
            </p:cNvCxnSpPr>
            <p:nvPr/>
          </p:nvCxnSpPr>
          <p:spPr>
            <a:xfrm>
              <a:off x="3228077" y="4074063"/>
              <a:ext cx="6832" cy="47987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91" name="Rectangle 190">
                  <a:extLst>
                    <a:ext uri="{FF2B5EF4-FFF2-40B4-BE49-F238E27FC236}">
                      <a16:creationId xmlns:a16="http://schemas.microsoft.com/office/drawing/2014/main" id="{19EE5356-F6F0-491D-85ED-FCE76BF5D3A3}"/>
                    </a:ext>
                  </a:extLst>
                </p:cNvPr>
                <p:cNvSpPr/>
                <p:nvPr/>
              </p:nvSpPr>
              <p:spPr>
                <a:xfrm>
                  <a:off x="3022520" y="4495835"/>
                  <a:ext cx="41069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 smtClean="0">
                            <a:latin typeface="Cambria Math" panose="02040503050406030204" pitchFamily="18" charset="0"/>
                          </a:rPr>
                          <m:t>+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91" name="Rectangle 190">
                  <a:extLst>
                    <a:ext uri="{FF2B5EF4-FFF2-40B4-BE49-F238E27FC236}">
                      <a16:creationId xmlns:a16="http://schemas.microsoft.com/office/drawing/2014/main" id="{19EE5356-F6F0-491D-85ED-FCE76BF5D3A3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022520" y="4495835"/>
                  <a:ext cx="410690" cy="369332"/>
                </a:xfrm>
                <a:prstGeom prst="rect">
                  <a:avLst/>
                </a:prstGeom>
                <a:blipFill>
                  <a:blip r:embed="rId9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92" name="Rectangle 191">
                  <a:extLst>
                    <a:ext uri="{FF2B5EF4-FFF2-40B4-BE49-F238E27FC236}">
                      <a16:creationId xmlns:a16="http://schemas.microsoft.com/office/drawing/2014/main" id="{0D1DA864-DAD3-4F68-8506-46676A66B4A8}"/>
                    </a:ext>
                  </a:extLst>
                </p:cNvPr>
                <p:cNvSpPr/>
                <p:nvPr/>
              </p:nvSpPr>
              <p:spPr>
                <a:xfrm>
                  <a:off x="3040986" y="4627567"/>
                  <a:ext cx="41069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92" name="Rectangle 191">
                  <a:extLst>
                    <a:ext uri="{FF2B5EF4-FFF2-40B4-BE49-F238E27FC236}">
                      <a16:creationId xmlns:a16="http://schemas.microsoft.com/office/drawing/2014/main" id="{0D1DA864-DAD3-4F68-8506-46676A66B4A8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040986" y="4627567"/>
                  <a:ext cx="410690" cy="369332"/>
                </a:xfrm>
                <a:prstGeom prst="rect">
                  <a:avLst/>
                </a:prstGeom>
                <a:blipFill>
                  <a:blip r:embed="rId10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81" name="Straight Connector 80">
              <a:extLst>
                <a:ext uri="{FF2B5EF4-FFF2-40B4-BE49-F238E27FC236}">
                  <a16:creationId xmlns:a16="http://schemas.microsoft.com/office/drawing/2014/main" id="{F5FC3FA3-65BE-47A2-8246-6B73C4E81862}"/>
                </a:ext>
              </a:extLst>
            </p:cNvPr>
            <p:cNvCxnSpPr/>
            <p:nvPr/>
          </p:nvCxnSpPr>
          <p:spPr>
            <a:xfrm>
              <a:off x="4351534" y="2732182"/>
              <a:ext cx="0" cy="27276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1">
              <a:extLst>
                <a:ext uri="{FF2B5EF4-FFF2-40B4-BE49-F238E27FC236}">
                  <a16:creationId xmlns:a16="http://schemas.microsoft.com/office/drawing/2014/main" id="{9BC7E08E-0510-422C-83B2-9CB7E6A92A17}"/>
                </a:ext>
              </a:extLst>
            </p:cNvPr>
            <p:cNvCxnSpPr>
              <a:cxnSpLocks/>
            </p:cNvCxnSpPr>
            <p:nvPr/>
          </p:nvCxnSpPr>
          <p:spPr>
            <a:xfrm>
              <a:off x="4372019" y="3666222"/>
              <a:ext cx="0" cy="93279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84" name="Group 83">
              <a:extLst>
                <a:ext uri="{FF2B5EF4-FFF2-40B4-BE49-F238E27FC236}">
                  <a16:creationId xmlns:a16="http://schemas.microsoft.com/office/drawing/2014/main" id="{FAB47D43-F71C-4B3B-A554-999EF85E7DBC}"/>
                </a:ext>
              </a:extLst>
            </p:cNvPr>
            <p:cNvGrpSpPr/>
            <p:nvPr/>
          </p:nvGrpSpPr>
          <p:grpSpPr>
            <a:xfrm rot="16200000">
              <a:off x="4068850" y="4775095"/>
              <a:ext cx="660991" cy="298206"/>
              <a:chOff x="9391502" y="3838294"/>
              <a:chExt cx="660991" cy="298206"/>
            </a:xfrm>
          </p:grpSpPr>
          <p:grpSp>
            <p:nvGrpSpPr>
              <p:cNvPr id="85" name="Group 84">
                <a:extLst>
                  <a:ext uri="{FF2B5EF4-FFF2-40B4-BE49-F238E27FC236}">
                    <a16:creationId xmlns:a16="http://schemas.microsoft.com/office/drawing/2014/main" id="{BE369663-D720-44CB-A91C-204BC64E0C97}"/>
                  </a:ext>
                </a:extLst>
              </p:cNvPr>
              <p:cNvGrpSpPr/>
              <p:nvPr/>
            </p:nvGrpSpPr>
            <p:grpSpPr>
              <a:xfrm rot="10800000">
                <a:off x="9883480" y="3845406"/>
                <a:ext cx="169013" cy="291094"/>
                <a:chOff x="3608294" y="2623632"/>
                <a:chExt cx="204010" cy="290601"/>
              </a:xfrm>
            </p:grpSpPr>
            <p:cxnSp>
              <p:nvCxnSpPr>
                <p:cNvPr id="104" name="Straight Connector 103">
                  <a:extLst>
                    <a:ext uri="{FF2B5EF4-FFF2-40B4-BE49-F238E27FC236}">
                      <a16:creationId xmlns:a16="http://schemas.microsoft.com/office/drawing/2014/main" id="{BAF52A3D-0BD8-465C-9DAA-A6A4508047A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5" name="Straight Connector 104">
                  <a:extLst>
                    <a:ext uri="{FF2B5EF4-FFF2-40B4-BE49-F238E27FC236}">
                      <a16:creationId xmlns:a16="http://schemas.microsoft.com/office/drawing/2014/main" id="{B145628F-EE43-4195-BEEE-4ADAE74A956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86" name="Group 85">
                <a:extLst>
                  <a:ext uri="{FF2B5EF4-FFF2-40B4-BE49-F238E27FC236}">
                    <a16:creationId xmlns:a16="http://schemas.microsoft.com/office/drawing/2014/main" id="{210D645A-43A0-4987-BEFF-3E2E49A2976E}"/>
                  </a:ext>
                </a:extLst>
              </p:cNvPr>
              <p:cNvGrpSpPr/>
              <p:nvPr/>
            </p:nvGrpSpPr>
            <p:grpSpPr>
              <a:xfrm rot="10800000">
                <a:off x="9665237" y="3838294"/>
                <a:ext cx="218348" cy="291095"/>
                <a:chOff x="3548743" y="2623631"/>
                <a:chExt cx="263561" cy="290602"/>
              </a:xfrm>
            </p:grpSpPr>
            <p:cxnSp>
              <p:nvCxnSpPr>
                <p:cNvPr id="102" name="Straight Connector 101">
                  <a:extLst>
                    <a:ext uri="{FF2B5EF4-FFF2-40B4-BE49-F238E27FC236}">
                      <a16:creationId xmlns:a16="http://schemas.microsoft.com/office/drawing/2014/main" id="{CCBC4596-B8DB-4CA2-AF42-9C73456457D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3" name="Straight Connector 102">
                  <a:extLst>
                    <a:ext uri="{FF2B5EF4-FFF2-40B4-BE49-F238E27FC236}">
                      <a16:creationId xmlns:a16="http://schemas.microsoft.com/office/drawing/2014/main" id="{907D83DC-D3CD-4055-B00C-7C1E4312C9A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87" name="Group 86">
                <a:extLst>
                  <a:ext uri="{FF2B5EF4-FFF2-40B4-BE49-F238E27FC236}">
                    <a16:creationId xmlns:a16="http://schemas.microsoft.com/office/drawing/2014/main" id="{A39E523B-DF66-4EE2-B8F3-BDCC6E49E63D}"/>
                  </a:ext>
                </a:extLst>
              </p:cNvPr>
              <p:cNvGrpSpPr/>
              <p:nvPr/>
            </p:nvGrpSpPr>
            <p:grpSpPr>
              <a:xfrm rot="10800000">
                <a:off x="9446996" y="3838294"/>
                <a:ext cx="218348" cy="291095"/>
                <a:chOff x="3548743" y="2623631"/>
                <a:chExt cx="263561" cy="290602"/>
              </a:xfrm>
            </p:grpSpPr>
            <p:cxnSp>
              <p:nvCxnSpPr>
                <p:cNvPr id="89" name="Straight Connector 88">
                  <a:extLst>
                    <a:ext uri="{FF2B5EF4-FFF2-40B4-BE49-F238E27FC236}">
                      <a16:creationId xmlns:a16="http://schemas.microsoft.com/office/drawing/2014/main" id="{93C5DE2D-FDBF-4DD3-BB01-3D46240DA3F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0" name="Straight Connector 89">
                  <a:extLst>
                    <a:ext uri="{FF2B5EF4-FFF2-40B4-BE49-F238E27FC236}">
                      <a16:creationId xmlns:a16="http://schemas.microsoft.com/office/drawing/2014/main" id="{57BF886D-1B6F-4643-B25A-4B2D170258B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88" name="Straight Connector 87">
                <a:extLst>
                  <a:ext uri="{FF2B5EF4-FFF2-40B4-BE49-F238E27FC236}">
                    <a16:creationId xmlns:a16="http://schemas.microsoft.com/office/drawing/2014/main" id="{17ABBD83-FE7B-40F3-BF17-778E6FC74686}"/>
                  </a:ext>
                </a:extLst>
              </p:cNvPr>
              <p:cNvCxnSpPr>
                <a:cxnSpLocks/>
              </p:cNvCxnSpPr>
              <p:nvPr/>
            </p:nvCxnSpPr>
            <p:spPr>
              <a:xfrm rot="10800000" flipV="1">
                <a:off x="9391502" y="3840281"/>
                <a:ext cx="55708" cy="149678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06" name="Straight Connector 105">
              <a:extLst>
                <a:ext uri="{FF2B5EF4-FFF2-40B4-BE49-F238E27FC236}">
                  <a16:creationId xmlns:a16="http://schemas.microsoft.com/office/drawing/2014/main" id="{8CA96B4B-1A79-42C0-9829-A86FCC208377}"/>
                </a:ext>
              </a:extLst>
            </p:cNvPr>
            <p:cNvCxnSpPr>
              <a:cxnSpLocks/>
            </p:cNvCxnSpPr>
            <p:nvPr/>
          </p:nvCxnSpPr>
          <p:spPr>
            <a:xfrm>
              <a:off x="4405350" y="5256362"/>
              <a:ext cx="0" cy="28104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7" name="Straight Connector 106">
              <a:extLst>
                <a:ext uri="{FF2B5EF4-FFF2-40B4-BE49-F238E27FC236}">
                  <a16:creationId xmlns:a16="http://schemas.microsoft.com/office/drawing/2014/main" id="{6C06FF0D-C6B0-417C-A732-4C7615E7D06E}"/>
                </a:ext>
              </a:extLst>
            </p:cNvPr>
            <p:cNvCxnSpPr/>
            <p:nvPr/>
          </p:nvCxnSpPr>
          <p:spPr>
            <a:xfrm rot="5400000" flipH="1">
              <a:off x="3859013" y="4064031"/>
              <a:ext cx="228600" cy="0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Straight Connector 107">
              <a:extLst>
                <a:ext uri="{FF2B5EF4-FFF2-40B4-BE49-F238E27FC236}">
                  <a16:creationId xmlns:a16="http://schemas.microsoft.com/office/drawing/2014/main" id="{3F208530-7886-4408-8F9A-A3763B2DF38D}"/>
                </a:ext>
              </a:extLst>
            </p:cNvPr>
            <p:cNvCxnSpPr/>
            <p:nvPr/>
          </p:nvCxnSpPr>
          <p:spPr>
            <a:xfrm rot="5400000" flipH="1">
              <a:off x="3756729" y="4065343"/>
              <a:ext cx="228600" cy="0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10" name="Rectangle 109">
                  <a:extLst>
                    <a:ext uri="{FF2B5EF4-FFF2-40B4-BE49-F238E27FC236}">
                      <a16:creationId xmlns:a16="http://schemas.microsoft.com/office/drawing/2014/main" id="{37A072EA-9E93-434D-ABA3-443BFF495F67}"/>
                    </a:ext>
                  </a:extLst>
                </p:cNvPr>
                <p:cNvSpPr/>
                <p:nvPr/>
              </p:nvSpPr>
              <p:spPr>
                <a:xfrm>
                  <a:off x="3804639" y="4539535"/>
                  <a:ext cx="488403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10" name="Rectangle 109">
                  <a:extLst>
                    <a:ext uri="{FF2B5EF4-FFF2-40B4-BE49-F238E27FC236}">
                      <a16:creationId xmlns:a16="http://schemas.microsoft.com/office/drawing/2014/main" id="{37A072EA-9E93-434D-ABA3-443BFF495F67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804639" y="4539535"/>
                  <a:ext cx="488403" cy="369332"/>
                </a:xfrm>
                <a:prstGeom prst="rect">
                  <a:avLst/>
                </a:prstGeom>
                <a:blipFill>
                  <a:blip r:embed="rId11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grpSp>
          <p:nvGrpSpPr>
            <p:cNvPr id="83" name="Group 82">
              <a:extLst>
                <a:ext uri="{FF2B5EF4-FFF2-40B4-BE49-F238E27FC236}">
                  <a16:creationId xmlns:a16="http://schemas.microsoft.com/office/drawing/2014/main" id="{51C656D4-5E15-4821-A0AC-E80CCD7BBE4C}"/>
                </a:ext>
              </a:extLst>
            </p:cNvPr>
            <p:cNvGrpSpPr/>
            <p:nvPr/>
          </p:nvGrpSpPr>
          <p:grpSpPr>
            <a:xfrm>
              <a:off x="5554761" y="4690821"/>
              <a:ext cx="298207" cy="655225"/>
              <a:chOff x="4147623" y="3609324"/>
              <a:chExt cx="297702" cy="790900"/>
            </a:xfrm>
          </p:grpSpPr>
          <p:grpSp>
            <p:nvGrpSpPr>
              <p:cNvPr id="91" name="Group 90">
                <a:extLst>
                  <a:ext uri="{FF2B5EF4-FFF2-40B4-BE49-F238E27FC236}">
                    <a16:creationId xmlns:a16="http://schemas.microsoft.com/office/drawing/2014/main" id="{8FD3A6B3-5585-4AA4-BF0B-465258FFCDC2}"/>
                  </a:ext>
                </a:extLst>
              </p:cNvPr>
              <p:cNvGrpSpPr/>
              <p:nvPr/>
            </p:nvGrpSpPr>
            <p:grpSpPr>
              <a:xfrm rot="16200000">
                <a:off x="4190919" y="4152918"/>
                <a:ext cx="204010" cy="290601"/>
                <a:chOff x="3608294" y="2623632"/>
                <a:chExt cx="204010" cy="290601"/>
              </a:xfrm>
            </p:grpSpPr>
            <p:cxnSp>
              <p:nvCxnSpPr>
                <p:cNvPr id="129" name="Straight Connector 128">
                  <a:extLst>
                    <a:ext uri="{FF2B5EF4-FFF2-40B4-BE49-F238E27FC236}">
                      <a16:creationId xmlns:a16="http://schemas.microsoft.com/office/drawing/2014/main" id="{3F895DEA-72DF-4130-8275-3EACCB6F2AE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0" name="Straight Connector 129">
                  <a:extLst>
                    <a:ext uri="{FF2B5EF4-FFF2-40B4-BE49-F238E27FC236}">
                      <a16:creationId xmlns:a16="http://schemas.microsoft.com/office/drawing/2014/main" id="{6D5347F0-6AD3-48B0-A0C2-BC06B84633B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09" name="Group 108">
                <a:extLst>
                  <a:ext uri="{FF2B5EF4-FFF2-40B4-BE49-F238E27FC236}">
                    <a16:creationId xmlns:a16="http://schemas.microsoft.com/office/drawing/2014/main" id="{EF3B1AA7-71F8-4EB7-A254-2F372F12FCBE}"/>
                  </a:ext>
                </a:extLst>
              </p:cNvPr>
              <p:cNvGrpSpPr/>
              <p:nvPr/>
            </p:nvGrpSpPr>
            <p:grpSpPr>
              <a:xfrm rot="16200000">
                <a:off x="4168243" y="3919260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115" name="Straight Connector 114">
                  <a:extLst>
                    <a:ext uri="{FF2B5EF4-FFF2-40B4-BE49-F238E27FC236}">
                      <a16:creationId xmlns:a16="http://schemas.microsoft.com/office/drawing/2014/main" id="{C95E9E0E-39D6-40F3-9EB0-5CECF77EAAC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7" name="Straight Connector 126">
                  <a:extLst>
                    <a:ext uri="{FF2B5EF4-FFF2-40B4-BE49-F238E27FC236}">
                      <a16:creationId xmlns:a16="http://schemas.microsoft.com/office/drawing/2014/main" id="{31DD3E12-2D5F-4E00-956D-FEFEC4935B5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11" name="Group 110">
                <a:extLst>
                  <a:ext uri="{FF2B5EF4-FFF2-40B4-BE49-F238E27FC236}">
                    <a16:creationId xmlns:a16="http://schemas.microsoft.com/office/drawing/2014/main" id="{090C7423-6453-4745-AD58-03BDC5B1D8E1}"/>
                  </a:ext>
                </a:extLst>
              </p:cNvPr>
              <p:cNvGrpSpPr/>
              <p:nvPr/>
            </p:nvGrpSpPr>
            <p:grpSpPr>
              <a:xfrm rot="16200000">
                <a:off x="4168243" y="3655828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113" name="Straight Connector 112">
                  <a:extLst>
                    <a:ext uri="{FF2B5EF4-FFF2-40B4-BE49-F238E27FC236}">
                      <a16:creationId xmlns:a16="http://schemas.microsoft.com/office/drawing/2014/main" id="{7F7BB193-12AB-469D-9677-C7320708456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4" name="Straight Connector 113">
                  <a:extLst>
                    <a:ext uri="{FF2B5EF4-FFF2-40B4-BE49-F238E27FC236}">
                      <a16:creationId xmlns:a16="http://schemas.microsoft.com/office/drawing/2014/main" id="{3D4DE5CC-2735-4CBC-BFE9-39B04DBA161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12" name="Straight Connector 111">
                <a:extLst>
                  <a:ext uri="{FF2B5EF4-FFF2-40B4-BE49-F238E27FC236}">
                    <a16:creationId xmlns:a16="http://schemas.microsoft.com/office/drawing/2014/main" id="{3395EFCE-C23A-4ED8-B71F-AAED23C3FB7E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4308632" y="3609324"/>
                <a:ext cx="134708" cy="60283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31" name="Straight Connector 130">
              <a:extLst>
                <a:ext uri="{FF2B5EF4-FFF2-40B4-BE49-F238E27FC236}">
                  <a16:creationId xmlns:a16="http://schemas.microsoft.com/office/drawing/2014/main" id="{09C7CB5F-5645-49FF-87A1-875ADC4D722B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716043" y="5346046"/>
              <a:ext cx="0" cy="191363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2" name="Rectangle 131">
                  <a:extLst>
                    <a:ext uri="{FF2B5EF4-FFF2-40B4-BE49-F238E27FC236}">
                      <a16:creationId xmlns:a16="http://schemas.microsoft.com/office/drawing/2014/main" id="{CA7AA1E2-E3FE-4C64-B510-639F669112F0}"/>
                    </a:ext>
                  </a:extLst>
                </p:cNvPr>
                <p:cNvSpPr/>
                <p:nvPr/>
              </p:nvSpPr>
              <p:spPr>
                <a:xfrm>
                  <a:off x="5852968" y="4825297"/>
                  <a:ext cx="504562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𝐸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32" name="Rectangle 131">
                  <a:extLst>
                    <a:ext uri="{FF2B5EF4-FFF2-40B4-BE49-F238E27FC236}">
                      <a16:creationId xmlns:a16="http://schemas.microsoft.com/office/drawing/2014/main" id="{CA7AA1E2-E3FE-4C64-B510-639F669112F0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852968" y="4825297"/>
                  <a:ext cx="504562" cy="369332"/>
                </a:xfrm>
                <a:prstGeom prst="rect">
                  <a:avLst/>
                </a:prstGeom>
                <a:blipFill>
                  <a:blip r:embed="rId1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36" name="Rectangle 135">
              <a:extLst>
                <a:ext uri="{FF2B5EF4-FFF2-40B4-BE49-F238E27FC236}">
                  <a16:creationId xmlns:a16="http://schemas.microsoft.com/office/drawing/2014/main" id="{A9CFF28E-C091-47AF-83E2-6DE317240147}"/>
                </a:ext>
              </a:extLst>
            </p:cNvPr>
            <p:cNvSpPr/>
            <p:nvPr/>
          </p:nvSpPr>
          <p:spPr>
            <a:xfrm>
              <a:off x="4372412" y="2309596"/>
              <a:ext cx="603050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dirty="0"/>
                <a:t>10 V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8" name="Rectangle 137">
                  <a:extLst>
                    <a:ext uri="{FF2B5EF4-FFF2-40B4-BE49-F238E27FC236}">
                      <a16:creationId xmlns:a16="http://schemas.microsoft.com/office/drawing/2014/main" id="{F73E2E6E-3328-49AD-9EA3-15EC11863744}"/>
                    </a:ext>
                  </a:extLst>
                </p:cNvPr>
                <p:cNvSpPr/>
                <p:nvPr/>
              </p:nvSpPr>
              <p:spPr>
                <a:xfrm>
                  <a:off x="5752938" y="4283878"/>
                  <a:ext cx="474682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𝐸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38" name="Rectangle 137">
                  <a:extLst>
                    <a:ext uri="{FF2B5EF4-FFF2-40B4-BE49-F238E27FC236}">
                      <a16:creationId xmlns:a16="http://schemas.microsoft.com/office/drawing/2014/main" id="{F73E2E6E-3328-49AD-9EA3-15EC11863744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752938" y="4283878"/>
                  <a:ext cx="474682" cy="369332"/>
                </a:xfrm>
                <a:prstGeom prst="rect">
                  <a:avLst/>
                </a:prstGeom>
                <a:blipFill>
                  <a:blip r:embed="rId1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41" name="Oval 140">
              <a:extLst>
                <a:ext uri="{FF2B5EF4-FFF2-40B4-BE49-F238E27FC236}">
                  <a16:creationId xmlns:a16="http://schemas.microsoft.com/office/drawing/2014/main" id="{5460039B-C430-44A1-A3CD-54BAFF48BE7C}"/>
                </a:ext>
              </a:extLst>
            </p:cNvPr>
            <p:cNvSpPr/>
            <p:nvPr/>
          </p:nvSpPr>
          <p:spPr>
            <a:xfrm>
              <a:off x="5706426" y="4488317"/>
              <a:ext cx="45720" cy="4572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35" name="Content Placeholder 2">
            <a:extLst>
              <a:ext uri="{FF2B5EF4-FFF2-40B4-BE49-F238E27FC236}">
                <a16:creationId xmlns:a16="http://schemas.microsoft.com/office/drawing/2014/main" id="{980BBF3F-A3E8-4297-BC33-600EF141CA77}"/>
              </a:ext>
            </a:extLst>
          </p:cNvPr>
          <p:cNvSpPr txBox="1">
            <a:spLocks/>
          </p:cNvSpPr>
          <p:nvPr/>
        </p:nvSpPr>
        <p:spPr>
          <a:xfrm>
            <a:off x="7415833" y="2215497"/>
            <a:ext cx="4547201" cy="443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FF0000"/>
                </a:solidFill>
              </a:rPr>
              <a:t>8. What is the base voltage, V</a:t>
            </a:r>
            <a:r>
              <a:rPr lang="en-US" sz="2400" baseline="-25000" dirty="0">
                <a:solidFill>
                  <a:srgbClr val="FF0000"/>
                </a:solidFill>
              </a:rPr>
              <a:t>B</a:t>
            </a:r>
            <a:r>
              <a:rPr lang="en-US" sz="2400" dirty="0">
                <a:solidFill>
                  <a:srgbClr val="FF0000"/>
                </a:solidFill>
              </a:rPr>
              <a:t> ?</a:t>
            </a:r>
            <a:endParaRPr lang="en-US" sz="2400" baseline="-25000" dirty="0">
              <a:solidFill>
                <a:srgbClr val="FF0000"/>
              </a:solidFill>
            </a:endParaRPr>
          </a:p>
        </p:txBody>
      </p:sp>
      <p:sp>
        <p:nvSpPr>
          <p:cNvPr id="152" name="Content Placeholder 2">
            <a:extLst>
              <a:ext uri="{FF2B5EF4-FFF2-40B4-BE49-F238E27FC236}">
                <a16:creationId xmlns:a16="http://schemas.microsoft.com/office/drawing/2014/main" id="{5987FDCA-5338-4435-A46B-E8A9B2D1E3D7}"/>
              </a:ext>
            </a:extLst>
          </p:cNvPr>
          <p:cNvSpPr txBox="1">
            <a:spLocks/>
          </p:cNvSpPr>
          <p:nvPr/>
        </p:nvSpPr>
        <p:spPr>
          <a:xfrm>
            <a:off x="7465218" y="3338719"/>
            <a:ext cx="4547201" cy="8202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FF0000"/>
                </a:solidFill>
              </a:rPr>
              <a:t>9. Using the rule of thumb, what is the current through R</a:t>
            </a:r>
            <a:r>
              <a:rPr lang="en-US" sz="2400" baseline="-25000" dirty="0">
                <a:solidFill>
                  <a:srgbClr val="FF0000"/>
                </a:solidFill>
              </a:rPr>
              <a:t>1</a:t>
            </a:r>
            <a:r>
              <a:rPr lang="en-US" sz="2400" dirty="0">
                <a:solidFill>
                  <a:srgbClr val="FF0000"/>
                </a:solidFill>
              </a:rPr>
              <a:t>?</a:t>
            </a:r>
            <a:endParaRPr lang="en-US" sz="2400" baseline="-25000" dirty="0">
              <a:solidFill>
                <a:srgbClr val="FF0000"/>
              </a:solidFill>
            </a:endParaRPr>
          </a:p>
        </p:txBody>
      </p:sp>
      <p:sp>
        <p:nvSpPr>
          <p:cNvPr id="154" name="Content Placeholder 2">
            <a:extLst>
              <a:ext uri="{FF2B5EF4-FFF2-40B4-BE49-F238E27FC236}">
                <a16:creationId xmlns:a16="http://schemas.microsoft.com/office/drawing/2014/main" id="{55005ACC-1EA3-42F4-BEDD-084BB803759F}"/>
              </a:ext>
            </a:extLst>
          </p:cNvPr>
          <p:cNvSpPr txBox="1">
            <a:spLocks/>
          </p:cNvSpPr>
          <p:nvPr/>
        </p:nvSpPr>
        <p:spPr>
          <a:xfrm>
            <a:off x="7423152" y="4822690"/>
            <a:ext cx="4802921" cy="8202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FF0000"/>
                </a:solidFill>
              </a:rPr>
              <a:t>10. What is the current through R</a:t>
            </a:r>
            <a:r>
              <a:rPr lang="en-US" sz="2400" baseline="-25000" dirty="0">
                <a:solidFill>
                  <a:srgbClr val="FF0000"/>
                </a:solidFill>
              </a:rPr>
              <a:t>2</a:t>
            </a:r>
            <a:r>
              <a:rPr lang="en-US" sz="2400" dirty="0">
                <a:solidFill>
                  <a:srgbClr val="FF0000"/>
                </a:solidFill>
              </a:rPr>
              <a:t>?</a:t>
            </a:r>
            <a:endParaRPr lang="en-US" sz="2400" baseline="-25000" dirty="0">
              <a:solidFill>
                <a:srgbClr val="FF0000"/>
              </a:solidFill>
            </a:endParaRPr>
          </a:p>
        </p:txBody>
      </p:sp>
      <p:sp>
        <p:nvSpPr>
          <p:cNvPr id="146" name="Content Placeholder 2">
            <a:extLst>
              <a:ext uri="{FF2B5EF4-FFF2-40B4-BE49-F238E27FC236}">
                <a16:creationId xmlns:a16="http://schemas.microsoft.com/office/drawing/2014/main" id="{FE12177A-D0E5-44EE-8CFB-1D6B52921CF7}"/>
              </a:ext>
            </a:extLst>
          </p:cNvPr>
          <p:cNvSpPr txBox="1">
            <a:spLocks/>
          </p:cNvSpPr>
          <p:nvPr/>
        </p:nvSpPr>
        <p:spPr>
          <a:xfrm>
            <a:off x="1477909" y="5507069"/>
            <a:ext cx="5731588" cy="997951"/>
          </a:xfrm>
          <a:prstGeom prst="rect">
            <a:avLst/>
          </a:prstGeom>
        </p:spPr>
        <p:txBody>
          <a:bodyPr vert="horz" lIns="91440" tIns="45720" rIns="91440" bIns="45720" rtlCol="0">
            <a:normAutofit fontScale="700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0070C0"/>
                </a:solidFill>
              </a:rPr>
              <a:t>Rule of thumb: </a:t>
            </a:r>
          </a:p>
          <a:p>
            <a:pPr marL="0" indent="0">
              <a:buNone/>
            </a:pPr>
            <a:r>
              <a:rPr lang="en-US" sz="2400" dirty="0">
                <a:solidFill>
                  <a:srgbClr val="0070C0"/>
                </a:solidFill>
              </a:rPr>
              <a:t>Make current through R1 at least ten times the base current</a:t>
            </a:r>
          </a:p>
          <a:p>
            <a:pPr marL="0" indent="0">
              <a:buNone/>
            </a:pPr>
            <a:r>
              <a:rPr lang="en-US" sz="2400" dirty="0">
                <a:solidFill>
                  <a:srgbClr val="0070C0"/>
                </a:solidFill>
              </a:rPr>
              <a:t>I</a:t>
            </a:r>
            <a:r>
              <a:rPr lang="en-US" sz="2400" baseline="-25000" dirty="0">
                <a:solidFill>
                  <a:srgbClr val="0070C0"/>
                </a:solidFill>
              </a:rPr>
              <a:t>1</a:t>
            </a:r>
            <a:r>
              <a:rPr lang="en-US" sz="2400" dirty="0">
                <a:solidFill>
                  <a:srgbClr val="0070C0"/>
                </a:solidFill>
              </a:rPr>
              <a:t> ≥ 10 I</a:t>
            </a:r>
            <a:r>
              <a:rPr lang="en-US" sz="2400" baseline="-25000" dirty="0">
                <a:solidFill>
                  <a:srgbClr val="0070C0"/>
                </a:solidFill>
              </a:rPr>
              <a:t>B</a:t>
            </a:r>
          </a:p>
        </p:txBody>
      </p:sp>
      <p:sp>
        <p:nvSpPr>
          <p:cNvPr id="156" name="Content Placeholder 2">
            <a:extLst>
              <a:ext uri="{FF2B5EF4-FFF2-40B4-BE49-F238E27FC236}">
                <a16:creationId xmlns:a16="http://schemas.microsoft.com/office/drawing/2014/main" id="{7689EA72-DAB1-42FF-8247-F00B9864E6FB}"/>
              </a:ext>
            </a:extLst>
          </p:cNvPr>
          <p:cNvSpPr txBox="1">
            <a:spLocks/>
          </p:cNvSpPr>
          <p:nvPr/>
        </p:nvSpPr>
        <p:spPr>
          <a:xfrm>
            <a:off x="8226193" y="2710475"/>
            <a:ext cx="3196841" cy="5268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0070C0"/>
                </a:solidFill>
              </a:rPr>
              <a:t>V</a:t>
            </a:r>
            <a:r>
              <a:rPr lang="en-US" sz="2400" baseline="-25000" dirty="0">
                <a:solidFill>
                  <a:srgbClr val="0070C0"/>
                </a:solidFill>
              </a:rPr>
              <a:t>B </a:t>
            </a:r>
            <a:r>
              <a:rPr lang="en-US" sz="2400" dirty="0">
                <a:solidFill>
                  <a:srgbClr val="0070C0"/>
                </a:solidFill>
              </a:rPr>
              <a:t>= 2.0 V + 0.7 V = 2.7 V</a:t>
            </a:r>
            <a:endParaRPr lang="en-US" sz="2400" baseline="-25000" dirty="0">
              <a:solidFill>
                <a:srgbClr val="0070C0"/>
              </a:solidFill>
            </a:endParaRPr>
          </a:p>
        </p:txBody>
      </p:sp>
      <p:sp>
        <p:nvSpPr>
          <p:cNvPr id="164" name="Content Placeholder 2">
            <a:extLst>
              <a:ext uri="{FF2B5EF4-FFF2-40B4-BE49-F238E27FC236}">
                <a16:creationId xmlns:a16="http://schemas.microsoft.com/office/drawing/2014/main" id="{0FB05830-33FE-4B19-AACA-E3CC05F72281}"/>
              </a:ext>
            </a:extLst>
          </p:cNvPr>
          <p:cNvSpPr txBox="1">
            <a:spLocks/>
          </p:cNvSpPr>
          <p:nvPr/>
        </p:nvSpPr>
        <p:spPr>
          <a:xfrm>
            <a:off x="8542746" y="4224341"/>
            <a:ext cx="3253773" cy="50866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0070C0"/>
                </a:solidFill>
              </a:rPr>
              <a:t>0.1 mA * 10 = 1. mA</a:t>
            </a:r>
            <a:endParaRPr lang="en-US" sz="2400" baseline="-25000" dirty="0">
              <a:solidFill>
                <a:srgbClr val="0070C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66" name="Rectangle 165">
                <a:extLst>
                  <a:ext uri="{FF2B5EF4-FFF2-40B4-BE49-F238E27FC236}">
                    <a16:creationId xmlns:a16="http://schemas.microsoft.com/office/drawing/2014/main" id="{4DEC5E01-5B8A-4D28-BB82-0F70B6A9CF56}"/>
                  </a:ext>
                </a:extLst>
              </p:cNvPr>
              <p:cNvSpPr/>
              <p:nvPr/>
            </p:nvSpPr>
            <p:spPr>
              <a:xfrm>
                <a:off x="4483735" y="3815238"/>
                <a:ext cx="440056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𝐼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𝐵</m:t>
                          </m:r>
                        </m:sub>
                      </m:sSub>
                    </m:oMath>
                  </m:oMathPara>
                </a14:m>
                <a:endParaRPr lang="en-US" dirty="0">
                  <a:solidFill>
                    <a:srgbClr val="7030A0"/>
                  </a:solidFill>
                </a:endParaRPr>
              </a:p>
            </p:txBody>
          </p:sp>
        </mc:Choice>
        <mc:Fallback xmlns="">
          <p:sp>
            <p:nvSpPr>
              <p:cNvPr id="166" name="Rectangle 165">
                <a:extLst>
                  <a:ext uri="{FF2B5EF4-FFF2-40B4-BE49-F238E27FC236}">
                    <a16:creationId xmlns:a16="http://schemas.microsoft.com/office/drawing/2014/main" id="{4DEC5E01-5B8A-4D28-BB82-0F70B6A9CF56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83735" y="3815238"/>
                <a:ext cx="440056" cy="369332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67" name="Straight Arrow Connector 166">
            <a:extLst>
              <a:ext uri="{FF2B5EF4-FFF2-40B4-BE49-F238E27FC236}">
                <a16:creationId xmlns:a16="http://schemas.microsoft.com/office/drawing/2014/main" id="{0ECB96E2-DD72-4436-AAAE-80189A2C12AB}"/>
              </a:ext>
            </a:extLst>
          </p:cNvPr>
          <p:cNvCxnSpPr>
            <a:cxnSpLocks/>
          </p:cNvCxnSpPr>
          <p:nvPr/>
        </p:nvCxnSpPr>
        <p:spPr>
          <a:xfrm flipV="1">
            <a:off x="4452327" y="3834371"/>
            <a:ext cx="457200" cy="0"/>
          </a:xfrm>
          <a:prstGeom prst="straightConnector1">
            <a:avLst/>
          </a:prstGeom>
          <a:ln w="12700">
            <a:solidFill>
              <a:srgbClr val="70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8" name="Straight Arrow Connector 167">
            <a:extLst>
              <a:ext uri="{FF2B5EF4-FFF2-40B4-BE49-F238E27FC236}">
                <a16:creationId xmlns:a16="http://schemas.microsoft.com/office/drawing/2014/main" id="{6E0AA931-57A8-40E7-A9E5-4E06BE3F5507}"/>
              </a:ext>
            </a:extLst>
          </p:cNvPr>
          <p:cNvCxnSpPr>
            <a:cxnSpLocks/>
          </p:cNvCxnSpPr>
          <p:nvPr/>
        </p:nvCxnSpPr>
        <p:spPr>
          <a:xfrm rot="5400000" flipV="1">
            <a:off x="4130834" y="2939075"/>
            <a:ext cx="457200" cy="0"/>
          </a:xfrm>
          <a:prstGeom prst="straightConnector1">
            <a:avLst/>
          </a:prstGeom>
          <a:ln w="12700">
            <a:solidFill>
              <a:srgbClr val="70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69" name="Rectangle 168">
                <a:extLst>
                  <a:ext uri="{FF2B5EF4-FFF2-40B4-BE49-F238E27FC236}">
                    <a16:creationId xmlns:a16="http://schemas.microsoft.com/office/drawing/2014/main" id="{9D84F743-22F8-46F8-9D09-C7FE4BC45089}"/>
                  </a:ext>
                </a:extLst>
              </p:cNvPr>
              <p:cNvSpPr/>
              <p:nvPr/>
            </p:nvSpPr>
            <p:spPr>
              <a:xfrm>
                <a:off x="4326708" y="2734637"/>
                <a:ext cx="414216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𝐼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en-US" dirty="0">
                  <a:solidFill>
                    <a:srgbClr val="7030A0"/>
                  </a:solidFill>
                </a:endParaRPr>
              </a:p>
            </p:txBody>
          </p:sp>
        </mc:Choice>
        <mc:Fallback xmlns="">
          <p:sp>
            <p:nvSpPr>
              <p:cNvPr id="169" name="Rectangle 168">
                <a:extLst>
                  <a:ext uri="{FF2B5EF4-FFF2-40B4-BE49-F238E27FC236}">
                    <a16:creationId xmlns:a16="http://schemas.microsoft.com/office/drawing/2014/main" id="{9D84F743-22F8-46F8-9D09-C7FE4BC4508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26708" y="2734637"/>
                <a:ext cx="414216" cy="369332"/>
              </a:xfrm>
              <a:prstGeom prst="rect">
                <a:avLst/>
              </a:prstGeom>
              <a:blipFill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0" name="Rectangle 169">
                <a:extLst>
                  <a:ext uri="{FF2B5EF4-FFF2-40B4-BE49-F238E27FC236}">
                    <a16:creationId xmlns:a16="http://schemas.microsoft.com/office/drawing/2014/main" id="{0631DADF-DCED-4C66-B8A9-73AA0A416692}"/>
                  </a:ext>
                </a:extLst>
              </p:cNvPr>
              <p:cNvSpPr/>
              <p:nvPr/>
            </p:nvSpPr>
            <p:spPr>
              <a:xfrm>
                <a:off x="4426678" y="4334991"/>
                <a:ext cx="419537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𝐼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en-US" dirty="0">
                  <a:solidFill>
                    <a:srgbClr val="7030A0"/>
                  </a:solidFill>
                </a:endParaRPr>
              </a:p>
            </p:txBody>
          </p:sp>
        </mc:Choice>
        <mc:Fallback xmlns="">
          <p:sp>
            <p:nvSpPr>
              <p:cNvPr id="170" name="Rectangle 169">
                <a:extLst>
                  <a:ext uri="{FF2B5EF4-FFF2-40B4-BE49-F238E27FC236}">
                    <a16:creationId xmlns:a16="http://schemas.microsoft.com/office/drawing/2014/main" id="{0631DADF-DCED-4C66-B8A9-73AA0A416692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26678" y="4334991"/>
                <a:ext cx="419537" cy="369332"/>
              </a:xfrm>
              <a:prstGeom prst="rect">
                <a:avLst/>
              </a:prstGeom>
              <a:blipFill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71" name="Straight Arrow Connector 170">
            <a:extLst>
              <a:ext uri="{FF2B5EF4-FFF2-40B4-BE49-F238E27FC236}">
                <a16:creationId xmlns:a16="http://schemas.microsoft.com/office/drawing/2014/main" id="{26483436-42AB-4690-B16F-68CC4E3AF092}"/>
              </a:ext>
            </a:extLst>
          </p:cNvPr>
          <p:cNvCxnSpPr>
            <a:cxnSpLocks/>
          </p:cNvCxnSpPr>
          <p:nvPr/>
        </p:nvCxnSpPr>
        <p:spPr>
          <a:xfrm rot="5400000" flipV="1">
            <a:off x="4198078" y="4529467"/>
            <a:ext cx="457200" cy="0"/>
          </a:xfrm>
          <a:prstGeom prst="straightConnector1">
            <a:avLst/>
          </a:prstGeom>
          <a:ln w="12700">
            <a:solidFill>
              <a:srgbClr val="70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72" name="Content Placeholder 2">
                <a:extLst>
                  <a:ext uri="{FF2B5EF4-FFF2-40B4-BE49-F238E27FC236}">
                    <a16:creationId xmlns:a16="http://schemas.microsoft.com/office/drawing/2014/main" id="{FC6B5089-BEE6-4742-A073-2F34AD8D8A32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8378648" y="5335415"/>
                <a:ext cx="3581967" cy="615118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r>
                  <a:rPr lang="en-US" sz="2400" dirty="0">
                    <a:solidFill>
                      <a:srgbClr val="0070C0"/>
                    </a:solidFill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𝐼</m:t>
                        </m:r>
                      </m:e>
                      <m:sub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sz="2400" i="1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2400" dirty="0">
                    <a:solidFill>
                      <a:srgbClr val="0070C0"/>
                    </a:solidFill>
                  </a:rPr>
                  <a:t>=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𝐼</m:t>
                        </m:r>
                      </m:e>
                      <m:sub>
                        <m:r>
                          <a:rPr lang="en-US" sz="24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sz="2400" dirty="0">
                    <a:solidFill>
                      <a:srgbClr val="0070C0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US" sz="2400" i="1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en-US" sz="2400" baseline="-25000" dirty="0">
                    <a:solidFill>
                      <a:srgbClr val="0070C0"/>
                    </a:solidFill>
                  </a:rPr>
                  <a:t>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𝐼</m:t>
                        </m:r>
                      </m:e>
                      <m:sub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𝐵</m:t>
                        </m:r>
                      </m:sub>
                    </m:sSub>
                  </m:oMath>
                </a14:m>
                <a:endParaRPr lang="en-US" sz="2400" baseline="-25000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172" name="Content Placeholder 2">
                <a:extLst>
                  <a:ext uri="{FF2B5EF4-FFF2-40B4-BE49-F238E27FC236}">
                    <a16:creationId xmlns:a16="http://schemas.microsoft.com/office/drawing/2014/main" id="{FC6B5089-BEE6-4742-A073-2F34AD8D8A3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78648" y="5335415"/>
                <a:ext cx="3581967" cy="615118"/>
              </a:xfrm>
              <a:prstGeom prst="rect">
                <a:avLst/>
              </a:prstGeom>
              <a:blipFill>
                <a:blip r:embed="rId17"/>
                <a:stretch>
                  <a:fillRect t="-1386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3" name="Content Placeholder 2">
                <a:extLst>
                  <a:ext uri="{FF2B5EF4-FFF2-40B4-BE49-F238E27FC236}">
                    <a16:creationId xmlns:a16="http://schemas.microsoft.com/office/drawing/2014/main" id="{3A991F5D-23F7-4026-97B9-CDDE0E5D8B52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8430452" y="6006044"/>
                <a:ext cx="3581967" cy="615118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r>
                  <a:rPr lang="en-US" sz="2400" dirty="0">
                    <a:solidFill>
                      <a:srgbClr val="0070C0"/>
                    </a:solidFill>
                  </a:rPr>
                  <a:t> 1. mA </a:t>
                </a:r>
                <a14:m>
                  <m:oMath xmlns:m="http://schemas.openxmlformats.org/officeDocument/2006/math">
                    <m:r>
                      <a:rPr lang="en-US" sz="2400" i="1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en-US" sz="2400" dirty="0">
                    <a:solidFill>
                      <a:srgbClr val="0070C0"/>
                    </a:solidFill>
                  </a:rPr>
                  <a:t> 0.1 mA = 0.9 mA </a:t>
                </a:r>
                <a:endParaRPr lang="en-US" sz="2400" baseline="-25000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173" name="Content Placeholder 2">
                <a:extLst>
                  <a:ext uri="{FF2B5EF4-FFF2-40B4-BE49-F238E27FC236}">
                    <a16:creationId xmlns:a16="http://schemas.microsoft.com/office/drawing/2014/main" id="{3A991F5D-23F7-4026-97B9-CDDE0E5D8B5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430452" y="6006044"/>
                <a:ext cx="3581967" cy="615118"/>
              </a:xfrm>
              <a:prstGeom prst="rect">
                <a:avLst/>
              </a:prstGeom>
              <a:blipFill>
                <a:blip r:embed="rId18"/>
                <a:stretch>
                  <a:fillRect l="-850" t="-1386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5336369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5" grpId="0"/>
      <p:bldP spid="152" grpId="0"/>
      <p:bldP spid="154" grpId="0"/>
      <p:bldP spid="146" grpId="0"/>
      <p:bldP spid="156" grpId="0"/>
      <p:bldP spid="164" grpId="0"/>
      <p:bldP spid="166" grpId="0"/>
      <p:bldP spid="169" grpId="0"/>
      <p:bldP spid="170" grpId="0"/>
      <p:bldP spid="172" grpId="0"/>
      <p:bldP spid="173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2B873C-BDF3-47A7-990F-4F0F018797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5034" y="365220"/>
            <a:ext cx="10668000" cy="1325563"/>
          </a:xfrm>
        </p:spPr>
        <p:txBody>
          <a:bodyPr/>
          <a:lstStyle/>
          <a:p>
            <a:r>
              <a:rPr lang="en-US" dirty="0"/>
              <a:t>Common Emitter Amplifier Circuit – Example 5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59C463-062A-4391-A005-C3CFA0280E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Find values for the resistors to bias the circuit so that I</a:t>
            </a:r>
            <a:r>
              <a:rPr lang="en-US" baseline="-25000" dirty="0"/>
              <a:t>B</a:t>
            </a:r>
            <a:r>
              <a:rPr lang="en-US" dirty="0"/>
              <a:t> = 0.1 mA. The transistor has </a:t>
            </a:r>
            <a:r>
              <a:rPr lang="el-GR" dirty="0"/>
              <a:t>β</a:t>
            </a:r>
            <a:r>
              <a:rPr lang="en-US" dirty="0"/>
              <a:t> = 100.</a:t>
            </a:r>
          </a:p>
        </p:txBody>
      </p:sp>
      <p:grpSp>
        <p:nvGrpSpPr>
          <p:cNvPr id="116" name="Group 115">
            <a:extLst>
              <a:ext uri="{FF2B5EF4-FFF2-40B4-BE49-F238E27FC236}">
                <a16:creationId xmlns:a16="http://schemas.microsoft.com/office/drawing/2014/main" id="{B6EC8711-B3C5-48A0-AE95-D2C11E8D46A1}"/>
              </a:ext>
            </a:extLst>
          </p:cNvPr>
          <p:cNvGrpSpPr/>
          <p:nvPr/>
        </p:nvGrpSpPr>
        <p:grpSpPr>
          <a:xfrm>
            <a:off x="5547650" y="2895524"/>
            <a:ext cx="298207" cy="660991"/>
            <a:chOff x="4147623" y="3602364"/>
            <a:chExt cx="297702" cy="797860"/>
          </a:xfrm>
        </p:grpSpPr>
        <p:grpSp>
          <p:nvGrpSpPr>
            <p:cNvPr id="117" name="Group 116">
              <a:extLst>
                <a:ext uri="{FF2B5EF4-FFF2-40B4-BE49-F238E27FC236}">
                  <a16:creationId xmlns:a16="http://schemas.microsoft.com/office/drawing/2014/main" id="{B698F0B2-9AD2-46A3-87D3-7283ACF4511C}"/>
                </a:ext>
              </a:extLst>
            </p:cNvPr>
            <p:cNvGrpSpPr/>
            <p:nvPr/>
          </p:nvGrpSpPr>
          <p:grpSpPr>
            <a:xfrm rot="16200000">
              <a:off x="4190919" y="4152918"/>
              <a:ext cx="204010" cy="290601"/>
              <a:chOff x="3608294" y="2623632"/>
              <a:chExt cx="204010" cy="290601"/>
            </a:xfrm>
          </p:grpSpPr>
          <p:cxnSp>
            <p:nvCxnSpPr>
              <p:cNvPr id="125" name="Straight Connector 124">
                <a:extLst>
                  <a:ext uri="{FF2B5EF4-FFF2-40B4-BE49-F238E27FC236}">
                    <a16:creationId xmlns:a16="http://schemas.microsoft.com/office/drawing/2014/main" id="{8A4A04E1-4457-4CC2-8046-F3E8B370B537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608294" y="2623632"/>
                <a:ext cx="72358" cy="173356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6" name="Straight Connector 125">
                <a:extLst>
                  <a:ext uri="{FF2B5EF4-FFF2-40B4-BE49-F238E27FC236}">
                    <a16:creationId xmlns:a16="http://schemas.microsoft.com/office/drawing/2014/main" id="{F857E697-93BB-4568-B3E7-DECFE7AE2D41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18" name="Group 117">
              <a:extLst>
                <a:ext uri="{FF2B5EF4-FFF2-40B4-BE49-F238E27FC236}">
                  <a16:creationId xmlns:a16="http://schemas.microsoft.com/office/drawing/2014/main" id="{D43EA4A0-D5A0-4D41-B56C-F98F8D605A79}"/>
                </a:ext>
              </a:extLst>
            </p:cNvPr>
            <p:cNvGrpSpPr/>
            <p:nvPr/>
          </p:nvGrpSpPr>
          <p:grpSpPr>
            <a:xfrm rot="16200000">
              <a:off x="4168243" y="3919260"/>
              <a:ext cx="263561" cy="290602"/>
              <a:chOff x="3548743" y="2623631"/>
              <a:chExt cx="263561" cy="290602"/>
            </a:xfrm>
          </p:grpSpPr>
          <p:cxnSp>
            <p:nvCxnSpPr>
              <p:cNvPr id="123" name="Straight Connector 122">
                <a:extLst>
                  <a:ext uri="{FF2B5EF4-FFF2-40B4-BE49-F238E27FC236}">
                    <a16:creationId xmlns:a16="http://schemas.microsoft.com/office/drawing/2014/main" id="{0840DCFF-B140-4BB7-8185-7CE0A74939E5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4" name="Straight Connector 123">
                <a:extLst>
                  <a:ext uri="{FF2B5EF4-FFF2-40B4-BE49-F238E27FC236}">
                    <a16:creationId xmlns:a16="http://schemas.microsoft.com/office/drawing/2014/main" id="{4B08FBD4-B753-435C-9865-B2072C847223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19" name="Group 118">
              <a:extLst>
                <a:ext uri="{FF2B5EF4-FFF2-40B4-BE49-F238E27FC236}">
                  <a16:creationId xmlns:a16="http://schemas.microsoft.com/office/drawing/2014/main" id="{FD680264-579F-4AFA-8D27-F4D97F63BDD2}"/>
                </a:ext>
              </a:extLst>
            </p:cNvPr>
            <p:cNvGrpSpPr/>
            <p:nvPr/>
          </p:nvGrpSpPr>
          <p:grpSpPr>
            <a:xfrm rot="16200000">
              <a:off x="4168243" y="3655828"/>
              <a:ext cx="263561" cy="290602"/>
              <a:chOff x="3548743" y="2623631"/>
              <a:chExt cx="263561" cy="290602"/>
            </a:xfrm>
          </p:grpSpPr>
          <p:cxnSp>
            <p:nvCxnSpPr>
              <p:cNvPr id="121" name="Straight Connector 120">
                <a:extLst>
                  <a:ext uri="{FF2B5EF4-FFF2-40B4-BE49-F238E27FC236}">
                    <a16:creationId xmlns:a16="http://schemas.microsoft.com/office/drawing/2014/main" id="{EA091034-A84F-4BAE-ABA8-DE1D033960B2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2" name="Straight Connector 121">
                <a:extLst>
                  <a:ext uri="{FF2B5EF4-FFF2-40B4-BE49-F238E27FC236}">
                    <a16:creationId xmlns:a16="http://schemas.microsoft.com/office/drawing/2014/main" id="{18CC830C-9927-4CCD-A509-0D7DC6861400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20" name="Straight Connector 119">
              <a:extLst>
                <a:ext uri="{FF2B5EF4-FFF2-40B4-BE49-F238E27FC236}">
                  <a16:creationId xmlns:a16="http://schemas.microsoft.com/office/drawing/2014/main" id="{A68A7AFD-32CA-4FB3-99F5-ABF4BFDD2530}"/>
                </a:ext>
              </a:extLst>
            </p:cNvPr>
            <p:cNvCxnSpPr>
              <a:cxnSpLocks/>
            </p:cNvCxnSpPr>
            <p:nvPr/>
          </p:nvCxnSpPr>
          <p:spPr>
            <a:xfrm rot="16200000" flipV="1">
              <a:off x="4335006" y="3561273"/>
              <a:ext cx="67243" cy="14942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28" name="Straight Connector 127">
            <a:extLst>
              <a:ext uri="{FF2B5EF4-FFF2-40B4-BE49-F238E27FC236}">
                <a16:creationId xmlns:a16="http://schemas.microsoft.com/office/drawing/2014/main" id="{7A968A10-339E-4412-A313-E8AACADC8AF3}"/>
              </a:ext>
            </a:extLst>
          </p:cNvPr>
          <p:cNvCxnSpPr>
            <a:cxnSpLocks/>
          </p:cNvCxnSpPr>
          <p:nvPr/>
        </p:nvCxnSpPr>
        <p:spPr>
          <a:xfrm>
            <a:off x="5699657" y="2733322"/>
            <a:ext cx="0" cy="16459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3" name="Straight Connector 132">
            <a:extLst>
              <a:ext uri="{FF2B5EF4-FFF2-40B4-BE49-F238E27FC236}">
                <a16:creationId xmlns:a16="http://schemas.microsoft.com/office/drawing/2014/main" id="{28521335-D02D-47DA-B556-6271C161BBD4}"/>
              </a:ext>
            </a:extLst>
          </p:cNvPr>
          <p:cNvCxnSpPr/>
          <p:nvPr/>
        </p:nvCxnSpPr>
        <p:spPr>
          <a:xfrm flipV="1">
            <a:off x="5722773" y="3666222"/>
            <a:ext cx="93034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39" name="Rectangle 138">
                <a:extLst>
                  <a:ext uri="{FF2B5EF4-FFF2-40B4-BE49-F238E27FC236}">
                    <a16:creationId xmlns:a16="http://schemas.microsoft.com/office/drawing/2014/main" id="{EC8679BA-8C7C-4D2A-BA44-289C78D97E30}"/>
                  </a:ext>
                </a:extLst>
              </p:cNvPr>
              <p:cNvSpPr/>
              <p:nvPr/>
            </p:nvSpPr>
            <p:spPr>
              <a:xfrm>
                <a:off x="2536256" y="4482123"/>
                <a:ext cx="53194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𝑖𝑛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39" name="Rectangle 138">
                <a:extLst>
                  <a:ext uri="{FF2B5EF4-FFF2-40B4-BE49-F238E27FC236}">
                    <a16:creationId xmlns:a16="http://schemas.microsoft.com/office/drawing/2014/main" id="{EC8679BA-8C7C-4D2A-BA44-289C78D97E30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36256" y="4482123"/>
                <a:ext cx="531940" cy="369332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0" name="Rectangle 139">
                <a:extLst>
                  <a:ext uri="{FF2B5EF4-FFF2-40B4-BE49-F238E27FC236}">
                    <a16:creationId xmlns:a16="http://schemas.microsoft.com/office/drawing/2014/main" id="{F8A2A834-263B-4F69-B29A-EEA5005D9245}"/>
                  </a:ext>
                </a:extLst>
              </p:cNvPr>
              <p:cNvSpPr/>
              <p:nvPr/>
            </p:nvSpPr>
            <p:spPr>
              <a:xfrm>
                <a:off x="6599266" y="3409834"/>
                <a:ext cx="647357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𝑜𝑢𝑡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40" name="Rectangle 139">
                <a:extLst>
                  <a:ext uri="{FF2B5EF4-FFF2-40B4-BE49-F238E27FC236}">
                    <a16:creationId xmlns:a16="http://schemas.microsoft.com/office/drawing/2014/main" id="{F8A2A834-263B-4F69-B29A-EEA5005D9245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99266" y="3409834"/>
                <a:ext cx="647357" cy="369332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2" name="Rectangle 141">
                <a:extLst>
                  <a:ext uri="{FF2B5EF4-FFF2-40B4-BE49-F238E27FC236}">
                    <a16:creationId xmlns:a16="http://schemas.microsoft.com/office/drawing/2014/main" id="{B669BC25-7512-44AC-8DDD-13207FB5B690}"/>
                  </a:ext>
                </a:extLst>
              </p:cNvPr>
              <p:cNvSpPr/>
              <p:nvPr/>
            </p:nvSpPr>
            <p:spPr>
              <a:xfrm>
                <a:off x="3757166" y="3008883"/>
                <a:ext cx="483081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42" name="Rectangle 141">
                <a:extLst>
                  <a:ext uri="{FF2B5EF4-FFF2-40B4-BE49-F238E27FC236}">
                    <a16:creationId xmlns:a16="http://schemas.microsoft.com/office/drawing/2014/main" id="{B669BC25-7512-44AC-8DDD-13207FB5B690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57166" y="3008883"/>
                <a:ext cx="483081" cy="369332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3" name="Rectangle 142">
                <a:extLst>
                  <a:ext uri="{FF2B5EF4-FFF2-40B4-BE49-F238E27FC236}">
                    <a16:creationId xmlns:a16="http://schemas.microsoft.com/office/drawing/2014/main" id="{88F09F6F-4669-4B7C-9FBC-6F15C44FBB68}"/>
                  </a:ext>
                </a:extLst>
              </p:cNvPr>
              <p:cNvSpPr/>
              <p:nvPr/>
            </p:nvSpPr>
            <p:spPr>
              <a:xfrm>
                <a:off x="1546635" y="3532193"/>
                <a:ext cx="41069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latin typeface="Cambria Math" panose="02040503050406030204" pitchFamily="18" charset="0"/>
                        </a:rPr>
                        <m:t>+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43" name="Rectangle 142">
                <a:extLst>
                  <a:ext uri="{FF2B5EF4-FFF2-40B4-BE49-F238E27FC236}">
                    <a16:creationId xmlns:a16="http://schemas.microsoft.com/office/drawing/2014/main" id="{88F09F6F-4669-4B7C-9FBC-6F15C44FBB68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46635" y="3532193"/>
                <a:ext cx="410690" cy="369332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4" name="Rectangle 143">
                <a:extLst>
                  <a:ext uri="{FF2B5EF4-FFF2-40B4-BE49-F238E27FC236}">
                    <a16:creationId xmlns:a16="http://schemas.microsoft.com/office/drawing/2014/main" id="{2F34035C-63FF-4610-9654-DE84DD52E2D1}"/>
                  </a:ext>
                </a:extLst>
              </p:cNvPr>
              <p:cNvSpPr/>
              <p:nvPr/>
            </p:nvSpPr>
            <p:spPr>
              <a:xfrm>
                <a:off x="5838742" y="3014620"/>
                <a:ext cx="500585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𝐶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44" name="Rectangle 143">
                <a:extLst>
                  <a:ext uri="{FF2B5EF4-FFF2-40B4-BE49-F238E27FC236}">
                    <a16:creationId xmlns:a16="http://schemas.microsoft.com/office/drawing/2014/main" id="{2F34035C-63FF-4610-9654-DE84DD52E2D1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38742" y="3014620"/>
                <a:ext cx="500585" cy="369332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5" name="Rectangle 144">
                <a:extLst>
                  <a:ext uri="{FF2B5EF4-FFF2-40B4-BE49-F238E27FC236}">
                    <a16:creationId xmlns:a16="http://schemas.microsoft.com/office/drawing/2014/main" id="{DA883D58-111C-4598-A228-DF754EF2CC42}"/>
                  </a:ext>
                </a:extLst>
              </p:cNvPr>
              <p:cNvSpPr/>
              <p:nvPr/>
            </p:nvSpPr>
            <p:spPr>
              <a:xfrm>
                <a:off x="708069" y="3828722"/>
                <a:ext cx="1107098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𝐶𝐶</m:t>
                        </m:r>
                      </m:sub>
                    </m:sSub>
                  </m:oMath>
                </a14:m>
                <a:r>
                  <a:rPr lang="en-US" dirty="0"/>
                  <a:t>= 10 V</a:t>
                </a:r>
              </a:p>
            </p:txBody>
          </p:sp>
        </mc:Choice>
        <mc:Fallback xmlns="">
          <p:sp>
            <p:nvSpPr>
              <p:cNvPr id="145" name="Rectangle 144">
                <a:extLst>
                  <a:ext uri="{FF2B5EF4-FFF2-40B4-BE49-F238E27FC236}">
                    <a16:creationId xmlns:a16="http://schemas.microsoft.com/office/drawing/2014/main" id="{DA883D58-111C-4598-A228-DF754EF2CC42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8069" y="3828722"/>
                <a:ext cx="1107098" cy="369332"/>
              </a:xfrm>
              <a:prstGeom prst="rect">
                <a:avLst/>
              </a:prstGeom>
              <a:blipFill>
                <a:blip r:embed="rId7"/>
                <a:stretch>
                  <a:fillRect t="-8197" r="-4396" b="-2459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47" name="Straight Connector 146">
            <a:extLst>
              <a:ext uri="{FF2B5EF4-FFF2-40B4-BE49-F238E27FC236}">
                <a16:creationId xmlns:a16="http://schemas.microsoft.com/office/drawing/2014/main" id="{517D5D16-7DB6-4762-9AEB-33C664B67E94}"/>
              </a:ext>
            </a:extLst>
          </p:cNvPr>
          <p:cNvCxnSpPr/>
          <p:nvPr/>
        </p:nvCxnSpPr>
        <p:spPr>
          <a:xfrm>
            <a:off x="4967306" y="5540156"/>
            <a:ext cx="0" cy="27276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" name="Group 3">
            <a:extLst>
              <a:ext uri="{FF2B5EF4-FFF2-40B4-BE49-F238E27FC236}">
                <a16:creationId xmlns:a16="http://schemas.microsoft.com/office/drawing/2014/main" id="{92411F75-780B-4FF4-8F5B-D1057DF7009D}"/>
              </a:ext>
            </a:extLst>
          </p:cNvPr>
          <p:cNvGrpSpPr/>
          <p:nvPr/>
        </p:nvGrpSpPr>
        <p:grpSpPr>
          <a:xfrm rot="5400000" flipH="1">
            <a:off x="4274541" y="3252907"/>
            <a:ext cx="1145196" cy="1742595"/>
            <a:chOff x="8980594" y="3428997"/>
            <a:chExt cx="1145196" cy="1742595"/>
          </a:xfrm>
        </p:grpSpPr>
        <p:cxnSp>
          <p:nvCxnSpPr>
            <p:cNvPr id="5" name="Straight Connector 4">
              <a:extLst>
                <a:ext uri="{FF2B5EF4-FFF2-40B4-BE49-F238E27FC236}">
                  <a16:creationId xmlns:a16="http://schemas.microsoft.com/office/drawing/2014/main" id="{89B70155-E860-4D0C-877F-12C7C1D62DC8}"/>
                </a:ext>
              </a:extLst>
            </p:cNvPr>
            <p:cNvCxnSpPr>
              <a:cxnSpLocks/>
            </p:cNvCxnSpPr>
            <p:nvPr/>
          </p:nvCxnSpPr>
          <p:spPr>
            <a:xfrm rot="5400000" flipH="1" flipV="1">
              <a:off x="9110261" y="3299332"/>
              <a:ext cx="2392" cy="26172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Straight Connector 5">
              <a:extLst>
                <a:ext uri="{FF2B5EF4-FFF2-40B4-BE49-F238E27FC236}">
                  <a16:creationId xmlns:a16="http://schemas.microsoft.com/office/drawing/2014/main" id="{B5E8588B-25D4-42C2-A371-FFD474860EC3}"/>
                </a:ext>
              </a:extLst>
            </p:cNvPr>
            <p:cNvCxnSpPr>
              <a:cxnSpLocks/>
            </p:cNvCxnSpPr>
            <p:nvPr/>
          </p:nvCxnSpPr>
          <p:spPr>
            <a:xfrm rot="5400000" flipV="1">
              <a:off x="10019823" y="3323032"/>
              <a:ext cx="1" cy="21193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80878921-5277-4FC5-8234-DB0B6F526346}"/>
                </a:ext>
              </a:extLst>
            </p:cNvPr>
            <p:cNvCxnSpPr/>
            <p:nvPr/>
          </p:nvCxnSpPr>
          <p:spPr>
            <a:xfrm>
              <a:off x="9294428" y="3857639"/>
              <a:ext cx="609600" cy="0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Arrow Connector 7">
              <a:extLst>
                <a:ext uri="{FF2B5EF4-FFF2-40B4-BE49-F238E27FC236}">
                  <a16:creationId xmlns:a16="http://schemas.microsoft.com/office/drawing/2014/main" id="{F5755409-D6F5-4821-A344-CFA0D2A381AA}"/>
                </a:ext>
              </a:extLst>
            </p:cNvPr>
            <p:cNvCxnSpPr/>
            <p:nvPr/>
          </p:nvCxnSpPr>
          <p:spPr>
            <a:xfrm>
              <a:off x="9242323" y="3429000"/>
              <a:ext cx="206477" cy="436013"/>
            </a:xfrm>
            <a:prstGeom prst="straightConnector1">
              <a:avLst/>
            </a:prstGeom>
            <a:ln>
              <a:headEnd type="triangl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E25465C7-BDF3-4ECB-8841-6C099691FF10}"/>
                </a:ext>
              </a:extLst>
            </p:cNvPr>
            <p:cNvCxnSpPr/>
            <p:nvPr/>
          </p:nvCxnSpPr>
          <p:spPr>
            <a:xfrm flipV="1">
              <a:off x="9743768" y="3428999"/>
              <a:ext cx="170092" cy="43601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5C216F7A-E136-4D2A-BB07-2786DD4417DF}"/>
                </a:ext>
              </a:extLst>
            </p:cNvPr>
            <p:cNvCxnSpPr>
              <a:cxnSpLocks/>
            </p:cNvCxnSpPr>
            <p:nvPr/>
          </p:nvCxnSpPr>
          <p:spPr>
            <a:xfrm rot="5400000" flipH="1">
              <a:off x="8938193" y="4510557"/>
              <a:ext cx="1313953" cy="811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EDDA74E1-F3E0-4FEC-B607-EE23F83A0F74}"/>
              </a:ext>
            </a:extLst>
          </p:cNvPr>
          <p:cNvCxnSpPr>
            <a:cxnSpLocks/>
          </p:cNvCxnSpPr>
          <p:nvPr/>
        </p:nvCxnSpPr>
        <p:spPr>
          <a:xfrm flipV="1">
            <a:off x="1980134" y="5537409"/>
            <a:ext cx="3728280" cy="274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7706AD0C-D5E1-4F17-8210-0228DEBDCAA2}"/>
              </a:ext>
            </a:extLst>
          </p:cNvPr>
          <p:cNvCxnSpPr>
            <a:cxnSpLocks/>
          </p:cNvCxnSpPr>
          <p:nvPr/>
        </p:nvCxnSpPr>
        <p:spPr>
          <a:xfrm>
            <a:off x="1984144" y="2732182"/>
            <a:ext cx="3731899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1" name="Group 10">
            <a:extLst>
              <a:ext uri="{FF2B5EF4-FFF2-40B4-BE49-F238E27FC236}">
                <a16:creationId xmlns:a16="http://schemas.microsoft.com/office/drawing/2014/main" id="{591D26DE-FBDC-4F02-AA51-800B409CE14F}"/>
              </a:ext>
            </a:extLst>
          </p:cNvPr>
          <p:cNvGrpSpPr/>
          <p:nvPr/>
        </p:nvGrpSpPr>
        <p:grpSpPr>
          <a:xfrm rot="16200000">
            <a:off x="4035106" y="3186623"/>
            <a:ext cx="660991" cy="298206"/>
            <a:chOff x="9391502" y="3838294"/>
            <a:chExt cx="660991" cy="298206"/>
          </a:xfrm>
        </p:grpSpPr>
        <p:grpSp>
          <p:nvGrpSpPr>
            <p:cNvPr id="92" name="Group 91">
              <a:extLst>
                <a:ext uri="{FF2B5EF4-FFF2-40B4-BE49-F238E27FC236}">
                  <a16:creationId xmlns:a16="http://schemas.microsoft.com/office/drawing/2014/main" id="{34E42310-758D-4EBC-BD1B-DF7830649B1E}"/>
                </a:ext>
              </a:extLst>
            </p:cNvPr>
            <p:cNvGrpSpPr/>
            <p:nvPr/>
          </p:nvGrpSpPr>
          <p:grpSpPr>
            <a:xfrm rot="10800000">
              <a:off x="9883480" y="3845406"/>
              <a:ext cx="169013" cy="291094"/>
              <a:chOff x="3608294" y="2623632"/>
              <a:chExt cx="204010" cy="290601"/>
            </a:xfrm>
          </p:grpSpPr>
          <p:cxnSp>
            <p:nvCxnSpPr>
              <p:cNvPr id="100" name="Straight Connector 99">
                <a:extLst>
                  <a:ext uri="{FF2B5EF4-FFF2-40B4-BE49-F238E27FC236}">
                    <a16:creationId xmlns:a16="http://schemas.microsoft.com/office/drawing/2014/main" id="{5809B9AA-93A0-45F8-81A4-E77FD0D2FEFA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608294" y="2623632"/>
                <a:ext cx="72358" cy="173356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1" name="Straight Connector 100">
                <a:extLst>
                  <a:ext uri="{FF2B5EF4-FFF2-40B4-BE49-F238E27FC236}">
                    <a16:creationId xmlns:a16="http://schemas.microsoft.com/office/drawing/2014/main" id="{D9B0F568-28A4-40D5-A98B-CE150252BBBD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93" name="Group 92">
              <a:extLst>
                <a:ext uri="{FF2B5EF4-FFF2-40B4-BE49-F238E27FC236}">
                  <a16:creationId xmlns:a16="http://schemas.microsoft.com/office/drawing/2014/main" id="{A8B43EF7-FA1F-445B-9540-C417479D92D3}"/>
                </a:ext>
              </a:extLst>
            </p:cNvPr>
            <p:cNvGrpSpPr/>
            <p:nvPr/>
          </p:nvGrpSpPr>
          <p:grpSpPr>
            <a:xfrm rot="10800000">
              <a:off x="9665237" y="3838294"/>
              <a:ext cx="218348" cy="291095"/>
              <a:chOff x="3548743" y="2623631"/>
              <a:chExt cx="263561" cy="290602"/>
            </a:xfrm>
          </p:grpSpPr>
          <p:cxnSp>
            <p:nvCxnSpPr>
              <p:cNvPr id="98" name="Straight Connector 97">
                <a:extLst>
                  <a:ext uri="{FF2B5EF4-FFF2-40B4-BE49-F238E27FC236}">
                    <a16:creationId xmlns:a16="http://schemas.microsoft.com/office/drawing/2014/main" id="{D28F018B-7EC4-4E46-9BF7-E51507E1EF38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9" name="Straight Connector 98">
                <a:extLst>
                  <a:ext uri="{FF2B5EF4-FFF2-40B4-BE49-F238E27FC236}">
                    <a16:creationId xmlns:a16="http://schemas.microsoft.com/office/drawing/2014/main" id="{D00D4C5C-D61E-4AD5-B08D-5441B74F02AA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94" name="Group 93">
              <a:extLst>
                <a:ext uri="{FF2B5EF4-FFF2-40B4-BE49-F238E27FC236}">
                  <a16:creationId xmlns:a16="http://schemas.microsoft.com/office/drawing/2014/main" id="{80DC4F4A-CE1F-4940-B74A-4D1DE5F0D277}"/>
                </a:ext>
              </a:extLst>
            </p:cNvPr>
            <p:cNvGrpSpPr/>
            <p:nvPr/>
          </p:nvGrpSpPr>
          <p:grpSpPr>
            <a:xfrm rot="10800000">
              <a:off x="9446996" y="3838294"/>
              <a:ext cx="218348" cy="291095"/>
              <a:chOff x="3548743" y="2623631"/>
              <a:chExt cx="263561" cy="290602"/>
            </a:xfrm>
          </p:grpSpPr>
          <p:cxnSp>
            <p:nvCxnSpPr>
              <p:cNvPr id="96" name="Straight Connector 95">
                <a:extLst>
                  <a:ext uri="{FF2B5EF4-FFF2-40B4-BE49-F238E27FC236}">
                    <a16:creationId xmlns:a16="http://schemas.microsoft.com/office/drawing/2014/main" id="{E43850A4-8551-496A-AAF7-83B3E9579244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7" name="Straight Connector 96">
                <a:extLst>
                  <a:ext uri="{FF2B5EF4-FFF2-40B4-BE49-F238E27FC236}">
                    <a16:creationId xmlns:a16="http://schemas.microsoft.com/office/drawing/2014/main" id="{31C668B5-1525-4E19-BC2B-14C0BB1EF18B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95" name="Straight Connector 94">
              <a:extLst>
                <a:ext uri="{FF2B5EF4-FFF2-40B4-BE49-F238E27FC236}">
                  <a16:creationId xmlns:a16="http://schemas.microsoft.com/office/drawing/2014/main" id="{BAAB1196-CE07-4004-BA97-2AC1EBDE37CC}"/>
                </a:ext>
              </a:extLst>
            </p:cNvPr>
            <p:cNvCxnSpPr>
              <a:cxnSpLocks/>
            </p:cNvCxnSpPr>
            <p:nvPr/>
          </p:nvCxnSpPr>
          <p:spPr>
            <a:xfrm rot="10800000" flipV="1">
              <a:off x="9391502" y="3840281"/>
              <a:ext cx="55708" cy="14967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72" name="Straight Connector 71">
            <a:extLst>
              <a:ext uri="{FF2B5EF4-FFF2-40B4-BE49-F238E27FC236}">
                <a16:creationId xmlns:a16="http://schemas.microsoft.com/office/drawing/2014/main" id="{C4D40C0F-805D-4811-B82B-7A971BCAC676}"/>
              </a:ext>
            </a:extLst>
          </p:cNvPr>
          <p:cNvCxnSpPr>
            <a:cxnSpLocks/>
          </p:cNvCxnSpPr>
          <p:nvPr/>
        </p:nvCxnSpPr>
        <p:spPr>
          <a:xfrm>
            <a:off x="2001986" y="2729537"/>
            <a:ext cx="0" cy="116593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3" name="Straight Connector 152">
            <a:extLst>
              <a:ext uri="{FF2B5EF4-FFF2-40B4-BE49-F238E27FC236}">
                <a16:creationId xmlns:a16="http://schemas.microsoft.com/office/drawing/2014/main" id="{CFD7C63E-6ADD-4026-A1F9-B0E6D0F07E46}"/>
              </a:ext>
            </a:extLst>
          </p:cNvPr>
          <p:cNvCxnSpPr>
            <a:cxnSpLocks/>
          </p:cNvCxnSpPr>
          <p:nvPr/>
        </p:nvCxnSpPr>
        <p:spPr>
          <a:xfrm flipV="1">
            <a:off x="3214986" y="4074063"/>
            <a:ext cx="638454" cy="294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63" name="Group 162">
            <a:extLst>
              <a:ext uri="{FF2B5EF4-FFF2-40B4-BE49-F238E27FC236}">
                <a16:creationId xmlns:a16="http://schemas.microsoft.com/office/drawing/2014/main" id="{C35AC96F-8ACB-4242-971B-33F2B4BB7FA8}"/>
              </a:ext>
            </a:extLst>
          </p:cNvPr>
          <p:cNvGrpSpPr/>
          <p:nvPr/>
        </p:nvGrpSpPr>
        <p:grpSpPr>
          <a:xfrm>
            <a:off x="1815168" y="3897263"/>
            <a:ext cx="373658" cy="217606"/>
            <a:chOff x="1360627" y="3631962"/>
            <a:chExt cx="373658" cy="217606"/>
          </a:xfrm>
        </p:grpSpPr>
        <p:grpSp>
          <p:nvGrpSpPr>
            <p:cNvPr id="159" name="Group 158">
              <a:extLst>
                <a:ext uri="{FF2B5EF4-FFF2-40B4-BE49-F238E27FC236}">
                  <a16:creationId xmlns:a16="http://schemas.microsoft.com/office/drawing/2014/main" id="{5205B488-B5D6-4174-A23C-E235D808BFC1}"/>
                </a:ext>
              </a:extLst>
            </p:cNvPr>
            <p:cNvGrpSpPr/>
            <p:nvPr/>
          </p:nvGrpSpPr>
          <p:grpSpPr>
            <a:xfrm>
              <a:off x="1360627" y="3631962"/>
              <a:ext cx="365760" cy="71935"/>
              <a:chOff x="1360627" y="3631962"/>
              <a:chExt cx="365760" cy="71935"/>
            </a:xfrm>
          </p:grpSpPr>
          <p:cxnSp>
            <p:nvCxnSpPr>
              <p:cNvPr id="157" name="Straight Connector 156">
                <a:extLst>
                  <a:ext uri="{FF2B5EF4-FFF2-40B4-BE49-F238E27FC236}">
                    <a16:creationId xmlns:a16="http://schemas.microsoft.com/office/drawing/2014/main" id="{0F026405-EC34-4123-9EFE-43FBC7D4AD6F}"/>
                  </a:ext>
                </a:extLst>
              </p:cNvPr>
              <p:cNvCxnSpPr/>
              <p:nvPr/>
            </p:nvCxnSpPr>
            <p:spPr>
              <a:xfrm>
                <a:off x="1360627" y="3631962"/>
                <a:ext cx="36576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8" name="Straight Connector 157">
                <a:extLst>
                  <a:ext uri="{FF2B5EF4-FFF2-40B4-BE49-F238E27FC236}">
                    <a16:creationId xmlns:a16="http://schemas.microsoft.com/office/drawing/2014/main" id="{6E1C9834-C081-4B70-9F52-F85302B67A5D}"/>
                  </a:ext>
                </a:extLst>
              </p:cNvPr>
              <p:cNvCxnSpPr/>
              <p:nvPr/>
            </p:nvCxnSpPr>
            <p:spPr>
              <a:xfrm>
                <a:off x="1425247" y="3703897"/>
                <a:ext cx="22860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60" name="Group 159">
              <a:extLst>
                <a:ext uri="{FF2B5EF4-FFF2-40B4-BE49-F238E27FC236}">
                  <a16:creationId xmlns:a16="http://schemas.microsoft.com/office/drawing/2014/main" id="{CA8D76F7-A340-446A-9408-5FA8FD1E9D1A}"/>
                </a:ext>
              </a:extLst>
            </p:cNvPr>
            <p:cNvGrpSpPr/>
            <p:nvPr/>
          </p:nvGrpSpPr>
          <p:grpSpPr>
            <a:xfrm>
              <a:off x="1368525" y="3777633"/>
              <a:ext cx="365760" cy="71935"/>
              <a:chOff x="1360627" y="3631962"/>
              <a:chExt cx="365760" cy="71935"/>
            </a:xfrm>
          </p:grpSpPr>
          <p:cxnSp>
            <p:nvCxnSpPr>
              <p:cNvPr id="161" name="Straight Connector 160">
                <a:extLst>
                  <a:ext uri="{FF2B5EF4-FFF2-40B4-BE49-F238E27FC236}">
                    <a16:creationId xmlns:a16="http://schemas.microsoft.com/office/drawing/2014/main" id="{E844EFFE-542F-4327-B68F-20BA2195C3F3}"/>
                  </a:ext>
                </a:extLst>
              </p:cNvPr>
              <p:cNvCxnSpPr/>
              <p:nvPr/>
            </p:nvCxnSpPr>
            <p:spPr>
              <a:xfrm>
                <a:off x="1360627" y="3631962"/>
                <a:ext cx="36576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2" name="Straight Connector 161">
                <a:extLst>
                  <a:ext uri="{FF2B5EF4-FFF2-40B4-BE49-F238E27FC236}">
                    <a16:creationId xmlns:a16="http://schemas.microsoft.com/office/drawing/2014/main" id="{ECB3E447-F5BD-4F13-9C10-9C4F7EF2B2BA}"/>
                  </a:ext>
                </a:extLst>
              </p:cNvPr>
              <p:cNvCxnSpPr/>
              <p:nvPr/>
            </p:nvCxnSpPr>
            <p:spPr>
              <a:xfrm>
                <a:off x="1425247" y="3703897"/>
                <a:ext cx="22860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cxnSp>
        <p:nvCxnSpPr>
          <p:cNvPr id="165" name="Straight Connector 164">
            <a:extLst>
              <a:ext uri="{FF2B5EF4-FFF2-40B4-BE49-F238E27FC236}">
                <a16:creationId xmlns:a16="http://schemas.microsoft.com/office/drawing/2014/main" id="{5A750D59-8F31-4944-BD75-D28A2724737B}"/>
              </a:ext>
            </a:extLst>
          </p:cNvPr>
          <p:cNvCxnSpPr>
            <a:cxnSpLocks/>
          </p:cNvCxnSpPr>
          <p:nvPr/>
        </p:nvCxnSpPr>
        <p:spPr>
          <a:xfrm flipH="1">
            <a:off x="1994088" y="4114862"/>
            <a:ext cx="7898" cy="142254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76" name="Group 175">
            <a:extLst>
              <a:ext uri="{FF2B5EF4-FFF2-40B4-BE49-F238E27FC236}">
                <a16:creationId xmlns:a16="http://schemas.microsoft.com/office/drawing/2014/main" id="{B60B7F4F-EBF8-45A1-BC71-E0D2663CBE03}"/>
              </a:ext>
            </a:extLst>
          </p:cNvPr>
          <p:cNvGrpSpPr/>
          <p:nvPr/>
        </p:nvGrpSpPr>
        <p:grpSpPr>
          <a:xfrm>
            <a:off x="4788920" y="5812925"/>
            <a:ext cx="365760" cy="128268"/>
            <a:chOff x="1360627" y="3631962"/>
            <a:chExt cx="365760" cy="128268"/>
          </a:xfrm>
        </p:grpSpPr>
        <p:grpSp>
          <p:nvGrpSpPr>
            <p:cNvPr id="177" name="Group 176">
              <a:extLst>
                <a:ext uri="{FF2B5EF4-FFF2-40B4-BE49-F238E27FC236}">
                  <a16:creationId xmlns:a16="http://schemas.microsoft.com/office/drawing/2014/main" id="{0B57E73C-B863-4BA1-8FAE-C0E61645FDA4}"/>
                </a:ext>
              </a:extLst>
            </p:cNvPr>
            <p:cNvGrpSpPr/>
            <p:nvPr/>
          </p:nvGrpSpPr>
          <p:grpSpPr>
            <a:xfrm>
              <a:off x="1360627" y="3631962"/>
              <a:ext cx="365760" cy="71935"/>
              <a:chOff x="1360627" y="3631962"/>
              <a:chExt cx="365760" cy="71935"/>
            </a:xfrm>
          </p:grpSpPr>
          <p:cxnSp>
            <p:nvCxnSpPr>
              <p:cNvPr id="181" name="Straight Connector 180">
                <a:extLst>
                  <a:ext uri="{FF2B5EF4-FFF2-40B4-BE49-F238E27FC236}">
                    <a16:creationId xmlns:a16="http://schemas.microsoft.com/office/drawing/2014/main" id="{FD69425D-A377-4993-82D5-77F1B8DEBC26}"/>
                  </a:ext>
                </a:extLst>
              </p:cNvPr>
              <p:cNvCxnSpPr/>
              <p:nvPr/>
            </p:nvCxnSpPr>
            <p:spPr>
              <a:xfrm>
                <a:off x="1360627" y="3631962"/>
                <a:ext cx="36576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2" name="Straight Connector 181">
                <a:extLst>
                  <a:ext uri="{FF2B5EF4-FFF2-40B4-BE49-F238E27FC236}">
                    <a16:creationId xmlns:a16="http://schemas.microsoft.com/office/drawing/2014/main" id="{72B07FDF-C993-4987-A434-02E81A910B2C}"/>
                  </a:ext>
                </a:extLst>
              </p:cNvPr>
              <p:cNvCxnSpPr/>
              <p:nvPr/>
            </p:nvCxnSpPr>
            <p:spPr>
              <a:xfrm>
                <a:off x="1425247" y="3703897"/>
                <a:ext cx="22860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79" name="Straight Connector 178">
              <a:extLst>
                <a:ext uri="{FF2B5EF4-FFF2-40B4-BE49-F238E27FC236}">
                  <a16:creationId xmlns:a16="http://schemas.microsoft.com/office/drawing/2014/main" id="{055EC15E-D382-4CB1-A6A0-972251381CD6}"/>
                </a:ext>
              </a:extLst>
            </p:cNvPr>
            <p:cNvCxnSpPr/>
            <p:nvPr/>
          </p:nvCxnSpPr>
          <p:spPr>
            <a:xfrm>
              <a:off x="1478661" y="3760230"/>
              <a:ext cx="13716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84" name="Rectangle 183">
                <a:extLst>
                  <a:ext uri="{FF2B5EF4-FFF2-40B4-BE49-F238E27FC236}">
                    <a16:creationId xmlns:a16="http://schemas.microsoft.com/office/drawing/2014/main" id="{E4B90A1B-C77E-4C16-BAE7-74E8101B8944}"/>
                  </a:ext>
                </a:extLst>
              </p:cNvPr>
              <p:cNvSpPr/>
              <p:nvPr/>
            </p:nvSpPr>
            <p:spPr>
              <a:xfrm>
                <a:off x="1562691" y="4074063"/>
                <a:ext cx="41069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−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84" name="Rectangle 183">
                <a:extLst>
                  <a:ext uri="{FF2B5EF4-FFF2-40B4-BE49-F238E27FC236}">
                    <a16:creationId xmlns:a16="http://schemas.microsoft.com/office/drawing/2014/main" id="{E4B90A1B-C77E-4C16-BAE7-74E8101B8944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62691" y="4074063"/>
                <a:ext cx="410690" cy="369332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86" name="Oval 185">
            <a:extLst>
              <a:ext uri="{FF2B5EF4-FFF2-40B4-BE49-F238E27FC236}">
                <a16:creationId xmlns:a16="http://schemas.microsoft.com/office/drawing/2014/main" id="{CDC59343-9C03-440C-9C57-08CEEDADFEAD}"/>
              </a:ext>
            </a:extLst>
          </p:cNvPr>
          <p:cNvSpPr/>
          <p:nvPr/>
        </p:nvSpPr>
        <p:spPr>
          <a:xfrm>
            <a:off x="3049964" y="4553935"/>
            <a:ext cx="365760" cy="369331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87" name="Straight Connector 186">
            <a:extLst>
              <a:ext uri="{FF2B5EF4-FFF2-40B4-BE49-F238E27FC236}">
                <a16:creationId xmlns:a16="http://schemas.microsoft.com/office/drawing/2014/main" id="{89156AAF-E826-413E-88B2-0024315D5FDA}"/>
              </a:ext>
            </a:extLst>
          </p:cNvPr>
          <p:cNvCxnSpPr>
            <a:cxnSpLocks/>
          </p:cNvCxnSpPr>
          <p:nvPr/>
        </p:nvCxnSpPr>
        <p:spPr>
          <a:xfrm>
            <a:off x="3244070" y="4916106"/>
            <a:ext cx="0" cy="62146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8" name="Straight Connector 187">
            <a:extLst>
              <a:ext uri="{FF2B5EF4-FFF2-40B4-BE49-F238E27FC236}">
                <a16:creationId xmlns:a16="http://schemas.microsoft.com/office/drawing/2014/main" id="{B5C00CB7-836B-4B9C-A8B7-073D1A5E8A68}"/>
              </a:ext>
            </a:extLst>
          </p:cNvPr>
          <p:cNvCxnSpPr>
            <a:cxnSpLocks/>
          </p:cNvCxnSpPr>
          <p:nvPr/>
        </p:nvCxnSpPr>
        <p:spPr>
          <a:xfrm>
            <a:off x="3228077" y="4074063"/>
            <a:ext cx="6832" cy="47987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91" name="Rectangle 190">
                <a:extLst>
                  <a:ext uri="{FF2B5EF4-FFF2-40B4-BE49-F238E27FC236}">
                    <a16:creationId xmlns:a16="http://schemas.microsoft.com/office/drawing/2014/main" id="{19EE5356-F6F0-491D-85ED-FCE76BF5D3A3}"/>
                  </a:ext>
                </a:extLst>
              </p:cNvPr>
              <p:cNvSpPr/>
              <p:nvPr/>
            </p:nvSpPr>
            <p:spPr>
              <a:xfrm>
                <a:off x="3022520" y="4495835"/>
                <a:ext cx="41069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latin typeface="Cambria Math" panose="02040503050406030204" pitchFamily="18" charset="0"/>
                        </a:rPr>
                        <m:t>+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91" name="Rectangle 190">
                <a:extLst>
                  <a:ext uri="{FF2B5EF4-FFF2-40B4-BE49-F238E27FC236}">
                    <a16:creationId xmlns:a16="http://schemas.microsoft.com/office/drawing/2014/main" id="{19EE5356-F6F0-491D-85ED-FCE76BF5D3A3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22520" y="4495835"/>
                <a:ext cx="410690" cy="369332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2" name="Rectangle 191">
                <a:extLst>
                  <a:ext uri="{FF2B5EF4-FFF2-40B4-BE49-F238E27FC236}">
                    <a16:creationId xmlns:a16="http://schemas.microsoft.com/office/drawing/2014/main" id="{0D1DA864-DAD3-4F68-8506-46676A66B4A8}"/>
                  </a:ext>
                </a:extLst>
              </p:cNvPr>
              <p:cNvSpPr/>
              <p:nvPr/>
            </p:nvSpPr>
            <p:spPr>
              <a:xfrm>
                <a:off x="3040986" y="4627567"/>
                <a:ext cx="41069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−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92" name="Rectangle 191">
                <a:extLst>
                  <a:ext uri="{FF2B5EF4-FFF2-40B4-BE49-F238E27FC236}">
                    <a16:creationId xmlns:a16="http://schemas.microsoft.com/office/drawing/2014/main" id="{0D1DA864-DAD3-4F68-8506-46676A66B4A8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40986" y="4627567"/>
                <a:ext cx="410690" cy="369332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81" name="Straight Connector 80">
            <a:extLst>
              <a:ext uri="{FF2B5EF4-FFF2-40B4-BE49-F238E27FC236}">
                <a16:creationId xmlns:a16="http://schemas.microsoft.com/office/drawing/2014/main" id="{F5FC3FA3-65BE-47A2-8246-6B73C4E81862}"/>
              </a:ext>
            </a:extLst>
          </p:cNvPr>
          <p:cNvCxnSpPr/>
          <p:nvPr/>
        </p:nvCxnSpPr>
        <p:spPr>
          <a:xfrm>
            <a:off x="4351534" y="2732182"/>
            <a:ext cx="0" cy="27276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Straight Connector 81">
            <a:extLst>
              <a:ext uri="{FF2B5EF4-FFF2-40B4-BE49-F238E27FC236}">
                <a16:creationId xmlns:a16="http://schemas.microsoft.com/office/drawing/2014/main" id="{9BC7E08E-0510-422C-83B2-9CB7E6A92A17}"/>
              </a:ext>
            </a:extLst>
          </p:cNvPr>
          <p:cNvCxnSpPr>
            <a:cxnSpLocks/>
          </p:cNvCxnSpPr>
          <p:nvPr/>
        </p:nvCxnSpPr>
        <p:spPr>
          <a:xfrm>
            <a:off x="4372019" y="3666222"/>
            <a:ext cx="0" cy="93279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4" name="Group 83">
            <a:extLst>
              <a:ext uri="{FF2B5EF4-FFF2-40B4-BE49-F238E27FC236}">
                <a16:creationId xmlns:a16="http://schemas.microsoft.com/office/drawing/2014/main" id="{FAB47D43-F71C-4B3B-A554-999EF85E7DBC}"/>
              </a:ext>
            </a:extLst>
          </p:cNvPr>
          <p:cNvGrpSpPr/>
          <p:nvPr/>
        </p:nvGrpSpPr>
        <p:grpSpPr>
          <a:xfrm rot="16200000">
            <a:off x="4068850" y="4775095"/>
            <a:ext cx="660991" cy="298206"/>
            <a:chOff x="9391502" y="3838294"/>
            <a:chExt cx="660991" cy="298206"/>
          </a:xfrm>
        </p:grpSpPr>
        <p:grpSp>
          <p:nvGrpSpPr>
            <p:cNvPr id="85" name="Group 84">
              <a:extLst>
                <a:ext uri="{FF2B5EF4-FFF2-40B4-BE49-F238E27FC236}">
                  <a16:creationId xmlns:a16="http://schemas.microsoft.com/office/drawing/2014/main" id="{BE369663-D720-44CB-A91C-204BC64E0C97}"/>
                </a:ext>
              </a:extLst>
            </p:cNvPr>
            <p:cNvGrpSpPr/>
            <p:nvPr/>
          </p:nvGrpSpPr>
          <p:grpSpPr>
            <a:xfrm rot="10800000">
              <a:off x="9883480" y="3845406"/>
              <a:ext cx="169013" cy="291094"/>
              <a:chOff x="3608294" y="2623632"/>
              <a:chExt cx="204010" cy="290601"/>
            </a:xfrm>
          </p:grpSpPr>
          <p:cxnSp>
            <p:nvCxnSpPr>
              <p:cNvPr id="104" name="Straight Connector 103">
                <a:extLst>
                  <a:ext uri="{FF2B5EF4-FFF2-40B4-BE49-F238E27FC236}">
                    <a16:creationId xmlns:a16="http://schemas.microsoft.com/office/drawing/2014/main" id="{BAF52A3D-0BD8-465C-9DAA-A6A4508047A4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608294" y="2623632"/>
                <a:ext cx="72358" cy="173356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5" name="Straight Connector 104">
                <a:extLst>
                  <a:ext uri="{FF2B5EF4-FFF2-40B4-BE49-F238E27FC236}">
                    <a16:creationId xmlns:a16="http://schemas.microsoft.com/office/drawing/2014/main" id="{B145628F-EE43-4195-BEEE-4ADAE74A9562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86" name="Group 85">
              <a:extLst>
                <a:ext uri="{FF2B5EF4-FFF2-40B4-BE49-F238E27FC236}">
                  <a16:creationId xmlns:a16="http://schemas.microsoft.com/office/drawing/2014/main" id="{210D645A-43A0-4987-BEFF-3E2E49A2976E}"/>
                </a:ext>
              </a:extLst>
            </p:cNvPr>
            <p:cNvGrpSpPr/>
            <p:nvPr/>
          </p:nvGrpSpPr>
          <p:grpSpPr>
            <a:xfrm rot="10800000">
              <a:off x="9665237" y="3838294"/>
              <a:ext cx="218348" cy="291095"/>
              <a:chOff x="3548743" y="2623631"/>
              <a:chExt cx="263561" cy="290602"/>
            </a:xfrm>
          </p:grpSpPr>
          <p:cxnSp>
            <p:nvCxnSpPr>
              <p:cNvPr id="102" name="Straight Connector 101">
                <a:extLst>
                  <a:ext uri="{FF2B5EF4-FFF2-40B4-BE49-F238E27FC236}">
                    <a16:creationId xmlns:a16="http://schemas.microsoft.com/office/drawing/2014/main" id="{CCBC4596-B8DB-4CA2-AF42-9C73456457D6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3" name="Straight Connector 102">
                <a:extLst>
                  <a:ext uri="{FF2B5EF4-FFF2-40B4-BE49-F238E27FC236}">
                    <a16:creationId xmlns:a16="http://schemas.microsoft.com/office/drawing/2014/main" id="{907D83DC-D3CD-4055-B00C-7C1E4312C9A2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87" name="Group 86">
              <a:extLst>
                <a:ext uri="{FF2B5EF4-FFF2-40B4-BE49-F238E27FC236}">
                  <a16:creationId xmlns:a16="http://schemas.microsoft.com/office/drawing/2014/main" id="{A39E523B-DF66-4EE2-B8F3-BDCC6E49E63D}"/>
                </a:ext>
              </a:extLst>
            </p:cNvPr>
            <p:cNvGrpSpPr/>
            <p:nvPr/>
          </p:nvGrpSpPr>
          <p:grpSpPr>
            <a:xfrm rot="10800000">
              <a:off x="9446996" y="3838294"/>
              <a:ext cx="218348" cy="291095"/>
              <a:chOff x="3548743" y="2623631"/>
              <a:chExt cx="263561" cy="290602"/>
            </a:xfrm>
          </p:grpSpPr>
          <p:cxnSp>
            <p:nvCxnSpPr>
              <p:cNvPr id="89" name="Straight Connector 88">
                <a:extLst>
                  <a:ext uri="{FF2B5EF4-FFF2-40B4-BE49-F238E27FC236}">
                    <a16:creationId xmlns:a16="http://schemas.microsoft.com/office/drawing/2014/main" id="{93C5DE2D-FDBF-4DD3-BB01-3D46240DA3FA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0" name="Straight Connector 89">
                <a:extLst>
                  <a:ext uri="{FF2B5EF4-FFF2-40B4-BE49-F238E27FC236}">
                    <a16:creationId xmlns:a16="http://schemas.microsoft.com/office/drawing/2014/main" id="{57BF886D-1B6F-4643-B25A-4B2D170258BC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88" name="Straight Connector 87">
              <a:extLst>
                <a:ext uri="{FF2B5EF4-FFF2-40B4-BE49-F238E27FC236}">
                  <a16:creationId xmlns:a16="http://schemas.microsoft.com/office/drawing/2014/main" id="{17ABBD83-FE7B-40F3-BF17-778E6FC74686}"/>
                </a:ext>
              </a:extLst>
            </p:cNvPr>
            <p:cNvCxnSpPr>
              <a:cxnSpLocks/>
            </p:cNvCxnSpPr>
            <p:nvPr/>
          </p:nvCxnSpPr>
          <p:spPr>
            <a:xfrm rot="10800000" flipV="1">
              <a:off x="9391502" y="3840281"/>
              <a:ext cx="55708" cy="14967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06" name="Straight Connector 105">
            <a:extLst>
              <a:ext uri="{FF2B5EF4-FFF2-40B4-BE49-F238E27FC236}">
                <a16:creationId xmlns:a16="http://schemas.microsoft.com/office/drawing/2014/main" id="{8CA96B4B-1A79-42C0-9829-A86FCC208377}"/>
              </a:ext>
            </a:extLst>
          </p:cNvPr>
          <p:cNvCxnSpPr>
            <a:cxnSpLocks/>
          </p:cNvCxnSpPr>
          <p:nvPr/>
        </p:nvCxnSpPr>
        <p:spPr>
          <a:xfrm>
            <a:off x="4405350" y="5256362"/>
            <a:ext cx="0" cy="28104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Straight Connector 106">
            <a:extLst>
              <a:ext uri="{FF2B5EF4-FFF2-40B4-BE49-F238E27FC236}">
                <a16:creationId xmlns:a16="http://schemas.microsoft.com/office/drawing/2014/main" id="{6C06FF0D-C6B0-417C-A732-4C7615E7D06E}"/>
              </a:ext>
            </a:extLst>
          </p:cNvPr>
          <p:cNvCxnSpPr/>
          <p:nvPr/>
        </p:nvCxnSpPr>
        <p:spPr>
          <a:xfrm rot="5400000" flipH="1">
            <a:off x="3859013" y="4064031"/>
            <a:ext cx="228600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Straight Connector 107">
            <a:extLst>
              <a:ext uri="{FF2B5EF4-FFF2-40B4-BE49-F238E27FC236}">
                <a16:creationId xmlns:a16="http://schemas.microsoft.com/office/drawing/2014/main" id="{3F208530-7886-4408-8F9A-A3763B2DF38D}"/>
              </a:ext>
            </a:extLst>
          </p:cNvPr>
          <p:cNvCxnSpPr/>
          <p:nvPr/>
        </p:nvCxnSpPr>
        <p:spPr>
          <a:xfrm rot="5400000" flipH="1">
            <a:off x="3756729" y="4065343"/>
            <a:ext cx="228600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10" name="Rectangle 109">
                <a:extLst>
                  <a:ext uri="{FF2B5EF4-FFF2-40B4-BE49-F238E27FC236}">
                    <a16:creationId xmlns:a16="http://schemas.microsoft.com/office/drawing/2014/main" id="{37A072EA-9E93-434D-ABA3-443BFF495F67}"/>
                  </a:ext>
                </a:extLst>
              </p:cNvPr>
              <p:cNvSpPr/>
              <p:nvPr/>
            </p:nvSpPr>
            <p:spPr>
              <a:xfrm>
                <a:off x="3804639" y="4539535"/>
                <a:ext cx="488403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10" name="Rectangle 109">
                <a:extLst>
                  <a:ext uri="{FF2B5EF4-FFF2-40B4-BE49-F238E27FC236}">
                    <a16:creationId xmlns:a16="http://schemas.microsoft.com/office/drawing/2014/main" id="{37A072EA-9E93-434D-ABA3-443BFF495F67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04639" y="4539535"/>
                <a:ext cx="488403" cy="369332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83" name="Group 82">
            <a:extLst>
              <a:ext uri="{FF2B5EF4-FFF2-40B4-BE49-F238E27FC236}">
                <a16:creationId xmlns:a16="http://schemas.microsoft.com/office/drawing/2014/main" id="{51C656D4-5E15-4821-A0AC-E80CCD7BBE4C}"/>
              </a:ext>
            </a:extLst>
          </p:cNvPr>
          <p:cNvGrpSpPr/>
          <p:nvPr/>
        </p:nvGrpSpPr>
        <p:grpSpPr>
          <a:xfrm>
            <a:off x="5554761" y="4690821"/>
            <a:ext cx="298207" cy="655225"/>
            <a:chOff x="4147623" y="3609324"/>
            <a:chExt cx="297702" cy="790900"/>
          </a:xfrm>
        </p:grpSpPr>
        <p:grpSp>
          <p:nvGrpSpPr>
            <p:cNvPr id="91" name="Group 90">
              <a:extLst>
                <a:ext uri="{FF2B5EF4-FFF2-40B4-BE49-F238E27FC236}">
                  <a16:creationId xmlns:a16="http://schemas.microsoft.com/office/drawing/2014/main" id="{8FD3A6B3-5585-4AA4-BF0B-465258FFCDC2}"/>
                </a:ext>
              </a:extLst>
            </p:cNvPr>
            <p:cNvGrpSpPr/>
            <p:nvPr/>
          </p:nvGrpSpPr>
          <p:grpSpPr>
            <a:xfrm rot="16200000">
              <a:off x="4190919" y="4152918"/>
              <a:ext cx="204010" cy="290601"/>
              <a:chOff x="3608294" y="2623632"/>
              <a:chExt cx="204010" cy="290601"/>
            </a:xfrm>
          </p:grpSpPr>
          <p:cxnSp>
            <p:nvCxnSpPr>
              <p:cNvPr id="129" name="Straight Connector 128">
                <a:extLst>
                  <a:ext uri="{FF2B5EF4-FFF2-40B4-BE49-F238E27FC236}">
                    <a16:creationId xmlns:a16="http://schemas.microsoft.com/office/drawing/2014/main" id="{3F895DEA-72DF-4130-8275-3EACCB6F2AE1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608294" y="2623632"/>
                <a:ext cx="72358" cy="173356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0" name="Straight Connector 129">
                <a:extLst>
                  <a:ext uri="{FF2B5EF4-FFF2-40B4-BE49-F238E27FC236}">
                    <a16:creationId xmlns:a16="http://schemas.microsoft.com/office/drawing/2014/main" id="{6D5347F0-6AD3-48B0-A0C2-BC06B84633B0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09" name="Group 108">
              <a:extLst>
                <a:ext uri="{FF2B5EF4-FFF2-40B4-BE49-F238E27FC236}">
                  <a16:creationId xmlns:a16="http://schemas.microsoft.com/office/drawing/2014/main" id="{EF3B1AA7-71F8-4EB7-A254-2F372F12FCBE}"/>
                </a:ext>
              </a:extLst>
            </p:cNvPr>
            <p:cNvGrpSpPr/>
            <p:nvPr/>
          </p:nvGrpSpPr>
          <p:grpSpPr>
            <a:xfrm rot="16200000">
              <a:off x="4168243" y="3919260"/>
              <a:ext cx="263561" cy="290602"/>
              <a:chOff x="3548743" y="2623631"/>
              <a:chExt cx="263561" cy="290602"/>
            </a:xfrm>
          </p:grpSpPr>
          <p:cxnSp>
            <p:nvCxnSpPr>
              <p:cNvPr id="115" name="Straight Connector 114">
                <a:extLst>
                  <a:ext uri="{FF2B5EF4-FFF2-40B4-BE49-F238E27FC236}">
                    <a16:creationId xmlns:a16="http://schemas.microsoft.com/office/drawing/2014/main" id="{C95E9E0E-39D6-40F3-9EB0-5CECF77EAACB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7" name="Straight Connector 126">
                <a:extLst>
                  <a:ext uri="{FF2B5EF4-FFF2-40B4-BE49-F238E27FC236}">
                    <a16:creationId xmlns:a16="http://schemas.microsoft.com/office/drawing/2014/main" id="{31DD3E12-2D5F-4E00-956D-FEFEC4935B5C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11" name="Group 110">
              <a:extLst>
                <a:ext uri="{FF2B5EF4-FFF2-40B4-BE49-F238E27FC236}">
                  <a16:creationId xmlns:a16="http://schemas.microsoft.com/office/drawing/2014/main" id="{090C7423-6453-4745-AD58-03BDC5B1D8E1}"/>
                </a:ext>
              </a:extLst>
            </p:cNvPr>
            <p:cNvGrpSpPr/>
            <p:nvPr/>
          </p:nvGrpSpPr>
          <p:grpSpPr>
            <a:xfrm rot="16200000">
              <a:off x="4168243" y="3655828"/>
              <a:ext cx="263561" cy="290602"/>
              <a:chOff x="3548743" y="2623631"/>
              <a:chExt cx="263561" cy="290602"/>
            </a:xfrm>
          </p:grpSpPr>
          <p:cxnSp>
            <p:nvCxnSpPr>
              <p:cNvPr id="113" name="Straight Connector 112">
                <a:extLst>
                  <a:ext uri="{FF2B5EF4-FFF2-40B4-BE49-F238E27FC236}">
                    <a16:creationId xmlns:a16="http://schemas.microsoft.com/office/drawing/2014/main" id="{7F7BB193-12AB-469D-9677-C73207084565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4" name="Straight Connector 113">
                <a:extLst>
                  <a:ext uri="{FF2B5EF4-FFF2-40B4-BE49-F238E27FC236}">
                    <a16:creationId xmlns:a16="http://schemas.microsoft.com/office/drawing/2014/main" id="{3D4DE5CC-2735-4CBC-BFE9-39B04DBA161A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12" name="Straight Connector 111">
              <a:extLst>
                <a:ext uri="{FF2B5EF4-FFF2-40B4-BE49-F238E27FC236}">
                  <a16:creationId xmlns:a16="http://schemas.microsoft.com/office/drawing/2014/main" id="{3395EFCE-C23A-4ED8-B71F-AAED23C3FB7E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4308632" y="3609324"/>
              <a:ext cx="134708" cy="60283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31" name="Straight Connector 130">
            <a:extLst>
              <a:ext uri="{FF2B5EF4-FFF2-40B4-BE49-F238E27FC236}">
                <a16:creationId xmlns:a16="http://schemas.microsoft.com/office/drawing/2014/main" id="{09C7CB5F-5645-49FF-87A1-875ADC4D722B}"/>
              </a:ext>
            </a:extLst>
          </p:cNvPr>
          <p:cNvCxnSpPr>
            <a:cxnSpLocks/>
          </p:cNvCxnSpPr>
          <p:nvPr/>
        </p:nvCxnSpPr>
        <p:spPr>
          <a:xfrm flipV="1">
            <a:off x="5716043" y="5346046"/>
            <a:ext cx="0" cy="19136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32" name="Rectangle 131">
                <a:extLst>
                  <a:ext uri="{FF2B5EF4-FFF2-40B4-BE49-F238E27FC236}">
                    <a16:creationId xmlns:a16="http://schemas.microsoft.com/office/drawing/2014/main" id="{CA7AA1E2-E3FE-4C64-B510-639F669112F0}"/>
                  </a:ext>
                </a:extLst>
              </p:cNvPr>
              <p:cNvSpPr/>
              <p:nvPr/>
            </p:nvSpPr>
            <p:spPr>
              <a:xfrm>
                <a:off x="5852968" y="4825297"/>
                <a:ext cx="504562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𝐸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32" name="Rectangle 131">
                <a:extLst>
                  <a:ext uri="{FF2B5EF4-FFF2-40B4-BE49-F238E27FC236}">
                    <a16:creationId xmlns:a16="http://schemas.microsoft.com/office/drawing/2014/main" id="{CA7AA1E2-E3FE-4C64-B510-639F669112F0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52968" y="4825297"/>
                <a:ext cx="504562" cy="369332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6" name="Rectangle 135">
            <a:extLst>
              <a:ext uri="{FF2B5EF4-FFF2-40B4-BE49-F238E27FC236}">
                <a16:creationId xmlns:a16="http://schemas.microsoft.com/office/drawing/2014/main" id="{A9CFF28E-C091-47AF-83E2-6DE317240147}"/>
              </a:ext>
            </a:extLst>
          </p:cNvPr>
          <p:cNvSpPr/>
          <p:nvPr/>
        </p:nvSpPr>
        <p:spPr>
          <a:xfrm>
            <a:off x="4372412" y="2309596"/>
            <a:ext cx="60305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10 V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8" name="Rectangle 137">
                <a:extLst>
                  <a:ext uri="{FF2B5EF4-FFF2-40B4-BE49-F238E27FC236}">
                    <a16:creationId xmlns:a16="http://schemas.microsoft.com/office/drawing/2014/main" id="{F73E2E6E-3328-49AD-9EA3-15EC11863744}"/>
                  </a:ext>
                </a:extLst>
              </p:cNvPr>
              <p:cNvSpPr/>
              <p:nvPr/>
            </p:nvSpPr>
            <p:spPr>
              <a:xfrm>
                <a:off x="5752938" y="4283878"/>
                <a:ext cx="474682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𝐸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38" name="Rectangle 137">
                <a:extLst>
                  <a:ext uri="{FF2B5EF4-FFF2-40B4-BE49-F238E27FC236}">
                    <a16:creationId xmlns:a16="http://schemas.microsoft.com/office/drawing/2014/main" id="{F73E2E6E-3328-49AD-9EA3-15EC11863744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52938" y="4283878"/>
                <a:ext cx="474682" cy="369332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1" name="Oval 140">
            <a:extLst>
              <a:ext uri="{FF2B5EF4-FFF2-40B4-BE49-F238E27FC236}">
                <a16:creationId xmlns:a16="http://schemas.microsoft.com/office/drawing/2014/main" id="{5460039B-C430-44A1-A3CD-54BAFF48BE7C}"/>
              </a:ext>
            </a:extLst>
          </p:cNvPr>
          <p:cNvSpPr/>
          <p:nvPr/>
        </p:nvSpPr>
        <p:spPr>
          <a:xfrm>
            <a:off x="5706426" y="4488317"/>
            <a:ext cx="45720" cy="4572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7" name="Content Placeholder 2">
            <a:extLst>
              <a:ext uri="{FF2B5EF4-FFF2-40B4-BE49-F238E27FC236}">
                <a16:creationId xmlns:a16="http://schemas.microsoft.com/office/drawing/2014/main" id="{4964D8C4-2EBB-4A32-8BB3-044B81ABC4C4}"/>
              </a:ext>
            </a:extLst>
          </p:cNvPr>
          <p:cNvSpPr txBox="1">
            <a:spLocks/>
          </p:cNvSpPr>
          <p:nvPr/>
        </p:nvSpPr>
        <p:spPr>
          <a:xfrm>
            <a:off x="7488853" y="2784399"/>
            <a:ext cx="4547201" cy="55137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FF0000"/>
                </a:solidFill>
              </a:rPr>
              <a:t>11. Calculate the value for R</a:t>
            </a:r>
            <a:r>
              <a:rPr lang="en-US" sz="2400" baseline="-25000" dirty="0">
                <a:solidFill>
                  <a:srgbClr val="FF0000"/>
                </a:solidFill>
              </a:rPr>
              <a:t>1</a:t>
            </a:r>
            <a:r>
              <a:rPr lang="en-US" sz="2400" dirty="0">
                <a:solidFill>
                  <a:srgbClr val="FF0000"/>
                </a:solidFill>
              </a:rPr>
              <a:t>.</a:t>
            </a:r>
            <a:endParaRPr lang="en-US" sz="2400" baseline="-25000" dirty="0">
              <a:solidFill>
                <a:srgbClr val="FF0000"/>
              </a:solidFill>
            </a:endParaRPr>
          </a:p>
        </p:txBody>
      </p:sp>
      <p:sp>
        <p:nvSpPr>
          <p:cNvPr id="146" name="Content Placeholder 2">
            <a:extLst>
              <a:ext uri="{FF2B5EF4-FFF2-40B4-BE49-F238E27FC236}">
                <a16:creationId xmlns:a16="http://schemas.microsoft.com/office/drawing/2014/main" id="{D2CE89B4-52D0-4E7C-906E-5EA3555CA5BD}"/>
              </a:ext>
            </a:extLst>
          </p:cNvPr>
          <p:cNvSpPr txBox="1">
            <a:spLocks/>
          </p:cNvSpPr>
          <p:nvPr/>
        </p:nvSpPr>
        <p:spPr>
          <a:xfrm>
            <a:off x="7605165" y="4432389"/>
            <a:ext cx="4547201" cy="55137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FF0000"/>
                </a:solidFill>
              </a:rPr>
              <a:t>12. Calculate the value for R</a:t>
            </a:r>
            <a:r>
              <a:rPr lang="en-US" sz="2400" baseline="-25000" dirty="0">
                <a:solidFill>
                  <a:srgbClr val="FF0000"/>
                </a:solidFill>
              </a:rPr>
              <a:t>2</a:t>
            </a:r>
            <a:r>
              <a:rPr lang="en-US" sz="2400" dirty="0">
                <a:solidFill>
                  <a:srgbClr val="FF0000"/>
                </a:solidFill>
              </a:rPr>
              <a:t>.</a:t>
            </a:r>
            <a:endParaRPr lang="en-US" sz="2400" baseline="-25000" dirty="0">
              <a:solidFill>
                <a:srgbClr val="FF0000"/>
              </a:solidFill>
            </a:endParaRPr>
          </a:p>
        </p:txBody>
      </p:sp>
      <p:sp>
        <p:nvSpPr>
          <p:cNvPr id="134" name="Content Placeholder 2">
            <a:extLst>
              <a:ext uri="{FF2B5EF4-FFF2-40B4-BE49-F238E27FC236}">
                <a16:creationId xmlns:a16="http://schemas.microsoft.com/office/drawing/2014/main" id="{8080692C-0A35-45C9-88B1-CC4DD3973BC4}"/>
              </a:ext>
            </a:extLst>
          </p:cNvPr>
          <p:cNvSpPr txBox="1">
            <a:spLocks/>
          </p:cNvSpPr>
          <p:nvPr/>
        </p:nvSpPr>
        <p:spPr>
          <a:xfrm>
            <a:off x="4548628" y="3142876"/>
            <a:ext cx="1097146" cy="50822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7030A0"/>
                </a:solidFill>
              </a:rPr>
              <a:t> 1. mA</a:t>
            </a:r>
            <a:endParaRPr lang="en-US" sz="2000" baseline="-25000" dirty="0">
              <a:solidFill>
                <a:srgbClr val="7030A0"/>
              </a:solidFill>
            </a:endParaRPr>
          </a:p>
        </p:txBody>
      </p:sp>
      <p:sp>
        <p:nvSpPr>
          <p:cNvPr id="135" name="Content Placeholder 2">
            <a:extLst>
              <a:ext uri="{FF2B5EF4-FFF2-40B4-BE49-F238E27FC236}">
                <a16:creationId xmlns:a16="http://schemas.microsoft.com/office/drawing/2014/main" id="{221E84AA-9ADA-45EA-BF6E-76C400507ABC}"/>
              </a:ext>
            </a:extLst>
          </p:cNvPr>
          <p:cNvSpPr txBox="1">
            <a:spLocks/>
          </p:cNvSpPr>
          <p:nvPr/>
        </p:nvSpPr>
        <p:spPr>
          <a:xfrm>
            <a:off x="4592427" y="4717133"/>
            <a:ext cx="953094" cy="4714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7030A0"/>
                </a:solidFill>
              </a:rPr>
              <a:t>0.9 mA </a:t>
            </a:r>
            <a:endParaRPr lang="en-US" sz="2000" baseline="-25000" dirty="0">
              <a:solidFill>
                <a:srgbClr val="7030A0"/>
              </a:solidFill>
            </a:endParaRPr>
          </a:p>
        </p:txBody>
      </p:sp>
      <p:cxnSp>
        <p:nvCxnSpPr>
          <p:cNvPr id="148" name="Straight Arrow Connector 147">
            <a:extLst>
              <a:ext uri="{FF2B5EF4-FFF2-40B4-BE49-F238E27FC236}">
                <a16:creationId xmlns:a16="http://schemas.microsoft.com/office/drawing/2014/main" id="{5C9B6A42-2247-4F08-8B2B-FCA6BD70231A}"/>
              </a:ext>
            </a:extLst>
          </p:cNvPr>
          <p:cNvCxnSpPr>
            <a:cxnSpLocks/>
          </p:cNvCxnSpPr>
          <p:nvPr/>
        </p:nvCxnSpPr>
        <p:spPr>
          <a:xfrm rot="5400000" flipV="1">
            <a:off x="4419592" y="3323007"/>
            <a:ext cx="457200" cy="0"/>
          </a:xfrm>
          <a:prstGeom prst="straightConnector1">
            <a:avLst/>
          </a:prstGeom>
          <a:ln w="12700">
            <a:solidFill>
              <a:srgbClr val="70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9" name="Straight Arrow Connector 148">
            <a:extLst>
              <a:ext uri="{FF2B5EF4-FFF2-40B4-BE49-F238E27FC236}">
                <a16:creationId xmlns:a16="http://schemas.microsoft.com/office/drawing/2014/main" id="{FE6DC227-EB46-45EB-8AEB-048ACE7EB795}"/>
              </a:ext>
            </a:extLst>
          </p:cNvPr>
          <p:cNvCxnSpPr>
            <a:cxnSpLocks/>
          </p:cNvCxnSpPr>
          <p:nvPr/>
        </p:nvCxnSpPr>
        <p:spPr>
          <a:xfrm rot="5400000" flipV="1">
            <a:off x="4404217" y="4881810"/>
            <a:ext cx="457200" cy="0"/>
          </a:xfrm>
          <a:prstGeom prst="straightConnector1">
            <a:avLst/>
          </a:prstGeom>
          <a:ln w="12700">
            <a:solidFill>
              <a:srgbClr val="70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0" name="Content Placeholder 2">
            <a:extLst>
              <a:ext uri="{FF2B5EF4-FFF2-40B4-BE49-F238E27FC236}">
                <a16:creationId xmlns:a16="http://schemas.microsoft.com/office/drawing/2014/main" id="{199D0163-6667-406F-B5A1-E22874A8999E}"/>
              </a:ext>
            </a:extLst>
          </p:cNvPr>
          <p:cNvSpPr txBox="1">
            <a:spLocks/>
          </p:cNvSpPr>
          <p:nvPr/>
        </p:nvSpPr>
        <p:spPr>
          <a:xfrm>
            <a:off x="4346700" y="3811179"/>
            <a:ext cx="1173642" cy="2956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600" dirty="0">
                <a:solidFill>
                  <a:srgbClr val="7030A0"/>
                </a:solidFill>
              </a:rPr>
              <a:t>V</a:t>
            </a:r>
            <a:r>
              <a:rPr lang="en-US" sz="1600" baseline="-25000" dirty="0">
                <a:solidFill>
                  <a:srgbClr val="7030A0"/>
                </a:solidFill>
              </a:rPr>
              <a:t>B </a:t>
            </a:r>
            <a:r>
              <a:rPr lang="en-US" sz="1600" dirty="0">
                <a:solidFill>
                  <a:srgbClr val="7030A0"/>
                </a:solidFill>
              </a:rPr>
              <a:t>= 2.7 V</a:t>
            </a:r>
            <a:endParaRPr lang="en-US" sz="1600" baseline="-25000" dirty="0">
              <a:solidFill>
                <a:srgbClr val="7030A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1" name="TextBox 150">
                <a:extLst>
                  <a:ext uri="{FF2B5EF4-FFF2-40B4-BE49-F238E27FC236}">
                    <a16:creationId xmlns:a16="http://schemas.microsoft.com/office/drawing/2014/main" id="{0F28EE4D-C49E-472A-BC31-85BC0F7092EF}"/>
                  </a:ext>
                </a:extLst>
              </p:cNvPr>
              <p:cNvSpPr txBox="1"/>
              <p:nvPr/>
            </p:nvSpPr>
            <p:spPr>
              <a:xfrm>
                <a:off x="7966291" y="3526646"/>
                <a:ext cx="3183343" cy="518604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7.3 </m:t>
                          </m:r>
                          <m:r>
                            <a:rPr lang="en-US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𝑉</m:t>
                          </m:r>
                        </m:num>
                        <m:den>
                          <m:r>
                            <a:rPr lang="en-US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1 </m:t>
                          </m:r>
                          <m:r>
                            <a:rPr lang="en-US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𝑚𝐴</m:t>
                          </m:r>
                        </m:den>
                      </m:f>
                      <m:r>
                        <a:rPr lang="en-US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=7.3 </m:t>
                      </m:r>
                      <m:r>
                        <a:rPr lang="en-US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𝑘</m:t>
                      </m:r>
                      <m:r>
                        <m:rPr>
                          <m:nor/>
                        </m:rPr>
                        <a:rPr lang="en-US">
                          <a:solidFill>
                            <a:srgbClr val="0070C0"/>
                          </a:solidFill>
                        </a:rPr>
                        <m:t>Ω</m:t>
                      </m:r>
                    </m:oMath>
                  </m:oMathPara>
                </a14:m>
                <a:endParaRPr lang="en-US" b="0" i="1" dirty="0">
                  <a:solidFill>
                    <a:srgbClr val="0070C0"/>
                  </a:solidFill>
                  <a:latin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151" name="TextBox 150">
                <a:extLst>
                  <a:ext uri="{FF2B5EF4-FFF2-40B4-BE49-F238E27FC236}">
                    <a16:creationId xmlns:a16="http://schemas.microsoft.com/office/drawing/2014/main" id="{0F28EE4D-C49E-472A-BC31-85BC0F7092E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66291" y="3526646"/>
                <a:ext cx="3183343" cy="518604"/>
              </a:xfrm>
              <a:prstGeom prst="rect">
                <a:avLst/>
              </a:prstGeom>
              <a:blipFill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2" name="TextBox 151">
                <a:extLst>
                  <a:ext uri="{FF2B5EF4-FFF2-40B4-BE49-F238E27FC236}">
                    <a16:creationId xmlns:a16="http://schemas.microsoft.com/office/drawing/2014/main" id="{E970B954-A976-4119-98F2-06C664EA53C7}"/>
                  </a:ext>
                </a:extLst>
              </p:cNvPr>
              <p:cNvSpPr txBox="1"/>
              <p:nvPr/>
            </p:nvSpPr>
            <p:spPr>
              <a:xfrm>
                <a:off x="8390974" y="5477673"/>
                <a:ext cx="3183343" cy="52039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US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2.7 </m:t>
                          </m:r>
                          <m:r>
                            <a:rPr lang="en-US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𝑉</m:t>
                          </m:r>
                        </m:num>
                        <m:den>
                          <m:r>
                            <a:rPr lang="en-US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0.9 </m:t>
                          </m:r>
                          <m:r>
                            <a:rPr lang="en-US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𝑚𝐴</m:t>
                          </m:r>
                        </m:den>
                      </m:f>
                      <m:r>
                        <a:rPr lang="en-US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=3 </m:t>
                      </m:r>
                      <m:r>
                        <a:rPr lang="en-US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𝑘</m:t>
                      </m:r>
                      <m:r>
                        <m:rPr>
                          <m:nor/>
                        </m:rPr>
                        <a:rPr lang="en-US">
                          <a:solidFill>
                            <a:srgbClr val="0070C0"/>
                          </a:solidFill>
                        </a:rPr>
                        <m:t>Ω</m:t>
                      </m:r>
                    </m:oMath>
                  </m:oMathPara>
                </a14:m>
                <a:endParaRPr lang="en-US" b="0" i="1" dirty="0">
                  <a:solidFill>
                    <a:srgbClr val="0070C0"/>
                  </a:solidFill>
                  <a:latin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152" name="TextBox 151">
                <a:extLst>
                  <a:ext uri="{FF2B5EF4-FFF2-40B4-BE49-F238E27FC236}">
                    <a16:creationId xmlns:a16="http://schemas.microsoft.com/office/drawing/2014/main" id="{E970B954-A976-4119-98F2-06C664EA53C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90974" y="5477673"/>
                <a:ext cx="3183343" cy="520399"/>
              </a:xfrm>
              <a:prstGeom prst="rect">
                <a:avLst/>
              </a:prstGeom>
              <a:blipFill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3003354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7" grpId="0"/>
      <p:bldP spid="146" grpId="0"/>
      <p:bldP spid="134" grpId="0"/>
      <p:bldP spid="135" grpId="0"/>
      <p:bldP spid="150" grpId="0"/>
      <p:bldP spid="151" grpId="0"/>
      <p:bldP spid="152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2221B1-F28A-428F-A170-C9055E9666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993988-4CAC-43E3-B2C1-85462E98BF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00645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CEC841-1A6E-4480-AFF1-2181C7F5A5E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86037" y="457345"/>
            <a:ext cx="9567511" cy="1015195"/>
          </a:xfrm>
        </p:spPr>
        <p:txBody>
          <a:bodyPr>
            <a:normAutofit/>
          </a:bodyPr>
          <a:lstStyle/>
          <a:p>
            <a:r>
              <a:rPr lang="en-US" sz="4800" dirty="0"/>
              <a:t>Analog Electronics Technology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35F2E71-1BB2-4560-96F9-16C56271F10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86037" y="1651000"/>
            <a:ext cx="10311158" cy="4749655"/>
          </a:xfrm>
        </p:spPr>
        <p:txBody>
          <a:bodyPr>
            <a:normAutofit/>
          </a:bodyPr>
          <a:lstStyle/>
          <a:p>
            <a:pPr algn="l"/>
            <a:r>
              <a:rPr lang="en-US" dirty="0"/>
              <a:t>Diodes</a:t>
            </a:r>
          </a:p>
          <a:p>
            <a:pPr algn="l"/>
            <a:r>
              <a:rPr lang="en-US" dirty="0"/>
              <a:t>BJT’s</a:t>
            </a:r>
          </a:p>
          <a:p>
            <a:pPr marL="914400" algn="l"/>
            <a:r>
              <a:rPr lang="en-US" dirty="0"/>
              <a:t>BJT basics</a:t>
            </a:r>
          </a:p>
          <a:p>
            <a:pPr marL="914400" algn="l"/>
            <a:r>
              <a:rPr lang="en-US" dirty="0"/>
              <a:t>Common Emitter Amplifier Circuits</a:t>
            </a:r>
          </a:p>
          <a:p>
            <a:pPr marL="1828800" algn="l"/>
            <a:r>
              <a:rPr lang="en-US" dirty="0"/>
              <a:t>Voltage Divider Biasing</a:t>
            </a:r>
          </a:p>
          <a:p>
            <a:pPr marL="1828800" algn="l"/>
            <a:r>
              <a:rPr lang="en-US" dirty="0"/>
              <a:t>Degenerate Emitter Resistor</a:t>
            </a:r>
          </a:p>
          <a:p>
            <a:pPr marL="2743200" algn="l"/>
            <a:r>
              <a:rPr lang="en-US" dirty="0"/>
              <a:t>Rules of Thumb</a:t>
            </a:r>
          </a:p>
          <a:p>
            <a:pPr marL="1828800" algn="l"/>
            <a:r>
              <a:rPr lang="en-US" dirty="0"/>
              <a:t>Other Biasing Methods</a:t>
            </a:r>
          </a:p>
          <a:p>
            <a:pPr marL="914400" algn="l"/>
            <a:r>
              <a:rPr lang="en-US" dirty="0"/>
              <a:t>Common Base &amp; Common Collector Amplifier Circuits</a:t>
            </a:r>
          </a:p>
          <a:p>
            <a:pPr algn="l"/>
            <a:r>
              <a:rPr lang="en-US" dirty="0"/>
              <a:t>Op Amps</a:t>
            </a:r>
          </a:p>
          <a:p>
            <a:pPr marL="1828800" algn="l"/>
            <a:endParaRPr lang="en-US" dirty="0"/>
          </a:p>
        </p:txBody>
      </p:sp>
      <p:sp>
        <p:nvSpPr>
          <p:cNvPr id="4" name="Arrow: Right 3">
            <a:extLst>
              <a:ext uri="{FF2B5EF4-FFF2-40B4-BE49-F238E27FC236}">
                <a16:creationId xmlns:a16="http://schemas.microsoft.com/office/drawing/2014/main" id="{CEA7842D-39D9-4543-B6EC-623C1ECAAC01}"/>
              </a:ext>
            </a:extLst>
          </p:cNvPr>
          <p:cNvSpPr/>
          <p:nvPr/>
        </p:nvSpPr>
        <p:spPr>
          <a:xfrm>
            <a:off x="1598437" y="4506358"/>
            <a:ext cx="469900" cy="2667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Arrow: Right 4">
            <a:extLst>
              <a:ext uri="{FF2B5EF4-FFF2-40B4-BE49-F238E27FC236}">
                <a16:creationId xmlns:a16="http://schemas.microsoft.com/office/drawing/2014/main" id="{3FD5AB44-574B-4E3B-801E-C314027B7100}"/>
              </a:ext>
            </a:extLst>
          </p:cNvPr>
          <p:cNvSpPr/>
          <p:nvPr/>
        </p:nvSpPr>
        <p:spPr>
          <a:xfrm>
            <a:off x="1598437" y="3554353"/>
            <a:ext cx="469900" cy="266700"/>
          </a:xfrm>
          <a:prstGeom prst="rightArrow">
            <a:avLst/>
          </a:prstGeom>
          <a:solidFill>
            <a:srgbClr val="61A3FB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Arrow: Right 5">
            <a:extLst>
              <a:ext uri="{FF2B5EF4-FFF2-40B4-BE49-F238E27FC236}">
                <a16:creationId xmlns:a16="http://schemas.microsoft.com/office/drawing/2014/main" id="{15847658-A372-4E00-97A7-DD701BE68D8C}"/>
              </a:ext>
            </a:extLst>
          </p:cNvPr>
          <p:cNvSpPr/>
          <p:nvPr/>
        </p:nvSpPr>
        <p:spPr>
          <a:xfrm>
            <a:off x="1598437" y="4025827"/>
            <a:ext cx="469900" cy="266700"/>
          </a:xfrm>
          <a:prstGeom prst="rightArrow">
            <a:avLst/>
          </a:prstGeom>
          <a:solidFill>
            <a:srgbClr val="61A3FB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84894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5" grpId="1" animBg="1"/>
      <p:bldP spid="6" grpId="0" animBg="1"/>
      <p:bldP spid="6" grpId="1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2B873C-BDF3-47A7-990F-4F0F018797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5034" y="365220"/>
            <a:ext cx="10668000" cy="1325563"/>
          </a:xfrm>
        </p:spPr>
        <p:txBody>
          <a:bodyPr/>
          <a:lstStyle/>
          <a:p>
            <a:r>
              <a:rPr lang="en-US" dirty="0"/>
              <a:t>Common Emitter Amplifier Circuit – Example 6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59C463-062A-4391-A005-C3CFA0280E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1234" y="1499592"/>
            <a:ext cx="10515600" cy="1028211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Find the values of the DC currents and voltages of the circuit.  The transistor has </a:t>
            </a:r>
            <a:r>
              <a:rPr lang="el-GR" dirty="0"/>
              <a:t>β</a:t>
            </a:r>
            <a:r>
              <a:rPr lang="en-US" dirty="0"/>
              <a:t> = 96.</a:t>
            </a:r>
          </a:p>
        </p:txBody>
      </p:sp>
      <p:grpSp>
        <p:nvGrpSpPr>
          <p:cNvPr id="116" name="Group 115">
            <a:extLst>
              <a:ext uri="{FF2B5EF4-FFF2-40B4-BE49-F238E27FC236}">
                <a16:creationId xmlns:a16="http://schemas.microsoft.com/office/drawing/2014/main" id="{B6EC8711-B3C5-48A0-AE95-D2C11E8D46A1}"/>
              </a:ext>
            </a:extLst>
          </p:cNvPr>
          <p:cNvGrpSpPr/>
          <p:nvPr/>
        </p:nvGrpSpPr>
        <p:grpSpPr>
          <a:xfrm>
            <a:off x="5547650" y="2895524"/>
            <a:ext cx="298207" cy="660991"/>
            <a:chOff x="4147623" y="3602364"/>
            <a:chExt cx="297702" cy="797860"/>
          </a:xfrm>
        </p:grpSpPr>
        <p:grpSp>
          <p:nvGrpSpPr>
            <p:cNvPr id="117" name="Group 116">
              <a:extLst>
                <a:ext uri="{FF2B5EF4-FFF2-40B4-BE49-F238E27FC236}">
                  <a16:creationId xmlns:a16="http://schemas.microsoft.com/office/drawing/2014/main" id="{B698F0B2-9AD2-46A3-87D3-7283ACF4511C}"/>
                </a:ext>
              </a:extLst>
            </p:cNvPr>
            <p:cNvGrpSpPr/>
            <p:nvPr/>
          </p:nvGrpSpPr>
          <p:grpSpPr>
            <a:xfrm rot="16200000">
              <a:off x="4190919" y="4152918"/>
              <a:ext cx="204010" cy="290601"/>
              <a:chOff x="3608294" y="2623632"/>
              <a:chExt cx="204010" cy="290601"/>
            </a:xfrm>
          </p:grpSpPr>
          <p:cxnSp>
            <p:nvCxnSpPr>
              <p:cNvPr id="125" name="Straight Connector 124">
                <a:extLst>
                  <a:ext uri="{FF2B5EF4-FFF2-40B4-BE49-F238E27FC236}">
                    <a16:creationId xmlns:a16="http://schemas.microsoft.com/office/drawing/2014/main" id="{8A4A04E1-4457-4CC2-8046-F3E8B370B537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608294" y="2623632"/>
                <a:ext cx="72358" cy="173356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6" name="Straight Connector 125">
                <a:extLst>
                  <a:ext uri="{FF2B5EF4-FFF2-40B4-BE49-F238E27FC236}">
                    <a16:creationId xmlns:a16="http://schemas.microsoft.com/office/drawing/2014/main" id="{F857E697-93BB-4568-B3E7-DECFE7AE2D41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18" name="Group 117">
              <a:extLst>
                <a:ext uri="{FF2B5EF4-FFF2-40B4-BE49-F238E27FC236}">
                  <a16:creationId xmlns:a16="http://schemas.microsoft.com/office/drawing/2014/main" id="{D43EA4A0-D5A0-4D41-B56C-F98F8D605A79}"/>
                </a:ext>
              </a:extLst>
            </p:cNvPr>
            <p:cNvGrpSpPr/>
            <p:nvPr/>
          </p:nvGrpSpPr>
          <p:grpSpPr>
            <a:xfrm rot="16200000">
              <a:off x="4168243" y="3919260"/>
              <a:ext cx="263561" cy="290602"/>
              <a:chOff x="3548743" y="2623631"/>
              <a:chExt cx="263561" cy="290602"/>
            </a:xfrm>
          </p:grpSpPr>
          <p:cxnSp>
            <p:nvCxnSpPr>
              <p:cNvPr id="123" name="Straight Connector 122">
                <a:extLst>
                  <a:ext uri="{FF2B5EF4-FFF2-40B4-BE49-F238E27FC236}">
                    <a16:creationId xmlns:a16="http://schemas.microsoft.com/office/drawing/2014/main" id="{0840DCFF-B140-4BB7-8185-7CE0A74939E5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4" name="Straight Connector 123">
                <a:extLst>
                  <a:ext uri="{FF2B5EF4-FFF2-40B4-BE49-F238E27FC236}">
                    <a16:creationId xmlns:a16="http://schemas.microsoft.com/office/drawing/2014/main" id="{4B08FBD4-B753-435C-9865-B2072C847223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19" name="Group 118">
              <a:extLst>
                <a:ext uri="{FF2B5EF4-FFF2-40B4-BE49-F238E27FC236}">
                  <a16:creationId xmlns:a16="http://schemas.microsoft.com/office/drawing/2014/main" id="{FD680264-579F-4AFA-8D27-F4D97F63BDD2}"/>
                </a:ext>
              </a:extLst>
            </p:cNvPr>
            <p:cNvGrpSpPr/>
            <p:nvPr/>
          </p:nvGrpSpPr>
          <p:grpSpPr>
            <a:xfrm rot="16200000">
              <a:off x="4168243" y="3655828"/>
              <a:ext cx="263561" cy="290602"/>
              <a:chOff x="3548743" y="2623631"/>
              <a:chExt cx="263561" cy="290602"/>
            </a:xfrm>
          </p:grpSpPr>
          <p:cxnSp>
            <p:nvCxnSpPr>
              <p:cNvPr id="121" name="Straight Connector 120">
                <a:extLst>
                  <a:ext uri="{FF2B5EF4-FFF2-40B4-BE49-F238E27FC236}">
                    <a16:creationId xmlns:a16="http://schemas.microsoft.com/office/drawing/2014/main" id="{EA091034-A84F-4BAE-ABA8-DE1D033960B2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2" name="Straight Connector 121">
                <a:extLst>
                  <a:ext uri="{FF2B5EF4-FFF2-40B4-BE49-F238E27FC236}">
                    <a16:creationId xmlns:a16="http://schemas.microsoft.com/office/drawing/2014/main" id="{18CC830C-9927-4CCD-A509-0D7DC6861400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20" name="Straight Connector 119">
              <a:extLst>
                <a:ext uri="{FF2B5EF4-FFF2-40B4-BE49-F238E27FC236}">
                  <a16:creationId xmlns:a16="http://schemas.microsoft.com/office/drawing/2014/main" id="{A68A7AFD-32CA-4FB3-99F5-ABF4BFDD2530}"/>
                </a:ext>
              </a:extLst>
            </p:cNvPr>
            <p:cNvCxnSpPr>
              <a:cxnSpLocks/>
            </p:cNvCxnSpPr>
            <p:nvPr/>
          </p:nvCxnSpPr>
          <p:spPr>
            <a:xfrm rot="16200000" flipV="1">
              <a:off x="4335006" y="3561273"/>
              <a:ext cx="67243" cy="14942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28" name="Straight Connector 127">
            <a:extLst>
              <a:ext uri="{FF2B5EF4-FFF2-40B4-BE49-F238E27FC236}">
                <a16:creationId xmlns:a16="http://schemas.microsoft.com/office/drawing/2014/main" id="{7A968A10-339E-4412-A313-E8AACADC8AF3}"/>
              </a:ext>
            </a:extLst>
          </p:cNvPr>
          <p:cNvCxnSpPr>
            <a:cxnSpLocks/>
          </p:cNvCxnSpPr>
          <p:nvPr/>
        </p:nvCxnSpPr>
        <p:spPr>
          <a:xfrm>
            <a:off x="5699657" y="2733322"/>
            <a:ext cx="0" cy="16459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3" name="Straight Connector 132">
            <a:extLst>
              <a:ext uri="{FF2B5EF4-FFF2-40B4-BE49-F238E27FC236}">
                <a16:creationId xmlns:a16="http://schemas.microsoft.com/office/drawing/2014/main" id="{28521335-D02D-47DA-B556-6271C161BBD4}"/>
              </a:ext>
            </a:extLst>
          </p:cNvPr>
          <p:cNvCxnSpPr/>
          <p:nvPr/>
        </p:nvCxnSpPr>
        <p:spPr>
          <a:xfrm flipV="1">
            <a:off x="5722773" y="3666222"/>
            <a:ext cx="93034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39" name="Rectangle 138">
                <a:extLst>
                  <a:ext uri="{FF2B5EF4-FFF2-40B4-BE49-F238E27FC236}">
                    <a16:creationId xmlns:a16="http://schemas.microsoft.com/office/drawing/2014/main" id="{EC8679BA-8C7C-4D2A-BA44-289C78D97E30}"/>
                  </a:ext>
                </a:extLst>
              </p:cNvPr>
              <p:cNvSpPr/>
              <p:nvPr/>
            </p:nvSpPr>
            <p:spPr>
              <a:xfrm>
                <a:off x="2536256" y="4482123"/>
                <a:ext cx="53194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𝑖𝑛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39" name="Rectangle 138">
                <a:extLst>
                  <a:ext uri="{FF2B5EF4-FFF2-40B4-BE49-F238E27FC236}">
                    <a16:creationId xmlns:a16="http://schemas.microsoft.com/office/drawing/2014/main" id="{EC8679BA-8C7C-4D2A-BA44-289C78D97E30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36256" y="4482123"/>
                <a:ext cx="531940" cy="369332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0" name="Rectangle 139">
                <a:extLst>
                  <a:ext uri="{FF2B5EF4-FFF2-40B4-BE49-F238E27FC236}">
                    <a16:creationId xmlns:a16="http://schemas.microsoft.com/office/drawing/2014/main" id="{F8A2A834-263B-4F69-B29A-EEA5005D9245}"/>
                  </a:ext>
                </a:extLst>
              </p:cNvPr>
              <p:cNvSpPr/>
              <p:nvPr/>
            </p:nvSpPr>
            <p:spPr>
              <a:xfrm>
                <a:off x="6599266" y="3409834"/>
                <a:ext cx="647357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𝑜𝑢𝑡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40" name="Rectangle 139">
                <a:extLst>
                  <a:ext uri="{FF2B5EF4-FFF2-40B4-BE49-F238E27FC236}">
                    <a16:creationId xmlns:a16="http://schemas.microsoft.com/office/drawing/2014/main" id="{F8A2A834-263B-4F69-B29A-EEA5005D9245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99266" y="3409834"/>
                <a:ext cx="647357" cy="369332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2" name="Rectangle 141">
                <a:extLst>
                  <a:ext uri="{FF2B5EF4-FFF2-40B4-BE49-F238E27FC236}">
                    <a16:creationId xmlns:a16="http://schemas.microsoft.com/office/drawing/2014/main" id="{B669BC25-7512-44AC-8DDD-13207FB5B690}"/>
                  </a:ext>
                </a:extLst>
              </p:cNvPr>
              <p:cNvSpPr/>
              <p:nvPr/>
            </p:nvSpPr>
            <p:spPr>
              <a:xfrm>
                <a:off x="3439209" y="3060860"/>
                <a:ext cx="829073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12 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𝑘</m:t>
                      </m:r>
                      <m:r>
                        <m:rPr>
                          <m:sty m:val="p"/>
                        </m:rPr>
                        <a:rPr lang="el-GR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Ω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42" name="Rectangle 141">
                <a:extLst>
                  <a:ext uri="{FF2B5EF4-FFF2-40B4-BE49-F238E27FC236}">
                    <a16:creationId xmlns:a16="http://schemas.microsoft.com/office/drawing/2014/main" id="{B669BC25-7512-44AC-8DDD-13207FB5B690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39209" y="3060860"/>
                <a:ext cx="829073" cy="369332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3" name="Rectangle 142">
                <a:extLst>
                  <a:ext uri="{FF2B5EF4-FFF2-40B4-BE49-F238E27FC236}">
                    <a16:creationId xmlns:a16="http://schemas.microsoft.com/office/drawing/2014/main" id="{88F09F6F-4669-4B7C-9FBC-6F15C44FBB68}"/>
                  </a:ext>
                </a:extLst>
              </p:cNvPr>
              <p:cNvSpPr/>
              <p:nvPr/>
            </p:nvSpPr>
            <p:spPr>
              <a:xfrm>
                <a:off x="1546635" y="3532193"/>
                <a:ext cx="41069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latin typeface="Cambria Math" panose="02040503050406030204" pitchFamily="18" charset="0"/>
                        </a:rPr>
                        <m:t>+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43" name="Rectangle 142">
                <a:extLst>
                  <a:ext uri="{FF2B5EF4-FFF2-40B4-BE49-F238E27FC236}">
                    <a16:creationId xmlns:a16="http://schemas.microsoft.com/office/drawing/2014/main" id="{88F09F6F-4669-4B7C-9FBC-6F15C44FBB68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46635" y="3532193"/>
                <a:ext cx="410690" cy="369332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4" name="Rectangle 143">
                <a:extLst>
                  <a:ext uri="{FF2B5EF4-FFF2-40B4-BE49-F238E27FC236}">
                    <a16:creationId xmlns:a16="http://schemas.microsoft.com/office/drawing/2014/main" id="{2F34035C-63FF-4610-9654-DE84DD52E2D1}"/>
                  </a:ext>
                </a:extLst>
              </p:cNvPr>
              <p:cNvSpPr/>
              <p:nvPr/>
            </p:nvSpPr>
            <p:spPr>
              <a:xfrm>
                <a:off x="5838742" y="3014620"/>
                <a:ext cx="700833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>
                          <a:latin typeface="Cambria Math" panose="02040503050406030204" pitchFamily="18" charset="0"/>
                        </a:rPr>
                        <m:t>2 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𝑘</m:t>
                      </m:r>
                      <m:r>
                        <m:rPr>
                          <m:sty m:val="p"/>
                        </m:rPr>
                        <a:rPr lang="el-GR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Ω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44" name="Rectangle 143">
                <a:extLst>
                  <a:ext uri="{FF2B5EF4-FFF2-40B4-BE49-F238E27FC236}">
                    <a16:creationId xmlns:a16="http://schemas.microsoft.com/office/drawing/2014/main" id="{2F34035C-63FF-4610-9654-DE84DD52E2D1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38742" y="3014620"/>
                <a:ext cx="700833" cy="369332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5" name="Rectangle 144">
                <a:extLst>
                  <a:ext uri="{FF2B5EF4-FFF2-40B4-BE49-F238E27FC236}">
                    <a16:creationId xmlns:a16="http://schemas.microsoft.com/office/drawing/2014/main" id="{DA883D58-111C-4598-A228-DF754EF2CC42}"/>
                  </a:ext>
                </a:extLst>
              </p:cNvPr>
              <p:cNvSpPr/>
              <p:nvPr/>
            </p:nvSpPr>
            <p:spPr>
              <a:xfrm>
                <a:off x="708069" y="3828722"/>
                <a:ext cx="1107098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𝐶𝐶</m:t>
                        </m:r>
                      </m:sub>
                    </m:sSub>
                  </m:oMath>
                </a14:m>
                <a:r>
                  <a:rPr lang="en-US" dirty="0"/>
                  <a:t>= 10 V</a:t>
                </a:r>
              </a:p>
            </p:txBody>
          </p:sp>
        </mc:Choice>
        <mc:Fallback xmlns="">
          <p:sp>
            <p:nvSpPr>
              <p:cNvPr id="145" name="Rectangle 144">
                <a:extLst>
                  <a:ext uri="{FF2B5EF4-FFF2-40B4-BE49-F238E27FC236}">
                    <a16:creationId xmlns:a16="http://schemas.microsoft.com/office/drawing/2014/main" id="{DA883D58-111C-4598-A228-DF754EF2CC42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8069" y="3828722"/>
                <a:ext cx="1107098" cy="369332"/>
              </a:xfrm>
              <a:prstGeom prst="rect">
                <a:avLst/>
              </a:prstGeom>
              <a:blipFill>
                <a:blip r:embed="rId7"/>
                <a:stretch>
                  <a:fillRect t="-8197" r="-4396" b="-2459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47" name="Straight Connector 146">
            <a:extLst>
              <a:ext uri="{FF2B5EF4-FFF2-40B4-BE49-F238E27FC236}">
                <a16:creationId xmlns:a16="http://schemas.microsoft.com/office/drawing/2014/main" id="{517D5D16-7DB6-4762-9AEB-33C664B67E94}"/>
              </a:ext>
            </a:extLst>
          </p:cNvPr>
          <p:cNvCxnSpPr/>
          <p:nvPr/>
        </p:nvCxnSpPr>
        <p:spPr>
          <a:xfrm>
            <a:off x="4967306" y="5540156"/>
            <a:ext cx="0" cy="27276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" name="Group 3">
            <a:extLst>
              <a:ext uri="{FF2B5EF4-FFF2-40B4-BE49-F238E27FC236}">
                <a16:creationId xmlns:a16="http://schemas.microsoft.com/office/drawing/2014/main" id="{92411F75-780B-4FF4-8F5B-D1057DF7009D}"/>
              </a:ext>
            </a:extLst>
          </p:cNvPr>
          <p:cNvGrpSpPr/>
          <p:nvPr/>
        </p:nvGrpSpPr>
        <p:grpSpPr>
          <a:xfrm rot="5400000" flipH="1">
            <a:off x="4274541" y="3252907"/>
            <a:ext cx="1145196" cy="1742595"/>
            <a:chOff x="8980594" y="3428997"/>
            <a:chExt cx="1145196" cy="1742595"/>
          </a:xfrm>
        </p:grpSpPr>
        <p:cxnSp>
          <p:nvCxnSpPr>
            <p:cNvPr id="5" name="Straight Connector 4">
              <a:extLst>
                <a:ext uri="{FF2B5EF4-FFF2-40B4-BE49-F238E27FC236}">
                  <a16:creationId xmlns:a16="http://schemas.microsoft.com/office/drawing/2014/main" id="{89B70155-E860-4D0C-877F-12C7C1D62DC8}"/>
                </a:ext>
              </a:extLst>
            </p:cNvPr>
            <p:cNvCxnSpPr>
              <a:cxnSpLocks/>
            </p:cNvCxnSpPr>
            <p:nvPr/>
          </p:nvCxnSpPr>
          <p:spPr>
            <a:xfrm rot="5400000" flipH="1" flipV="1">
              <a:off x="9110261" y="3299332"/>
              <a:ext cx="2392" cy="26172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Straight Connector 5">
              <a:extLst>
                <a:ext uri="{FF2B5EF4-FFF2-40B4-BE49-F238E27FC236}">
                  <a16:creationId xmlns:a16="http://schemas.microsoft.com/office/drawing/2014/main" id="{B5E8588B-25D4-42C2-A371-FFD474860EC3}"/>
                </a:ext>
              </a:extLst>
            </p:cNvPr>
            <p:cNvCxnSpPr>
              <a:cxnSpLocks/>
            </p:cNvCxnSpPr>
            <p:nvPr/>
          </p:nvCxnSpPr>
          <p:spPr>
            <a:xfrm rot="5400000" flipV="1">
              <a:off x="10019823" y="3323032"/>
              <a:ext cx="1" cy="21193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80878921-5277-4FC5-8234-DB0B6F526346}"/>
                </a:ext>
              </a:extLst>
            </p:cNvPr>
            <p:cNvCxnSpPr/>
            <p:nvPr/>
          </p:nvCxnSpPr>
          <p:spPr>
            <a:xfrm>
              <a:off x="9294428" y="3857639"/>
              <a:ext cx="609600" cy="0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Arrow Connector 7">
              <a:extLst>
                <a:ext uri="{FF2B5EF4-FFF2-40B4-BE49-F238E27FC236}">
                  <a16:creationId xmlns:a16="http://schemas.microsoft.com/office/drawing/2014/main" id="{F5755409-D6F5-4821-A344-CFA0D2A381AA}"/>
                </a:ext>
              </a:extLst>
            </p:cNvPr>
            <p:cNvCxnSpPr/>
            <p:nvPr/>
          </p:nvCxnSpPr>
          <p:spPr>
            <a:xfrm>
              <a:off x="9242323" y="3429000"/>
              <a:ext cx="206477" cy="436013"/>
            </a:xfrm>
            <a:prstGeom prst="straightConnector1">
              <a:avLst/>
            </a:prstGeom>
            <a:ln>
              <a:headEnd type="triangl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E25465C7-BDF3-4ECB-8841-6C099691FF10}"/>
                </a:ext>
              </a:extLst>
            </p:cNvPr>
            <p:cNvCxnSpPr/>
            <p:nvPr/>
          </p:nvCxnSpPr>
          <p:spPr>
            <a:xfrm flipV="1">
              <a:off x="9743768" y="3428999"/>
              <a:ext cx="170092" cy="43601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5C216F7A-E136-4D2A-BB07-2786DD4417DF}"/>
                </a:ext>
              </a:extLst>
            </p:cNvPr>
            <p:cNvCxnSpPr>
              <a:cxnSpLocks/>
            </p:cNvCxnSpPr>
            <p:nvPr/>
          </p:nvCxnSpPr>
          <p:spPr>
            <a:xfrm rot="5400000" flipH="1">
              <a:off x="8938193" y="4510557"/>
              <a:ext cx="1313953" cy="811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EDDA74E1-F3E0-4FEC-B607-EE23F83A0F74}"/>
              </a:ext>
            </a:extLst>
          </p:cNvPr>
          <p:cNvCxnSpPr>
            <a:cxnSpLocks/>
          </p:cNvCxnSpPr>
          <p:nvPr/>
        </p:nvCxnSpPr>
        <p:spPr>
          <a:xfrm flipV="1">
            <a:off x="1980134" y="5537409"/>
            <a:ext cx="3728280" cy="274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7706AD0C-D5E1-4F17-8210-0228DEBDCAA2}"/>
              </a:ext>
            </a:extLst>
          </p:cNvPr>
          <p:cNvCxnSpPr>
            <a:cxnSpLocks/>
          </p:cNvCxnSpPr>
          <p:nvPr/>
        </p:nvCxnSpPr>
        <p:spPr>
          <a:xfrm>
            <a:off x="1984144" y="2732182"/>
            <a:ext cx="3731899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1" name="Group 10">
            <a:extLst>
              <a:ext uri="{FF2B5EF4-FFF2-40B4-BE49-F238E27FC236}">
                <a16:creationId xmlns:a16="http://schemas.microsoft.com/office/drawing/2014/main" id="{591D26DE-FBDC-4F02-AA51-800B409CE14F}"/>
              </a:ext>
            </a:extLst>
          </p:cNvPr>
          <p:cNvGrpSpPr/>
          <p:nvPr/>
        </p:nvGrpSpPr>
        <p:grpSpPr>
          <a:xfrm rot="16200000">
            <a:off x="4035106" y="3186623"/>
            <a:ext cx="660991" cy="298206"/>
            <a:chOff x="9391502" y="3838294"/>
            <a:chExt cx="660991" cy="298206"/>
          </a:xfrm>
        </p:grpSpPr>
        <p:grpSp>
          <p:nvGrpSpPr>
            <p:cNvPr id="92" name="Group 91">
              <a:extLst>
                <a:ext uri="{FF2B5EF4-FFF2-40B4-BE49-F238E27FC236}">
                  <a16:creationId xmlns:a16="http://schemas.microsoft.com/office/drawing/2014/main" id="{34E42310-758D-4EBC-BD1B-DF7830649B1E}"/>
                </a:ext>
              </a:extLst>
            </p:cNvPr>
            <p:cNvGrpSpPr/>
            <p:nvPr/>
          </p:nvGrpSpPr>
          <p:grpSpPr>
            <a:xfrm rot="10800000">
              <a:off x="9883480" y="3845406"/>
              <a:ext cx="169013" cy="291094"/>
              <a:chOff x="3608294" y="2623632"/>
              <a:chExt cx="204010" cy="290601"/>
            </a:xfrm>
          </p:grpSpPr>
          <p:cxnSp>
            <p:nvCxnSpPr>
              <p:cNvPr id="100" name="Straight Connector 99">
                <a:extLst>
                  <a:ext uri="{FF2B5EF4-FFF2-40B4-BE49-F238E27FC236}">
                    <a16:creationId xmlns:a16="http://schemas.microsoft.com/office/drawing/2014/main" id="{5809B9AA-93A0-45F8-81A4-E77FD0D2FEFA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608294" y="2623632"/>
                <a:ext cx="72358" cy="173356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1" name="Straight Connector 100">
                <a:extLst>
                  <a:ext uri="{FF2B5EF4-FFF2-40B4-BE49-F238E27FC236}">
                    <a16:creationId xmlns:a16="http://schemas.microsoft.com/office/drawing/2014/main" id="{D9B0F568-28A4-40D5-A98B-CE150252BBBD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93" name="Group 92">
              <a:extLst>
                <a:ext uri="{FF2B5EF4-FFF2-40B4-BE49-F238E27FC236}">
                  <a16:creationId xmlns:a16="http://schemas.microsoft.com/office/drawing/2014/main" id="{A8B43EF7-FA1F-445B-9540-C417479D92D3}"/>
                </a:ext>
              </a:extLst>
            </p:cNvPr>
            <p:cNvGrpSpPr/>
            <p:nvPr/>
          </p:nvGrpSpPr>
          <p:grpSpPr>
            <a:xfrm rot="10800000">
              <a:off x="9665237" y="3838294"/>
              <a:ext cx="218348" cy="291095"/>
              <a:chOff x="3548743" y="2623631"/>
              <a:chExt cx="263561" cy="290602"/>
            </a:xfrm>
          </p:grpSpPr>
          <p:cxnSp>
            <p:nvCxnSpPr>
              <p:cNvPr id="98" name="Straight Connector 97">
                <a:extLst>
                  <a:ext uri="{FF2B5EF4-FFF2-40B4-BE49-F238E27FC236}">
                    <a16:creationId xmlns:a16="http://schemas.microsoft.com/office/drawing/2014/main" id="{D28F018B-7EC4-4E46-9BF7-E51507E1EF38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9" name="Straight Connector 98">
                <a:extLst>
                  <a:ext uri="{FF2B5EF4-FFF2-40B4-BE49-F238E27FC236}">
                    <a16:creationId xmlns:a16="http://schemas.microsoft.com/office/drawing/2014/main" id="{D00D4C5C-D61E-4AD5-B08D-5441B74F02AA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94" name="Group 93">
              <a:extLst>
                <a:ext uri="{FF2B5EF4-FFF2-40B4-BE49-F238E27FC236}">
                  <a16:creationId xmlns:a16="http://schemas.microsoft.com/office/drawing/2014/main" id="{80DC4F4A-CE1F-4940-B74A-4D1DE5F0D277}"/>
                </a:ext>
              </a:extLst>
            </p:cNvPr>
            <p:cNvGrpSpPr/>
            <p:nvPr/>
          </p:nvGrpSpPr>
          <p:grpSpPr>
            <a:xfrm rot="10800000">
              <a:off x="9446996" y="3838294"/>
              <a:ext cx="218348" cy="291095"/>
              <a:chOff x="3548743" y="2623631"/>
              <a:chExt cx="263561" cy="290602"/>
            </a:xfrm>
          </p:grpSpPr>
          <p:cxnSp>
            <p:nvCxnSpPr>
              <p:cNvPr id="96" name="Straight Connector 95">
                <a:extLst>
                  <a:ext uri="{FF2B5EF4-FFF2-40B4-BE49-F238E27FC236}">
                    <a16:creationId xmlns:a16="http://schemas.microsoft.com/office/drawing/2014/main" id="{E43850A4-8551-496A-AAF7-83B3E9579244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7" name="Straight Connector 96">
                <a:extLst>
                  <a:ext uri="{FF2B5EF4-FFF2-40B4-BE49-F238E27FC236}">
                    <a16:creationId xmlns:a16="http://schemas.microsoft.com/office/drawing/2014/main" id="{31C668B5-1525-4E19-BC2B-14C0BB1EF18B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95" name="Straight Connector 94">
              <a:extLst>
                <a:ext uri="{FF2B5EF4-FFF2-40B4-BE49-F238E27FC236}">
                  <a16:creationId xmlns:a16="http://schemas.microsoft.com/office/drawing/2014/main" id="{BAAB1196-CE07-4004-BA97-2AC1EBDE37CC}"/>
                </a:ext>
              </a:extLst>
            </p:cNvPr>
            <p:cNvCxnSpPr>
              <a:cxnSpLocks/>
            </p:cNvCxnSpPr>
            <p:nvPr/>
          </p:nvCxnSpPr>
          <p:spPr>
            <a:xfrm rot="10800000" flipV="1">
              <a:off x="9391502" y="3840281"/>
              <a:ext cx="55708" cy="14967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72" name="Straight Connector 71">
            <a:extLst>
              <a:ext uri="{FF2B5EF4-FFF2-40B4-BE49-F238E27FC236}">
                <a16:creationId xmlns:a16="http://schemas.microsoft.com/office/drawing/2014/main" id="{C4D40C0F-805D-4811-B82B-7A971BCAC676}"/>
              </a:ext>
            </a:extLst>
          </p:cNvPr>
          <p:cNvCxnSpPr>
            <a:cxnSpLocks/>
          </p:cNvCxnSpPr>
          <p:nvPr/>
        </p:nvCxnSpPr>
        <p:spPr>
          <a:xfrm>
            <a:off x="2001986" y="2729537"/>
            <a:ext cx="0" cy="116593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3" name="Straight Connector 152">
            <a:extLst>
              <a:ext uri="{FF2B5EF4-FFF2-40B4-BE49-F238E27FC236}">
                <a16:creationId xmlns:a16="http://schemas.microsoft.com/office/drawing/2014/main" id="{CFD7C63E-6ADD-4026-A1F9-B0E6D0F07E46}"/>
              </a:ext>
            </a:extLst>
          </p:cNvPr>
          <p:cNvCxnSpPr>
            <a:cxnSpLocks/>
          </p:cNvCxnSpPr>
          <p:nvPr/>
        </p:nvCxnSpPr>
        <p:spPr>
          <a:xfrm flipV="1">
            <a:off x="3214986" y="4074063"/>
            <a:ext cx="638454" cy="294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63" name="Group 162">
            <a:extLst>
              <a:ext uri="{FF2B5EF4-FFF2-40B4-BE49-F238E27FC236}">
                <a16:creationId xmlns:a16="http://schemas.microsoft.com/office/drawing/2014/main" id="{C35AC96F-8ACB-4242-971B-33F2B4BB7FA8}"/>
              </a:ext>
            </a:extLst>
          </p:cNvPr>
          <p:cNvGrpSpPr/>
          <p:nvPr/>
        </p:nvGrpSpPr>
        <p:grpSpPr>
          <a:xfrm>
            <a:off x="1815168" y="3897263"/>
            <a:ext cx="373658" cy="217606"/>
            <a:chOff x="1360627" y="3631962"/>
            <a:chExt cx="373658" cy="217606"/>
          </a:xfrm>
        </p:grpSpPr>
        <p:grpSp>
          <p:nvGrpSpPr>
            <p:cNvPr id="159" name="Group 158">
              <a:extLst>
                <a:ext uri="{FF2B5EF4-FFF2-40B4-BE49-F238E27FC236}">
                  <a16:creationId xmlns:a16="http://schemas.microsoft.com/office/drawing/2014/main" id="{5205B488-B5D6-4174-A23C-E235D808BFC1}"/>
                </a:ext>
              </a:extLst>
            </p:cNvPr>
            <p:cNvGrpSpPr/>
            <p:nvPr/>
          </p:nvGrpSpPr>
          <p:grpSpPr>
            <a:xfrm>
              <a:off x="1360627" y="3631962"/>
              <a:ext cx="365760" cy="71935"/>
              <a:chOff x="1360627" y="3631962"/>
              <a:chExt cx="365760" cy="71935"/>
            </a:xfrm>
          </p:grpSpPr>
          <p:cxnSp>
            <p:nvCxnSpPr>
              <p:cNvPr id="157" name="Straight Connector 156">
                <a:extLst>
                  <a:ext uri="{FF2B5EF4-FFF2-40B4-BE49-F238E27FC236}">
                    <a16:creationId xmlns:a16="http://schemas.microsoft.com/office/drawing/2014/main" id="{0F026405-EC34-4123-9EFE-43FBC7D4AD6F}"/>
                  </a:ext>
                </a:extLst>
              </p:cNvPr>
              <p:cNvCxnSpPr/>
              <p:nvPr/>
            </p:nvCxnSpPr>
            <p:spPr>
              <a:xfrm>
                <a:off x="1360627" y="3631962"/>
                <a:ext cx="36576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8" name="Straight Connector 157">
                <a:extLst>
                  <a:ext uri="{FF2B5EF4-FFF2-40B4-BE49-F238E27FC236}">
                    <a16:creationId xmlns:a16="http://schemas.microsoft.com/office/drawing/2014/main" id="{6E1C9834-C081-4B70-9F52-F85302B67A5D}"/>
                  </a:ext>
                </a:extLst>
              </p:cNvPr>
              <p:cNvCxnSpPr/>
              <p:nvPr/>
            </p:nvCxnSpPr>
            <p:spPr>
              <a:xfrm>
                <a:off x="1425247" y="3703897"/>
                <a:ext cx="22860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60" name="Group 159">
              <a:extLst>
                <a:ext uri="{FF2B5EF4-FFF2-40B4-BE49-F238E27FC236}">
                  <a16:creationId xmlns:a16="http://schemas.microsoft.com/office/drawing/2014/main" id="{CA8D76F7-A340-446A-9408-5FA8FD1E9D1A}"/>
                </a:ext>
              </a:extLst>
            </p:cNvPr>
            <p:cNvGrpSpPr/>
            <p:nvPr/>
          </p:nvGrpSpPr>
          <p:grpSpPr>
            <a:xfrm>
              <a:off x="1368525" y="3777633"/>
              <a:ext cx="365760" cy="71935"/>
              <a:chOff x="1360627" y="3631962"/>
              <a:chExt cx="365760" cy="71935"/>
            </a:xfrm>
          </p:grpSpPr>
          <p:cxnSp>
            <p:nvCxnSpPr>
              <p:cNvPr id="161" name="Straight Connector 160">
                <a:extLst>
                  <a:ext uri="{FF2B5EF4-FFF2-40B4-BE49-F238E27FC236}">
                    <a16:creationId xmlns:a16="http://schemas.microsoft.com/office/drawing/2014/main" id="{E844EFFE-542F-4327-B68F-20BA2195C3F3}"/>
                  </a:ext>
                </a:extLst>
              </p:cNvPr>
              <p:cNvCxnSpPr/>
              <p:nvPr/>
            </p:nvCxnSpPr>
            <p:spPr>
              <a:xfrm>
                <a:off x="1360627" y="3631962"/>
                <a:ext cx="36576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2" name="Straight Connector 161">
                <a:extLst>
                  <a:ext uri="{FF2B5EF4-FFF2-40B4-BE49-F238E27FC236}">
                    <a16:creationId xmlns:a16="http://schemas.microsoft.com/office/drawing/2014/main" id="{ECB3E447-F5BD-4F13-9C10-9C4F7EF2B2BA}"/>
                  </a:ext>
                </a:extLst>
              </p:cNvPr>
              <p:cNvCxnSpPr/>
              <p:nvPr/>
            </p:nvCxnSpPr>
            <p:spPr>
              <a:xfrm>
                <a:off x="1425247" y="3703897"/>
                <a:ext cx="22860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cxnSp>
        <p:nvCxnSpPr>
          <p:cNvPr id="165" name="Straight Connector 164">
            <a:extLst>
              <a:ext uri="{FF2B5EF4-FFF2-40B4-BE49-F238E27FC236}">
                <a16:creationId xmlns:a16="http://schemas.microsoft.com/office/drawing/2014/main" id="{5A750D59-8F31-4944-BD75-D28A2724737B}"/>
              </a:ext>
            </a:extLst>
          </p:cNvPr>
          <p:cNvCxnSpPr>
            <a:cxnSpLocks/>
          </p:cNvCxnSpPr>
          <p:nvPr/>
        </p:nvCxnSpPr>
        <p:spPr>
          <a:xfrm flipH="1">
            <a:off x="1994088" y="4114862"/>
            <a:ext cx="7898" cy="142254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76" name="Group 175">
            <a:extLst>
              <a:ext uri="{FF2B5EF4-FFF2-40B4-BE49-F238E27FC236}">
                <a16:creationId xmlns:a16="http://schemas.microsoft.com/office/drawing/2014/main" id="{B60B7F4F-EBF8-45A1-BC71-E0D2663CBE03}"/>
              </a:ext>
            </a:extLst>
          </p:cNvPr>
          <p:cNvGrpSpPr/>
          <p:nvPr/>
        </p:nvGrpSpPr>
        <p:grpSpPr>
          <a:xfrm>
            <a:off x="4788920" y="5812925"/>
            <a:ext cx="365760" cy="128268"/>
            <a:chOff x="1360627" y="3631962"/>
            <a:chExt cx="365760" cy="128268"/>
          </a:xfrm>
        </p:grpSpPr>
        <p:grpSp>
          <p:nvGrpSpPr>
            <p:cNvPr id="177" name="Group 176">
              <a:extLst>
                <a:ext uri="{FF2B5EF4-FFF2-40B4-BE49-F238E27FC236}">
                  <a16:creationId xmlns:a16="http://schemas.microsoft.com/office/drawing/2014/main" id="{0B57E73C-B863-4BA1-8FAE-C0E61645FDA4}"/>
                </a:ext>
              </a:extLst>
            </p:cNvPr>
            <p:cNvGrpSpPr/>
            <p:nvPr/>
          </p:nvGrpSpPr>
          <p:grpSpPr>
            <a:xfrm>
              <a:off x="1360627" y="3631962"/>
              <a:ext cx="365760" cy="71935"/>
              <a:chOff x="1360627" y="3631962"/>
              <a:chExt cx="365760" cy="71935"/>
            </a:xfrm>
          </p:grpSpPr>
          <p:cxnSp>
            <p:nvCxnSpPr>
              <p:cNvPr id="181" name="Straight Connector 180">
                <a:extLst>
                  <a:ext uri="{FF2B5EF4-FFF2-40B4-BE49-F238E27FC236}">
                    <a16:creationId xmlns:a16="http://schemas.microsoft.com/office/drawing/2014/main" id="{FD69425D-A377-4993-82D5-77F1B8DEBC26}"/>
                  </a:ext>
                </a:extLst>
              </p:cNvPr>
              <p:cNvCxnSpPr/>
              <p:nvPr/>
            </p:nvCxnSpPr>
            <p:spPr>
              <a:xfrm>
                <a:off x="1360627" y="3631962"/>
                <a:ext cx="36576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2" name="Straight Connector 181">
                <a:extLst>
                  <a:ext uri="{FF2B5EF4-FFF2-40B4-BE49-F238E27FC236}">
                    <a16:creationId xmlns:a16="http://schemas.microsoft.com/office/drawing/2014/main" id="{72B07FDF-C993-4987-A434-02E81A910B2C}"/>
                  </a:ext>
                </a:extLst>
              </p:cNvPr>
              <p:cNvCxnSpPr/>
              <p:nvPr/>
            </p:nvCxnSpPr>
            <p:spPr>
              <a:xfrm>
                <a:off x="1425247" y="3703897"/>
                <a:ext cx="22860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79" name="Straight Connector 178">
              <a:extLst>
                <a:ext uri="{FF2B5EF4-FFF2-40B4-BE49-F238E27FC236}">
                  <a16:creationId xmlns:a16="http://schemas.microsoft.com/office/drawing/2014/main" id="{055EC15E-D382-4CB1-A6A0-972251381CD6}"/>
                </a:ext>
              </a:extLst>
            </p:cNvPr>
            <p:cNvCxnSpPr/>
            <p:nvPr/>
          </p:nvCxnSpPr>
          <p:spPr>
            <a:xfrm>
              <a:off x="1478661" y="3760230"/>
              <a:ext cx="13716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84" name="Rectangle 183">
                <a:extLst>
                  <a:ext uri="{FF2B5EF4-FFF2-40B4-BE49-F238E27FC236}">
                    <a16:creationId xmlns:a16="http://schemas.microsoft.com/office/drawing/2014/main" id="{E4B90A1B-C77E-4C16-BAE7-74E8101B8944}"/>
                  </a:ext>
                </a:extLst>
              </p:cNvPr>
              <p:cNvSpPr/>
              <p:nvPr/>
            </p:nvSpPr>
            <p:spPr>
              <a:xfrm>
                <a:off x="1562691" y="4074063"/>
                <a:ext cx="41069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−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84" name="Rectangle 183">
                <a:extLst>
                  <a:ext uri="{FF2B5EF4-FFF2-40B4-BE49-F238E27FC236}">
                    <a16:creationId xmlns:a16="http://schemas.microsoft.com/office/drawing/2014/main" id="{E4B90A1B-C77E-4C16-BAE7-74E8101B8944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62691" y="4074063"/>
                <a:ext cx="410690" cy="369332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86" name="Oval 185">
            <a:extLst>
              <a:ext uri="{FF2B5EF4-FFF2-40B4-BE49-F238E27FC236}">
                <a16:creationId xmlns:a16="http://schemas.microsoft.com/office/drawing/2014/main" id="{CDC59343-9C03-440C-9C57-08CEEDADFEAD}"/>
              </a:ext>
            </a:extLst>
          </p:cNvPr>
          <p:cNvSpPr/>
          <p:nvPr/>
        </p:nvSpPr>
        <p:spPr>
          <a:xfrm>
            <a:off x="3049964" y="4553935"/>
            <a:ext cx="365760" cy="369331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87" name="Straight Connector 186">
            <a:extLst>
              <a:ext uri="{FF2B5EF4-FFF2-40B4-BE49-F238E27FC236}">
                <a16:creationId xmlns:a16="http://schemas.microsoft.com/office/drawing/2014/main" id="{89156AAF-E826-413E-88B2-0024315D5FDA}"/>
              </a:ext>
            </a:extLst>
          </p:cNvPr>
          <p:cNvCxnSpPr>
            <a:cxnSpLocks/>
          </p:cNvCxnSpPr>
          <p:nvPr/>
        </p:nvCxnSpPr>
        <p:spPr>
          <a:xfrm>
            <a:off x="3244070" y="4916106"/>
            <a:ext cx="0" cy="62146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8" name="Straight Connector 187">
            <a:extLst>
              <a:ext uri="{FF2B5EF4-FFF2-40B4-BE49-F238E27FC236}">
                <a16:creationId xmlns:a16="http://schemas.microsoft.com/office/drawing/2014/main" id="{B5C00CB7-836B-4B9C-A8B7-073D1A5E8A68}"/>
              </a:ext>
            </a:extLst>
          </p:cNvPr>
          <p:cNvCxnSpPr>
            <a:cxnSpLocks/>
          </p:cNvCxnSpPr>
          <p:nvPr/>
        </p:nvCxnSpPr>
        <p:spPr>
          <a:xfrm>
            <a:off x="3228077" y="4074063"/>
            <a:ext cx="6832" cy="47987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91" name="Rectangle 190">
                <a:extLst>
                  <a:ext uri="{FF2B5EF4-FFF2-40B4-BE49-F238E27FC236}">
                    <a16:creationId xmlns:a16="http://schemas.microsoft.com/office/drawing/2014/main" id="{19EE5356-F6F0-491D-85ED-FCE76BF5D3A3}"/>
                  </a:ext>
                </a:extLst>
              </p:cNvPr>
              <p:cNvSpPr/>
              <p:nvPr/>
            </p:nvSpPr>
            <p:spPr>
              <a:xfrm>
                <a:off x="3022520" y="4495835"/>
                <a:ext cx="41069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latin typeface="Cambria Math" panose="02040503050406030204" pitchFamily="18" charset="0"/>
                        </a:rPr>
                        <m:t>+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91" name="Rectangle 190">
                <a:extLst>
                  <a:ext uri="{FF2B5EF4-FFF2-40B4-BE49-F238E27FC236}">
                    <a16:creationId xmlns:a16="http://schemas.microsoft.com/office/drawing/2014/main" id="{19EE5356-F6F0-491D-85ED-FCE76BF5D3A3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22520" y="4495835"/>
                <a:ext cx="410690" cy="369332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2" name="Rectangle 191">
                <a:extLst>
                  <a:ext uri="{FF2B5EF4-FFF2-40B4-BE49-F238E27FC236}">
                    <a16:creationId xmlns:a16="http://schemas.microsoft.com/office/drawing/2014/main" id="{0D1DA864-DAD3-4F68-8506-46676A66B4A8}"/>
                  </a:ext>
                </a:extLst>
              </p:cNvPr>
              <p:cNvSpPr/>
              <p:nvPr/>
            </p:nvSpPr>
            <p:spPr>
              <a:xfrm>
                <a:off x="3040986" y="4627567"/>
                <a:ext cx="41069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−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92" name="Rectangle 191">
                <a:extLst>
                  <a:ext uri="{FF2B5EF4-FFF2-40B4-BE49-F238E27FC236}">
                    <a16:creationId xmlns:a16="http://schemas.microsoft.com/office/drawing/2014/main" id="{0D1DA864-DAD3-4F68-8506-46676A66B4A8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40986" y="4627567"/>
                <a:ext cx="410690" cy="369332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81" name="Straight Connector 80">
            <a:extLst>
              <a:ext uri="{FF2B5EF4-FFF2-40B4-BE49-F238E27FC236}">
                <a16:creationId xmlns:a16="http://schemas.microsoft.com/office/drawing/2014/main" id="{F5FC3FA3-65BE-47A2-8246-6B73C4E81862}"/>
              </a:ext>
            </a:extLst>
          </p:cNvPr>
          <p:cNvCxnSpPr/>
          <p:nvPr/>
        </p:nvCxnSpPr>
        <p:spPr>
          <a:xfrm>
            <a:off x="4351534" y="2732182"/>
            <a:ext cx="0" cy="27276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Straight Connector 81">
            <a:extLst>
              <a:ext uri="{FF2B5EF4-FFF2-40B4-BE49-F238E27FC236}">
                <a16:creationId xmlns:a16="http://schemas.microsoft.com/office/drawing/2014/main" id="{9BC7E08E-0510-422C-83B2-9CB7E6A92A17}"/>
              </a:ext>
            </a:extLst>
          </p:cNvPr>
          <p:cNvCxnSpPr>
            <a:cxnSpLocks/>
          </p:cNvCxnSpPr>
          <p:nvPr/>
        </p:nvCxnSpPr>
        <p:spPr>
          <a:xfrm>
            <a:off x="4372019" y="3666222"/>
            <a:ext cx="0" cy="93279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4" name="Group 83">
            <a:extLst>
              <a:ext uri="{FF2B5EF4-FFF2-40B4-BE49-F238E27FC236}">
                <a16:creationId xmlns:a16="http://schemas.microsoft.com/office/drawing/2014/main" id="{FAB47D43-F71C-4B3B-A554-999EF85E7DBC}"/>
              </a:ext>
            </a:extLst>
          </p:cNvPr>
          <p:cNvGrpSpPr/>
          <p:nvPr/>
        </p:nvGrpSpPr>
        <p:grpSpPr>
          <a:xfrm rot="16200000">
            <a:off x="4068850" y="4775095"/>
            <a:ext cx="660991" cy="298206"/>
            <a:chOff x="9391502" y="3838294"/>
            <a:chExt cx="660991" cy="298206"/>
          </a:xfrm>
        </p:grpSpPr>
        <p:grpSp>
          <p:nvGrpSpPr>
            <p:cNvPr id="85" name="Group 84">
              <a:extLst>
                <a:ext uri="{FF2B5EF4-FFF2-40B4-BE49-F238E27FC236}">
                  <a16:creationId xmlns:a16="http://schemas.microsoft.com/office/drawing/2014/main" id="{BE369663-D720-44CB-A91C-204BC64E0C97}"/>
                </a:ext>
              </a:extLst>
            </p:cNvPr>
            <p:cNvGrpSpPr/>
            <p:nvPr/>
          </p:nvGrpSpPr>
          <p:grpSpPr>
            <a:xfrm rot="10800000">
              <a:off x="9883480" y="3845406"/>
              <a:ext cx="169013" cy="291094"/>
              <a:chOff x="3608294" y="2623632"/>
              <a:chExt cx="204010" cy="290601"/>
            </a:xfrm>
          </p:grpSpPr>
          <p:cxnSp>
            <p:nvCxnSpPr>
              <p:cNvPr id="104" name="Straight Connector 103">
                <a:extLst>
                  <a:ext uri="{FF2B5EF4-FFF2-40B4-BE49-F238E27FC236}">
                    <a16:creationId xmlns:a16="http://schemas.microsoft.com/office/drawing/2014/main" id="{BAF52A3D-0BD8-465C-9DAA-A6A4508047A4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608294" y="2623632"/>
                <a:ext cx="72358" cy="173356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5" name="Straight Connector 104">
                <a:extLst>
                  <a:ext uri="{FF2B5EF4-FFF2-40B4-BE49-F238E27FC236}">
                    <a16:creationId xmlns:a16="http://schemas.microsoft.com/office/drawing/2014/main" id="{B145628F-EE43-4195-BEEE-4ADAE74A9562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86" name="Group 85">
              <a:extLst>
                <a:ext uri="{FF2B5EF4-FFF2-40B4-BE49-F238E27FC236}">
                  <a16:creationId xmlns:a16="http://schemas.microsoft.com/office/drawing/2014/main" id="{210D645A-43A0-4987-BEFF-3E2E49A2976E}"/>
                </a:ext>
              </a:extLst>
            </p:cNvPr>
            <p:cNvGrpSpPr/>
            <p:nvPr/>
          </p:nvGrpSpPr>
          <p:grpSpPr>
            <a:xfrm rot="10800000">
              <a:off x="9665237" y="3838294"/>
              <a:ext cx="218348" cy="291095"/>
              <a:chOff x="3548743" y="2623631"/>
              <a:chExt cx="263561" cy="290602"/>
            </a:xfrm>
          </p:grpSpPr>
          <p:cxnSp>
            <p:nvCxnSpPr>
              <p:cNvPr id="102" name="Straight Connector 101">
                <a:extLst>
                  <a:ext uri="{FF2B5EF4-FFF2-40B4-BE49-F238E27FC236}">
                    <a16:creationId xmlns:a16="http://schemas.microsoft.com/office/drawing/2014/main" id="{CCBC4596-B8DB-4CA2-AF42-9C73456457D6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3" name="Straight Connector 102">
                <a:extLst>
                  <a:ext uri="{FF2B5EF4-FFF2-40B4-BE49-F238E27FC236}">
                    <a16:creationId xmlns:a16="http://schemas.microsoft.com/office/drawing/2014/main" id="{907D83DC-D3CD-4055-B00C-7C1E4312C9A2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87" name="Group 86">
              <a:extLst>
                <a:ext uri="{FF2B5EF4-FFF2-40B4-BE49-F238E27FC236}">
                  <a16:creationId xmlns:a16="http://schemas.microsoft.com/office/drawing/2014/main" id="{A39E523B-DF66-4EE2-B8F3-BDCC6E49E63D}"/>
                </a:ext>
              </a:extLst>
            </p:cNvPr>
            <p:cNvGrpSpPr/>
            <p:nvPr/>
          </p:nvGrpSpPr>
          <p:grpSpPr>
            <a:xfrm rot="10800000">
              <a:off x="9446996" y="3838294"/>
              <a:ext cx="218348" cy="291095"/>
              <a:chOff x="3548743" y="2623631"/>
              <a:chExt cx="263561" cy="290602"/>
            </a:xfrm>
          </p:grpSpPr>
          <p:cxnSp>
            <p:nvCxnSpPr>
              <p:cNvPr id="89" name="Straight Connector 88">
                <a:extLst>
                  <a:ext uri="{FF2B5EF4-FFF2-40B4-BE49-F238E27FC236}">
                    <a16:creationId xmlns:a16="http://schemas.microsoft.com/office/drawing/2014/main" id="{93C5DE2D-FDBF-4DD3-BB01-3D46240DA3FA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0" name="Straight Connector 89">
                <a:extLst>
                  <a:ext uri="{FF2B5EF4-FFF2-40B4-BE49-F238E27FC236}">
                    <a16:creationId xmlns:a16="http://schemas.microsoft.com/office/drawing/2014/main" id="{57BF886D-1B6F-4643-B25A-4B2D170258BC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88" name="Straight Connector 87">
              <a:extLst>
                <a:ext uri="{FF2B5EF4-FFF2-40B4-BE49-F238E27FC236}">
                  <a16:creationId xmlns:a16="http://schemas.microsoft.com/office/drawing/2014/main" id="{17ABBD83-FE7B-40F3-BF17-778E6FC74686}"/>
                </a:ext>
              </a:extLst>
            </p:cNvPr>
            <p:cNvCxnSpPr>
              <a:cxnSpLocks/>
            </p:cNvCxnSpPr>
            <p:nvPr/>
          </p:nvCxnSpPr>
          <p:spPr>
            <a:xfrm rot="10800000" flipV="1">
              <a:off x="9391502" y="3840281"/>
              <a:ext cx="55708" cy="14967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06" name="Straight Connector 105">
            <a:extLst>
              <a:ext uri="{FF2B5EF4-FFF2-40B4-BE49-F238E27FC236}">
                <a16:creationId xmlns:a16="http://schemas.microsoft.com/office/drawing/2014/main" id="{8CA96B4B-1A79-42C0-9829-A86FCC208377}"/>
              </a:ext>
            </a:extLst>
          </p:cNvPr>
          <p:cNvCxnSpPr>
            <a:cxnSpLocks/>
          </p:cNvCxnSpPr>
          <p:nvPr/>
        </p:nvCxnSpPr>
        <p:spPr>
          <a:xfrm>
            <a:off x="4405350" y="5256362"/>
            <a:ext cx="0" cy="28104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Straight Connector 106">
            <a:extLst>
              <a:ext uri="{FF2B5EF4-FFF2-40B4-BE49-F238E27FC236}">
                <a16:creationId xmlns:a16="http://schemas.microsoft.com/office/drawing/2014/main" id="{6C06FF0D-C6B0-417C-A732-4C7615E7D06E}"/>
              </a:ext>
            </a:extLst>
          </p:cNvPr>
          <p:cNvCxnSpPr/>
          <p:nvPr/>
        </p:nvCxnSpPr>
        <p:spPr>
          <a:xfrm rot="5400000" flipH="1">
            <a:off x="3859013" y="4064031"/>
            <a:ext cx="228600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Straight Connector 107">
            <a:extLst>
              <a:ext uri="{FF2B5EF4-FFF2-40B4-BE49-F238E27FC236}">
                <a16:creationId xmlns:a16="http://schemas.microsoft.com/office/drawing/2014/main" id="{3F208530-7886-4408-8F9A-A3763B2DF38D}"/>
              </a:ext>
            </a:extLst>
          </p:cNvPr>
          <p:cNvCxnSpPr/>
          <p:nvPr/>
        </p:nvCxnSpPr>
        <p:spPr>
          <a:xfrm rot="5400000" flipH="1">
            <a:off x="3756729" y="4065343"/>
            <a:ext cx="228600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10" name="Rectangle 109">
                <a:extLst>
                  <a:ext uri="{FF2B5EF4-FFF2-40B4-BE49-F238E27FC236}">
                    <a16:creationId xmlns:a16="http://schemas.microsoft.com/office/drawing/2014/main" id="{37A072EA-9E93-434D-ABA3-443BFF495F67}"/>
                  </a:ext>
                </a:extLst>
              </p:cNvPr>
              <p:cNvSpPr/>
              <p:nvPr/>
            </p:nvSpPr>
            <p:spPr>
              <a:xfrm>
                <a:off x="3583498" y="4688297"/>
                <a:ext cx="700833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4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𝑘</m:t>
                      </m:r>
                      <m:r>
                        <m:rPr>
                          <m:sty m:val="p"/>
                        </m:rPr>
                        <a:rPr lang="el-GR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Ω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10" name="Rectangle 109">
                <a:extLst>
                  <a:ext uri="{FF2B5EF4-FFF2-40B4-BE49-F238E27FC236}">
                    <a16:creationId xmlns:a16="http://schemas.microsoft.com/office/drawing/2014/main" id="{37A072EA-9E93-434D-ABA3-443BFF495F67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83498" y="4688297"/>
                <a:ext cx="700833" cy="369332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83" name="Group 82">
            <a:extLst>
              <a:ext uri="{FF2B5EF4-FFF2-40B4-BE49-F238E27FC236}">
                <a16:creationId xmlns:a16="http://schemas.microsoft.com/office/drawing/2014/main" id="{51C656D4-5E15-4821-A0AC-E80CCD7BBE4C}"/>
              </a:ext>
            </a:extLst>
          </p:cNvPr>
          <p:cNvGrpSpPr/>
          <p:nvPr/>
        </p:nvGrpSpPr>
        <p:grpSpPr>
          <a:xfrm>
            <a:off x="5554761" y="4690821"/>
            <a:ext cx="298207" cy="655225"/>
            <a:chOff x="4147623" y="3609324"/>
            <a:chExt cx="297702" cy="790900"/>
          </a:xfrm>
        </p:grpSpPr>
        <p:grpSp>
          <p:nvGrpSpPr>
            <p:cNvPr id="91" name="Group 90">
              <a:extLst>
                <a:ext uri="{FF2B5EF4-FFF2-40B4-BE49-F238E27FC236}">
                  <a16:creationId xmlns:a16="http://schemas.microsoft.com/office/drawing/2014/main" id="{8FD3A6B3-5585-4AA4-BF0B-465258FFCDC2}"/>
                </a:ext>
              </a:extLst>
            </p:cNvPr>
            <p:cNvGrpSpPr/>
            <p:nvPr/>
          </p:nvGrpSpPr>
          <p:grpSpPr>
            <a:xfrm rot="16200000">
              <a:off x="4190919" y="4152918"/>
              <a:ext cx="204010" cy="290601"/>
              <a:chOff x="3608294" y="2623632"/>
              <a:chExt cx="204010" cy="290601"/>
            </a:xfrm>
          </p:grpSpPr>
          <p:cxnSp>
            <p:nvCxnSpPr>
              <p:cNvPr id="129" name="Straight Connector 128">
                <a:extLst>
                  <a:ext uri="{FF2B5EF4-FFF2-40B4-BE49-F238E27FC236}">
                    <a16:creationId xmlns:a16="http://schemas.microsoft.com/office/drawing/2014/main" id="{3F895DEA-72DF-4130-8275-3EACCB6F2AE1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608294" y="2623632"/>
                <a:ext cx="72358" cy="173356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0" name="Straight Connector 129">
                <a:extLst>
                  <a:ext uri="{FF2B5EF4-FFF2-40B4-BE49-F238E27FC236}">
                    <a16:creationId xmlns:a16="http://schemas.microsoft.com/office/drawing/2014/main" id="{6D5347F0-6AD3-48B0-A0C2-BC06B84633B0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09" name="Group 108">
              <a:extLst>
                <a:ext uri="{FF2B5EF4-FFF2-40B4-BE49-F238E27FC236}">
                  <a16:creationId xmlns:a16="http://schemas.microsoft.com/office/drawing/2014/main" id="{EF3B1AA7-71F8-4EB7-A254-2F372F12FCBE}"/>
                </a:ext>
              </a:extLst>
            </p:cNvPr>
            <p:cNvGrpSpPr/>
            <p:nvPr/>
          </p:nvGrpSpPr>
          <p:grpSpPr>
            <a:xfrm rot="16200000">
              <a:off x="4168243" y="3919260"/>
              <a:ext cx="263561" cy="290602"/>
              <a:chOff x="3548743" y="2623631"/>
              <a:chExt cx="263561" cy="290602"/>
            </a:xfrm>
          </p:grpSpPr>
          <p:cxnSp>
            <p:nvCxnSpPr>
              <p:cNvPr id="115" name="Straight Connector 114">
                <a:extLst>
                  <a:ext uri="{FF2B5EF4-FFF2-40B4-BE49-F238E27FC236}">
                    <a16:creationId xmlns:a16="http://schemas.microsoft.com/office/drawing/2014/main" id="{C95E9E0E-39D6-40F3-9EB0-5CECF77EAACB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7" name="Straight Connector 126">
                <a:extLst>
                  <a:ext uri="{FF2B5EF4-FFF2-40B4-BE49-F238E27FC236}">
                    <a16:creationId xmlns:a16="http://schemas.microsoft.com/office/drawing/2014/main" id="{31DD3E12-2D5F-4E00-956D-FEFEC4935B5C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11" name="Group 110">
              <a:extLst>
                <a:ext uri="{FF2B5EF4-FFF2-40B4-BE49-F238E27FC236}">
                  <a16:creationId xmlns:a16="http://schemas.microsoft.com/office/drawing/2014/main" id="{090C7423-6453-4745-AD58-03BDC5B1D8E1}"/>
                </a:ext>
              </a:extLst>
            </p:cNvPr>
            <p:cNvGrpSpPr/>
            <p:nvPr/>
          </p:nvGrpSpPr>
          <p:grpSpPr>
            <a:xfrm rot="16200000">
              <a:off x="4168243" y="3655828"/>
              <a:ext cx="263561" cy="290602"/>
              <a:chOff x="3548743" y="2623631"/>
              <a:chExt cx="263561" cy="290602"/>
            </a:xfrm>
          </p:grpSpPr>
          <p:cxnSp>
            <p:nvCxnSpPr>
              <p:cNvPr id="113" name="Straight Connector 112">
                <a:extLst>
                  <a:ext uri="{FF2B5EF4-FFF2-40B4-BE49-F238E27FC236}">
                    <a16:creationId xmlns:a16="http://schemas.microsoft.com/office/drawing/2014/main" id="{7F7BB193-12AB-469D-9677-C73207084565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4" name="Straight Connector 113">
                <a:extLst>
                  <a:ext uri="{FF2B5EF4-FFF2-40B4-BE49-F238E27FC236}">
                    <a16:creationId xmlns:a16="http://schemas.microsoft.com/office/drawing/2014/main" id="{3D4DE5CC-2735-4CBC-BFE9-39B04DBA161A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12" name="Straight Connector 111">
              <a:extLst>
                <a:ext uri="{FF2B5EF4-FFF2-40B4-BE49-F238E27FC236}">
                  <a16:creationId xmlns:a16="http://schemas.microsoft.com/office/drawing/2014/main" id="{3395EFCE-C23A-4ED8-B71F-AAED23C3FB7E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4308632" y="3609324"/>
              <a:ext cx="134708" cy="60283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31" name="Straight Connector 130">
            <a:extLst>
              <a:ext uri="{FF2B5EF4-FFF2-40B4-BE49-F238E27FC236}">
                <a16:creationId xmlns:a16="http://schemas.microsoft.com/office/drawing/2014/main" id="{09C7CB5F-5645-49FF-87A1-875ADC4D722B}"/>
              </a:ext>
            </a:extLst>
          </p:cNvPr>
          <p:cNvCxnSpPr>
            <a:cxnSpLocks/>
          </p:cNvCxnSpPr>
          <p:nvPr/>
        </p:nvCxnSpPr>
        <p:spPr>
          <a:xfrm flipV="1">
            <a:off x="5716043" y="5346046"/>
            <a:ext cx="0" cy="19136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32" name="Rectangle 131">
                <a:extLst>
                  <a:ext uri="{FF2B5EF4-FFF2-40B4-BE49-F238E27FC236}">
                    <a16:creationId xmlns:a16="http://schemas.microsoft.com/office/drawing/2014/main" id="{CA7AA1E2-E3FE-4C64-B510-639F669112F0}"/>
                  </a:ext>
                </a:extLst>
              </p:cNvPr>
              <p:cNvSpPr/>
              <p:nvPr/>
            </p:nvSpPr>
            <p:spPr>
              <a:xfrm>
                <a:off x="5852968" y="4825297"/>
                <a:ext cx="700833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>
                          <a:latin typeface="Cambria Math" panose="02040503050406030204" pitchFamily="18" charset="0"/>
                        </a:rPr>
                        <m:t>1 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𝑘</m:t>
                      </m:r>
                      <m:r>
                        <m:rPr>
                          <m:sty m:val="p"/>
                        </m:rPr>
                        <a:rPr lang="el-GR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Ω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32" name="Rectangle 131">
                <a:extLst>
                  <a:ext uri="{FF2B5EF4-FFF2-40B4-BE49-F238E27FC236}">
                    <a16:creationId xmlns:a16="http://schemas.microsoft.com/office/drawing/2014/main" id="{CA7AA1E2-E3FE-4C64-B510-639F669112F0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52968" y="4825297"/>
                <a:ext cx="700833" cy="369332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6" name="Rectangle 135">
            <a:extLst>
              <a:ext uri="{FF2B5EF4-FFF2-40B4-BE49-F238E27FC236}">
                <a16:creationId xmlns:a16="http://schemas.microsoft.com/office/drawing/2014/main" id="{A9CFF28E-C091-47AF-83E2-6DE317240147}"/>
              </a:ext>
            </a:extLst>
          </p:cNvPr>
          <p:cNvSpPr/>
          <p:nvPr/>
        </p:nvSpPr>
        <p:spPr>
          <a:xfrm>
            <a:off x="4372412" y="2309596"/>
            <a:ext cx="60305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10 V</a:t>
            </a:r>
          </a:p>
        </p:txBody>
      </p:sp>
      <p:sp>
        <p:nvSpPr>
          <p:cNvPr id="137" name="Content Placeholder 2">
            <a:extLst>
              <a:ext uri="{FF2B5EF4-FFF2-40B4-BE49-F238E27FC236}">
                <a16:creationId xmlns:a16="http://schemas.microsoft.com/office/drawing/2014/main" id="{1C0D2950-E1CE-42F4-B1B1-A99A8380CEDA}"/>
              </a:ext>
            </a:extLst>
          </p:cNvPr>
          <p:cNvSpPr txBox="1">
            <a:spLocks/>
          </p:cNvSpPr>
          <p:nvPr/>
        </p:nvSpPr>
        <p:spPr>
          <a:xfrm>
            <a:off x="7376755" y="2692815"/>
            <a:ext cx="4147830" cy="1062168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FF0000"/>
                </a:solidFill>
              </a:rPr>
              <a:t>Find the Thevenin equivalent resistance looking to the left from the base of the transistor</a:t>
            </a:r>
            <a:endParaRPr lang="en-US" sz="2400" baseline="-25000" dirty="0">
              <a:solidFill>
                <a:srgbClr val="FF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8" name="Rectangle 137">
                <a:extLst>
                  <a:ext uri="{FF2B5EF4-FFF2-40B4-BE49-F238E27FC236}">
                    <a16:creationId xmlns:a16="http://schemas.microsoft.com/office/drawing/2014/main" id="{F73E2E6E-3328-49AD-9EA3-15EC11863744}"/>
                  </a:ext>
                </a:extLst>
              </p:cNvPr>
              <p:cNvSpPr/>
              <p:nvPr/>
            </p:nvSpPr>
            <p:spPr>
              <a:xfrm>
                <a:off x="5752938" y="4283878"/>
                <a:ext cx="474682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𝐸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38" name="Rectangle 137">
                <a:extLst>
                  <a:ext uri="{FF2B5EF4-FFF2-40B4-BE49-F238E27FC236}">
                    <a16:creationId xmlns:a16="http://schemas.microsoft.com/office/drawing/2014/main" id="{F73E2E6E-3328-49AD-9EA3-15EC11863744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52938" y="4283878"/>
                <a:ext cx="474682" cy="369332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1" name="Oval 140">
            <a:extLst>
              <a:ext uri="{FF2B5EF4-FFF2-40B4-BE49-F238E27FC236}">
                <a16:creationId xmlns:a16="http://schemas.microsoft.com/office/drawing/2014/main" id="{5460039B-C430-44A1-A3CD-54BAFF48BE7C}"/>
              </a:ext>
            </a:extLst>
          </p:cNvPr>
          <p:cNvSpPr/>
          <p:nvPr/>
        </p:nvSpPr>
        <p:spPr>
          <a:xfrm>
            <a:off x="5706426" y="4488317"/>
            <a:ext cx="45720" cy="4572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8" name="Content Placeholder 2">
            <a:extLst>
              <a:ext uri="{FF2B5EF4-FFF2-40B4-BE49-F238E27FC236}">
                <a16:creationId xmlns:a16="http://schemas.microsoft.com/office/drawing/2014/main" id="{2DF2D3D9-7302-4E6F-9202-DE948FD5C61E}"/>
              </a:ext>
            </a:extLst>
          </p:cNvPr>
          <p:cNvSpPr txBox="1">
            <a:spLocks/>
          </p:cNvSpPr>
          <p:nvPr/>
        </p:nvSpPr>
        <p:spPr>
          <a:xfrm>
            <a:off x="7368554" y="4849616"/>
            <a:ext cx="4547201" cy="8022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FF0000"/>
                </a:solidFill>
              </a:rPr>
              <a:t> What is the Thevenin voltage?</a:t>
            </a:r>
            <a:endParaRPr lang="en-US" sz="2400" baseline="-25000" dirty="0">
              <a:solidFill>
                <a:srgbClr val="FF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5" name="TextBox 134">
                <a:extLst>
                  <a:ext uri="{FF2B5EF4-FFF2-40B4-BE49-F238E27FC236}">
                    <a16:creationId xmlns:a16="http://schemas.microsoft.com/office/drawing/2014/main" id="{79C3394A-948D-4843-9494-762052D7DE7C}"/>
                  </a:ext>
                </a:extLst>
              </p:cNvPr>
              <p:cNvSpPr txBox="1"/>
              <p:nvPr/>
            </p:nvSpPr>
            <p:spPr>
              <a:xfrm>
                <a:off x="7858998" y="3992773"/>
                <a:ext cx="3888588" cy="576761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𝑇𝐻</m:t>
                          </m:r>
                        </m:sub>
                      </m:sSub>
                      <m:r>
                        <a:rPr lang="en-US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d>
                            <m:dPr>
                              <m:ctrlPr>
                                <a:rPr lang="en-US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4.0 </m:t>
                              </m:r>
                              <m:r>
                                <a:rPr lang="en-US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  <m:r>
                                <m:rPr>
                                  <m:sty m:val="p"/>
                                </m:rPr>
                                <a:rPr lang="el-GR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Ω</m:t>
                              </m:r>
                            </m:e>
                          </m:d>
                          <m:d>
                            <m:dPr>
                              <m:ctrlPr>
                                <a:rPr lang="en-US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12.0 </m:t>
                              </m:r>
                              <m:r>
                                <a:rPr lang="en-US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  <m:r>
                                <m:rPr>
                                  <m:sty m:val="p"/>
                                </m:rPr>
                                <a:rPr lang="el-GR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Ω</m:t>
                              </m:r>
                            </m:e>
                          </m:d>
                        </m:num>
                        <m:den>
                          <m:d>
                            <m:dPr>
                              <m:ctrlPr>
                                <a:rPr lang="en-US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4.0 </m:t>
                              </m:r>
                              <m:r>
                                <a:rPr lang="en-US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  <m:r>
                                <m:rPr>
                                  <m:sty m:val="p"/>
                                </m:rPr>
                                <a:rPr lang="el-GR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Ω</m:t>
                              </m:r>
                              <m:r>
                                <a:rPr lang="en-US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US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12</m:t>
                              </m:r>
                              <m:r>
                                <a:rPr lang="en-US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.0 </m:t>
                              </m:r>
                              <m:r>
                                <a:rPr lang="en-US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  <m:r>
                                <m:rPr>
                                  <m:sty m:val="p"/>
                                </m:rPr>
                                <a:rPr lang="el-GR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Ω</m:t>
                              </m:r>
                            </m:e>
                          </m:d>
                        </m:den>
                      </m:f>
                      <m:r>
                        <a:rPr lang="en-US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3</m:t>
                      </m:r>
                      <m:r>
                        <a:rPr lang="en-US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US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𝑘</m:t>
                      </m:r>
                      <m:r>
                        <m:rPr>
                          <m:nor/>
                        </m:rPr>
                        <a:rPr lang="en-US">
                          <a:solidFill>
                            <a:srgbClr val="0070C0"/>
                          </a:solidFill>
                        </a:rPr>
                        <m:t>Ω</m:t>
                      </m:r>
                    </m:oMath>
                  </m:oMathPara>
                </a14:m>
                <a:endParaRPr lang="en-US" b="0" i="1" dirty="0">
                  <a:solidFill>
                    <a:srgbClr val="0070C0"/>
                  </a:solidFill>
                  <a:latin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135" name="TextBox 134">
                <a:extLst>
                  <a:ext uri="{FF2B5EF4-FFF2-40B4-BE49-F238E27FC236}">
                    <a16:creationId xmlns:a16="http://schemas.microsoft.com/office/drawing/2014/main" id="{79C3394A-948D-4843-9494-762052D7DE7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58998" y="3992773"/>
                <a:ext cx="3888588" cy="576761"/>
              </a:xfrm>
              <a:prstGeom prst="rect">
                <a:avLst/>
              </a:prstGeom>
              <a:blipFill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0" name="TextBox 149">
                <a:extLst>
                  <a:ext uri="{FF2B5EF4-FFF2-40B4-BE49-F238E27FC236}">
                    <a16:creationId xmlns:a16="http://schemas.microsoft.com/office/drawing/2014/main" id="{86EED5AA-7134-45F5-A3EB-263918EA187E}"/>
                  </a:ext>
                </a:extLst>
              </p:cNvPr>
              <p:cNvSpPr txBox="1"/>
              <p:nvPr/>
            </p:nvSpPr>
            <p:spPr>
              <a:xfrm>
                <a:off x="7506376" y="5451863"/>
                <a:ext cx="3888588" cy="576761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𝑇𝐻</m:t>
                          </m:r>
                        </m:sub>
                      </m:sSub>
                      <m:r>
                        <a:rPr lang="en-US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d>
                            <m:dPr>
                              <m:ctrlPr>
                                <a:rPr lang="en-US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4.0 </m:t>
                              </m:r>
                              <m:r>
                                <a:rPr lang="en-US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  <m:r>
                                <m:rPr>
                                  <m:sty m:val="p"/>
                                </m:rPr>
                                <a:rPr lang="el-GR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Ω</m:t>
                              </m:r>
                            </m:e>
                          </m:d>
                          <m:r>
                            <a:rPr lang="en-US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   10 </m:t>
                          </m:r>
                          <m:r>
                            <a:rPr lang="en-US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𝑉</m:t>
                          </m:r>
                        </m:num>
                        <m:den>
                          <m:d>
                            <m:dPr>
                              <m:ctrlPr>
                                <a:rPr lang="en-US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4.0 </m:t>
                              </m:r>
                              <m:r>
                                <a:rPr lang="en-US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  <m:r>
                                <m:rPr>
                                  <m:sty m:val="p"/>
                                </m:rPr>
                                <a:rPr lang="el-GR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Ω</m:t>
                              </m:r>
                              <m:r>
                                <a:rPr lang="en-US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US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12</m:t>
                              </m:r>
                              <m:r>
                                <a:rPr lang="en-US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.0 </m:t>
                              </m:r>
                              <m:r>
                                <a:rPr lang="en-US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  <m:r>
                                <m:rPr>
                                  <m:sty m:val="p"/>
                                </m:rPr>
                                <a:rPr lang="el-GR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Ω</m:t>
                              </m:r>
                            </m:e>
                          </m:d>
                        </m:den>
                      </m:f>
                      <m:r>
                        <a:rPr lang="en-US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2.5</m:t>
                      </m:r>
                      <m:r>
                        <a:rPr lang="en-US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US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𝑉</m:t>
                      </m:r>
                    </m:oMath>
                  </m:oMathPara>
                </a14:m>
                <a:endParaRPr lang="en-US" b="0" i="1" dirty="0">
                  <a:solidFill>
                    <a:srgbClr val="0070C0"/>
                  </a:solidFill>
                  <a:latin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150" name="TextBox 149">
                <a:extLst>
                  <a:ext uri="{FF2B5EF4-FFF2-40B4-BE49-F238E27FC236}">
                    <a16:creationId xmlns:a16="http://schemas.microsoft.com/office/drawing/2014/main" id="{86EED5AA-7134-45F5-A3EB-263918EA187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06376" y="5451863"/>
                <a:ext cx="3888588" cy="576761"/>
              </a:xfrm>
              <a:prstGeom prst="rect">
                <a:avLst/>
              </a:prstGeom>
              <a:blipFill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7117236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7" grpId="0"/>
      <p:bldP spid="148" grpId="0"/>
      <p:bldP spid="135" grpId="0"/>
      <p:bldP spid="150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2B873C-BDF3-47A7-990F-4F0F018797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5034" y="365220"/>
            <a:ext cx="10668000" cy="1325563"/>
          </a:xfrm>
        </p:spPr>
        <p:txBody>
          <a:bodyPr/>
          <a:lstStyle/>
          <a:p>
            <a:r>
              <a:rPr lang="en-US" dirty="0"/>
              <a:t>Common Emitter Amplifier Circuit – Example 6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59C463-062A-4391-A005-C3CFA0280E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783626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Find the values of the DC currents and voltages of the circuit.  The transistor has </a:t>
            </a:r>
            <a:r>
              <a:rPr lang="el-GR" dirty="0"/>
              <a:t>β</a:t>
            </a:r>
            <a:r>
              <a:rPr lang="en-US" dirty="0"/>
              <a:t> = 96.</a:t>
            </a:r>
          </a:p>
        </p:txBody>
      </p:sp>
      <p:sp>
        <p:nvSpPr>
          <p:cNvPr id="137" name="Content Placeholder 2">
            <a:extLst>
              <a:ext uri="{FF2B5EF4-FFF2-40B4-BE49-F238E27FC236}">
                <a16:creationId xmlns:a16="http://schemas.microsoft.com/office/drawing/2014/main" id="{1C0D2950-E1CE-42F4-B1B1-A99A8380CEDA}"/>
              </a:ext>
            </a:extLst>
          </p:cNvPr>
          <p:cNvSpPr txBox="1">
            <a:spLocks/>
          </p:cNvSpPr>
          <p:nvPr/>
        </p:nvSpPr>
        <p:spPr>
          <a:xfrm>
            <a:off x="7276748" y="2350401"/>
            <a:ext cx="4623453" cy="80221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FF0000"/>
                </a:solidFill>
              </a:rPr>
              <a:t>Write the KVL equation for the base-emitter loop</a:t>
            </a:r>
            <a:endParaRPr lang="en-US" sz="2400" baseline="-25000" dirty="0">
              <a:solidFill>
                <a:srgbClr val="FF0000"/>
              </a:solidFill>
            </a:endParaRPr>
          </a:p>
        </p:txBody>
      </p:sp>
      <p:sp>
        <p:nvSpPr>
          <p:cNvPr id="148" name="Content Placeholder 2">
            <a:extLst>
              <a:ext uri="{FF2B5EF4-FFF2-40B4-BE49-F238E27FC236}">
                <a16:creationId xmlns:a16="http://schemas.microsoft.com/office/drawing/2014/main" id="{2DF2D3D9-7302-4E6F-9202-DE948FD5C61E}"/>
              </a:ext>
            </a:extLst>
          </p:cNvPr>
          <p:cNvSpPr txBox="1">
            <a:spLocks/>
          </p:cNvSpPr>
          <p:nvPr/>
        </p:nvSpPr>
        <p:spPr>
          <a:xfrm>
            <a:off x="7216892" y="3619722"/>
            <a:ext cx="4547201" cy="802212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FF0000"/>
                </a:solidFill>
              </a:rPr>
              <a:t> What is the relationship between the base current and the emitter current?</a:t>
            </a:r>
            <a:endParaRPr lang="en-US" sz="2400" baseline="-25000" dirty="0">
              <a:solidFill>
                <a:srgbClr val="FF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5" name="TextBox 134">
                <a:extLst>
                  <a:ext uri="{FF2B5EF4-FFF2-40B4-BE49-F238E27FC236}">
                    <a16:creationId xmlns:a16="http://schemas.microsoft.com/office/drawing/2014/main" id="{79C3394A-948D-4843-9494-762052D7DE7C}"/>
                  </a:ext>
                </a:extLst>
              </p:cNvPr>
              <p:cNvSpPr txBox="1"/>
              <p:nvPr/>
            </p:nvSpPr>
            <p:spPr>
              <a:xfrm>
                <a:off x="7397142" y="3189334"/>
                <a:ext cx="4379032" cy="27699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2</m:t>
                      </m:r>
                      <m:r>
                        <a:rPr lang="en-US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.5 </m:t>
                      </m:r>
                      <m:r>
                        <a:rPr lang="en-US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𝑉</m:t>
                      </m:r>
                      <m:r>
                        <a:rPr lang="en-US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 −</m:t>
                      </m:r>
                      <m:d>
                        <m:dPr>
                          <m:ctrlPr>
                            <a:rPr lang="en-US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3 </m:t>
                          </m:r>
                          <m:r>
                            <a:rPr lang="en-US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𝑘</m:t>
                          </m:r>
                          <m:r>
                            <m:rPr>
                              <m:sty m:val="p"/>
                            </m:rPr>
                            <a:rPr lang="el-GR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Ω</m:t>
                          </m:r>
                        </m:e>
                      </m:d>
                      <m:sSub>
                        <m:sSubPr>
                          <m:ctrlPr>
                            <a:rPr lang="en-US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𝐼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𝐵</m:t>
                          </m:r>
                        </m:sub>
                      </m:sSub>
                      <m:r>
                        <a:rPr lang="en-US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−0.7 </m:t>
                      </m:r>
                      <m:r>
                        <a:rPr lang="en-US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𝑉</m:t>
                      </m:r>
                      <m:r>
                        <a:rPr lang="en-US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−</m:t>
                      </m:r>
                      <m:d>
                        <m:dPr>
                          <m:ctrlPr>
                            <a:rPr lang="en-US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  <m:r>
                            <a:rPr lang="en-US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𝑘</m:t>
                          </m:r>
                          <m:r>
                            <m:rPr>
                              <m:sty m:val="p"/>
                            </m:rPr>
                            <a:rPr lang="el-GR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Ω</m:t>
                          </m:r>
                        </m:e>
                      </m:d>
                      <m:sSub>
                        <m:sSubPr>
                          <m:ctrlPr>
                            <a:rPr lang="en-US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𝐼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𝐸</m:t>
                          </m:r>
                        </m:sub>
                      </m:sSub>
                      <m:r>
                        <a:rPr lang="en-US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=0</m:t>
                      </m:r>
                    </m:oMath>
                  </m:oMathPara>
                </a14:m>
                <a:endParaRPr lang="en-US" b="0" i="1" dirty="0">
                  <a:solidFill>
                    <a:srgbClr val="0070C0"/>
                  </a:solidFill>
                  <a:latin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135" name="TextBox 134">
                <a:extLst>
                  <a:ext uri="{FF2B5EF4-FFF2-40B4-BE49-F238E27FC236}">
                    <a16:creationId xmlns:a16="http://schemas.microsoft.com/office/drawing/2014/main" id="{79C3394A-948D-4843-9494-762052D7DE7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97142" y="3189334"/>
                <a:ext cx="4379032" cy="276999"/>
              </a:xfrm>
              <a:prstGeom prst="rect">
                <a:avLst/>
              </a:prstGeom>
              <a:blipFill>
                <a:blip r:embed="rId2"/>
                <a:stretch>
                  <a:fillRect l="-1808" b="-1739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0" name="TextBox 149">
                <a:extLst>
                  <a:ext uri="{FF2B5EF4-FFF2-40B4-BE49-F238E27FC236}">
                    <a16:creationId xmlns:a16="http://schemas.microsoft.com/office/drawing/2014/main" id="{86EED5AA-7134-45F5-A3EB-263918EA187E}"/>
                  </a:ext>
                </a:extLst>
              </p:cNvPr>
              <p:cNvSpPr txBox="1"/>
              <p:nvPr/>
            </p:nvSpPr>
            <p:spPr>
              <a:xfrm>
                <a:off x="7583385" y="4390624"/>
                <a:ext cx="3888588" cy="27699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𝐼</m:t>
                          </m:r>
                        </m:e>
                        <m:sub>
                          <m:r>
                            <a:rPr lang="en-US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𝐸</m:t>
                          </m:r>
                        </m:sub>
                      </m:sSub>
                      <m:r>
                        <a:rPr lang="en-US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ctrlPr>
                            <a:rPr lang="en-US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𝛽</m:t>
                          </m:r>
                          <m:r>
                            <a:rPr lang="en-US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+1</m:t>
                          </m:r>
                        </m:e>
                      </m:d>
                      <m:r>
                        <a:rPr lang="en-US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sSub>
                        <m:sSubPr>
                          <m:ctrlPr>
                            <a:rPr lang="en-US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𝐼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𝐵</m:t>
                          </m:r>
                        </m:sub>
                      </m:sSub>
                      <m:r>
                        <a:rPr lang="en-US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97 </m:t>
                      </m:r>
                      <m:sSub>
                        <m:sSubPr>
                          <m:ctrlPr>
                            <a:rPr lang="en-US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𝐼</m:t>
                          </m:r>
                        </m:e>
                        <m:sub>
                          <m:r>
                            <a:rPr lang="en-US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𝐵</m:t>
                          </m:r>
                        </m:sub>
                      </m:sSub>
                    </m:oMath>
                  </m:oMathPara>
                </a14:m>
                <a:endParaRPr lang="en-US" b="0" i="1" dirty="0">
                  <a:solidFill>
                    <a:srgbClr val="0070C0"/>
                  </a:solidFill>
                  <a:latin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150" name="TextBox 149">
                <a:extLst>
                  <a:ext uri="{FF2B5EF4-FFF2-40B4-BE49-F238E27FC236}">
                    <a16:creationId xmlns:a16="http://schemas.microsoft.com/office/drawing/2014/main" id="{86EED5AA-7134-45F5-A3EB-263918EA187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83385" y="4390624"/>
                <a:ext cx="3888588" cy="276999"/>
              </a:xfrm>
              <a:prstGeom prst="rect">
                <a:avLst/>
              </a:prstGeom>
              <a:blipFill>
                <a:blip r:embed="rId3"/>
                <a:stretch>
                  <a:fillRect l="-2194" b="-3478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7" name="Group 16">
            <a:extLst>
              <a:ext uri="{FF2B5EF4-FFF2-40B4-BE49-F238E27FC236}">
                <a16:creationId xmlns:a16="http://schemas.microsoft.com/office/drawing/2014/main" id="{3FAFDA61-1E0F-4A33-8787-DD1F99B351E3}"/>
              </a:ext>
            </a:extLst>
          </p:cNvPr>
          <p:cNvGrpSpPr/>
          <p:nvPr/>
        </p:nvGrpSpPr>
        <p:grpSpPr>
          <a:xfrm>
            <a:off x="444414" y="2545366"/>
            <a:ext cx="6538554" cy="3631597"/>
            <a:chOff x="708069" y="2309596"/>
            <a:chExt cx="6538554" cy="3631597"/>
          </a:xfrm>
        </p:grpSpPr>
        <p:grpSp>
          <p:nvGrpSpPr>
            <p:cNvPr id="116" name="Group 115">
              <a:extLst>
                <a:ext uri="{FF2B5EF4-FFF2-40B4-BE49-F238E27FC236}">
                  <a16:creationId xmlns:a16="http://schemas.microsoft.com/office/drawing/2014/main" id="{B6EC8711-B3C5-48A0-AE95-D2C11E8D46A1}"/>
                </a:ext>
              </a:extLst>
            </p:cNvPr>
            <p:cNvGrpSpPr/>
            <p:nvPr/>
          </p:nvGrpSpPr>
          <p:grpSpPr>
            <a:xfrm>
              <a:off x="5547650" y="2895524"/>
              <a:ext cx="298207" cy="660991"/>
              <a:chOff x="4147623" y="3602364"/>
              <a:chExt cx="297702" cy="797860"/>
            </a:xfrm>
          </p:grpSpPr>
          <p:grpSp>
            <p:nvGrpSpPr>
              <p:cNvPr id="117" name="Group 116">
                <a:extLst>
                  <a:ext uri="{FF2B5EF4-FFF2-40B4-BE49-F238E27FC236}">
                    <a16:creationId xmlns:a16="http://schemas.microsoft.com/office/drawing/2014/main" id="{B698F0B2-9AD2-46A3-87D3-7283ACF4511C}"/>
                  </a:ext>
                </a:extLst>
              </p:cNvPr>
              <p:cNvGrpSpPr/>
              <p:nvPr/>
            </p:nvGrpSpPr>
            <p:grpSpPr>
              <a:xfrm rot="16200000">
                <a:off x="4190919" y="4152918"/>
                <a:ext cx="204010" cy="290601"/>
                <a:chOff x="3608294" y="2623632"/>
                <a:chExt cx="204010" cy="290601"/>
              </a:xfrm>
            </p:grpSpPr>
            <p:cxnSp>
              <p:nvCxnSpPr>
                <p:cNvPr id="125" name="Straight Connector 124">
                  <a:extLst>
                    <a:ext uri="{FF2B5EF4-FFF2-40B4-BE49-F238E27FC236}">
                      <a16:creationId xmlns:a16="http://schemas.microsoft.com/office/drawing/2014/main" id="{8A4A04E1-4457-4CC2-8046-F3E8B370B53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6" name="Straight Connector 125">
                  <a:extLst>
                    <a:ext uri="{FF2B5EF4-FFF2-40B4-BE49-F238E27FC236}">
                      <a16:creationId xmlns:a16="http://schemas.microsoft.com/office/drawing/2014/main" id="{F857E697-93BB-4568-B3E7-DECFE7AE2D4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18" name="Group 117">
                <a:extLst>
                  <a:ext uri="{FF2B5EF4-FFF2-40B4-BE49-F238E27FC236}">
                    <a16:creationId xmlns:a16="http://schemas.microsoft.com/office/drawing/2014/main" id="{D43EA4A0-D5A0-4D41-B56C-F98F8D605A79}"/>
                  </a:ext>
                </a:extLst>
              </p:cNvPr>
              <p:cNvGrpSpPr/>
              <p:nvPr/>
            </p:nvGrpSpPr>
            <p:grpSpPr>
              <a:xfrm rot="16200000">
                <a:off x="4168243" y="3919260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123" name="Straight Connector 122">
                  <a:extLst>
                    <a:ext uri="{FF2B5EF4-FFF2-40B4-BE49-F238E27FC236}">
                      <a16:creationId xmlns:a16="http://schemas.microsoft.com/office/drawing/2014/main" id="{0840DCFF-B140-4BB7-8185-7CE0A74939E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4" name="Straight Connector 123">
                  <a:extLst>
                    <a:ext uri="{FF2B5EF4-FFF2-40B4-BE49-F238E27FC236}">
                      <a16:creationId xmlns:a16="http://schemas.microsoft.com/office/drawing/2014/main" id="{4B08FBD4-B753-435C-9865-B2072C847223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19" name="Group 118">
                <a:extLst>
                  <a:ext uri="{FF2B5EF4-FFF2-40B4-BE49-F238E27FC236}">
                    <a16:creationId xmlns:a16="http://schemas.microsoft.com/office/drawing/2014/main" id="{FD680264-579F-4AFA-8D27-F4D97F63BDD2}"/>
                  </a:ext>
                </a:extLst>
              </p:cNvPr>
              <p:cNvGrpSpPr/>
              <p:nvPr/>
            </p:nvGrpSpPr>
            <p:grpSpPr>
              <a:xfrm rot="16200000">
                <a:off x="4168243" y="3655828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121" name="Straight Connector 120">
                  <a:extLst>
                    <a:ext uri="{FF2B5EF4-FFF2-40B4-BE49-F238E27FC236}">
                      <a16:creationId xmlns:a16="http://schemas.microsoft.com/office/drawing/2014/main" id="{EA091034-A84F-4BAE-ABA8-DE1D033960B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2" name="Straight Connector 121">
                  <a:extLst>
                    <a:ext uri="{FF2B5EF4-FFF2-40B4-BE49-F238E27FC236}">
                      <a16:creationId xmlns:a16="http://schemas.microsoft.com/office/drawing/2014/main" id="{18CC830C-9927-4CCD-A509-0D7DC686140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20" name="Straight Connector 119">
                <a:extLst>
                  <a:ext uri="{FF2B5EF4-FFF2-40B4-BE49-F238E27FC236}">
                    <a16:creationId xmlns:a16="http://schemas.microsoft.com/office/drawing/2014/main" id="{A68A7AFD-32CA-4FB3-99F5-ABF4BFDD2530}"/>
                  </a:ext>
                </a:extLst>
              </p:cNvPr>
              <p:cNvCxnSpPr>
                <a:cxnSpLocks/>
              </p:cNvCxnSpPr>
              <p:nvPr/>
            </p:nvCxnSpPr>
            <p:spPr>
              <a:xfrm rot="16200000" flipV="1">
                <a:off x="4335006" y="3561273"/>
                <a:ext cx="67243" cy="1494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28" name="Straight Connector 127">
              <a:extLst>
                <a:ext uri="{FF2B5EF4-FFF2-40B4-BE49-F238E27FC236}">
                  <a16:creationId xmlns:a16="http://schemas.microsoft.com/office/drawing/2014/main" id="{7A968A10-339E-4412-A313-E8AACADC8AF3}"/>
                </a:ext>
              </a:extLst>
            </p:cNvPr>
            <p:cNvCxnSpPr>
              <a:cxnSpLocks/>
            </p:cNvCxnSpPr>
            <p:nvPr/>
          </p:nvCxnSpPr>
          <p:spPr>
            <a:xfrm>
              <a:off x="5699657" y="2733322"/>
              <a:ext cx="0" cy="16459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3" name="Straight Connector 132">
              <a:extLst>
                <a:ext uri="{FF2B5EF4-FFF2-40B4-BE49-F238E27FC236}">
                  <a16:creationId xmlns:a16="http://schemas.microsoft.com/office/drawing/2014/main" id="{28521335-D02D-47DA-B556-6271C161BBD4}"/>
                </a:ext>
              </a:extLst>
            </p:cNvPr>
            <p:cNvCxnSpPr/>
            <p:nvPr/>
          </p:nvCxnSpPr>
          <p:spPr>
            <a:xfrm flipV="1">
              <a:off x="5722773" y="3666222"/>
              <a:ext cx="930346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9" name="Rectangle 138">
                  <a:extLst>
                    <a:ext uri="{FF2B5EF4-FFF2-40B4-BE49-F238E27FC236}">
                      <a16:creationId xmlns:a16="http://schemas.microsoft.com/office/drawing/2014/main" id="{EC8679BA-8C7C-4D2A-BA44-289C78D97E30}"/>
                    </a:ext>
                  </a:extLst>
                </p:cNvPr>
                <p:cNvSpPr/>
                <p:nvPr/>
              </p:nvSpPr>
              <p:spPr>
                <a:xfrm>
                  <a:off x="2398164" y="4589458"/>
                  <a:ext cx="745012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 smtClean="0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.5 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𝑉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39" name="Rectangle 138">
                  <a:extLst>
                    <a:ext uri="{FF2B5EF4-FFF2-40B4-BE49-F238E27FC236}">
                      <a16:creationId xmlns:a16="http://schemas.microsoft.com/office/drawing/2014/main" id="{EC8679BA-8C7C-4D2A-BA44-289C78D97E30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398164" y="4589458"/>
                  <a:ext cx="745012" cy="369332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0" name="Rectangle 139">
                  <a:extLst>
                    <a:ext uri="{FF2B5EF4-FFF2-40B4-BE49-F238E27FC236}">
                      <a16:creationId xmlns:a16="http://schemas.microsoft.com/office/drawing/2014/main" id="{F8A2A834-263B-4F69-B29A-EEA5005D9245}"/>
                    </a:ext>
                  </a:extLst>
                </p:cNvPr>
                <p:cNvSpPr/>
                <p:nvPr/>
              </p:nvSpPr>
              <p:spPr>
                <a:xfrm>
                  <a:off x="6599266" y="3409834"/>
                  <a:ext cx="647357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𝑜𝑢𝑡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40" name="Rectangle 139">
                  <a:extLst>
                    <a:ext uri="{FF2B5EF4-FFF2-40B4-BE49-F238E27FC236}">
                      <a16:creationId xmlns:a16="http://schemas.microsoft.com/office/drawing/2014/main" id="{F8A2A834-263B-4F69-B29A-EEA5005D9245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599266" y="3409834"/>
                  <a:ext cx="647357" cy="369332"/>
                </a:xfrm>
                <a:prstGeom prst="rect">
                  <a:avLst/>
                </a:prstGeom>
                <a:blipFill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3" name="Rectangle 142">
                  <a:extLst>
                    <a:ext uri="{FF2B5EF4-FFF2-40B4-BE49-F238E27FC236}">
                      <a16:creationId xmlns:a16="http://schemas.microsoft.com/office/drawing/2014/main" id="{88F09F6F-4669-4B7C-9FBC-6F15C44FBB68}"/>
                    </a:ext>
                  </a:extLst>
                </p:cNvPr>
                <p:cNvSpPr/>
                <p:nvPr/>
              </p:nvSpPr>
              <p:spPr>
                <a:xfrm>
                  <a:off x="1546635" y="3532193"/>
                  <a:ext cx="41069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 smtClean="0">
                            <a:latin typeface="Cambria Math" panose="02040503050406030204" pitchFamily="18" charset="0"/>
                          </a:rPr>
                          <m:t>+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43" name="Rectangle 142">
                  <a:extLst>
                    <a:ext uri="{FF2B5EF4-FFF2-40B4-BE49-F238E27FC236}">
                      <a16:creationId xmlns:a16="http://schemas.microsoft.com/office/drawing/2014/main" id="{88F09F6F-4669-4B7C-9FBC-6F15C44FBB68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546635" y="3532193"/>
                  <a:ext cx="410690" cy="369332"/>
                </a:xfrm>
                <a:prstGeom prst="rect">
                  <a:avLst/>
                </a:prstGeom>
                <a:blipFill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4" name="Rectangle 143">
                  <a:extLst>
                    <a:ext uri="{FF2B5EF4-FFF2-40B4-BE49-F238E27FC236}">
                      <a16:creationId xmlns:a16="http://schemas.microsoft.com/office/drawing/2014/main" id="{2F34035C-63FF-4610-9654-DE84DD52E2D1}"/>
                    </a:ext>
                  </a:extLst>
                </p:cNvPr>
                <p:cNvSpPr/>
                <p:nvPr/>
              </p:nvSpPr>
              <p:spPr>
                <a:xfrm>
                  <a:off x="5838742" y="3014620"/>
                  <a:ext cx="700833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>
                            <a:latin typeface="Cambria Math" panose="02040503050406030204" pitchFamily="18" charset="0"/>
                          </a:rPr>
                          <m:t>2 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m:rPr>
                            <m:sty m:val="p"/>
                          </m:rPr>
                          <a:rPr lang="el-GR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Ω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44" name="Rectangle 143">
                  <a:extLst>
                    <a:ext uri="{FF2B5EF4-FFF2-40B4-BE49-F238E27FC236}">
                      <a16:creationId xmlns:a16="http://schemas.microsoft.com/office/drawing/2014/main" id="{2F34035C-63FF-4610-9654-DE84DD52E2D1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838742" y="3014620"/>
                  <a:ext cx="700833" cy="369332"/>
                </a:xfrm>
                <a:prstGeom prst="rect">
                  <a:avLst/>
                </a:prstGeom>
                <a:blipFill>
                  <a:blip r:embed="rId7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5" name="Rectangle 144">
                  <a:extLst>
                    <a:ext uri="{FF2B5EF4-FFF2-40B4-BE49-F238E27FC236}">
                      <a16:creationId xmlns:a16="http://schemas.microsoft.com/office/drawing/2014/main" id="{DA883D58-111C-4598-A228-DF754EF2CC42}"/>
                    </a:ext>
                  </a:extLst>
                </p:cNvPr>
                <p:cNvSpPr/>
                <p:nvPr/>
              </p:nvSpPr>
              <p:spPr>
                <a:xfrm>
                  <a:off x="708069" y="3828722"/>
                  <a:ext cx="1107098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14:m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𝐶𝐶</m:t>
                          </m:r>
                        </m:sub>
                      </m:sSub>
                    </m:oMath>
                  </a14:m>
                  <a:r>
                    <a:rPr lang="en-US" dirty="0"/>
                    <a:t>= 10 V</a:t>
                  </a:r>
                </a:p>
              </p:txBody>
            </p:sp>
          </mc:Choice>
          <mc:Fallback xmlns="">
            <p:sp>
              <p:nvSpPr>
                <p:cNvPr id="145" name="Rectangle 144">
                  <a:extLst>
                    <a:ext uri="{FF2B5EF4-FFF2-40B4-BE49-F238E27FC236}">
                      <a16:creationId xmlns:a16="http://schemas.microsoft.com/office/drawing/2014/main" id="{DA883D58-111C-4598-A228-DF754EF2CC42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08069" y="3828722"/>
                  <a:ext cx="1107098" cy="369332"/>
                </a:xfrm>
                <a:prstGeom prst="rect">
                  <a:avLst/>
                </a:prstGeom>
                <a:blipFill>
                  <a:blip r:embed="rId8"/>
                  <a:stretch>
                    <a:fillRect t="-10000" r="-3846" b="-26667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47" name="Straight Connector 146">
              <a:extLst>
                <a:ext uri="{FF2B5EF4-FFF2-40B4-BE49-F238E27FC236}">
                  <a16:creationId xmlns:a16="http://schemas.microsoft.com/office/drawing/2014/main" id="{517D5D16-7DB6-4762-9AEB-33C664B67E94}"/>
                </a:ext>
              </a:extLst>
            </p:cNvPr>
            <p:cNvCxnSpPr/>
            <p:nvPr/>
          </p:nvCxnSpPr>
          <p:spPr>
            <a:xfrm>
              <a:off x="4967306" y="5540156"/>
              <a:ext cx="0" cy="27276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4" name="Group 3">
              <a:extLst>
                <a:ext uri="{FF2B5EF4-FFF2-40B4-BE49-F238E27FC236}">
                  <a16:creationId xmlns:a16="http://schemas.microsoft.com/office/drawing/2014/main" id="{92411F75-780B-4FF4-8F5B-D1057DF7009D}"/>
                </a:ext>
              </a:extLst>
            </p:cNvPr>
            <p:cNvGrpSpPr/>
            <p:nvPr/>
          </p:nvGrpSpPr>
          <p:grpSpPr>
            <a:xfrm rot="5400000" flipH="1">
              <a:off x="4527152" y="3505518"/>
              <a:ext cx="1145196" cy="1237373"/>
              <a:chOff x="8980594" y="3428997"/>
              <a:chExt cx="1145196" cy="1237373"/>
            </a:xfrm>
          </p:grpSpPr>
          <p:cxnSp>
            <p:nvCxnSpPr>
              <p:cNvPr id="5" name="Straight Connector 4">
                <a:extLst>
                  <a:ext uri="{FF2B5EF4-FFF2-40B4-BE49-F238E27FC236}">
                    <a16:creationId xmlns:a16="http://schemas.microsoft.com/office/drawing/2014/main" id="{89B70155-E860-4D0C-877F-12C7C1D62DC8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H="1" flipV="1">
                <a:off x="9110261" y="3299332"/>
                <a:ext cx="2392" cy="2617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" name="Straight Connector 5">
                <a:extLst>
                  <a:ext uri="{FF2B5EF4-FFF2-40B4-BE49-F238E27FC236}">
                    <a16:creationId xmlns:a16="http://schemas.microsoft.com/office/drawing/2014/main" id="{B5E8588B-25D4-42C2-A371-FFD474860EC3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V="1">
                <a:off x="10019823" y="3323032"/>
                <a:ext cx="1" cy="211932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" name="Straight Connector 6">
                <a:extLst>
                  <a:ext uri="{FF2B5EF4-FFF2-40B4-BE49-F238E27FC236}">
                    <a16:creationId xmlns:a16="http://schemas.microsoft.com/office/drawing/2014/main" id="{80878921-5277-4FC5-8234-DB0B6F526346}"/>
                  </a:ext>
                </a:extLst>
              </p:cNvPr>
              <p:cNvCxnSpPr/>
              <p:nvPr/>
            </p:nvCxnSpPr>
            <p:spPr>
              <a:xfrm>
                <a:off x="9294428" y="3857639"/>
                <a:ext cx="609600" cy="0"/>
              </a:xfrm>
              <a:prstGeom prst="line">
                <a:avLst/>
              </a:prstGeom>
              <a:ln w="190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" name="Straight Arrow Connector 7">
                <a:extLst>
                  <a:ext uri="{FF2B5EF4-FFF2-40B4-BE49-F238E27FC236}">
                    <a16:creationId xmlns:a16="http://schemas.microsoft.com/office/drawing/2014/main" id="{F5755409-D6F5-4821-A344-CFA0D2A381AA}"/>
                  </a:ext>
                </a:extLst>
              </p:cNvPr>
              <p:cNvCxnSpPr/>
              <p:nvPr/>
            </p:nvCxnSpPr>
            <p:spPr>
              <a:xfrm>
                <a:off x="9242323" y="3429000"/>
                <a:ext cx="206477" cy="436013"/>
              </a:xfrm>
              <a:prstGeom prst="straightConnector1">
                <a:avLst/>
              </a:prstGeom>
              <a:ln>
                <a:headEnd type="triangle"/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" name="Straight Connector 8">
                <a:extLst>
                  <a:ext uri="{FF2B5EF4-FFF2-40B4-BE49-F238E27FC236}">
                    <a16:creationId xmlns:a16="http://schemas.microsoft.com/office/drawing/2014/main" id="{E25465C7-BDF3-4ECB-8841-6C099691FF10}"/>
                  </a:ext>
                </a:extLst>
              </p:cNvPr>
              <p:cNvCxnSpPr/>
              <p:nvPr/>
            </p:nvCxnSpPr>
            <p:spPr>
              <a:xfrm flipV="1">
                <a:off x="9743768" y="3428999"/>
                <a:ext cx="170092" cy="436014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" name="Straight Connector 9">
                <a:extLst>
                  <a:ext uri="{FF2B5EF4-FFF2-40B4-BE49-F238E27FC236}">
                    <a16:creationId xmlns:a16="http://schemas.microsoft.com/office/drawing/2014/main" id="{5C216F7A-E136-4D2A-BB07-2786DD4417DF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H="1">
                <a:off x="9197499" y="4262005"/>
                <a:ext cx="80873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EDDA74E1-F3E0-4FEC-B607-EE23F83A0F74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980134" y="5537409"/>
              <a:ext cx="3728280" cy="274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7706AD0C-D5E1-4F17-8210-0228DEBDCAA2}"/>
                </a:ext>
              </a:extLst>
            </p:cNvPr>
            <p:cNvCxnSpPr>
              <a:cxnSpLocks/>
            </p:cNvCxnSpPr>
            <p:nvPr/>
          </p:nvCxnSpPr>
          <p:spPr>
            <a:xfrm>
              <a:off x="1984144" y="2732182"/>
              <a:ext cx="3731899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Connector 71">
              <a:extLst>
                <a:ext uri="{FF2B5EF4-FFF2-40B4-BE49-F238E27FC236}">
                  <a16:creationId xmlns:a16="http://schemas.microsoft.com/office/drawing/2014/main" id="{C4D40C0F-805D-4811-B82B-7A971BCAC676}"/>
                </a:ext>
              </a:extLst>
            </p:cNvPr>
            <p:cNvCxnSpPr>
              <a:cxnSpLocks/>
            </p:cNvCxnSpPr>
            <p:nvPr/>
          </p:nvCxnSpPr>
          <p:spPr>
            <a:xfrm>
              <a:off x="2001986" y="2729537"/>
              <a:ext cx="0" cy="116593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3" name="Straight Connector 152">
              <a:extLst>
                <a:ext uri="{FF2B5EF4-FFF2-40B4-BE49-F238E27FC236}">
                  <a16:creationId xmlns:a16="http://schemas.microsoft.com/office/drawing/2014/main" id="{CFD7C63E-6ADD-4026-A1F9-B0E6D0F07E46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234909" y="4084116"/>
              <a:ext cx="612648" cy="294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63" name="Group 162">
              <a:extLst>
                <a:ext uri="{FF2B5EF4-FFF2-40B4-BE49-F238E27FC236}">
                  <a16:creationId xmlns:a16="http://schemas.microsoft.com/office/drawing/2014/main" id="{C35AC96F-8ACB-4242-971B-33F2B4BB7FA8}"/>
                </a:ext>
              </a:extLst>
            </p:cNvPr>
            <p:cNvGrpSpPr/>
            <p:nvPr/>
          </p:nvGrpSpPr>
          <p:grpSpPr>
            <a:xfrm>
              <a:off x="1815168" y="3897263"/>
              <a:ext cx="373658" cy="217606"/>
              <a:chOff x="1360627" y="3631962"/>
              <a:chExt cx="373658" cy="217606"/>
            </a:xfrm>
          </p:grpSpPr>
          <p:grpSp>
            <p:nvGrpSpPr>
              <p:cNvPr id="159" name="Group 158">
                <a:extLst>
                  <a:ext uri="{FF2B5EF4-FFF2-40B4-BE49-F238E27FC236}">
                    <a16:creationId xmlns:a16="http://schemas.microsoft.com/office/drawing/2014/main" id="{5205B488-B5D6-4174-A23C-E235D808BFC1}"/>
                  </a:ext>
                </a:extLst>
              </p:cNvPr>
              <p:cNvGrpSpPr/>
              <p:nvPr/>
            </p:nvGrpSpPr>
            <p:grpSpPr>
              <a:xfrm>
                <a:off x="1360627" y="3631962"/>
                <a:ext cx="365760" cy="71935"/>
                <a:chOff x="1360627" y="3631962"/>
                <a:chExt cx="365760" cy="71935"/>
              </a:xfrm>
            </p:grpSpPr>
            <p:cxnSp>
              <p:nvCxnSpPr>
                <p:cNvPr id="157" name="Straight Connector 156">
                  <a:extLst>
                    <a:ext uri="{FF2B5EF4-FFF2-40B4-BE49-F238E27FC236}">
                      <a16:creationId xmlns:a16="http://schemas.microsoft.com/office/drawing/2014/main" id="{0F026405-EC34-4123-9EFE-43FBC7D4AD6F}"/>
                    </a:ext>
                  </a:extLst>
                </p:cNvPr>
                <p:cNvCxnSpPr/>
                <p:nvPr/>
              </p:nvCxnSpPr>
              <p:spPr>
                <a:xfrm>
                  <a:off x="1360627" y="363196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8" name="Straight Connector 157">
                  <a:extLst>
                    <a:ext uri="{FF2B5EF4-FFF2-40B4-BE49-F238E27FC236}">
                      <a16:creationId xmlns:a16="http://schemas.microsoft.com/office/drawing/2014/main" id="{6E1C9834-C081-4B70-9F52-F85302B67A5D}"/>
                    </a:ext>
                  </a:extLst>
                </p:cNvPr>
                <p:cNvCxnSpPr/>
                <p:nvPr/>
              </p:nvCxnSpPr>
              <p:spPr>
                <a:xfrm>
                  <a:off x="1425247" y="370389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60" name="Group 159">
                <a:extLst>
                  <a:ext uri="{FF2B5EF4-FFF2-40B4-BE49-F238E27FC236}">
                    <a16:creationId xmlns:a16="http://schemas.microsoft.com/office/drawing/2014/main" id="{CA8D76F7-A340-446A-9408-5FA8FD1E9D1A}"/>
                  </a:ext>
                </a:extLst>
              </p:cNvPr>
              <p:cNvGrpSpPr/>
              <p:nvPr/>
            </p:nvGrpSpPr>
            <p:grpSpPr>
              <a:xfrm>
                <a:off x="1368525" y="3777633"/>
                <a:ext cx="365760" cy="71935"/>
                <a:chOff x="1360627" y="3631962"/>
                <a:chExt cx="365760" cy="71935"/>
              </a:xfrm>
            </p:grpSpPr>
            <p:cxnSp>
              <p:nvCxnSpPr>
                <p:cNvPr id="161" name="Straight Connector 160">
                  <a:extLst>
                    <a:ext uri="{FF2B5EF4-FFF2-40B4-BE49-F238E27FC236}">
                      <a16:creationId xmlns:a16="http://schemas.microsoft.com/office/drawing/2014/main" id="{E844EFFE-542F-4327-B68F-20BA2195C3F3}"/>
                    </a:ext>
                  </a:extLst>
                </p:cNvPr>
                <p:cNvCxnSpPr/>
                <p:nvPr/>
              </p:nvCxnSpPr>
              <p:spPr>
                <a:xfrm>
                  <a:off x="1360627" y="363196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2" name="Straight Connector 161">
                  <a:extLst>
                    <a:ext uri="{FF2B5EF4-FFF2-40B4-BE49-F238E27FC236}">
                      <a16:creationId xmlns:a16="http://schemas.microsoft.com/office/drawing/2014/main" id="{ECB3E447-F5BD-4F13-9C10-9C4F7EF2B2BA}"/>
                    </a:ext>
                  </a:extLst>
                </p:cNvPr>
                <p:cNvCxnSpPr/>
                <p:nvPr/>
              </p:nvCxnSpPr>
              <p:spPr>
                <a:xfrm>
                  <a:off x="1425247" y="370389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cxnSp>
          <p:nvCxnSpPr>
            <p:cNvPr id="165" name="Straight Connector 164">
              <a:extLst>
                <a:ext uri="{FF2B5EF4-FFF2-40B4-BE49-F238E27FC236}">
                  <a16:creationId xmlns:a16="http://schemas.microsoft.com/office/drawing/2014/main" id="{5A750D59-8F31-4944-BD75-D28A2724737B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994088" y="4114862"/>
              <a:ext cx="7898" cy="142254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76" name="Group 175">
              <a:extLst>
                <a:ext uri="{FF2B5EF4-FFF2-40B4-BE49-F238E27FC236}">
                  <a16:creationId xmlns:a16="http://schemas.microsoft.com/office/drawing/2014/main" id="{B60B7F4F-EBF8-45A1-BC71-E0D2663CBE03}"/>
                </a:ext>
              </a:extLst>
            </p:cNvPr>
            <p:cNvGrpSpPr/>
            <p:nvPr/>
          </p:nvGrpSpPr>
          <p:grpSpPr>
            <a:xfrm>
              <a:off x="4788920" y="5812925"/>
              <a:ext cx="365760" cy="128268"/>
              <a:chOff x="1360627" y="3631962"/>
              <a:chExt cx="365760" cy="128268"/>
            </a:xfrm>
          </p:grpSpPr>
          <p:grpSp>
            <p:nvGrpSpPr>
              <p:cNvPr id="177" name="Group 176">
                <a:extLst>
                  <a:ext uri="{FF2B5EF4-FFF2-40B4-BE49-F238E27FC236}">
                    <a16:creationId xmlns:a16="http://schemas.microsoft.com/office/drawing/2014/main" id="{0B57E73C-B863-4BA1-8FAE-C0E61645FDA4}"/>
                  </a:ext>
                </a:extLst>
              </p:cNvPr>
              <p:cNvGrpSpPr/>
              <p:nvPr/>
            </p:nvGrpSpPr>
            <p:grpSpPr>
              <a:xfrm>
                <a:off x="1360627" y="3631962"/>
                <a:ext cx="365760" cy="71935"/>
                <a:chOff x="1360627" y="3631962"/>
                <a:chExt cx="365760" cy="71935"/>
              </a:xfrm>
            </p:grpSpPr>
            <p:cxnSp>
              <p:nvCxnSpPr>
                <p:cNvPr id="181" name="Straight Connector 180">
                  <a:extLst>
                    <a:ext uri="{FF2B5EF4-FFF2-40B4-BE49-F238E27FC236}">
                      <a16:creationId xmlns:a16="http://schemas.microsoft.com/office/drawing/2014/main" id="{FD69425D-A377-4993-82D5-77F1B8DEBC26}"/>
                    </a:ext>
                  </a:extLst>
                </p:cNvPr>
                <p:cNvCxnSpPr/>
                <p:nvPr/>
              </p:nvCxnSpPr>
              <p:spPr>
                <a:xfrm>
                  <a:off x="1360627" y="363196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2" name="Straight Connector 181">
                  <a:extLst>
                    <a:ext uri="{FF2B5EF4-FFF2-40B4-BE49-F238E27FC236}">
                      <a16:creationId xmlns:a16="http://schemas.microsoft.com/office/drawing/2014/main" id="{72B07FDF-C993-4987-A434-02E81A910B2C}"/>
                    </a:ext>
                  </a:extLst>
                </p:cNvPr>
                <p:cNvCxnSpPr/>
                <p:nvPr/>
              </p:nvCxnSpPr>
              <p:spPr>
                <a:xfrm>
                  <a:off x="1425247" y="370389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79" name="Straight Connector 178">
                <a:extLst>
                  <a:ext uri="{FF2B5EF4-FFF2-40B4-BE49-F238E27FC236}">
                    <a16:creationId xmlns:a16="http://schemas.microsoft.com/office/drawing/2014/main" id="{055EC15E-D382-4CB1-A6A0-972251381CD6}"/>
                  </a:ext>
                </a:extLst>
              </p:cNvPr>
              <p:cNvCxnSpPr/>
              <p:nvPr/>
            </p:nvCxnSpPr>
            <p:spPr>
              <a:xfrm>
                <a:off x="1478661" y="3760230"/>
                <a:ext cx="13716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84" name="Rectangle 183">
                  <a:extLst>
                    <a:ext uri="{FF2B5EF4-FFF2-40B4-BE49-F238E27FC236}">
                      <a16:creationId xmlns:a16="http://schemas.microsoft.com/office/drawing/2014/main" id="{E4B90A1B-C77E-4C16-BAE7-74E8101B8944}"/>
                    </a:ext>
                  </a:extLst>
                </p:cNvPr>
                <p:cNvSpPr/>
                <p:nvPr/>
              </p:nvSpPr>
              <p:spPr>
                <a:xfrm>
                  <a:off x="1562691" y="4074063"/>
                  <a:ext cx="41069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84" name="Rectangle 183">
                  <a:extLst>
                    <a:ext uri="{FF2B5EF4-FFF2-40B4-BE49-F238E27FC236}">
                      <a16:creationId xmlns:a16="http://schemas.microsoft.com/office/drawing/2014/main" id="{E4B90A1B-C77E-4C16-BAE7-74E8101B8944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562691" y="4074063"/>
                  <a:ext cx="410690" cy="369332"/>
                </a:xfrm>
                <a:prstGeom prst="rect">
                  <a:avLst/>
                </a:prstGeom>
                <a:blipFill>
                  <a:blip r:embed="rId9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86" name="Oval 185">
              <a:extLst>
                <a:ext uri="{FF2B5EF4-FFF2-40B4-BE49-F238E27FC236}">
                  <a16:creationId xmlns:a16="http://schemas.microsoft.com/office/drawing/2014/main" id="{CDC59343-9C03-440C-9C57-08CEEDADFEAD}"/>
                </a:ext>
              </a:extLst>
            </p:cNvPr>
            <p:cNvSpPr/>
            <p:nvPr/>
          </p:nvSpPr>
          <p:spPr>
            <a:xfrm>
              <a:off x="3049964" y="4553935"/>
              <a:ext cx="365760" cy="369331"/>
            </a:xfrm>
            <a:prstGeom prst="ellipse">
              <a:avLst/>
            </a:prstGeom>
            <a:noFill/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87" name="Straight Connector 186">
              <a:extLst>
                <a:ext uri="{FF2B5EF4-FFF2-40B4-BE49-F238E27FC236}">
                  <a16:creationId xmlns:a16="http://schemas.microsoft.com/office/drawing/2014/main" id="{89156AAF-E826-413E-88B2-0024315D5FDA}"/>
                </a:ext>
              </a:extLst>
            </p:cNvPr>
            <p:cNvCxnSpPr>
              <a:cxnSpLocks/>
            </p:cNvCxnSpPr>
            <p:nvPr/>
          </p:nvCxnSpPr>
          <p:spPr>
            <a:xfrm>
              <a:off x="3244070" y="4916106"/>
              <a:ext cx="0" cy="62146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8" name="Straight Connector 187">
              <a:extLst>
                <a:ext uri="{FF2B5EF4-FFF2-40B4-BE49-F238E27FC236}">
                  <a16:creationId xmlns:a16="http://schemas.microsoft.com/office/drawing/2014/main" id="{B5C00CB7-836B-4B9C-A8B7-073D1A5E8A68}"/>
                </a:ext>
              </a:extLst>
            </p:cNvPr>
            <p:cNvCxnSpPr>
              <a:cxnSpLocks/>
            </p:cNvCxnSpPr>
            <p:nvPr/>
          </p:nvCxnSpPr>
          <p:spPr>
            <a:xfrm>
              <a:off x="3228077" y="4074063"/>
              <a:ext cx="6832" cy="47987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91" name="Rectangle 190">
                  <a:extLst>
                    <a:ext uri="{FF2B5EF4-FFF2-40B4-BE49-F238E27FC236}">
                      <a16:creationId xmlns:a16="http://schemas.microsoft.com/office/drawing/2014/main" id="{19EE5356-F6F0-491D-85ED-FCE76BF5D3A3}"/>
                    </a:ext>
                  </a:extLst>
                </p:cNvPr>
                <p:cNvSpPr/>
                <p:nvPr/>
              </p:nvSpPr>
              <p:spPr>
                <a:xfrm>
                  <a:off x="3022520" y="4495835"/>
                  <a:ext cx="41069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 smtClean="0">
                            <a:latin typeface="Cambria Math" panose="02040503050406030204" pitchFamily="18" charset="0"/>
                          </a:rPr>
                          <m:t>+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91" name="Rectangle 190">
                  <a:extLst>
                    <a:ext uri="{FF2B5EF4-FFF2-40B4-BE49-F238E27FC236}">
                      <a16:creationId xmlns:a16="http://schemas.microsoft.com/office/drawing/2014/main" id="{19EE5356-F6F0-491D-85ED-FCE76BF5D3A3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022520" y="4495835"/>
                  <a:ext cx="410690" cy="369332"/>
                </a:xfrm>
                <a:prstGeom prst="rect">
                  <a:avLst/>
                </a:prstGeom>
                <a:blipFill>
                  <a:blip r:embed="rId10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92" name="Rectangle 191">
                  <a:extLst>
                    <a:ext uri="{FF2B5EF4-FFF2-40B4-BE49-F238E27FC236}">
                      <a16:creationId xmlns:a16="http://schemas.microsoft.com/office/drawing/2014/main" id="{0D1DA864-DAD3-4F68-8506-46676A66B4A8}"/>
                    </a:ext>
                  </a:extLst>
                </p:cNvPr>
                <p:cNvSpPr/>
                <p:nvPr/>
              </p:nvSpPr>
              <p:spPr>
                <a:xfrm>
                  <a:off x="3040986" y="4627567"/>
                  <a:ext cx="41069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92" name="Rectangle 191">
                  <a:extLst>
                    <a:ext uri="{FF2B5EF4-FFF2-40B4-BE49-F238E27FC236}">
                      <a16:creationId xmlns:a16="http://schemas.microsoft.com/office/drawing/2014/main" id="{0D1DA864-DAD3-4F68-8506-46676A66B4A8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040986" y="4627567"/>
                  <a:ext cx="410690" cy="369332"/>
                </a:xfrm>
                <a:prstGeom prst="rect">
                  <a:avLst/>
                </a:prstGeom>
                <a:blipFill>
                  <a:blip r:embed="rId11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grpSp>
          <p:nvGrpSpPr>
            <p:cNvPr id="84" name="Group 83">
              <a:extLst>
                <a:ext uri="{FF2B5EF4-FFF2-40B4-BE49-F238E27FC236}">
                  <a16:creationId xmlns:a16="http://schemas.microsoft.com/office/drawing/2014/main" id="{FAB47D43-F71C-4B3B-A554-999EF85E7DBC}"/>
                </a:ext>
              </a:extLst>
            </p:cNvPr>
            <p:cNvGrpSpPr/>
            <p:nvPr/>
          </p:nvGrpSpPr>
          <p:grpSpPr>
            <a:xfrm>
              <a:off x="3835734" y="3946461"/>
              <a:ext cx="660991" cy="298206"/>
              <a:chOff x="9391502" y="3838294"/>
              <a:chExt cx="660991" cy="298206"/>
            </a:xfrm>
          </p:grpSpPr>
          <p:grpSp>
            <p:nvGrpSpPr>
              <p:cNvPr id="85" name="Group 84">
                <a:extLst>
                  <a:ext uri="{FF2B5EF4-FFF2-40B4-BE49-F238E27FC236}">
                    <a16:creationId xmlns:a16="http://schemas.microsoft.com/office/drawing/2014/main" id="{BE369663-D720-44CB-A91C-204BC64E0C97}"/>
                  </a:ext>
                </a:extLst>
              </p:cNvPr>
              <p:cNvGrpSpPr/>
              <p:nvPr/>
            </p:nvGrpSpPr>
            <p:grpSpPr>
              <a:xfrm rot="10800000">
                <a:off x="9883480" y="3845406"/>
                <a:ext cx="169013" cy="291094"/>
                <a:chOff x="3608294" y="2623632"/>
                <a:chExt cx="204010" cy="290601"/>
              </a:xfrm>
            </p:grpSpPr>
            <p:cxnSp>
              <p:nvCxnSpPr>
                <p:cNvPr id="104" name="Straight Connector 103">
                  <a:extLst>
                    <a:ext uri="{FF2B5EF4-FFF2-40B4-BE49-F238E27FC236}">
                      <a16:creationId xmlns:a16="http://schemas.microsoft.com/office/drawing/2014/main" id="{BAF52A3D-0BD8-465C-9DAA-A6A4508047A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5" name="Straight Connector 104">
                  <a:extLst>
                    <a:ext uri="{FF2B5EF4-FFF2-40B4-BE49-F238E27FC236}">
                      <a16:creationId xmlns:a16="http://schemas.microsoft.com/office/drawing/2014/main" id="{B145628F-EE43-4195-BEEE-4ADAE74A956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86" name="Group 85">
                <a:extLst>
                  <a:ext uri="{FF2B5EF4-FFF2-40B4-BE49-F238E27FC236}">
                    <a16:creationId xmlns:a16="http://schemas.microsoft.com/office/drawing/2014/main" id="{210D645A-43A0-4987-BEFF-3E2E49A2976E}"/>
                  </a:ext>
                </a:extLst>
              </p:cNvPr>
              <p:cNvGrpSpPr/>
              <p:nvPr/>
            </p:nvGrpSpPr>
            <p:grpSpPr>
              <a:xfrm rot="10800000">
                <a:off x="9665237" y="3838294"/>
                <a:ext cx="218348" cy="291095"/>
                <a:chOff x="3548743" y="2623631"/>
                <a:chExt cx="263561" cy="290602"/>
              </a:xfrm>
            </p:grpSpPr>
            <p:cxnSp>
              <p:nvCxnSpPr>
                <p:cNvPr id="102" name="Straight Connector 101">
                  <a:extLst>
                    <a:ext uri="{FF2B5EF4-FFF2-40B4-BE49-F238E27FC236}">
                      <a16:creationId xmlns:a16="http://schemas.microsoft.com/office/drawing/2014/main" id="{CCBC4596-B8DB-4CA2-AF42-9C73456457D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3" name="Straight Connector 102">
                  <a:extLst>
                    <a:ext uri="{FF2B5EF4-FFF2-40B4-BE49-F238E27FC236}">
                      <a16:creationId xmlns:a16="http://schemas.microsoft.com/office/drawing/2014/main" id="{907D83DC-D3CD-4055-B00C-7C1E4312C9A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87" name="Group 86">
                <a:extLst>
                  <a:ext uri="{FF2B5EF4-FFF2-40B4-BE49-F238E27FC236}">
                    <a16:creationId xmlns:a16="http://schemas.microsoft.com/office/drawing/2014/main" id="{A39E523B-DF66-4EE2-B8F3-BDCC6E49E63D}"/>
                  </a:ext>
                </a:extLst>
              </p:cNvPr>
              <p:cNvGrpSpPr/>
              <p:nvPr/>
            </p:nvGrpSpPr>
            <p:grpSpPr>
              <a:xfrm rot="10800000">
                <a:off x="9446996" y="3838294"/>
                <a:ext cx="218348" cy="291095"/>
                <a:chOff x="3548743" y="2623631"/>
                <a:chExt cx="263561" cy="290602"/>
              </a:xfrm>
            </p:grpSpPr>
            <p:cxnSp>
              <p:nvCxnSpPr>
                <p:cNvPr id="89" name="Straight Connector 88">
                  <a:extLst>
                    <a:ext uri="{FF2B5EF4-FFF2-40B4-BE49-F238E27FC236}">
                      <a16:creationId xmlns:a16="http://schemas.microsoft.com/office/drawing/2014/main" id="{93C5DE2D-FDBF-4DD3-BB01-3D46240DA3F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0" name="Straight Connector 89">
                  <a:extLst>
                    <a:ext uri="{FF2B5EF4-FFF2-40B4-BE49-F238E27FC236}">
                      <a16:creationId xmlns:a16="http://schemas.microsoft.com/office/drawing/2014/main" id="{57BF886D-1B6F-4643-B25A-4B2D170258B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88" name="Straight Connector 87">
                <a:extLst>
                  <a:ext uri="{FF2B5EF4-FFF2-40B4-BE49-F238E27FC236}">
                    <a16:creationId xmlns:a16="http://schemas.microsoft.com/office/drawing/2014/main" id="{17ABBD83-FE7B-40F3-BF17-778E6FC74686}"/>
                  </a:ext>
                </a:extLst>
              </p:cNvPr>
              <p:cNvCxnSpPr>
                <a:cxnSpLocks/>
              </p:cNvCxnSpPr>
              <p:nvPr/>
            </p:nvCxnSpPr>
            <p:spPr>
              <a:xfrm rot="10800000" flipV="1">
                <a:off x="9391502" y="3840281"/>
                <a:ext cx="55708" cy="149678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10" name="Rectangle 109">
                  <a:extLst>
                    <a:ext uri="{FF2B5EF4-FFF2-40B4-BE49-F238E27FC236}">
                      <a16:creationId xmlns:a16="http://schemas.microsoft.com/office/drawing/2014/main" id="{37A072EA-9E93-434D-ABA3-443BFF495F67}"/>
                    </a:ext>
                  </a:extLst>
                </p:cNvPr>
                <p:cNvSpPr/>
                <p:nvPr/>
              </p:nvSpPr>
              <p:spPr>
                <a:xfrm>
                  <a:off x="3819956" y="3538831"/>
                  <a:ext cx="700833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3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m:rPr>
                            <m:sty m:val="p"/>
                          </m:rPr>
                          <a:rPr lang="el-GR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Ω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10" name="Rectangle 109">
                  <a:extLst>
                    <a:ext uri="{FF2B5EF4-FFF2-40B4-BE49-F238E27FC236}">
                      <a16:creationId xmlns:a16="http://schemas.microsoft.com/office/drawing/2014/main" id="{37A072EA-9E93-434D-ABA3-443BFF495F67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819956" y="3538831"/>
                  <a:ext cx="700833" cy="369332"/>
                </a:xfrm>
                <a:prstGeom prst="rect">
                  <a:avLst/>
                </a:prstGeom>
                <a:blipFill>
                  <a:blip r:embed="rId1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grpSp>
          <p:nvGrpSpPr>
            <p:cNvPr id="83" name="Group 82">
              <a:extLst>
                <a:ext uri="{FF2B5EF4-FFF2-40B4-BE49-F238E27FC236}">
                  <a16:creationId xmlns:a16="http://schemas.microsoft.com/office/drawing/2014/main" id="{51C656D4-5E15-4821-A0AC-E80CCD7BBE4C}"/>
                </a:ext>
              </a:extLst>
            </p:cNvPr>
            <p:cNvGrpSpPr/>
            <p:nvPr/>
          </p:nvGrpSpPr>
          <p:grpSpPr>
            <a:xfrm>
              <a:off x="5554761" y="4690821"/>
              <a:ext cx="298207" cy="655225"/>
              <a:chOff x="4147623" y="3609324"/>
              <a:chExt cx="297702" cy="790900"/>
            </a:xfrm>
          </p:grpSpPr>
          <p:grpSp>
            <p:nvGrpSpPr>
              <p:cNvPr id="91" name="Group 90">
                <a:extLst>
                  <a:ext uri="{FF2B5EF4-FFF2-40B4-BE49-F238E27FC236}">
                    <a16:creationId xmlns:a16="http://schemas.microsoft.com/office/drawing/2014/main" id="{8FD3A6B3-5585-4AA4-BF0B-465258FFCDC2}"/>
                  </a:ext>
                </a:extLst>
              </p:cNvPr>
              <p:cNvGrpSpPr/>
              <p:nvPr/>
            </p:nvGrpSpPr>
            <p:grpSpPr>
              <a:xfrm rot="16200000">
                <a:off x="4190919" y="4152918"/>
                <a:ext cx="204010" cy="290601"/>
                <a:chOff x="3608294" y="2623632"/>
                <a:chExt cx="204010" cy="290601"/>
              </a:xfrm>
            </p:grpSpPr>
            <p:cxnSp>
              <p:nvCxnSpPr>
                <p:cNvPr id="129" name="Straight Connector 128">
                  <a:extLst>
                    <a:ext uri="{FF2B5EF4-FFF2-40B4-BE49-F238E27FC236}">
                      <a16:creationId xmlns:a16="http://schemas.microsoft.com/office/drawing/2014/main" id="{3F895DEA-72DF-4130-8275-3EACCB6F2AE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0" name="Straight Connector 129">
                  <a:extLst>
                    <a:ext uri="{FF2B5EF4-FFF2-40B4-BE49-F238E27FC236}">
                      <a16:creationId xmlns:a16="http://schemas.microsoft.com/office/drawing/2014/main" id="{6D5347F0-6AD3-48B0-A0C2-BC06B84633B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09" name="Group 108">
                <a:extLst>
                  <a:ext uri="{FF2B5EF4-FFF2-40B4-BE49-F238E27FC236}">
                    <a16:creationId xmlns:a16="http://schemas.microsoft.com/office/drawing/2014/main" id="{EF3B1AA7-71F8-4EB7-A254-2F372F12FCBE}"/>
                  </a:ext>
                </a:extLst>
              </p:cNvPr>
              <p:cNvGrpSpPr/>
              <p:nvPr/>
            </p:nvGrpSpPr>
            <p:grpSpPr>
              <a:xfrm rot="16200000">
                <a:off x="4168243" y="3919260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115" name="Straight Connector 114">
                  <a:extLst>
                    <a:ext uri="{FF2B5EF4-FFF2-40B4-BE49-F238E27FC236}">
                      <a16:creationId xmlns:a16="http://schemas.microsoft.com/office/drawing/2014/main" id="{C95E9E0E-39D6-40F3-9EB0-5CECF77EAAC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7" name="Straight Connector 126">
                  <a:extLst>
                    <a:ext uri="{FF2B5EF4-FFF2-40B4-BE49-F238E27FC236}">
                      <a16:creationId xmlns:a16="http://schemas.microsoft.com/office/drawing/2014/main" id="{31DD3E12-2D5F-4E00-956D-FEFEC4935B5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11" name="Group 110">
                <a:extLst>
                  <a:ext uri="{FF2B5EF4-FFF2-40B4-BE49-F238E27FC236}">
                    <a16:creationId xmlns:a16="http://schemas.microsoft.com/office/drawing/2014/main" id="{090C7423-6453-4745-AD58-03BDC5B1D8E1}"/>
                  </a:ext>
                </a:extLst>
              </p:cNvPr>
              <p:cNvGrpSpPr/>
              <p:nvPr/>
            </p:nvGrpSpPr>
            <p:grpSpPr>
              <a:xfrm rot="16200000">
                <a:off x="4168243" y="3655828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113" name="Straight Connector 112">
                  <a:extLst>
                    <a:ext uri="{FF2B5EF4-FFF2-40B4-BE49-F238E27FC236}">
                      <a16:creationId xmlns:a16="http://schemas.microsoft.com/office/drawing/2014/main" id="{7F7BB193-12AB-469D-9677-C7320708456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4" name="Straight Connector 113">
                  <a:extLst>
                    <a:ext uri="{FF2B5EF4-FFF2-40B4-BE49-F238E27FC236}">
                      <a16:creationId xmlns:a16="http://schemas.microsoft.com/office/drawing/2014/main" id="{3D4DE5CC-2735-4CBC-BFE9-39B04DBA161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12" name="Straight Connector 111">
                <a:extLst>
                  <a:ext uri="{FF2B5EF4-FFF2-40B4-BE49-F238E27FC236}">
                    <a16:creationId xmlns:a16="http://schemas.microsoft.com/office/drawing/2014/main" id="{3395EFCE-C23A-4ED8-B71F-AAED23C3FB7E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4308632" y="3609324"/>
                <a:ext cx="134708" cy="60283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31" name="Straight Connector 130">
              <a:extLst>
                <a:ext uri="{FF2B5EF4-FFF2-40B4-BE49-F238E27FC236}">
                  <a16:creationId xmlns:a16="http://schemas.microsoft.com/office/drawing/2014/main" id="{09C7CB5F-5645-49FF-87A1-875ADC4D722B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716043" y="5346046"/>
              <a:ext cx="0" cy="191363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2" name="Rectangle 131">
                  <a:extLst>
                    <a:ext uri="{FF2B5EF4-FFF2-40B4-BE49-F238E27FC236}">
                      <a16:creationId xmlns:a16="http://schemas.microsoft.com/office/drawing/2014/main" id="{CA7AA1E2-E3FE-4C64-B510-639F669112F0}"/>
                    </a:ext>
                  </a:extLst>
                </p:cNvPr>
                <p:cNvSpPr/>
                <p:nvPr/>
              </p:nvSpPr>
              <p:spPr>
                <a:xfrm>
                  <a:off x="5852968" y="4825297"/>
                  <a:ext cx="700833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>
                            <a:latin typeface="Cambria Math" panose="02040503050406030204" pitchFamily="18" charset="0"/>
                          </a:rPr>
                          <m:t>1 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m:rPr>
                            <m:sty m:val="p"/>
                          </m:rPr>
                          <a:rPr lang="el-GR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Ω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32" name="Rectangle 131">
                  <a:extLst>
                    <a:ext uri="{FF2B5EF4-FFF2-40B4-BE49-F238E27FC236}">
                      <a16:creationId xmlns:a16="http://schemas.microsoft.com/office/drawing/2014/main" id="{CA7AA1E2-E3FE-4C64-B510-639F669112F0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852968" y="4825297"/>
                  <a:ext cx="700833" cy="369332"/>
                </a:xfrm>
                <a:prstGeom prst="rect">
                  <a:avLst/>
                </a:prstGeom>
                <a:blipFill>
                  <a:blip r:embed="rId1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36" name="Rectangle 135">
              <a:extLst>
                <a:ext uri="{FF2B5EF4-FFF2-40B4-BE49-F238E27FC236}">
                  <a16:creationId xmlns:a16="http://schemas.microsoft.com/office/drawing/2014/main" id="{A9CFF28E-C091-47AF-83E2-6DE317240147}"/>
                </a:ext>
              </a:extLst>
            </p:cNvPr>
            <p:cNvSpPr/>
            <p:nvPr/>
          </p:nvSpPr>
          <p:spPr>
            <a:xfrm>
              <a:off x="4372412" y="2309596"/>
              <a:ext cx="603050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dirty="0"/>
                <a:t>10 V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8" name="Rectangle 137">
                  <a:extLst>
                    <a:ext uri="{FF2B5EF4-FFF2-40B4-BE49-F238E27FC236}">
                      <a16:creationId xmlns:a16="http://schemas.microsoft.com/office/drawing/2014/main" id="{F73E2E6E-3328-49AD-9EA3-15EC11863744}"/>
                    </a:ext>
                  </a:extLst>
                </p:cNvPr>
                <p:cNvSpPr/>
                <p:nvPr/>
              </p:nvSpPr>
              <p:spPr>
                <a:xfrm>
                  <a:off x="5752938" y="4283878"/>
                  <a:ext cx="474682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𝐸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38" name="Rectangle 137">
                  <a:extLst>
                    <a:ext uri="{FF2B5EF4-FFF2-40B4-BE49-F238E27FC236}">
                      <a16:creationId xmlns:a16="http://schemas.microsoft.com/office/drawing/2014/main" id="{F73E2E6E-3328-49AD-9EA3-15EC11863744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752938" y="4283878"/>
                  <a:ext cx="474682" cy="369332"/>
                </a:xfrm>
                <a:prstGeom prst="rect">
                  <a:avLst/>
                </a:prstGeom>
                <a:blipFill>
                  <a:blip r:embed="rId1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41" name="Oval 140">
              <a:extLst>
                <a:ext uri="{FF2B5EF4-FFF2-40B4-BE49-F238E27FC236}">
                  <a16:creationId xmlns:a16="http://schemas.microsoft.com/office/drawing/2014/main" id="{5460039B-C430-44A1-A3CD-54BAFF48BE7C}"/>
                </a:ext>
              </a:extLst>
            </p:cNvPr>
            <p:cNvSpPr/>
            <p:nvPr/>
          </p:nvSpPr>
          <p:spPr>
            <a:xfrm>
              <a:off x="5706426" y="4488317"/>
              <a:ext cx="45720" cy="4572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4" name="Rectangle 133">
                  <a:extLst>
                    <a:ext uri="{FF2B5EF4-FFF2-40B4-BE49-F238E27FC236}">
                      <a16:creationId xmlns:a16="http://schemas.microsoft.com/office/drawing/2014/main" id="{17AB7ACE-CBAE-426F-9F1A-48EC12C3CFF9}"/>
                    </a:ext>
                  </a:extLst>
                </p:cNvPr>
                <p:cNvSpPr/>
                <p:nvPr/>
              </p:nvSpPr>
              <p:spPr>
                <a:xfrm>
                  <a:off x="3889785" y="4327941"/>
                  <a:ext cx="415305" cy="362984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𝐼</m:t>
                        </m:r>
                        <m:r>
                          <a:rPr lang="en-US" b="0" i="1" baseline="-25000" smtClean="0">
                            <a:latin typeface="Cambria Math" panose="02040503050406030204" pitchFamily="18" charset="0"/>
                          </a:rPr>
                          <m:t>𝐵</m:t>
                        </m:r>
                      </m:oMath>
                    </m:oMathPara>
                  </a14:m>
                  <a:endParaRPr lang="en-US" baseline="-25000" dirty="0"/>
                </a:p>
              </p:txBody>
            </p:sp>
          </mc:Choice>
          <mc:Fallback xmlns="">
            <p:sp>
              <p:nvSpPr>
                <p:cNvPr id="134" name="Rectangle 133">
                  <a:extLst>
                    <a:ext uri="{FF2B5EF4-FFF2-40B4-BE49-F238E27FC236}">
                      <a16:creationId xmlns:a16="http://schemas.microsoft.com/office/drawing/2014/main" id="{17AB7ACE-CBAE-426F-9F1A-48EC12C3CFF9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889785" y="4327941"/>
                  <a:ext cx="415305" cy="362984"/>
                </a:xfrm>
                <a:prstGeom prst="rect">
                  <a:avLst/>
                </a:prstGeom>
                <a:blipFill>
                  <a:blip r:embed="rId15"/>
                  <a:stretch>
                    <a:fillRect b="-1695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5" name="Straight Arrow Connector 14">
              <a:extLst>
                <a:ext uri="{FF2B5EF4-FFF2-40B4-BE49-F238E27FC236}">
                  <a16:creationId xmlns:a16="http://schemas.microsoft.com/office/drawing/2014/main" id="{5494D384-8AB2-4584-BE08-E3939EB5A438}"/>
                </a:ext>
              </a:extLst>
            </p:cNvPr>
            <p:cNvCxnSpPr/>
            <p:nvPr/>
          </p:nvCxnSpPr>
          <p:spPr>
            <a:xfrm>
              <a:off x="3925692" y="4313999"/>
              <a:ext cx="446720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46" name="Content Placeholder 2">
            <a:extLst>
              <a:ext uri="{FF2B5EF4-FFF2-40B4-BE49-F238E27FC236}">
                <a16:creationId xmlns:a16="http://schemas.microsoft.com/office/drawing/2014/main" id="{7CD6A173-9980-4AF6-BD5F-73719164B164}"/>
              </a:ext>
            </a:extLst>
          </p:cNvPr>
          <p:cNvSpPr txBox="1">
            <a:spLocks/>
          </p:cNvSpPr>
          <p:nvPr/>
        </p:nvSpPr>
        <p:spPr>
          <a:xfrm>
            <a:off x="6389464" y="4801709"/>
            <a:ext cx="1690268" cy="390234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FF0000"/>
                </a:solidFill>
              </a:rPr>
              <a:t>Substitute</a:t>
            </a:r>
            <a:endParaRPr lang="en-US" sz="2400" baseline="-25000" dirty="0">
              <a:solidFill>
                <a:srgbClr val="FF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9" name="TextBox 148">
                <a:extLst>
                  <a:ext uri="{FF2B5EF4-FFF2-40B4-BE49-F238E27FC236}">
                    <a16:creationId xmlns:a16="http://schemas.microsoft.com/office/drawing/2014/main" id="{DAA1CD4E-40A5-4001-B4CF-70F92FB90C4E}"/>
                  </a:ext>
                </a:extLst>
              </p:cNvPr>
              <p:cNvSpPr txBox="1"/>
              <p:nvPr/>
            </p:nvSpPr>
            <p:spPr>
              <a:xfrm>
                <a:off x="7276748" y="5245733"/>
                <a:ext cx="4379032" cy="27699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1</m:t>
                      </m:r>
                      <m:r>
                        <a:rPr lang="en-US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.8 </m:t>
                      </m:r>
                      <m:r>
                        <a:rPr lang="en-US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𝑉</m:t>
                      </m:r>
                      <m:r>
                        <a:rPr lang="en-US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 −</m:t>
                      </m:r>
                      <m:d>
                        <m:dPr>
                          <m:ctrlPr>
                            <a:rPr lang="en-US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3 </m:t>
                          </m:r>
                          <m:r>
                            <a:rPr lang="en-US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𝑘</m:t>
                          </m:r>
                          <m:r>
                            <m:rPr>
                              <m:sty m:val="p"/>
                            </m:rPr>
                            <a:rPr lang="el-GR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Ω</m:t>
                          </m:r>
                        </m:e>
                      </m:d>
                      <m:sSub>
                        <m:sSubPr>
                          <m:ctrlPr>
                            <a:rPr lang="en-US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𝐼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𝐵</m:t>
                          </m:r>
                        </m:sub>
                      </m:sSub>
                      <m:r>
                        <a:rPr lang="en-US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  <m:d>
                        <m:dPr>
                          <m:ctrlPr>
                            <a:rPr lang="en-US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  <m:r>
                            <a:rPr lang="en-US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𝑘</m:t>
                          </m:r>
                          <m:r>
                            <m:rPr>
                              <m:sty m:val="p"/>
                            </m:rPr>
                            <a:rPr lang="el-GR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Ω</m:t>
                          </m:r>
                        </m:e>
                      </m:d>
                      <m:r>
                        <a:rPr lang="en-US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(97)</m:t>
                      </m:r>
                      <m:sSub>
                        <m:sSubPr>
                          <m:ctrlPr>
                            <a:rPr lang="en-US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𝐼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𝐵</m:t>
                          </m:r>
                        </m:sub>
                      </m:sSub>
                      <m:r>
                        <a:rPr lang="en-US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=0</m:t>
                      </m:r>
                    </m:oMath>
                  </m:oMathPara>
                </a14:m>
                <a:endParaRPr lang="en-US" b="0" i="1" dirty="0">
                  <a:solidFill>
                    <a:srgbClr val="0070C0"/>
                  </a:solidFill>
                  <a:latin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149" name="TextBox 148">
                <a:extLst>
                  <a:ext uri="{FF2B5EF4-FFF2-40B4-BE49-F238E27FC236}">
                    <a16:creationId xmlns:a16="http://schemas.microsoft.com/office/drawing/2014/main" id="{DAA1CD4E-40A5-4001-B4CF-70F92FB90C4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76748" y="5245733"/>
                <a:ext cx="4379032" cy="276999"/>
              </a:xfrm>
              <a:prstGeom prst="rect">
                <a:avLst/>
              </a:prstGeom>
              <a:blipFill>
                <a:blip r:embed="rId16"/>
                <a:stretch>
                  <a:fillRect l="-1950" t="-2222" b="-3777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1" name="TextBox 150">
                <a:extLst>
                  <a:ext uri="{FF2B5EF4-FFF2-40B4-BE49-F238E27FC236}">
                    <a16:creationId xmlns:a16="http://schemas.microsoft.com/office/drawing/2014/main" id="{C39EB819-01EA-41E3-BC91-F65EADD662AB}"/>
                  </a:ext>
                </a:extLst>
              </p:cNvPr>
              <p:cNvSpPr txBox="1"/>
              <p:nvPr/>
            </p:nvSpPr>
            <p:spPr>
              <a:xfrm>
                <a:off x="7300977" y="5780180"/>
                <a:ext cx="2638217" cy="27699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1</m:t>
                      </m:r>
                      <m:r>
                        <a:rPr lang="en-US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.8 </m:t>
                      </m:r>
                      <m:r>
                        <a:rPr lang="en-US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𝑉</m:t>
                      </m:r>
                      <m:r>
                        <a:rPr lang="en-US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 −</m:t>
                      </m:r>
                      <m:d>
                        <m:dPr>
                          <m:ctrlPr>
                            <a:rPr lang="en-US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100 </m:t>
                          </m:r>
                          <m:r>
                            <a:rPr lang="en-US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𝑘</m:t>
                          </m:r>
                          <m:r>
                            <m:rPr>
                              <m:sty m:val="p"/>
                            </m:rPr>
                            <a:rPr lang="el-GR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Ω</m:t>
                          </m:r>
                        </m:e>
                      </m:d>
                      <m:sSub>
                        <m:sSubPr>
                          <m:ctrlPr>
                            <a:rPr lang="en-US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𝐼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𝐵</m:t>
                          </m:r>
                        </m:sub>
                      </m:sSub>
                      <m:r>
                        <a:rPr lang="en-US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=0</m:t>
                      </m:r>
                    </m:oMath>
                  </m:oMathPara>
                </a14:m>
                <a:endParaRPr lang="en-US" b="0" i="1" dirty="0">
                  <a:solidFill>
                    <a:srgbClr val="0070C0"/>
                  </a:solidFill>
                  <a:latin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151" name="TextBox 150">
                <a:extLst>
                  <a:ext uri="{FF2B5EF4-FFF2-40B4-BE49-F238E27FC236}">
                    <a16:creationId xmlns:a16="http://schemas.microsoft.com/office/drawing/2014/main" id="{C39EB819-01EA-41E3-BC91-F65EADD662A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00977" y="5780180"/>
                <a:ext cx="2638217" cy="276999"/>
              </a:xfrm>
              <a:prstGeom prst="rect">
                <a:avLst/>
              </a:prstGeom>
              <a:blipFill>
                <a:blip r:embed="rId17"/>
                <a:stretch>
                  <a:fillRect l="-3241" b="-1739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2" name="TextBox 151">
                <a:extLst>
                  <a:ext uri="{FF2B5EF4-FFF2-40B4-BE49-F238E27FC236}">
                    <a16:creationId xmlns:a16="http://schemas.microsoft.com/office/drawing/2014/main" id="{9421B12A-37C1-478E-9441-6D7FB8675384}"/>
                  </a:ext>
                </a:extLst>
              </p:cNvPr>
              <p:cNvSpPr txBox="1"/>
              <p:nvPr/>
            </p:nvSpPr>
            <p:spPr>
              <a:xfrm>
                <a:off x="7512422" y="6215781"/>
                <a:ext cx="1721225" cy="27699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𝐼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𝐵</m:t>
                          </m:r>
                        </m:sub>
                      </m:sSub>
                      <m:r>
                        <a:rPr lang="en-US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=18 </m:t>
                      </m:r>
                      <m:r>
                        <a:rPr lang="en-US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𝜇</m:t>
                      </m:r>
                      <m:r>
                        <a:rPr lang="en-US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𝐴</m:t>
                      </m:r>
                      <m:r>
                        <a:rPr lang="en-US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en-US" b="0" i="1" dirty="0">
                  <a:solidFill>
                    <a:srgbClr val="0070C0"/>
                  </a:solidFill>
                  <a:latin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152" name="TextBox 151">
                <a:extLst>
                  <a:ext uri="{FF2B5EF4-FFF2-40B4-BE49-F238E27FC236}">
                    <a16:creationId xmlns:a16="http://schemas.microsoft.com/office/drawing/2014/main" id="{9421B12A-37C1-478E-9441-6D7FB867538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12422" y="6215781"/>
                <a:ext cx="1721225" cy="276999"/>
              </a:xfrm>
              <a:prstGeom prst="rect">
                <a:avLst/>
              </a:prstGeom>
              <a:blipFill>
                <a:blip r:embed="rId18"/>
                <a:stretch>
                  <a:fillRect l="-4594" b="-33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8158169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7" grpId="0"/>
      <p:bldP spid="148" grpId="0"/>
      <p:bldP spid="135" grpId="0"/>
      <p:bldP spid="150" grpId="0"/>
      <p:bldP spid="146" grpId="0"/>
      <p:bldP spid="149" grpId="0"/>
      <p:bldP spid="151" grpId="0"/>
      <p:bldP spid="152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2B873C-BDF3-47A7-990F-4F0F018797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5034" y="365220"/>
            <a:ext cx="10668000" cy="1325563"/>
          </a:xfrm>
        </p:spPr>
        <p:txBody>
          <a:bodyPr/>
          <a:lstStyle/>
          <a:p>
            <a:r>
              <a:rPr lang="en-US" dirty="0"/>
              <a:t>Common Emitter Amplifier Circuit – Example 6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59C463-062A-4391-A005-C3CFA0280E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783626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Find the values of the DC currents and voltages of the circuit.  The transistor has </a:t>
            </a:r>
            <a:r>
              <a:rPr lang="el-GR" dirty="0"/>
              <a:t>β</a:t>
            </a:r>
            <a:r>
              <a:rPr lang="en-US" dirty="0"/>
              <a:t> = 96.</a:t>
            </a:r>
          </a:p>
        </p:txBody>
      </p:sp>
      <p:sp>
        <p:nvSpPr>
          <p:cNvPr id="137" name="Content Placeholder 2">
            <a:extLst>
              <a:ext uri="{FF2B5EF4-FFF2-40B4-BE49-F238E27FC236}">
                <a16:creationId xmlns:a16="http://schemas.microsoft.com/office/drawing/2014/main" id="{1C0D2950-E1CE-42F4-B1B1-A99A8380CEDA}"/>
              </a:ext>
            </a:extLst>
          </p:cNvPr>
          <p:cNvSpPr txBox="1">
            <a:spLocks/>
          </p:cNvSpPr>
          <p:nvPr/>
        </p:nvSpPr>
        <p:spPr>
          <a:xfrm>
            <a:off x="7313327" y="2340261"/>
            <a:ext cx="4623453" cy="5161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FF0000"/>
                </a:solidFill>
              </a:rPr>
              <a:t>Calculate I</a:t>
            </a:r>
            <a:r>
              <a:rPr lang="en-US" sz="2400" baseline="-25000" dirty="0">
                <a:solidFill>
                  <a:srgbClr val="FF0000"/>
                </a:solidFill>
              </a:rPr>
              <a:t>E</a:t>
            </a:r>
          </a:p>
        </p:txBody>
      </p:sp>
      <p:sp>
        <p:nvSpPr>
          <p:cNvPr id="148" name="Content Placeholder 2">
            <a:extLst>
              <a:ext uri="{FF2B5EF4-FFF2-40B4-BE49-F238E27FC236}">
                <a16:creationId xmlns:a16="http://schemas.microsoft.com/office/drawing/2014/main" id="{2DF2D3D9-7302-4E6F-9202-DE948FD5C61E}"/>
              </a:ext>
            </a:extLst>
          </p:cNvPr>
          <p:cNvSpPr txBox="1">
            <a:spLocks/>
          </p:cNvSpPr>
          <p:nvPr/>
        </p:nvSpPr>
        <p:spPr>
          <a:xfrm>
            <a:off x="7265957" y="3451516"/>
            <a:ext cx="4547201" cy="44477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FF0000"/>
                </a:solidFill>
              </a:rPr>
              <a:t> What is the emitter voltage?</a:t>
            </a:r>
            <a:endParaRPr lang="en-US" sz="2400" baseline="-25000" dirty="0">
              <a:solidFill>
                <a:srgbClr val="FF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0" name="TextBox 149">
                <a:extLst>
                  <a:ext uri="{FF2B5EF4-FFF2-40B4-BE49-F238E27FC236}">
                    <a16:creationId xmlns:a16="http://schemas.microsoft.com/office/drawing/2014/main" id="{86EED5AA-7134-45F5-A3EB-263918EA187E}"/>
                  </a:ext>
                </a:extLst>
              </p:cNvPr>
              <p:cNvSpPr txBox="1"/>
              <p:nvPr/>
            </p:nvSpPr>
            <p:spPr>
              <a:xfrm>
                <a:off x="7668936" y="2857810"/>
                <a:ext cx="3888588" cy="27699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𝐼</m:t>
                          </m:r>
                        </m:e>
                        <m:sub>
                          <m:r>
                            <a:rPr lang="en-US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𝐸</m:t>
                          </m:r>
                        </m:sub>
                      </m:sSub>
                      <m:r>
                        <a:rPr lang="en-US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ctrlPr>
                            <a:rPr lang="en-US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𝛽</m:t>
                          </m:r>
                          <m:r>
                            <a:rPr lang="en-US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+1</m:t>
                          </m:r>
                        </m:e>
                      </m:d>
                      <m:r>
                        <a:rPr lang="en-US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sSub>
                        <m:sSubPr>
                          <m:ctrlPr>
                            <a:rPr lang="en-US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𝐼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𝐵</m:t>
                          </m:r>
                        </m:sub>
                      </m:sSub>
                      <m:r>
                        <a:rPr lang="en-US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97 </m:t>
                      </m:r>
                      <m:sSub>
                        <m:sSubPr>
                          <m:ctrlPr>
                            <a:rPr lang="en-US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𝐼</m:t>
                          </m:r>
                        </m:e>
                        <m:sub>
                          <m:r>
                            <a:rPr lang="en-US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𝐵</m:t>
                          </m:r>
                        </m:sub>
                      </m:sSub>
                      <m:r>
                        <a:rPr lang="en-US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1.746 </m:t>
                      </m:r>
                      <m:r>
                        <a:rPr lang="en-US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𝑚𝐴</m:t>
                      </m:r>
                    </m:oMath>
                  </m:oMathPara>
                </a14:m>
                <a:endParaRPr lang="en-US" b="0" i="1" dirty="0">
                  <a:solidFill>
                    <a:srgbClr val="0070C0"/>
                  </a:solidFill>
                  <a:latin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150" name="TextBox 149">
                <a:extLst>
                  <a:ext uri="{FF2B5EF4-FFF2-40B4-BE49-F238E27FC236}">
                    <a16:creationId xmlns:a16="http://schemas.microsoft.com/office/drawing/2014/main" id="{86EED5AA-7134-45F5-A3EB-263918EA187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68936" y="2857810"/>
                <a:ext cx="3888588" cy="276999"/>
              </a:xfrm>
              <a:prstGeom prst="rect">
                <a:avLst/>
              </a:prstGeom>
              <a:blipFill>
                <a:blip r:embed="rId2"/>
                <a:stretch>
                  <a:fillRect l="-2038" b="-3777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7" name="Group 16">
            <a:extLst>
              <a:ext uri="{FF2B5EF4-FFF2-40B4-BE49-F238E27FC236}">
                <a16:creationId xmlns:a16="http://schemas.microsoft.com/office/drawing/2014/main" id="{3FAFDA61-1E0F-4A33-8787-DD1F99B351E3}"/>
              </a:ext>
            </a:extLst>
          </p:cNvPr>
          <p:cNvGrpSpPr/>
          <p:nvPr/>
        </p:nvGrpSpPr>
        <p:grpSpPr>
          <a:xfrm>
            <a:off x="444414" y="2545366"/>
            <a:ext cx="6538554" cy="3631597"/>
            <a:chOff x="708069" y="2309596"/>
            <a:chExt cx="6538554" cy="3631597"/>
          </a:xfrm>
        </p:grpSpPr>
        <p:grpSp>
          <p:nvGrpSpPr>
            <p:cNvPr id="116" name="Group 115">
              <a:extLst>
                <a:ext uri="{FF2B5EF4-FFF2-40B4-BE49-F238E27FC236}">
                  <a16:creationId xmlns:a16="http://schemas.microsoft.com/office/drawing/2014/main" id="{B6EC8711-B3C5-48A0-AE95-D2C11E8D46A1}"/>
                </a:ext>
              </a:extLst>
            </p:cNvPr>
            <p:cNvGrpSpPr/>
            <p:nvPr/>
          </p:nvGrpSpPr>
          <p:grpSpPr>
            <a:xfrm>
              <a:off x="5547650" y="2895524"/>
              <a:ext cx="298207" cy="660991"/>
              <a:chOff x="4147623" y="3602364"/>
              <a:chExt cx="297702" cy="797860"/>
            </a:xfrm>
          </p:grpSpPr>
          <p:grpSp>
            <p:nvGrpSpPr>
              <p:cNvPr id="117" name="Group 116">
                <a:extLst>
                  <a:ext uri="{FF2B5EF4-FFF2-40B4-BE49-F238E27FC236}">
                    <a16:creationId xmlns:a16="http://schemas.microsoft.com/office/drawing/2014/main" id="{B698F0B2-9AD2-46A3-87D3-7283ACF4511C}"/>
                  </a:ext>
                </a:extLst>
              </p:cNvPr>
              <p:cNvGrpSpPr/>
              <p:nvPr/>
            </p:nvGrpSpPr>
            <p:grpSpPr>
              <a:xfrm rot="16200000">
                <a:off x="4190919" y="4152918"/>
                <a:ext cx="204010" cy="290601"/>
                <a:chOff x="3608294" y="2623632"/>
                <a:chExt cx="204010" cy="290601"/>
              </a:xfrm>
            </p:grpSpPr>
            <p:cxnSp>
              <p:nvCxnSpPr>
                <p:cNvPr id="125" name="Straight Connector 124">
                  <a:extLst>
                    <a:ext uri="{FF2B5EF4-FFF2-40B4-BE49-F238E27FC236}">
                      <a16:creationId xmlns:a16="http://schemas.microsoft.com/office/drawing/2014/main" id="{8A4A04E1-4457-4CC2-8046-F3E8B370B53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6" name="Straight Connector 125">
                  <a:extLst>
                    <a:ext uri="{FF2B5EF4-FFF2-40B4-BE49-F238E27FC236}">
                      <a16:creationId xmlns:a16="http://schemas.microsoft.com/office/drawing/2014/main" id="{F857E697-93BB-4568-B3E7-DECFE7AE2D4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18" name="Group 117">
                <a:extLst>
                  <a:ext uri="{FF2B5EF4-FFF2-40B4-BE49-F238E27FC236}">
                    <a16:creationId xmlns:a16="http://schemas.microsoft.com/office/drawing/2014/main" id="{D43EA4A0-D5A0-4D41-B56C-F98F8D605A79}"/>
                  </a:ext>
                </a:extLst>
              </p:cNvPr>
              <p:cNvGrpSpPr/>
              <p:nvPr/>
            </p:nvGrpSpPr>
            <p:grpSpPr>
              <a:xfrm rot="16200000">
                <a:off x="4168243" y="3919260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123" name="Straight Connector 122">
                  <a:extLst>
                    <a:ext uri="{FF2B5EF4-FFF2-40B4-BE49-F238E27FC236}">
                      <a16:creationId xmlns:a16="http://schemas.microsoft.com/office/drawing/2014/main" id="{0840DCFF-B140-4BB7-8185-7CE0A74939E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4" name="Straight Connector 123">
                  <a:extLst>
                    <a:ext uri="{FF2B5EF4-FFF2-40B4-BE49-F238E27FC236}">
                      <a16:creationId xmlns:a16="http://schemas.microsoft.com/office/drawing/2014/main" id="{4B08FBD4-B753-435C-9865-B2072C847223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19" name="Group 118">
                <a:extLst>
                  <a:ext uri="{FF2B5EF4-FFF2-40B4-BE49-F238E27FC236}">
                    <a16:creationId xmlns:a16="http://schemas.microsoft.com/office/drawing/2014/main" id="{FD680264-579F-4AFA-8D27-F4D97F63BDD2}"/>
                  </a:ext>
                </a:extLst>
              </p:cNvPr>
              <p:cNvGrpSpPr/>
              <p:nvPr/>
            </p:nvGrpSpPr>
            <p:grpSpPr>
              <a:xfrm rot="16200000">
                <a:off x="4168243" y="3655828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121" name="Straight Connector 120">
                  <a:extLst>
                    <a:ext uri="{FF2B5EF4-FFF2-40B4-BE49-F238E27FC236}">
                      <a16:creationId xmlns:a16="http://schemas.microsoft.com/office/drawing/2014/main" id="{EA091034-A84F-4BAE-ABA8-DE1D033960B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2" name="Straight Connector 121">
                  <a:extLst>
                    <a:ext uri="{FF2B5EF4-FFF2-40B4-BE49-F238E27FC236}">
                      <a16:creationId xmlns:a16="http://schemas.microsoft.com/office/drawing/2014/main" id="{18CC830C-9927-4CCD-A509-0D7DC686140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20" name="Straight Connector 119">
                <a:extLst>
                  <a:ext uri="{FF2B5EF4-FFF2-40B4-BE49-F238E27FC236}">
                    <a16:creationId xmlns:a16="http://schemas.microsoft.com/office/drawing/2014/main" id="{A68A7AFD-32CA-4FB3-99F5-ABF4BFDD2530}"/>
                  </a:ext>
                </a:extLst>
              </p:cNvPr>
              <p:cNvCxnSpPr>
                <a:cxnSpLocks/>
              </p:cNvCxnSpPr>
              <p:nvPr/>
            </p:nvCxnSpPr>
            <p:spPr>
              <a:xfrm rot="16200000" flipV="1">
                <a:off x="4335006" y="3561273"/>
                <a:ext cx="67243" cy="1494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28" name="Straight Connector 127">
              <a:extLst>
                <a:ext uri="{FF2B5EF4-FFF2-40B4-BE49-F238E27FC236}">
                  <a16:creationId xmlns:a16="http://schemas.microsoft.com/office/drawing/2014/main" id="{7A968A10-339E-4412-A313-E8AACADC8AF3}"/>
                </a:ext>
              </a:extLst>
            </p:cNvPr>
            <p:cNvCxnSpPr>
              <a:cxnSpLocks/>
            </p:cNvCxnSpPr>
            <p:nvPr/>
          </p:nvCxnSpPr>
          <p:spPr>
            <a:xfrm>
              <a:off x="5699657" y="2733322"/>
              <a:ext cx="0" cy="16459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3" name="Straight Connector 132">
              <a:extLst>
                <a:ext uri="{FF2B5EF4-FFF2-40B4-BE49-F238E27FC236}">
                  <a16:creationId xmlns:a16="http://schemas.microsoft.com/office/drawing/2014/main" id="{28521335-D02D-47DA-B556-6271C161BBD4}"/>
                </a:ext>
              </a:extLst>
            </p:cNvPr>
            <p:cNvCxnSpPr/>
            <p:nvPr/>
          </p:nvCxnSpPr>
          <p:spPr>
            <a:xfrm flipV="1">
              <a:off x="5722773" y="3666222"/>
              <a:ext cx="930346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9" name="Rectangle 138">
                  <a:extLst>
                    <a:ext uri="{FF2B5EF4-FFF2-40B4-BE49-F238E27FC236}">
                      <a16:creationId xmlns:a16="http://schemas.microsoft.com/office/drawing/2014/main" id="{EC8679BA-8C7C-4D2A-BA44-289C78D97E30}"/>
                    </a:ext>
                  </a:extLst>
                </p:cNvPr>
                <p:cNvSpPr/>
                <p:nvPr/>
              </p:nvSpPr>
              <p:spPr>
                <a:xfrm>
                  <a:off x="2398164" y="4589458"/>
                  <a:ext cx="745012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 smtClean="0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.5 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𝑉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39" name="Rectangle 138">
                  <a:extLst>
                    <a:ext uri="{FF2B5EF4-FFF2-40B4-BE49-F238E27FC236}">
                      <a16:creationId xmlns:a16="http://schemas.microsoft.com/office/drawing/2014/main" id="{EC8679BA-8C7C-4D2A-BA44-289C78D97E30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398164" y="4589458"/>
                  <a:ext cx="745012" cy="369332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0" name="Rectangle 139">
                  <a:extLst>
                    <a:ext uri="{FF2B5EF4-FFF2-40B4-BE49-F238E27FC236}">
                      <a16:creationId xmlns:a16="http://schemas.microsoft.com/office/drawing/2014/main" id="{F8A2A834-263B-4F69-B29A-EEA5005D9245}"/>
                    </a:ext>
                  </a:extLst>
                </p:cNvPr>
                <p:cNvSpPr/>
                <p:nvPr/>
              </p:nvSpPr>
              <p:spPr>
                <a:xfrm>
                  <a:off x="6599266" y="3409834"/>
                  <a:ext cx="647357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𝑜𝑢𝑡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40" name="Rectangle 139">
                  <a:extLst>
                    <a:ext uri="{FF2B5EF4-FFF2-40B4-BE49-F238E27FC236}">
                      <a16:creationId xmlns:a16="http://schemas.microsoft.com/office/drawing/2014/main" id="{F8A2A834-263B-4F69-B29A-EEA5005D9245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599266" y="3409834"/>
                  <a:ext cx="647357" cy="369332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3" name="Rectangle 142">
                  <a:extLst>
                    <a:ext uri="{FF2B5EF4-FFF2-40B4-BE49-F238E27FC236}">
                      <a16:creationId xmlns:a16="http://schemas.microsoft.com/office/drawing/2014/main" id="{88F09F6F-4669-4B7C-9FBC-6F15C44FBB68}"/>
                    </a:ext>
                  </a:extLst>
                </p:cNvPr>
                <p:cNvSpPr/>
                <p:nvPr/>
              </p:nvSpPr>
              <p:spPr>
                <a:xfrm>
                  <a:off x="1546635" y="3532193"/>
                  <a:ext cx="41069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 smtClean="0">
                            <a:latin typeface="Cambria Math" panose="02040503050406030204" pitchFamily="18" charset="0"/>
                          </a:rPr>
                          <m:t>+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43" name="Rectangle 142">
                  <a:extLst>
                    <a:ext uri="{FF2B5EF4-FFF2-40B4-BE49-F238E27FC236}">
                      <a16:creationId xmlns:a16="http://schemas.microsoft.com/office/drawing/2014/main" id="{88F09F6F-4669-4B7C-9FBC-6F15C44FBB68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546635" y="3532193"/>
                  <a:ext cx="410690" cy="369332"/>
                </a:xfrm>
                <a:prstGeom prst="rect">
                  <a:avLst/>
                </a:prstGeom>
                <a:blipFill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4" name="Rectangle 143">
                  <a:extLst>
                    <a:ext uri="{FF2B5EF4-FFF2-40B4-BE49-F238E27FC236}">
                      <a16:creationId xmlns:a16="http://schemas.microsoft.com/office/drawing/2014/main" id="{2F34035C-63FF-4610-9654-DE84DD52E2D1}"/>
                    </a:ext>
                  </a:extLst>
                </p:cNvPr>
                <p:cNvSpPr/>
                <p:nvPr/>
              </p:nvSpPr>
              <p:spPr>
                <a:xfrm>
                  <a:off x="5838742" y="3014620"/>
                  <a:ext cx="700833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>
                            <a:latin typeface="Cambria Math" panose="02040503050406030204" pitchFamily="18" charset="0"/>
                          </a:rPr>
                          <m:t>2 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m:rPr>
                            <m:sty m:val="p"/>
                          </m:rPr>
                          <a:rPr lang="el-GR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Ω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44" name="Rectangle 143">
                  <a:extLst>
                    <a:ext uri="{FF2B5EF4-FFF2-40B4-BE49-F238E27FC236}">
                      <a16:creationId xmlns:a16="http://schemas.microsoft.com/office/drawing/2014/main" id="{2F34035C-63FF-4610-9654-DE84DD52E2D1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838742" y="3014620"/>
                  <a:ext cx="700833" cy="369332"/>
                </a:xfrm>
                <a:prstGeom prst="rect">
                  <a:avLst/>
                </a:prstGeom>
                <a:blipFill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5" name="Rectangle 144">
                  <a:extLst>
                    <a:ext uri="{FF2B5EF4-FFF2-40B4-BE49-F238E27FC236}">
                      <a16:creationId xmlns:a16="http://schemas.microsoft.com/office/drawing/2014/main" id="{DA883D58-111C-4598-A228-DF754EF2CC42}"/>
                    </a:ext>
                  </a:extLst>
                </p:cNvPr>
                <p:cNvSpPr/>
                <p:nvPr/>
              </p:nvSpPr>
              <p:spPr>
                <a:xfrm>
                  <a:off x="708069" y="3828722"/>
                  <a:ext cx="1107098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14:m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𝐶𝐶</m:t>
                          </m:r>
                        </m:sub>
                      </m:sSub>
                    </m:oMath>
                  </a14:m>
                  <a:r>
                    <a:rPr lang="en-US" dirty="0"/>
                    <a:t>= 10 V</a:t>
                  </a:r>
                </a:p>
              </p:txBody>
            </p:sp>
          </mc:Choice>
          <mc:Fallback xmlns="">
            <p:sp>
              <p:nvSpPr>
                <p:cNvPr id="145" name="Rectangle 144">
                  <a:extLst>
                    <a:ext uri="{FF2B5EF4-FFF2-40B4-BE49-F238E27FC236}">
                      <a16:creationId xmlns:a16="http://schemas.microsoft.com/office/drawing/2014/main" id="{DA883D58-111C-4598-A228-DF754EF2CC42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08069" y="3828722"/>
                  <a:ext cx="1107098" cy="369332"/>
                </a:xfrm>
                <a:prstGeom prst="rect">
                  <a:avLst/>
                </a:prstGeom>
                <a:blipFill>
                  <a:blip r:embed="rId7"/>
                  <a:stretch>
                    <a:fillRect t="-10000" r="-3846" b="-26667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47" name="Straight Connector 146">
              <a:extLst>
                <a:ext uri="{FF2B5EF4-FFF2-40B4-BE49-F238E27FC236}">
                  <a16:creationId xmlns:a16="http://schemas.microsoft.com/office/drawing/2014/main" id="{517D5D16-7DB6-4762-9AEB-33C664B67E94}"/>
                </a:ext>
              </a:extLst>
            </p:cNvPr>
            <p:cNvCxnSpPr/>
            <p:nvPr/>
          </p:nvCxnSpPr>
          <p:spPr>
            <a:xfrm>
              <a:off x="4967306" y="5540156"/>
              <a:ext cx="0" cy="27276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4" name="Group 3">
              <a:extLst>
                <a:ext uri="{FF2B5EF4-FFF2-40B4-BE49-F238E27FC236}">
                  <a16:creationId xmlns:a16="http://schemas.microsoft.com/office/drawing/2014/main" id="{92411F75-780B-4FF4-8F5B-D1057DF7009D}"/>
                </a:ext>
              </a:extLst>
            </p:cNvPr>
            <p:cNvGrpSpPr/>
            <p:nvPr/>
          </p:nvGrpSpPr>
          <p:grpSpPr>
            <a:xfrm rot="5400000" flipH="1">
              <a:off x="4527152" y="3505518"/>
              <a:ext cx="1145196" cy="1237373"/>
              <a:chOff x="8980594" y="3428997"/>
              <a:chExt cx="1145196" cy="1237373"/>
            </a:xfrm>
          </p:grpSpPr>
          <p:cxnSp>
            <p:nvCxnSpPr>
              <p:cNvPr id="5" name="Straight Connector 4">
                <a:extLst>
                  <a:ext uri="{FF2B5EF4-FFF2-40B4-BE49-F238E27FC236}">
                    <a16:creationId xmlns:a16="http://schemas.microsoft.com/office/drawing/2014/main" id="{89B70155-E860-4D0C-877F-12C7C1D62DC8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H="1" flipV="1">
                <a:off x="9110261" y="3299332"/>
                <a:ext cx="2392" cy="2617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" name="Straight Connector 5">
                <a:extLst>
                  <a:ext uri="{FF2B5EF4-FFF2-40B4-BE49-F238E27FC236}">
                    <a16:creationId xmlns:a16="http://schemas.microsoft.com/office/drawing/2014/main" id="{B5E8588B-25D4-42C2-A371-FFD474860EC3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V="1">
                <a:off x="10019823" y="3323032"/>
                <a:ext cx="1" cy="211932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" name="Straight Connector 6">
                <a:extLst>
                  <a:ext uri="{FF2B5EF4-FFF2-40B4-BE49-F238E27FC236}">
                    <a16:creationId xmlns:a16="http://schemas.microsoft.com/office/drawing/2014/main" id="{80878921-5277-4FC5-8234-DB0B6F526346}"/>
                  </a:ext>
                </a:extLst>
              </p:cNvPr>
              <p:cNvCxnSpPr/>
              <p:nvPr/>
            </p:nvCxnSpPr>
            <p:spPr>
              <a:xfrm>
                <a:off x="9294428" y="3857639"/>
                <a:ext cx="609600" cy="0"/>
              </a:xfrm>
              <a:prstGeom prst="line">
                <a:avLst/>
              </a:prstGeom>
              <a:ln w="190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" name="Straight Arrow Connector 7">
                <a:extLst>
                  <a:ext uri="{FF2B5EF4-FFF2-40B4-BE49-F238E27FC236}">
                    <a16:creationId xmlns:a16="http://schemas.microsoft.com/office/drawing/2014/main" id="{F5755409-D6F5-4821-A344-CFA0D2A381AA}"/>
                  </a:ext>
                </a:extLst>
              </p:cNvPr>
              <p:cNvCxnSpPr/>
              <p:nvPr/>
            </p:nvCxnSpPr>
            <p:spPr>
              <a:xfrm>
                <a:off x="9242323" y="3429000"/>
                <a:ext cx="206477" cy="436013"/>
              </a:xfrm>
              <a:prstGeom prst="straightConnector1">
                <a:avLst/>
              </a:prstGeom>
              <a:ln>
                <a:headEnd type="triangle"/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" name="Straight Connector 8">
                <a:extLst>
                  <a:ext uri="{FF2B5EF4-FFF2-40B4-BE49-F238E27FC236}">
                    <a16:creationId xmlns:a16="http://schemas.microsoft.com/office/drawing/2014/main" id="{E25465C7-BDF3-4ECB-8841-6C099691FF10}"/>
                  </a:ext>
                </a:extLst>
              </p:cNvPr>
              <p:cNvCxnSpPr/>
              <p:nvPr/>
            </p:nvCxnSpPr>
            <p:spPr>
              <a:xfrm flipV="1">
                <a:off x="9743768" y="3428999"/>
                <a:ext cx="170092" cy="436014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" name="Straight Connector 9">
                <a:extLst>
                  <a:ext uri="{FF2B5EF4-FFF2-40B4-BE49-F238E27FC236}">
                    <a16:creationId xmlns:a16="http://schemas.microsoft.com/office/drawing/2014/main" id="{5C216F7A-E136-4D2A-BB07-2786DD4417DF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H="1">
                <a:off x="9197499" y="4262005"/>
                <a:ext cx="80873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EDDA74E1-F3E0-4FEC-B607-EE23F83A0F74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980134" y="5537409"/>
              <a:ext cx="3728280" cy="274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7706AD0C-D5E1-4F17-8210-0228DEBDCAA2}"/>
                </a:ext>
              </a:extLst>
            </p:cNvPr>
            <p:cNvCxnSpPr>
              <a:cxnSpLocks/>
            </p:cNvCxnSpPr>
            <p:nvPr/>
          </p:nvCxnSpPr>
          <p:spPr>
            <a:xfrm>
              <a:off x="1984144" y="2732182"/>
              <a:ext cx="3731899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Connector 71">
              <a:extLst>
                <a:ext uri="{FF2B5EF4-FFF2-40B4-BE49-F238E27FC236}">
                  <a16:creationId xmlns:a16="http://schemas.microsoft.com/office/drawing/2014/main" id="{C4D40C0F-805D-4811-B82B-7A971BCAC676}"/>
                </a:ext>
              </a:extLst>
            </p:cNvPr>
            <p:cNvCxnSpPr>
              <a:cxnSpLocks/>
            </p:cNvCxnSpPr>
            <p:nvPr/>
          </p:nvCxnSpPr>
          <p:spPr>
            <a:xfrm>
              <a:off x="2001986" y="2729537"/>
              <a:ext cx="0" cy="116593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3" name="Straight Connector 152">
              <a:extLst>
                <a:ext uri="{FF2B5EF4-FFF2-40B4-BE49-F238E27FC236}">
                  <a16:creationId xmlns:a16="http://schemas.microsoft.com/office/drawing/2014/main" id="{CFD7C63E-6ADD-4026-A1F9-B0E6D0F07E46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234909" y="4084116"/>
              <a:ext cx="612648" cy="294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63" name="Group 162">
              <a:extLst>
                <a:ext uri="{FF2B5EF4-FFF2-40B4-BE49-F238E27FC236}">
                  <a16:creationId xmlns:a16="http://schemas.microsoft.com/office/drawing/2014/main" id="{C35AC96F-8ACB-4242-971B-33F2B4BB7FA8}"/>
                </a:ext>
              </a:extLst>
            </p:cNvPr>
            <p:cNvGrpSpPr/>
            <p:nvPr/>
          </p:nvGrpSpPr>
          <p:grpSpPr>
            <a:xfrm>
              <a:off x="1815168" y="3897263"/>
              <a:ext cx="373658" cy="217606"/>
              <a:chOff x="1360627" y="3631962"/>
              <a:chExt cx="373658" cy="217606"/>
            </a:xfrm>
          </p:grpSpPr>
          <p:grpSp>
            <p:nvGrpSpPr>
              <p:cNvPr id="159" name="Group 158">
                <a:extLst>
                  <a:ext uri="{FF2B5EF4-FFF2-40B4-BE49-F238E27FC236}">
                    <a16:creationId xmlns:a16="http://schemas.microsoft.com/office/drawing/2014/main" id="{5205B488-B5D6-4174-A23C-E235D808BFC1}"/>
                  </a:ext>
                </a:extLst>
              </p:cNvPr>
              <p:cNvGrpSpPr/>
              <p:nvPr/>
            </p:nvGrpSpPr>
            <p:grpSpPr>
              <a:xfrm>
                <a:off x="1360627" y="3631962"/>
                <a:ext cx="365760" cy="71935"/>
                <a:chOff x="1360627" y="3631962"/>
                <a:chExt cx="365760" cy="71935"/>
              </a:xfrm>
            </p:grpSpPr>
            <p:cxnSp>
              <p:nvCxnSpPr>
                <p:cNvPr id="157" name="Straight Connector 156">
                  <a:extLst>
                    <a:ext uri="{FF2B5EF4-FFF2-40B4-BE49-F238E27FC236}">
                      <a16:creationId xmlns:a16="http://schemas.microsoft.com/office/drawing/2014/main" id="{0F026405-EC34-4123-9EFE-43FBC7D4AD6F}"/>
                    </a:ext>
                  </a:extLst>
                </p:cNvPr>
                <p:cNvCxnSpPr/>
                <p:nvPr/>
              </p:nvCxnSpPr>
              <p:spPr>
                <a:xfrm>
                  <a:off x="1360627" y="363196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8" name="Straight Connector 157">
                  <a:extLst>
                    <a:ext uri="{FF2B5EF4-FFF2-40B4-BE49-F238E27FC236}">
                      <a16:creationId xmlns:a16="http://schemas.microsoft.com/office/drawing/2014/main" id="{6E1C9834-C081-4B70-9F52-F85302B67A5D}"/>
                    </a:ext>
                  </a:extLst>
                </p:cNvPr>
                <p:cNvCxnSpPr/>
                <p:nvPr/>
              </p:nvCxnSpPr>
              <p:spPr>
                <a:xfrm>
                  <a:off x="1425247" y="370389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60" name="Group 159">
                <a:extLst>
                  <a:ext uri="{FF2B5EF4-FFF2-40B4-BE49-F238E27FC236}">
                    <a16:creationId xmlns:a16="http://schemas.microsoft.com/office/drawing/2014/main" id="{CA8D76F7-A340-446A-9408-5FA8FD1E9D1A}"/>
                  </a:ext>
                </a:extLst>
              </p:cNvPr>
              <p:cNvGrpSpPr/>
              <p:nvPr/>
            </p:nvGrpSpPr>
            <p:grpSpPr>
              <a:xfrm>
                <a:off x="1368525" y="3777633"/>
                <a:ext cx="365760" cy="71935"/>
                <a:chOff x="1360627" y="3631962"/>
                <a:chExt cx="365760" cy="71935"/>
              </a:xfrm>
            </p:grpSpPr>
            <p:cxnSp>
              <p:nvCxnSpPr>
                <p:cNvPr id="161" name="Straight Connector 160">
                  <a:extLst>
                    <a:ext uri="{FF2B5EF4-FFF2-40B4-BE49-F238E27FC236}">
                      <a16:creationId xmlns:a16="http://schemas.microsoft.com/office/drawing/2014/main" id="{E844EFFE-542F-4327-B68F-20BA2195C3F3}"/>
                    </a:ext>
                  </a:extLst>
                </p:cNvPr>
                <p:cNvCxnSpPr/>
                <p:nvPr/>
              </p:nvCxnSpPr>
              <p:spPr>
                <a:xfrm>
                  <a:off x="1360627" y="363196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2" name="Straight Connector 161">
                  <a:extLst>
                    <a:ext uri="{FF2B5EF4-FFF2-40B4-BE49-F238E27FC236}">
                      <a16:creationId xmlns:a16="http://schemas.microsoft.com/office/drawing/2014/main" id="{ECB3E447-F5BD-4F13-9C10-9C4F7EF2B2BA}"/>
                    </a:ext>
                  </a:extLst>
                </p:cNvPr>
                <p:cNvCxnSpPr/>
                <p:nvPr/>
              </p:nvCxnSpPr>
              <p:spPr>
                <a:xfrm>
                  <a:off x="1425247" y="370389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cxnSp>
          <p:nvCxnSpPr>
            <p:cNvPr id="165" name="Straight Connector 164">
              <a:extLst>
                <a:ext uri="{FF2B5EF4-FFF2-40B4-BE49-F238E27FC236}">
                  <a16:creationId xmlns:a16="http://schemas.microsoft.com/office/drawing/2014/main" id="{5A750D59-8F31-4944-BD75-D28A2724737B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994088" y="4114862"/>
              <a:ext cx="7898" cy="142254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76" name="Group 175">
              <a:extLst>
                <a:ext uri="{FF2B5EF4-FFF2-40B4-BE49-F238E27FC236}">
                  <a16:creationId xmlns:a16="http://schemas.microsoft.com/office/drawing/2014/main" id="{B60B7F4F-EBF8-45A1-BC71-E0D2663CBE03}"/>
                </a:ext>
              </a:extLst>
            </p:cNvPr>
            <p:cNvGrpSpPr/>
            <p:nvPr/>
          </p:nvGrpSpPr>
          <p:grpSpPr>
            <a:xfrm>
              <a:off x="4788920" y="5812925"/>
              <a:ext cx="365760" cy="128268"/>
              <a:chOff x="1360627" y="3631962"/>
              <a:chExt cx="365760" cy="128268"/>
            </a:xfrm>
          </p:grpSpPr>
          <p:grpSp>
            <p:nvGrpSpPr>
              <p:cNvPr id="177" name="Group 176">
                <a:extLst>
                  <a:ext uri="{FF2B5EF4-FFF2-40B4-BE49-F238E27FC236}">
                    <a16:creationId xmlns:a16="http://schemas.microsoft.com/office/drawing/2014/main" id="{0B57E73C-B863-4BA1-8FAE-C0E61645FDA4}"/>
                  </a:ext>
                </a:extLst>
              </p:cNvPr>
              <p:cNvGrpSpPr/>
              <p:nvPr/>
            </p:nvGrpSpPr>
            <p:grpSpPr>
              <a:xfrm>
                <a:off x="1360627" y="3631962"/>
                <a:ext cx="365760" cy="71935"/>
                <a:chOff x="1360627" y="3631962"/>
                <a:chExt cx="365760" cy="71935"/>
              </a:xfrm>
            </p:grpSpPr>
            <p:cxnSp>
              <p:nvCxnSpPr>
                <p:cNvPr id="181" name="Straight Connector 180">
                  <a:extLst>
                    <a:ext uri="{FF2B5EF4-FFF2-40B4-BE49-F238E27FC236}">
                      <a16:creationId xmlns:a16="http://schemas.microsoft.com/office/drawing/2014/main" id="{FD69425D-A377-4993-82D5-77F1B8DEBC26}"/>
                    </a:ext>
                  </a:extLst>
                </p:cNvPr>
                <p:cNvCxnSpPr/>
                <p:nvPr/>
              </p:nvCxnSpPr>
              <p:spPr>
                <a:xfrm>
                  <a:off x="1360627" y="363196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2" name="Straight Connector 181">
                  <a:extLst>
                    <a:ext uri="{FF2B5EF4-FFF2-40B4-BE49-F238E27FC236}">
                      <a16:creationId xmlns:a16="http://schemas.microsoft.com/office/drawing/2014/main" id="{72B07FDF-C993-4987-A434-02E81A910B2C}"/>
                    </a:ext>
                  </a:extLst>
                </p:cNvPr>
                <p:cNvCxnSpPr/>
                <p:nvPr/>
              </p:nvCxnSpPr>
              <p:spPr>
                <a:xfrm>
                  <a:off x="1425247" y="370389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79" name="Straight Connector 178">
                <a:extLst>
                  <a:ext uri="{FF2B5EF4-FFF2-40B4-BE49-F238E27FC236}">
                    <a16:creationId xmlns:a16="http://schemas.microsoft.com/office/drawing/2014/main" id="{055EC15E-D382-4CB1-A6A0-972251381CD6}"/>
                  </a:ext>
                </a:extLst>
              </p:cNvPr>
              <p:cNvCxnSpPr/>
              <p:nvPr/>
            </p:nvCxnSpPr>
            <p:spPr>
              <a:xfrm>
                <a:off x="1478661" y="3760230"/>
                <a:ext cx="13716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84" name="Rectangle 183">
                  <a:extLst>
                    <a:ext uri="{FF2B5EF4-FFF2-40B4-BE49-F238E27FC236}">
                      <a16:creationId xmlns:a16="http://schemas.microsoft.com/office/drawing/2014/main" id="{E4B90A1B-C77E-4C16-BAE7-74E8101B8944}"/>
                    </a:ext>
                  </a:extLst>
                </p:cNvPr>
                <p:cNvSpPr/>
                <p:nvPr/>
              </p:nvSpPr>
              <p:spPr>
                <a:xfrm>
                  <a:off x="1562691" y="4074063"/>
                  <a:ext cx="41069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84" name="Rectangle 183">
                  <a:extLst>
                    <a:ext uri="{FF2B5EF4-FFF2-40B4-BE49-F238E27FC236}">
                      <a16:creationId xmlns:a16="http://schemas.microsoft.com/office/drawing/2014/main" id="{E4B90A1B-C77E-4C16-BAE7-74E8101B8944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562691" y="4074063"/>
                  <a:ext cx="410690" cy="369332"/>
                </a:xfrm>
                <a:prstGeom prst="rect">
                  <a:avLst/>
                </a:prstGeom>
                <a:blipFill>
                  <a:blip r:embed="rId8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86" name="Oval 185">
              <a:extLst>
                <a:ext uri="{FF2B5EF4-FFF2-40B4-BE49-F238E27FC236}">
                  <a16:creationId xmlns:a16="http://schemas.microsoft.com/office/drawing/2014/main" id="{CDC59343-9C03-440C-9C57-08CEEDADFEAD}"/>
                </a:ext>
              </a:extLst>
            </p:cNvPr>
            <p:cNvSpPr/>
            <p:nvPr/>
          </p:nvSpPr>
          <p:spPr>
            <a:xfrm>
              <a:off x="3049964" y="4553935"/>
              <a:ext cx="365760" cy="369331"/>
            </a:xfrm>
            <a:prstGeom prst="ellipse">
              <a:avLst/>
            </a:prstGeom>
            <a:noFill/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87" name="Straight Connector 186">
              <a:extLst>
                <a:ext uri="{FF2B5EF4-FFF2-40B4-BE49-F238E27FC236}">
                  <a16:creationId xmlns:a16="http://schemas.microsoft.com/office/drawing/2014/main" id="{89156AAF-E826-413E-88B2-0024315D5FDA}"/>
                </a:ext>
              </a:extLst>
            </p:cNvPr>
            <p:cNvCxnSpPr>
              <a:cxnSpLocks/>
            </p:cNvCxnSpPr>
            <p:nvPr/>
          </p:nvCxnSpPr>
          <p:spPr>
            <a:xfrm>
              <a:off x="3244070" y="4916106"/>
              <a:ext cx="0" cy="62146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8" name="Straight Connector 187">
              <a:extLst>
                <a:ext uri="{FF2B5EF4-FFF2-40B4-BE49-F238E27FC236}">
                  <a16:creationId xmlns:a16="http://schemas.microsoft.com/office/drawing/2014/main" id="{B5C00CB7-836B-4B9C-A8B7-073D1A5E8A68}"/>
                </a:ext>
              </a:extLst>
            </p:cNvPr>
            <p:cNvCxnSpPr>
              <a:cxnSpLocks/>
            </p:cNvCxnSpPr>
            <p:nvPr/>
          </p:nvCxnSpPr>
          <p:spPr>
            <a:xfrm>
              <a:off x="3228077" y="4074063"/>
              <a:ext cx="6832" cy="47987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91" name="Rectangle 190">
                  <a:extLst>
                    <a:ext uri="{FF2B5EF4-FFF2-40B4-BE49-F238E27FC236}">
                      <a16:creationId xmlns:a16="http://schemas.microsoft.com/office/drawing/2014/main" id="{19EE5356-F6F0-491D-85ED-FCE76BF5D3A3}"/>
                    </a:ext>
                  </a:extLst>
                </p:cNvPr>
                <p:cNvSpPr/>
                <p:nvPr/>
              </p:nvSpPr>
              <p:spPr>
                <a:xfrm>
                  <a:off x="3022520" y="4495835"/>
                  <a:ext cx="41069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 smtClean="0">
                            <a:latin typeface="Cambria Math" panose="02040503050406030204" pitchFamily="18" charset="0"/>
                          </a:rPr>
                          <m:t>+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91" name="Rectangle 190">
                  <a:extLst>
                    <a:ext uri="{FF2B5EF4-FFF2-40B4-BE49-F238E27FC236}">
                      <a16:creationId xmlns:a16="http://schemas.microsoft.com/office/drawing/2014/main" id="{19EE5356-F6F0-491D-85ED-FCE76BF5D3A3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022520" y="4495835"/>
                  <a:ext cx="410690" cy="369332"/>
                </a:xfrm>
                <a:prstGeom prst="rect">
                  <a:avLst/>
                </a:prstGeom>
                <a:blipFill>
                  <a:blip r:embed="rId9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92" name="Rectangle 191">
                  <a:extLst>
                    <a:ext uri="{FF2B5EF4-FFF2-40B4-BE49-F238E27FC236}">
                      <a16:creationId xmlns:a16="http://schemas.microsoft.com/office/drawing/2014/main" id="{0D1DA864-DAD3-4F68-8506-46676A66B4A8}"/>
                    </a:ext>
                  </a:extLst>
                </p:cNvPr>
                <p:cNvSpPr/>
                <p:nvPr/>
              </p:nvSpPr>
              <p:spPr>
                <a:xfrm>
                  <a:off x="3040986" y="4627567"/>
                  <a:ext cx="41069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92" name="Rectangle 191">
                  <a:extLst>
                    <a:ext uri="{FF2B5EF4-FFF2-40B4-BE49-F238E27FC236}">
                      <a16:creationId xmlns:a16="http://schemas.microsoft.com/office/drawing/2014/main" id="{0D1DA864-DAD3-4F68-8506-46676A66B4A8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040986" y="4627567"/>
                  <a:ext cx="410690" cy="369332"/>
                </a:xfrm>
                <a:prstGeom prst="rect">
                  <a:avLst/>
                </a:prstGeom>
                <a:blipFill>
                  <a:blip r:embed="rId10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grpSp>
          <p:nvGrpSpPr>
            <p:cNvPr id="84" name="Group 83">
              <a:extLst>
                <a:ext uri="{FF2B5EF4-FFF2-40B4-BE49-F238E27FC236}">
                  <a16:creationId xmlns:a16="http://schemas.microsoft.com/office/drawing/2014/main" id="{FAB47D43-F71C-4B3B-A554-999EF85E7DBC}"/>
                </a:ext>
              </a:extLst>
            </p:cNvPr>
            <p:cNvGrpSpPr/>
            <p:nvPr/>
          </p:nvGrpSpPr>
          <p:grpSpPr>
            <a:xfrm>
              <a:off x="3835734" y="3946461"/>
              <a:ext cx="660991" cy="298206"/>
              <a:chOff x="9391502" y="3838294"/>
              <a:chExt cx="660991" cy="298206"/>
            </a:xfrm>
          </p:grpSpPr>
          <p:grpSp>
            <p:nvGrpSpPr>
              <p:cNvPr id="85" name="Group 84">
                <a:extLst>
                  <a:ext uri="{FF2B5EF4-FFF2-40B4-BE49-F238E27FC236}">
                    <a16:creationId xmlns:a16="http://schemas.microsoft.com/office/drawing/2014/main" id="{BE369663-D720-44CB-A91C-204BC64E0C97}"/>
                  </a:ext>
                </a:extLst>
              </p:cNvPr>
              <p:cNvGrpSpPr/>
              <p:nvPr/>
            </p:nvGrpSpPr>
            <p:grpSpPr>
              <a:xfrm rot="10800000">
                <a:off x="9883480" y="3845406"/>
                <a:ext cx="169013" cy="291094"/>
                <a:chOff x="3608294" y="2623632"/>
                <a:chExt cx="204010" cy="290601"/>
              </a:xfrm>
            </p:grpSpPr>
            <p:cxnSp>
              <p:nvCxnSpPr>
                <p:cNvPr id="104" name="Straight Connector 103">
                  <a:extLst>
                    <a:ext uri="{FF2B5EF4-FFF2-40B4-BE49-F238E27FC236}">
                      <a16:creationId xmlns:a16="http://schemas.microsoft.com/office/drawing/2014/main" id="{BAF52A3D-0BD8-465C-9DAA-A6A4508047A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5" name="Straight Connector 104">
                  <a:extLst>
                    <a:ext uri="{FF2B5EF4-FFF2-40B4-BE49-F238E27FC236}">
                      <a16:creationId xmlns:a16="http://schemas.microsoft.com/office/drawing/2014/main" id="{B145628F-EE43-4195-BEEE-4ADAE74A956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86" name="Group 85">
                <a:extLst>
                  <a:ext uri="{FF2B5EF4-FFF2-40B4-BE49-F238E27FC236}">
                    <a16:creationId xmlns:a16="http://schemas.microsoft.com/office/drawing/2014/main" id="{210D645A-43A0-4987-BEFF-3E2E49A2976E}"/>
                  </a:ext>
                </a:extLst>
              </p:cNvPr>
              <p:cNvGrpSpPr/>
              <p:nvPr/>
            </p:nvGrpSpPr>
            <p:grpSpPr>
              <a:xfrm rot="10800000">
                <a:off x="9665237" y="3838294"/>
                <a:ext cx="218348" cy="291095"/>
                <a:chOff x="3548743" y="2623631"/>
                <a:chExt cx="263561" cy="290602"/>
              </a:xfrm>
            </p:grpSpPr>
            <p:cxnSp>
              <p:nvCxnSpPr>
                <p:cNvPr id="102" name="Straight Connector 101">
                  <a:extLst>
                    <a:ext uri="{FF2B5EF4-FFF2-40B4-BE49-F238E27FC236}">
                      <a16:creationId xmlns:a16="http://schemas.microsoft.com/office/drawing/2014/main" id="{CCBC4596-B8DB-4CA2-AF42-9C73456457D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3" name="Straight Connector 102">
                  <a:extLst>
                    <a:ext uri="{FF2B5EF4-FFF2-40B4-BE49-F238E27FC236}">
                      <a16:creationId xmlns:a16="http://schemas.microsoft.com/office/drawing/2014/main" id="{907D83DC-D3CD-4055-B00C-7C1E4312C9A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87" name="Group 86">
                <a:extLst>
                  <a:ext uri="{FF2B5EF4-FFF2-40B4-BE49-F238E27FC236}">
                    <a16:creationId xmlns:a16="http://schemas.microsoft.com/office/drawing/2014/main" id="{A39E523B-DF66-4EE2-B8F3-BDCC6E49E63D}"/>
                  </a:ext>
                </a:extLst>
              </p:cNvPr>
              <p:cNvGrpSpPr/>
              <p:nvPr/>
            </p:nvGrpSpPr>
            <p:grpSpPr>
              <a:xfrm rot="10800000">
                <a:off x="9446996" y="3838294"/>
                <a:ext cx="218348" cy="291095"/>
                <a:chOff x="3548743" y="2623631"/>
                <a:chExt cx="263561" cy="290602"/>
              </a:xfrm>
            </p:grpSpPr>
            <p:cxnSp>
              <p:nvCxnSpPr>
                <p:cNvPr id="89" name="Straight Connector 88">
                  <a:extLst>
                    <a:ext uri="{FF2B5EF4-FFF2-40B4-BE49-F238E27FC236}">
                      <a16:creationId xmlns:a16="http://schemas.microsoft.com/office/drawing/2014/main" id="{93C5DE2D-FDBF-4DD3-BB01-3D46240DA3F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0" name="Straight Connector 89">
                  <a:extLst>
                    <a:ext uri="{FF2B5EF4-FFF2-40B4-BE49-F238E27FC236}">
                      <a16:creationId xmlns:a16="http://schemas.microsoft.com/office/drawing/2014/main" id="{57BF886D-1B6F-4643-B25A-4B2D170258B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88" name="Straight Connector 87">
                <a:extLst>
                  <a:ext uri="{FF2B5EF4-FFF2-40B4-BE49-F238E27FC236}">
                    <a16:creationId xmlns:a16="http://schemas.microsoft.com/office/drawing/2014/main" id="{17ABBD83-FE7B-40F3-BF17-778E6FC74686}"/>
                  </a:ext>
                </a:extLst>
              </p:cNvPr>
              <p:cNvCxnSpPr>
                <a:cxnSpLocks/>
              </p:cNvCxnSpPr>
              <p:nvPr/>
            </p:nvCxnSpPr>
            <p:spPr>
              <a:xfrm rot="10800000" flipV="1">
                <a:off x="9391502" y="3840281"/>
                <a:ext cx="55708" cy="149678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10" name="Rectangle 109">
                  <a:extLst>
                    <a:ext uri="{FF2B5EF4-FFF2-40B4-BE49-F238E27FC236}">
                      <a16:creationId xmlns:a16="http://schemas.microsoft.com/office/drawing/2014/main" id="{37A072EA-9E93-434D-ABA3-443BFF495F67}"/>
                    </a:ext>
                  </a:extLst>
                </p:cNvPr>
                <p:cNvSpPr/>
                <p:nvPr/>
              </p:nvSpPr>
              <p:spPr>
                <a:xfrm>
                  <a:off x="3819956" y="3538831"/>
                  <a:ext cx="700833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3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m:rPr>
                            <m:sty m:val="p"/>
                          </m:rPr>
                          <a:rPr lang="el-GR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Ω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10" name="Rectangle 109">
                  <a:extLst>
                    <a:ext uri="{FF2B5EF4-FFF2-40B4-BE49-F238E27FC236}">
                      <a16:creationId xmlns:a16="http://schemas.microsoft.com/office/drawing/2014/main" id="{37A072EA-9E93-434D-ABA3-443BFF495F67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819956" y="3538831"/>
                  <a:ext cx="700833" cy="369332"/>
                </a:xfrm>
                <a:prstGeom prst="rect">
                  <a:avLst/>
                </a:prstGeom>
                <a:blipFill>
                  <a:blip r:embed="rId11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grpSp>
          <p:nvGrpSpPr>
            <p:cNvPr id="83" name="Group 82">
              <a:extLst>
                <a:ext uri="{FF2B5EF4-FFF2-40B4-BE49-F238E27FC236}">
                  <a16:creationId xmlns:a16="http://schemas.microsoft.com/office/drawing/2014/main" id="{51C656D4-5E15-4821-A0AC-E80CCD7BBE4C}"/>
                </a:ext>
              </a:extLst>
            </p:cNvPr>
            <p:cNvGrpSpPr/>
            <p:nvPr/>
          </p:nvGrpSpPr>
          <p:grpSpPr>
            <a:xfrm>
              <a:off x="5554761" y="4690821"/>
              <a:ext cx="298207" cy="655225"/>
              <a:chOff x="4147623" y="3609324"/>
              <a:chExt cx="297702" cy="790900"/>
            </a:xfrm>
          </p:grpSpPr>
          <p:grpSp>
            <p:nvGrpSpPr>
              <p:cNvPr id="91" name="Group 90">
                <a:extLst>
                  <a:ext uri="{FF2B5EF4-FFF2-40B4-BE49-F238E27FC236}">
                    <a16:creationId xmlns:a16="http://schemas.microsoft.com/office/drawing/2014/main" id="{8FD3A6B3-5585-4AA4-BF0B-465258FFCDC2}"/>
                  </a:ext>
                </a:extLst>
              </p:cNvPr>
              <p:cNvGrpSpPr/>
              <p:nvPr/>
            </p:nvGrpSpPr>
            <p:grpSpPr>
              <a:xfrm rot="16200000">
                <a:off x="4190919" y="4152918"/>
                <a:ext cx="204010" cy="290601"/>
                <a:chOff x="3608294" y="2623632"/>
                <a:chExt cx="204010" cy="290601"/>
              </a:xfrm>
            </p:grpSpPr>
            <p:cxnSp>
              <p:nvCxnSpPr>
                <p:cNvPr id="129" name="Straight Connector 128">
                  <a:extLst>
                    <a:ext uri="{FF2B5EF4-FFF2-40B4-BE49-F238E27FC236}">
                      <a16:creationId xmlns:a16="http://schemas.microsoft.com/office/drawing/2014/main" id="{3F895DEA-72DF-4130-8275-3EACCB6F2AE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0" name="Straight Connector 129">
                  <a:extLst>
                    <a:ext uri="{FF2B5EF4-FFF2-40B4-BE49-F238E27FC236}">
                      <a16:creationId xmlns:a16="http://schemas.microsoft.com/office/drawing/2014/main" id="{6D5347F0-6AD3-48B0-A0C2-BC06B84633B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09" name="Group 108">
                <a:extLst>
                  <a:ext uri="{FF2B5EF4-FFF2-40B4-BE49-F238E27FC236}">
                    <a16:creationId xmlns:a16="http://schemas.microsoft.com/office/drawing/2014/main" id="{EF3B1AA7-71F8-4EB7-A254-2F372F12FCBE}"/>
                  </a:ext>
                </a:extLst>
              </p:cNvPr>
              <p:cNvGrpSpPr/>
              <p:nvPr/>
            </p:nvGrpSpPr>
            <p:grpSpPr>
              <a:xfrm rot="16200000">
                <a:off x="4168243" y="3919260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115" name="Straight Connector 114">
                  <a:extLst>
                    <a:ext uri="{FF2B5EF4-FFF2-40B4-BE49-F238E27FC236}">
                      <a16:creationId xmlns:a16="http://schemas.microsoft.com/office/drawing/2014/main" id="{C95E9E0E-39D6-40F3-9EB0-5CECF77EAAC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7" name="Straight Connector 126">
                  <a:extLst>
                    <a:ext uri="{FF2B5EF4-FFF2-40B4-BE49-F238E27FC236}">
                      <a16:creationId xmlns:a16="http://schemas.microsoft.com/office/drawing/2014/main" id="{31DD3E12-2D5F-4E00-956D-FEFEC4935B5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11" name="Group 110">
                <a:extLst>
                  <a:ext uri="{FF2B5EF4-FFF2-40B4-BE49-F238E27FC236}">
                    <a16:creationId xmlns:a16="http://schemas.microsoft.com/office/drawing/2014/main" id="{090C7423-6453-4745-AD58-03BDC5B1D8E1}"/>
                  </a:ext>
                </a:extLst>
              </p:cNvPr>
              <p:cNvGrpSpPr/>
              <p:nvPr/>
            </p:nvGrpSpPr>
            <p:grpSpPr>
              <a:xfrm rot="16200000">
                <a:off x="4168243" y="3655828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113" name="Straight Connector 112">
                  <a:extLst>
                    <a:ext uri="{FF2B5EF4-FFF2-40B4-BE49-F238E27FC236}">
                      <a16:creationId xmlns:a16="http://schemas.microsoft.com/office/drawing/2014/main" id="{7F7BB193-12AB-469D-9677-C7320708456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4" name="Straight Connector 113">
                  <a:extLst>
                    <a:ext uri="{FF2B5EF4-FFF2-40B4-BE49-F238E27FC236}">
                      <a16:creationId xmlns:a16="http://schemas.microsoft.com/office/drawing/2014/main" id="{3D4DE5CC-2735-4CBC-BFE9-39B04DBA161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12" name="Straight Connector 111">
                <a:extLst>
                  <a:ext uri="{FF2B5EF4-FFF2-40B4-BE49-F238E27FC236}">
                    <a16:creationId xmlns:a16="http://schemas.microsoft.com/office/drawing/2014/main" id="{3395EFCE-C23A-4ED8-B71F-AAED23C3FB7E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4308632" y="3609324"/>
                <a:ext cx="134708" cy="60283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31" name="Straight Connector 130">
              <a:extLst>
                <a:ext uri="{FF2B5EF4-FFF2-40B4-BE49-F238E27FC236}">
                  <a16:creationId xmlns:a16="http://schemas.microsoft.com/office/drawing/2014/main" id="{09C7CB5F-5645-49FF-87A1-875ADC4D722B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716043" y="5346046"/>
              <a:ext cx="0" cy="191363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2" name="Rectangle 131">
                  <a:extLst>
                    <a:ext uri="{FF2B5EF4-FFF2-40B4-BE49-F238E27FC236}">
                      <a16:creationId xmlns:a16="http://schemas.microsoft.com/office/drawing/2014/main" id="{CA7AA1E2-E3FE-4C64-B510-639F669112F0}"/>
                    </a:ext>
                  </a:extLst>
                </p:cNvPr>
                <p:cNvSpPr/>
                <p:nvPr/>
              </p:nvSpPr>
              <p:spPr>
                <a:xfrm>
                  <a:off x="5852968" y="4825297"/>
                  <a:ext cx="700833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>
                            <a:latin typeface="Cambria Math" panose="02040503050406030204" pitchFamily="18" charset="0"/>
                          </a:rPr>
                          <m:t>1 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m:rPr>
                            <m:sty m:val="p"/>
                          </m:rPr>
                          <a:rPr lang="el-GR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Ω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32" name="Rectangle 131">
                  <a:extLst>
                    <a:ext uri="{FF2B5EF4-FFF2-40B4-BE49-F238E27FC236}">
                      <a16:creationId xmlns:a16="http://schemas.microsoft.com/office/drawing/2014/main" id="{CA7AA1E2-E3FE-4C64-B510-639F669112F0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852968" y="4825297"/>
                  <a:ext cx="700833" cy="369332"/>
                </a:xfrm>
                <a:prstGeom prst="rect">
                  <a:avLst/>
                </a:prstGeom>
                <a:blipFill>
                  <a:blip r:embed="rId1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36" name="Rectangle 135">
              <a:extLst>
                <a:ext uri="{FF2B5EF4-FFF2-40B4-BE49-F238E27FC236}">
                  <a16:creationId xmlns:a16="http://schemas.microsoft.com/office/drawing/2014/main" id="{A9CFF28E-C091-47AF-83E2-6DE317240147}"/>
                </a:ext>
              </a:extLst>
            </p:cNvPr>
            <p:cNvSpPr/>
            <p:nvPr/>
          </p:nvSpPr>
          <p:spPr>
            <a:xfrm>
              <a:off x="4372412" y="2309596"/>
              <a:ext cx="603050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dirty="0"/>
                <a:t>10 V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8" name="Rectangle 137">
                  <a:extLst>
                    <a:ext uri="{FF2B5EF4-FFF2-40B4-BE49-F238E27FC236}">
                      <a16:creationId xmlns:a16="http://schemas.microsoft.com/office/drawing/2014/main" id="{F73E2E6E-3328-49AD-9EA3-15EC11863744}"/>
                    </a:ext>
                  </a:extLst>
                </p:cNvPr>
                <p:cNvSpPr/>
                <p:nvPr/>
              </p:nvSpPr>
              <p:spPr>
                <a:xfrm>
                  <a:off x="5752938" y="4283878"/>
                  <a:ext cx="474682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𝐸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38" name="Rectangle 137">
                  <a:extLst>
                    <a:ext uri="{FF2B5EF4-FFF2-40B4-BE49-F238E27FC236}">
                      <a16:creationId xmlns:a16="http://schemas.microsoft.com/office/drawing/2014/main" id="{F73E2E6E-3328-49AD-9EA3-15EC11863744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752938" y="4283878"/>
                  <a:ext cx="474682" cy="369332"/>
                </a:xfrm>
                <a:prstGeom prst="rect">
                  <a:avLst/>
                </a:prstGeom>
                <a:blipFill>
                  <a:blip r:embed="rId1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41" name="Oval 140">
              <a:extLst>
                <a:ext uri="{FF2B5EF4-FFF2-40B4-BE49-F238E27FC236}">
                  <a16:creationId xmlns:a16="http://schemas.microsoft.com/office/drawing/2014/main" id="{5460039B-C430-44A1-A3CD-54BAFF48BE7C}"/>
                </a:ext>
              </a:extLst>
            </p:cNvPr>
            <p:cNvSpPr/>
            <p:nvPr/>
          </p:nvSpPr>
          <p:spPr>
            <a:xfrm>
              <a:off x="5706426" y="4488317"/>
              <a:ext cx="45720" cy="4572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4" name="Rectangle 133">
                  <a:extLst>
                    <a:ext uri="{FF2B5EF4-FFF2-40B4-BE49-F238E27FC236}">
                      <a16:creationId xmlns:a16="http://schemas.microsoft.com/office/drawing/2014/main" id="{17AB7ACE-CBAE-426F-9F1A-48EC12C3CFF9}"/>
                    </a:ext>
                  </a:extLst>
                </p:cNvPr>
                <p:cNvSpPr/>
                <p:nvPr/>
              </p:nvSpPr>
              <p:spPr>
                <a:xfrm>
                  <a:off x="3610405" y="4382798"/>
                  <a:ext cx="1304011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14:m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𝐼</m:t>
                      </m:r>
                      <m:r>
                        <a:rPr lang="en-US" b="0" i="1" baseline="-25000" smtClean="0">
                          <a:latin typeface="Cambria Math" panose="02040503050406030204" pitchFamily="18" charset="0"/>
                        </a:rPr>
                        <m:t>𝐵</m:t>
                      </m:r>
                    </m:oMath>
                  </a14:m>
                  <a:r>
                    <a:rPr lang="en-US" dirty="0">
                      <a:solidFill>
                        <a:srgbClr val="FF0000"/>
                      </a:solidFill>
                      <a:ea typeface="Cambria Math" panose="02040503050406030204" pitchFamily="18" charset="0"/>
                    </a:rPr>
                    <a:t> </a:t>
                  </a:r>
                  <a14:m>
                    <m:oMath xmlns:m="http://schemas.openxmlformats.org/officeDocument/2006/math">
                      <m:r>
                        <a:rPr lang="en-US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=18 </m:t>
                      </m:r>
                      <m:r>
                        <a:rPr lang="en-US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𝜇</m:t>
                      </m:r>
                      <m:r>
                        <a:rPr lang="en-US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𝐴</m:t>
                      </m:r>
                      <m:r>
                        <a:rPr lang="en-US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</m:oMath>
                  </a14:m>
                  <a:endParaRPr lang="en-US" baseline="-25000" dirty="0"/>
                </a:p>
              </p:txBody>
            </p:sp>
          </mc:Choice>
          <mc:Fallback xmlns="">
            <p:sp>
              <p:nvSpPr>
                <p:cNvPr id="134" name="Rectangle 133">
                  <a:extLst>
                    <a:ext uri="{FF2B5EF4-FFF2-40B4-BE49-F238E27FC236}">
                      <a16:creationId xmlns:a16="http://schemas.microsoft.com/office/drawing/2014/main" id="{17AB7ACE-CBAE-426F-9F1A-48EC12C3CFF9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610405" y="4382798"/>
                  <a:ext cx="1304011" cy="369332"/>
                </a:xfrm>
                <a:prstGeom prst="rect">
                  <a:avLst/>
                </a:prstGeom>
                <a:blipFill>
                  <a:blip r:embed="rId14"/>
                  <a:stretch>
                    <a:fillRect b="-10000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5" name="Straight Arrow Connector 14">
              <a:extLst>
                <a:ext uri="{FF2B5EF4-FFF2-40B4-BE49-F238E27FC236}">
                  <a16:creationId xmlns:a16="http://schemas.microsoft.com/office/drawing/2014/main" id="{5494D384-8AB2-4584-BE08-E3939EB5A438}"/>
                </a:ext>
              </a:extLst>
            </p:cNvPr>
            <p:cNvCxnSpPr/>
            <p:nvPr/>
          </p:nvCxnSpPr>
          <p:spPr>
            <a:xfrm>
              <a:off x="3925692" y="4313999"/>
              <a:ext cx="446720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92" name="TextBox 91">
                <a:extLst>
                  <a:ext uri="{FF2B5EF4-FFF2-40B4-BE49-F238E27FC236}">
                    <a16:creationId xmlns:a16="http://schemas.microsoft.com/office/drawing/2014/main" id="{08362607-D08C-4E9C-B486-0D05BD8F5CCC}"/>
                  </a:ext>
                </a:extLst>
              </p:cNvPr>
              <p:cNvSpPr txBox="1"/>
              <p:nvPr/>
            </p:nvSpPr>
            <p:spPr>
              <a:xfrm>
                <a:off x="7640592" y="4073824"/>
                <a:ext cx="3888588" cy="27699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𝐸</m:t>
                          </m:r>
                        </m:sub>
                      </m:sSub>
                      <m:r>
                        <a:rPr lang="en-US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𝐼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𝐸</m:t>
                          </m:r>
                        </m:sub>
                      </m:sSub>
                      <m:r>
                        <a:rPr lang="en-US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 </m:t>
                      </m:r>
                      <m:sSub>
                        <m:sSubPr>
                          <m:ctrlPr>
                            <a:rPr lang="en-US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𝐸</m:t>
                          </m:r>
                        </m:sub>
                      </m:sSub>
                      <m:r>
                        <a:rPr lang="en-US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1.746 </m:t>
                      </m:r>
                      <m:r>
                        <a:rPr lang="en-US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𝑚𝐴</m:t>
                      </m:r>
                      <m:r>
                        <a:rPr lang="en-US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∗1 </m:t>
                      </m:r>
                      <m:r>
                        <a:rPr lang="en-US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𝑘</m:t>
                      </m:r>
                      <m:r>
                        <m:rPr>
                          <m:sty m:val="p"/>
                        </m:rPr>
                        <a:rPr lang="el-GR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Ω</m:t>
                      </m:r>
                      <m:r>
                        <a:rPr lang="en-US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=1.7 </m:t>
                      </m:r>
                      <m:r>
                        <a:rPr lang="en-US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𝑉</m:t>
                      </m:r>
                    </m:oMath>
                  </m:oMathPara>
                </a14:m>
                <a:endParaRPr lang="en-US" b="0" i="1" dirty="0">
                  <a:solidFill>
                    <a:srgbClr val="0070C0"/>
                  </a:solidFill>
                  <a:latin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92" name="TextBox 91">
                <a:extLst>
                  <a:ext uri="{FF2B5EF4-FFF2-40B4-BE49-F238E27FC236}">
                    <a16:creationId xmlns:a16="http://schemas.microsoft.com/office/drawing/2014/main" id="{08362607-D08C-4E9C-B486-0D05BD8F5CC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40592" y="4073824"/>
                <a:ext cx="3888588" cy="276999"/>
              </a:xfrm>
              <a:prstGeom prst="rect">
                <a:avLst/>
              </a:prstGeom>
              <a:blipFill>
                <a:blip r:embed="rId15"/>
                <a:stretch>
                  <a:fillRect l="-2038" r="-1411" b="-1739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3" name="Content Placeholder 2">
            <a:extLst>
              <a:ext uri="{FF2B5EF4-FFF2-40B4-BE49-F238E27FC236}">
                <a16:creationId xmlns:a16="http://schemas.microsoft.com/office/drawing/2014/main" id="{D604F684-0367-4D9C-B402-347E40117CA0}"/>
              </a:ext>
            </a:extLst>
          </p:cNvPr>
          <p:cNvSpPr txBox="1">
            <a:spLocks/>
          </p:cNvSpPr>
          <p:nvPr/>
        </p:nvSpPr>
        <p:spPr>
          <a:xfrm>
            <a:off x="7313327" y="4769807"/>
            <a:ext cx="4547201" cy="44477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FF0000"/>
                </a:solidFill>
              </a:rPr>
              <a:t> What is the collector current?</a:t>
            </a:r>
            <a:endParaRPr lang="en-US" sz="2400" baseline="-25000" dirty="0">
              <a:solidFill>
                <a:srgbClr val="FF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4" name="TextBox 93">
                <a:extLst>
                  <a:ext uri="{FF2B5EF4-FFF2-40B4-BE49-F238E27FC236}">
                    <a16:creationId xmlns:a16="http://schemas.microsoft.com/office/drawing/2014/main" id="{D9E7DD92-E9CE-47DF-9AA8-59A0FBEC168D}"/>
                  </a:ext>
                </a:extLst>
              </p:cNvPr>
              <p:cNvSpPr txBox="1"/>
              <p:nvPr/>
            </p:nvSpPr>
            <p:spPr>
              <a:xfrm>
                <a:off x="7782558" y="5358268"/>
                <a:ext cx="3888588" cy="27699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𝐼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𝐶</m:t>
                          </m:r>
                        </m:sub>
                      </m:sSub>
                      <m:r>
                        <a:rPr lang="en-US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𝐼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𝐸</m:t>
                          </m:r>
                        </m:sub>
                      </m:sSub>
                      <m:r>
                        <a:rPr lang="en-US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en-US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𝐼</m:t>
                          </m:r>
                        </m:e>
                        <m:sub>
                          <m:r>
                            <a:rPr lang="en-US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𝐵</m:t>
                          </m:r>
                        </m:sub>
                      </m:sSub>
                      <m:r>
                        <a:rPr lang="en-US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1.728 </m:t>
                      </m:r>
                      <m:r>
                        <a:rPr lang="en-US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𝑚𝐴</m:t>
                      </m:r>
                    </m:oMath>
                  </m:oMathPara>
                </a14:m>
                <a:endParaRPr lang="en-US" b="0" i="1" dirty="0">
                  <a:solidFill>
                    <a:srgbClr val="0070C0"/>
                  </a:solidFill>
                  <a:latin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94" name="TextBox 93">
                <a:extLst>
                  <a:ext uri="{FF2B5EF4-FFF2-40B4-BE49-F238E27FC236}">
                    <a16:creationId xmlns:a16="http://schemas.microsoft.com/office/drawing/2014/main" id="{D9E7DD92-E9CE-47DF-9AA8-59A0FBEC168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82558" y="5358268"/>
                <a:ext cx="3888588" cy="276999"/>
              </a:xfrm>
              <a:prstGeom prst="rect">
                <a:avLst/>
              </a:prstGeom>
              <a:blipFill>
                <a:blip r:embed="rId16"/>
                <a:stretch>
                  <a:fillRect l="-2194" b="-1777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9543223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7" grpId="0"/>
      <p:bldP spid="148" grpId="0"/>
      <p:bldP spid="150" grpId="0"/>
      <p:bldP spid="92" grpId="0"/>
      <p:bldP spid="93" grpId="0"/>
      <p:bldP spid="94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2B873C-BDF3-47A7-990F-4F0F018797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5034" y="365220"/>
            <a:ext cx="10668000" cy="1325563"/>
          </a:xfrm>
        </p:spPr>
        <p:txBody>
          <a:bodyPr/>
          <a:lstStyle/>
          <a:p>
            <a:r>
              <a:rPr lang="en-US" dirty="0"/>
              <a:t>Common Emitter Amplifier Circuit – Example 6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59C463-062A-4391-A005-C3CFA0280E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783626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Find the values of the DC currents and voltages of the circuit.  The transistor has </a:t>
            </a:r>
            <a:r>
              <a:rPr lang="el-GR" dirty="0"/>
              <a:t>β</a:t>
            </a:r>
            <a:r>
              <a:rPr lang="en-US" dirty="0"/>
              <a:t> = 96.</a:t>
            </a:r>
          </a:p>
        </p:txBody>
      </p:sp>
      <p:grpSp>
        <p:nvGrpSpPr>
          <p:cNvPr id="17" name="Group 16">
            <a:extLst>
              <a:ext uri="{FF2B5EF4-FFF2-40B4-BE49-F238E27FC236}">
                <a16:creationId xmlns:a16="http://schemas.microsoft.com/office/drawing/2014/main" id="{3FAFDA61-1E0F-4A33-8787-DD1F99B351E3}"/>
              </a:ext>
            </a:extLst>
          </p:cNvPr>
          <p:cNvGrpSpPr/>
          <p:nvPr/>
        </p:nvGrpSpPr>
        <p:grpSpPr>
          <a:xfrm>
            <a:off x="444414" y="2545366"/>
            <a:ext cx="6538554" cy="3631597"/>
            <a:chOff x="708069" y="2309596"/>
            <a:chExt cx="6538554" cy="3631597"/>
          </a:xfrm>
        </p:grpSpPr>
        <p:grpSp>
          <p:nvGrpSpPr>
            <p:cNvPr id="116" name="Group 115">
              <a:extLst>
                <a:ext uri="{FF2B5EF4-FFF2-40B4-BE49-F238E27FC236}">
                  <a16:creationId xmlns:a16="http://schemas.microsoft.com/office/drawing/2014/main" id="{B6EC8711-B3C5-48A0-AE95-D2C11E8D46A1}"/>
                </a:ext>
              </a:extLst>
            </p:cNvPr>
            <p:cNvGrpSpPr/>
            <p:nvPr/>
          </p:nvGrpSpPr>
          <p:grpSpPr>
            <a:xfrm>
              <a:off x="5547650" y="2895524"/>
              <a:ext cx="298207" cy="660991"/>
              <a:chOff x="4147623" y="3602364"/>
              <a:chExt cx="297702" cy="797860"/>
            </a:xfrm>
          </p:grpSpPr>
          <p:grpSp>
            <p:nvGrpSpPr>
              <p:cNvPr id="117" name="Group 116">
                <a:extLst>
                  <a:ext uri="{FF2B5EF4-FFF2-40B4-BE49-F238E27FC236}">
                    <a16:creationId xmlns:a16="http://schemas.microsoft.com/office/drawing/2014/main" id="{B698F0B2-9AD2-46A3-87D3-7283ACF4511C}"/>
                  </a:ext>
                </a:extLst>
              </p:cNvPr>
              <p:cNvGrpSpPr/>
              <p:nvPr/>
            </p:nvGrpSpPr>
            <p:grpSpPr>
              <a:xfrm rot="16200000">
                <a:off x="4190919" y="4152918"/>
                <a:ext cx="204010" cy="290601"/>
                <a:chOff x="3608294" y="2623632"/>
                <a:chExt cx="204010" cy="290601"/>
              </a:xfrm>
            </p:grpSpPr>
            <p:cxnSp>
              <p:nvCxnSpPr>
                <p:cNvPr id="125" name="Straight Connector 124">
                  <a:extLst>
                    <a:ext uri="{FF2B5EF4-FFF2-40B4-BE49-F238E27FC236}">
                      <a16:creationId xmlns:a16="http://schemas.microsoft.com/office/drawing/2014/main" id="{8A4A04E1-4457-4CC2-8046-F3E8B370B53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6" name="Straight Connector 125">
                  <a:extLst>
                    <a:ext uri="{FF2B5EF4-FFF2-40B4-BE49-F238E27FC236}">
                      <a16:creationId xmlns:a16="http://schemas.microsoft.com/office/drawing/2014/main" id="{F857E697-93BB-4568-B3E7-DECFE7AE2D4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18" name="Group 117">
                <a:extLst>
                  <a:ext uri="{FF2B5EF4-FFF2-40B4-BE49-F238E27FC236}">
                    <a16:creationId xmlns:a16="http://schemas.microsoft.com/office/drawing/2014/main" id="{D43EA4A0-D5A0-4D41-B56C-F98F8D605A79}"/>
                  </a:ext>
                </a:extLst>
              </p:cNvPr>
              <p:cNvGrpSpPr/>
              <p:nvPr/>
            </p:nvGrpSpPr>
            <p:grpSpPr>
              <a:xfrm rot="16200000">
                <a:off x="4168243" y="3919260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123" name="Straight Connector 122">
                  <a:extLst>
                    <a:ext uri="{FF2B5EF4-FFF2-40B4-BE49-F238E27FC236}">
                      <a16:creationId xmlns:a16="http://schemas.microsoft.com/office/drawing/2014/main" id="{0840DCFF-B140-4BB7-8185-7CE0A74939E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4" name="Straight Connector 123">
                  <a:extLst>
                    <a:ext uri="{FF2B5EF4-FFF2-40B4-BE49-F238E27FC236}">
                      <a16:creationId xmlns:a16="http://schemas.microsoft.com/office/drawing/2014/main" id="{4B08FBD4-B753-435C-9865-B2072C847223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19" name="Group 118">
                <a:extLst>
                  <a:ext uri="{FF2B5EF4-FFF2-40B4-BE49-F238E27FC236}">
                    <a16:creationId xmlns:a16="http://schemas.microsoft.com/office/drawing/2014/main" id="{FD680264-579F-4AFA-8D27-F4D97F63BDD2}"/>
                  </a:ext>
                </a:extLst>
              </p:cNvPr>
              <p:cNvGrpSpPr/>
              <p:nvPr/>
            </p:nvGrpSpPr>
            <p:grpSpPr>
              <a:xfrm rot="16200000">
                <a:off x="4168243" y="3655828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121" name="Straight Connector 120">
                  <a:extLst>
                    <a:ext uri="{FF2B5EF4-FFF2-40B4-BE49-F238E27FC236}">
                      <a16:creationId xmlns:a16="http://schemas.microsoft.com/office/drawing/2014/main" id="{EA091034-A84F-4BAE-ABA8-DE1D033960B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2" name="Straight Connector 121">
                  <a:extLst>
                    <a:ext uri="{FF2B5EF4-FFF2-40B4-BE49-F238E27FC236}">
                      <a16:creationId xmlns:a16="http://schemas.microsoft.com/office/drawing/2014/main" id="{18CC830C-9927-4CCD-A509-0D7DC686140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20" name="Straight Connector 119">
                <a:extLst>
                  <a:ext uri="{FF2B5EF4-FFF2-40B4-BE49-F238E27FC236}">
                    <a16:creationId xmlns:a16="http://schemas.microsoft.com/office/drawing/2014/main" id="{A68A7AFD-32CA-4FB3-99F5-ABF4BFDD2530}"/>
                  </a:ext>
                </a:extLst>
              </p:cNvPr>
              <p:cNvCxnSpPr>
                <a:cxnSpLocks/>
              </p:cNvCxnSpPr>
              <p:nvPr/>
            </p:nvCxnSpPr>
            <p:spPr>
              <a:xfrm rot="16200000" flipV="1">
                <a:off x="4335006" y="3561273"/>
                <a:ext cx="67243" cy="1494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28" name="Straight Connector 127">
              <a:extLst>
                <a:ext uri="{FF2B5EF4-FFF2-40B4-BE49-F238E27FC236}">
                  <a16:creationId xmlns:a16="http://schemas.microsoft.com/office/drawing/2014/main" id="{7A968A10-339E-4412-A313-E8AACADC8AF3}"/>
                </a:ext>
              </a:extLst>
            </p:cNvPr>
            <p:cNvCxnSpPr>
              <a:cxnSpLocks/>
            </p:cNvCxnSpPr>
            <p:nvPr/>
          </p:nvCxnSpPr>
          <p:spPr>
            <a:xfrm>
              <a:off x="5699657" y="2733322"/>
              <a:ext cx="0" cy="16459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3" name="Straight Connector 132">
              <a:extLst>
                <a:ext uri="{FF2B5EF4-FFF2-40B4-BE49-F238E27FC236}">
                  <a16:creationId xmlns:a16="http://schemas.microsoft.com/office/drawing/2014/main" id="{28521335-D02D-47DA-B556-6271C161BBD4}"/>
                </a:ext>
              </a:extLst>
            </p:cNvPr>
            <p:cNvCxnSpPr/>
            <p:nvPr/>
          </p:nvCxnSpPr>
          <p:spPr>
            <a:xfrm flipV="1">
              <a:off x="5722773" y="3666222"/>
              <a:ext cx="930346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9" name="Rectangle 138">
                  <a:extLst>
                    <a:ext uri="{FF2B5EF4-FFF2-40B4-BE49-F238E27FC236}">
                      <a16:creationId xmlns:a16="http://schemas.microsoft.com/office/drawing/2014/main" id="{EC8679BA-8C7C-4D2A-BA44-289C78D97E30}"/>
                    </a:ext>
                  </a:extLst>
                </p:cNvPr>
                <p:cNvSpPr/>
                <p:nvPr/>
              </p:nvSpPr>
              <p:spPr>
                <a:xfrm>
                  <a:off x="2398164" y="4589458"/>
                  <a:ext cx="745012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 smtClean="0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.5 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𝑉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39" name="Rectangle 138">
                  <a:extLst>
                    <a:ext uri="{FF2B5EF4-FFF2-40B4-BE49-F238E27FC236}">
                      <a16:creationId xmlns:a16="http://schemas.microsoft.com/office/drawing/2014/main" id="{EC8679BA-8C7C-4D2A-BA44-289C78D97E30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398164" y="4589458"/>
                  <a:ext cx="745012" cy="369332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0" name="Rectangle 139">
                  <a:extLst>
                    <a:ext uri="{FF2B5EF4-FFF2-40B4-BE49-F238E27FC236}">
                      <a16:creationId xmlns:a16="http://schemas.microsoft.com/office/drawing/2014/main" id="{F8A2A834-263B-4F69-B29A-EEA5005D9245}"/>
                    </a:ext>
                  </a:extLst>
                </p:cNvPr>
                <p:cNvSpPr/>
                <p:nvPr/>
              </p:nvSpPr>
              <p:spPr>
                <a:xfrm>
                  <a:off x="6599266" y="3409834"/>
                  <a:ext cx="647357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𝑜𝑢𝑡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40" name="Rectangle 139">
                  <a:extLst>
                    <a:ext uri="{FF2B5EF4-FFF2-40B4-BE49-F238E27FC236}">
                      <a16:creationId xmlns:a16="http://schemas.microsoft.com/office/drawing/2014/main" id="{F8A2A834-263B-4F69-B29A-EEA5005D9245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599266" y="3409834"/>
                  <a:ext cx="647357" cy="369332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3" name="Rectangle 142">
                  <a:extLst>
                    <a:ext uri="{FF2B5EF4-FFF2-40B4-BE49-F238E27FC236}">
                      <a16:creationId xmlns:a16="http://schemas.microsoft.com/office/drawing/2014/main" id="{88F09F6F-4669-4B7C-9FBC-6F15C44FBB68}"/>
                    </a:ext>
                  </a:extLst>
                </p:cNvPr>
                <p:cNvSpPr/>
                <p:nvPr/>
              </p:nvSpPr>
              <p:spPr>
                <a:xfrm>
                  <a:off x="1546635" y="3532193"/>
                  <a:ext cx="41069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 smtClean="0">
                            <a:latin typeface="Cambria Math" panose="02040503050406030204" pitchFamily="18" charset="0"/>
                          </a:rPr>
                          <m:t>+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43" name="Rectangle 142">
                  <a:extLst>
                    <a:ext uri="{FF2B5EF4-FFF2-40B4-BE49-F238E27FC236}">
                      <a16:creationId xmlns:a16="http://schemas.microsoft.com/office/drawing/2014/main" id="{88F09F6F-4669-4B7C-9FBC-6F15C44FBB68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546635" y="3532193"/>
                  <a:ext cx="410690" cy="369332"/>
                </a:xfrm>
                <a:prstGeom prst="rect">
                  <a:avLst/>
                </a:prstGeom>
                <a:blipFill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4" name="Rectangle 143">
                  <a:extLst>
                    <a:ext uri="{FF2B5EF4-FFF2-40B4-BE49-F238E27FC236}">
                      <a16:creationId xmlns:a16="http://schemas.microsoft.com/office/drawing/2014/main" id="{2F34035C-63FF-4610-9654-DE84DD52E2D1}"/>
                    </a:ext>
                  </a:extLst>
                </p:cNvPr>
                <p:cNvSpPr/>
                <p:nvPr/>
              </p:nvSpPr>
              <p:spPr>
                <a:xfrm>
                  <a:off x="5838742" y="3014620"/>
                  <a:ext cx="700833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>
                            <a:latin typeface="Cambria Math" panose="02040503050406030204" pitchFamily="18" charset="0"/>
                          </a:rPr>
                          <m:t>2 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m:rPr>
                            <m:sty m:val="p"/>
                          </m:rPr>
                          <a:rPr lang="el-GR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Ω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44" name="Rectangle 143">
                  <a:extLst>
                    <a:ext uri="{FF2B5EF4-FFF2-40B4-BE49-F238E27FC236}">
                      <a16:creationId xmlns:a16="http://schemas.microsoft.com/office/drawing/2014/main" id="{2F34035C-63FF-4610-9654-DE84DD52E2D1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838742" y="3014620"/>
                  <a:ext cx="700833" cy="369332"/>
                </a:xfrm>
                <a:prstGeom prst="rect">
                  <a:avLst/>
                </a:prstGeom>
                <a:blipFill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5" name="Rectangle 144">
                  <a:extLst>
                    <a:ext uri="{FF2B5EF4-FFF2-40B4-BE49-F238E27FC236}">
                      <a16:creationId xmlns:a16="http://schemas.microsoft.com/office/drawing/2014/main" id="{DA883D58-111C-4598-A228-DF754EF2CC42}"/>
                    </a:ext>
                  </a:extLst>
                </p:cNvPr>
                <p:cNvSpPr/>
                <p:nvPr/>
              </p:nvSpPr>
              <p:spPr>
                <a:xfrm>
                  <a:off x="708069" y="3828722"/>
                  <a:ext cx="1107098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14:m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𝐶𝐶</m:t>
                          </m:r>
                        </m:sub>
                      </m:sSub>
                    </m:oMath>
                  </a14:m>
                  <a:r>
                    <a:rPr lang="en-US" dirty="0"/>
                    <a:t>= 10 V</a:t>
                  </a:r>
                </a:p>
              </p:txBody>
            </p:sp>
          </mc:Choice>
          <mc:Fallback xmlns="">
            <p:sp>
              <p:nvSpPr>
                <p:cNvPr id="145" name="Rectangle 144">
                  <a:extLst>
                    <a:ext uri="{FF2B5EF4-FFF2-40B4-BE49-F238E27FC236}">
                      <a16:creationId xmlns:a16="http://schemas.microsoft.com/office/drawing/2014/main" id="{DA883D58-111C-4598-A228-DF754EF2CC42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08069" y="3828722"/>
                  <a:ext cx="1107098" cy="369332"/>
                </a:xfrm>
                <a:prstGeom prst="rect">
                  <a:avLst/>
                </a:prstGeom>
                <a:blipFill>
                  <a:blip r:embed="rId7"/>
                  <a:stretch>
                    <a:fillRect t="-10000" r="-3846" b="-26667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47" name="Straight Connector 146">
              <a:extLst>
                <a:ext uri="{FF2B5EF4-FFF2-40B4-BE49-F238E27FC236}">
                  <a16:creationId xmlns:a16="http://schemas.microsoft.com/office/drawing/2014/main" id="{517D5D16-7DB6-4762-9AEB-33C664B67E94}"/>
                </a:ext>
              </a:extLst>
            </p:cNvPr>
            <p:cNvCxnSpPr/>
            <p:nvPr/>
          </p:nvCxnSpPr>
          <p:spPr>
            <a:xfrm>
              <a:off x="4967306" y="5540156"/>
              <a:ext cx="0" cy="27276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4" name="Group 3">
              <a:extLst>
                <a:ext uri="{FF2B5EF4-FFF2-40B4-BE49-F238E27FC236}">
                  <a16:creationId xmlns:a16="http://schemas.microsoft.com/office/drawing/2014/main" id="{92411F75-780B-4FF4-8F5B-D1057DF7009D}"/>
                </a:ext>
              </a:extLst>
            </p:cNvPr>
            <p:cNvGrpSpPr/>
            <p:nvPr/>
          </p:nvGrpSpPr>
          <p:grpSpPr>
            <a:xfrm rot="5400000" flipH="1">
              <a:off x="4527152" y="3505518"/>
              <a:ext cx="1145196" cy="1237373"/>
              <a:chOff x="8980594" y="3428997"/>
              <a:chExt cx="1145196" cy="1237373"/>
            </a:xfrm>
          </p:grpSpPr>
          <p:cxnSp>
            <p:nvCxnSpPr>
              <p:cNvPr id="5" name="Straight Connector 4">
                <a:extLst>
                  <a:ext uri="{FF2B5EF4-FFF2-40B4-BE49-F238E27FC236}">
                    <a16:creationId xmlns:a16="http://schemas.microsoft.com/office/drawing/2014/main" id="{89B70155-E860-4D0C-877F-12C7C1D62DC8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H="1" flipV="1">
                <a:off x="9110261" y="3299332"/>
                <a:ext cx="2392" cy="2617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" name="Straight Connector 5">
                <a:extLst>
                  <a:ext uri="{FF2B5EF4-FFF2-40B4-BE49-F238E27FC236}">
                    <a16:creationId xmlns:a16="http://schemas.microsoft.com/office/drawing/2014/main" id="{B5E8588B-25D4-42C2-A371-FFD474860EC3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V="1">
                <a:off x="10019823" y="3323032"/>
                <a:ext cx="1" cy="211932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" name="Straight Connector 6">
                <a:extLst>
                  <a:ext uri="{FF2B5EF4-FFF2-40B4-BE49-F238E27FC236}">
                    <a16:creationId xmlns:a16="http://schemas.microsoft.com/office/drawing/2014/main" id="{80878921-5277-4FC5-8234-DB0B6F526346}"/>
                  </a:ext>
                </a:extLst>
              </p:cNvPr>
              <p:cNvCxnSpPr/>
              <p:nvPr/>
            </p:nvCxnSpPr>
            <p:spPr>
              <a:xfrm>
                <a:off x="9294428" y="3857639"/>
                <a:ext cx="609600" cy="0"/>
              </a:xfrm>
              <a:prstGeom prst="line">
                <a:avLst/>
              </a:prstGeom>
              <a:ln w="190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" name="Straight Arrow Connector 7">
                <a:extLst>
                  <a:ext uri="{FF2B5EF4-FFF2-40B4-BE49-F238E27FC236}">
                    <a16:creationId xmlns:a16="http://schemas.microsoft.com/office/drawing/2014/main" id="{F5755409-D6F5-4821-A344-CFA0D2A381AA}"/>
                  </a:ext>
                </a:extLst>
              </p:cNvPr>
              <p:cNvCxnSpPr/>
              <p:nvPr/>
            </p:nvCxnSpPr>
            <p:spPr>
              <a:xfrm>
                <a:off x="9242323" y="3429000"/>
                <a:ext cx="206477" cy="436013"/>
              </a:xfrm>
              <a:prstGeom prst="straightConnector1">
                <a:avLst/>
              </a:prstGeom>
              <a:ln>
                <a:headEnd type="triangle"/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" name="Straight Connector 8">
                <a:extLst>
                  <a:ext uri="{FF2B5EF4-FFF2-40B4-BE49-F238E27FC236}">
                    <a16:creationId xmlns:a16="http://schemas.microsoft.com/office/drawing/2014/main" id="{E25465C7-BDF3-4ECB-8841-6C099691FF10}"/>
                  </a:ext>
                </a:extLst>
              </p:cNvPr>
              <p:cNvCxnSpPr/>
              <p:nvPr/>
            </p:nvCxnSpPr>
            <p:spPr>
              <a:xfrm flipV="1">
                <a:off x="9743768" y="3428999"/>
                <a:ext cx="170092" cy="436014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" name="Straight Connector 9">
                <a:extLst>
                  <a:ext uri="{FF2B5EF4-FFF2-40B4-BE49-F238E27FC236}">
                    <a16:creationId xmlns:a16="http://schemas.microsoft.com/office/drawing/2014/main" id="{5C216F7A-E136-4D2A-BB07-2786DD4417DF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H="1">
                <a:off x="9197499" y="4262005"/>
                <a:ext cx="80873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EDDA74E1-F3E0-4FEC-B607-EE23F83A0F74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980134" y="5537409"/>
              <a:ext cx="3728280" cy="274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7706AD0C-D5E1-4F17-8210-0228DEBDCAA2}"/>
                </a:ext>
              </a:extLst>
            </p:cNvPr>
            <p:cNvCxnSpPr>
              <a:cxnSpLocks/>
            </p:cNvCxnSpPr>
            <p:nvPr/>
          </p:nvCxnSpPr>
          <p:spPr>
            <a:xfrm>
              <a:off x="1984144" y="2732182"/>
              <a:ext cx="3731899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Connector 71">
              <a:extLst>
                <a:ext uri="{FF2B5EF4-FFF2-40B4-BE49-F238E27FC236}">
                  <a16:creationId xmlns:a16="http://schemas.microsoft.com/office/drawing/2014/main" id="{C4D40C0F-805D-4811-B82B-7A971BCAC676}"/>
                </a:ext>
              </a:extLst>
            </p:cNvPr>
            <p:cNvCxnSpPr>
              <a:cxnSpLocks/>
            </p:cNvCxnSpPr>
            <p:nvPr/>
          </p:nvCxnSpPr>
          <p:spPr>
            <a:xfrm>
              <a:off x="2001986" y="2729537"/>
              <a:ext cx="0" cy="116593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3" name="Straight Connector 152">
              <a:extLst>
                <a:ext uri="{FF2B5EF4-FFF2-40B4-BE49-F238E27FC236}">
                  <a16:creationId xmlns:a16="http://schemas.microsoft.com/office/drawing/2014/main" id="{CFD7C63E-6ADD-4026-A1F9-B0E6D0F07E46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234909" y="4084116"/>
              <a:ext cx="612648" cy="294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63" name="Group 162">
              <a:extLst>
                <a:ext uri="{FF2B5EF4-FFF2-40B4-BE49-F238E27FC236}">
                  <a16:creationId xmlns:a16="http://schemas.microsoft.com/office/drawing/2014/main" id="{C35AC96F-8ACB-4242-971B-33F2B4BB7FA8}"/>
                </a:ext>
              </a:extLst>
            </p:cNvPr>
            <p:cNvGrpSpPr/>
            <p:nvPr/>
          </p:nvGrpSpPr>
          <p:grpSpPr>
            <a:xfrm>
              <a:off x="1815168" y="3897263"/>
              <a:ext cx="373658" cy="217606"/>
              <a:chOff x="1360627" y="3631962"/>
              <a:chExt cx="373658" cy="217606"/>
            </a:xfrm>
          </p:grpSpPr>
          <p:grpSp>
            <p:nvGrpSpPr>
              <p:cNvPr id="159" name="Group 158">
                <a:extLst>
                  <a:ext uri="{FF2B5EF4-FFF2-40B4-BE49-F238E27FC236}">
                    <a16:creationId xmlns:a16="http://schemas.microsoft.com/office/drawing/2014/main" id="{5205B488-B5D6-4174-A23C-E235D808BFC1}"/>
                  </a:ext>
                </a:extLst>
              </p:cNvPr>
              <p:cNvGrpSpPr/>
              <p:nvPr/>
            </p:nvGrpSpPr>
            <p:grpSpPr>
              <a:xfrm>
                <a:off x="1360627" y="3631962"/>
                <a:ext cx="365760" cy="71935"/>
                <a:chOff x="1360627" y="3631962"/>
                <a:chExt cx="365760" cy="71935"/>
              </a:xfrm>
            </p:grpSpPr>
            <p:cxnSp>
              <p:nvCxnSpPr>
                <p:cNvPr id="157" name="Straight Connector 156">
                  <a:extLst>
                    <a:ext uri="{FF2B5EF4-FFF2-40B4-BE49-F238E27FC236}">
                      <a16:creationId xmlns:a16="http://schemas.microsoft.com/office/drawing/2014/main" id="{0F026405-EC34-4123-9EFE-43FBC7D4AD6F}"/>
                    </a:ext>
                  </a:extLst>
                </p:cNvPr>
                <p:cNvCxnSpPr/>
                <p:nvPr/>
              </p:nvCxnSpPr>
              <p:spPr>
                <a:xfrm>
                  <a:off x="1360627" y="363196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8" name="Straight Connector 157">
                  <a:extLst>
                    <a:ext uri="{FF2B5EF4-FFF2-40B4-BE49-F238E27FC236}">
                      <a16:creationId xmlns:a16="http://schemas.microsoft.com/office/drawing/2014/main" id="{6E1C9834-C081-4B70-9F52-F85302B67A5D}"/>
                    </a:ext>
                  </a:extLst>
                </p:cNvPr>
                <p:cNvCxnSpPr/>
                <p:nvPr/>
              </p:nvCxnSpPr>
              <p:spPr>
                <a:xfrm>
                  <a:off x="1425247" y="370389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60" name="Group 159">
                <a:extLst>
                  <a:ext uri="{FF2B5EF4-FFF2-40B4-BE49-F238E27FC236}">
                    <a16:creationId xmlns:a16="http://schemas.microsoft.com/office/drawing/2014/main" id="{CA8D76F7-A340-446A-9408-5FA8FD1E9D1A}"/>
                  </a:ext>
                </a:extLst>
              </p:cNvPr>
              <p:cNvGrpSpPr/>
              <p:nvPr/>
            </p:nvGrpSpPr>
            <p:grpSpPr>
              <a:xfrm>
                <a:off x="1368525" y="3777633"/>
                <a:ext cx="365760" cy="71935"/>
                <a:chOff x="1360627" y="3631962"/>
                <a:chExt cx="365760" cy="71935"/>
              </a:xfrm>
            </p:grpSpPr>
            <p:cxnSp>
              <p:nvCxnSpPr>
                <p:cNvPr id="161" name="Straight Connector 160">
                  <a:extLst>
                    <a:ext uri="{FF2B5EF4-FFF2-40B4-BE49-F238E27FC236}">
                      <a16:creationId xmlns:a16="http://schemas.microsoft.com/office/drawing/2014/main" id="{E844EFFE-542F-4327-B68F-20BA2195C3F3}"/>
                    </a:ext>
                  </a:extLst>
                </p:cNvPr>
                <p:cNvCxnSpPr/>
                <p:nvPr/>
              </p:nvCxnSpPr>
              <p:spPr>
                <a:xfrm>
                  <a:off x="1360627" y="363196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2" name="Straight Connector 161">
                  <a:extLst>
                    <a:ext uri="{FF2B5EF4-FFF2-40B4-BE49-F238E27FC236}">
                      <a16:creationId xmlns:a16="http://schemas.microsoft.com/office/drawing/2014/main" id="{ECB3E447-F5BD-4F13-9C10-9C4F7EF2B2BA}"/>
                    </a:ext>
                  </a:extLst>
                </p:cNvPr>
                <p:cNvCxnSpPr/>
                <p:nvPr/>
              </p:nvCxnSpPr>
              <p:spPr>
                <a:xfrm>
                  <a:off x="1425247" y="370389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cxnSp>
          <p:nvCxnSpPr>
            <p:cNvPr id="165" name="Straight Connector 164">
              <a:extLst>
                <a:ext uri="{FF2B5EF4-FFF2-40B4-BE49-F238E27FC236}">
                  <a16:creationId xmlns:a16="http://schemas.microsoft.com/office/drawing/2014/main" id="{5A750D59-8F31-4944-BD75-D28A2724737B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994088" y="4114862"/>
              <a:ext cx="7898" cy="142254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76" name="Group 175">
              <a:extLst>
                <a:ext uri="{FF2B5EF4-FFF2-40B4-BE49-F238E27FC236}">
                  <a16:creationId xmlns:a16="http://schemas.microsoft.com/office/drawing/2014/main" id="{B60B7F4F-EBF8-45A1-BC71-E0D2663CBE03}"/>
                </a:ext>
              </a:extLst>
            </p:cNvPr>
            <p:cNvGrpSpPr/>
            <p:nvPr/>
          </p:nvGrpSpPr>
          <p:grpSpPr>
            <a:xfrm>
              <a:off x="4788920" y="5812925"/>
              <a:ext cx="365760" cy="128268"/>
              <a:chOff x="1360627" y="3631962"/>
              <a:chExt cx="365760" cy="128268"/>
            </a:xfrm>
          </p:grpSpPr>
          <p:grpSp>
            <p:nvGrpSpPr>
              <p:cNvPr id="177" name="Group 176">
                <a:extLst>
                  <a:ext uri="{FF2B5EF4-FFF2-40B4-BE49-F238E27FC236}">
                    <a16:creationId xmlns:a16="http://schemas.microsoft.com/office/drawing/2014/main" id="{0B57E73C-B863-4BA1-8FAE-C0E61645FDA4}"/>
                  </a:ext>
                </a:extLst>
              </p:cNvPr>
              <p:cNvGrpSpPr/>
              <p:nvPr/>
            </p:nvGrpSpPr>
            <p:grpSpPr>
              <a:xfrm>
                <a:off x="1360627" y="3631962"/>
                <a:ext cx="365760" cy="71935"/>
                <a:chOff x="1360627" y="3631962"/>
                <a:chExt cx="365760" cy="71935"/>
              </a:xfrm>
            </p:grpSpPr>
            <p:cxnSp>
              <p:nvCxnSpPr>
                <p:cNvPr id="181" name="Straight Connector 180">
                  <a:extLst>
                    <a:ext uri="{FF2B5EF4-FFF2-40B4-BE49-F238E27FC236}">
                      <a16:creationId xmlns:a16="http://schemas.microsoft.com/office/drawing/2014/main" id="{FD69425D-A377-4993-82D5-77F1B8DEBC26}"/>
                    </a:ext>
                  </a:extLst>
                </p:cNvPr>
                <p:cNvCxnSpPr/>
                <p:nvPr/>
              </p:nvCxnSpPr>
              <p:spPr>
                <a:xfrm>
                  <a:off x="1360627" y="363196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2" name="Straight Connector 181">
                  <a:extLst>
                    <a:ext uri="{FF2B5EF4-FFF2-40B4-BE49-F238E27FC236}">
                      <a16:creationId xmlns:a16="http://schemas.microsoft.com/office/drawing/2014/main" id="{72B07FDF-C993-4987-A434-02E81A910B2C}"/>
                    </a:ext>
                  </a:extLst>
                </p:cNvPr>
                <p:cNvCxnSpPr/>
                <p:nvPr/>
              </p:nvCxnSpPr>
              <p:spPr>
                <a:xfrm>
                  <a:off x="1425247" y="370389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79" name="Straight Connector 178">
                <a:extLst>
                  <a:ext uri="{FF2B5EF4-FFF2-40B4-BE49-F238E27FC236}">
                    <a16:creationId xmlns:a16="http://schemas.microsoft.com/office/drawing/2014/main" id="{055EC15E-D382-4CB1-A6A0-972251381CD6}"/>
                  </a:ext>
                </a:extLst>
              </p:cNvPr>
              <p:cNvCxnSpPr/>
              <p:nvPr/>
            </p:nvCxnSpPr>
            <p:spPr>
              <a:xfrm>
                <a:off x="1478661" y="3760230"/>
                <a:ext cx="13716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84" name="Rectangle 183">
                  <a:extLst>
                    <a:ext uri="{FF2B5EF4-FFF2-40B4-BE49-F238E27FC236}">
                      <a16:creationId xmlns:a16="http://schemas.microsoft.com/office/drawing/2014/main" id="{E4B90A1B-C77E-4C16-BAE7-74E8101B8944}"/>
                    </a:ext>
                  </a:extLst>
                </p:cNvPr>
                <p:cNvSpPr/>
                <p:nvPr/>
              </p:nvSpPr>
              <p:spPr>
                <a:xfrm>
                  <a:off x="1562691" y="4074063"/>
                  <a:ext cx="41069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84" name="Rectangle 183">
                  <a:extLst>
                    <a:ext uri="{FF2B5EF4-FFF2-40B4-BE49-F238E27FC236}">
                      <a16:creationId xmlns:a16="http://schemas.microsoft.com/office/drawing/2014/main" id="{E4B90A1B-C77E-4C16-BAE7-74E8101B8944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562691" y="4074063"/>
                  <a:ext cx="410690" cy="369332"/>
                </a:xfrm>
                <a:prstGeom prst="rect">
                  <a:avLst/>
                </a:prstGeom>
                <a:blipFill>
                  <a:blip r:embed="rId8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86" name="Oval 185">
              <a:extLst>
                <a:ext uri="{FF2B5EF4-FFF2-40B4-BE49-F238E27FC236}">
                  <a16:creationId xmlns:a16="http://schemas.microsoft.com/office/drawing/2014/main" id="{CDC59343-9C03-440C-9C57-08CEEDADFEAD}"/>
                </a:ext>
              </a:extLst>
            </p:cNvPr>
            <p:cNvSpPr/>
            <p:nvPr/>
          </p:nvSpPr>
          <p:spPr>
            <a:xfrm>
              <a:off x="3049964" y="4553935"/>
              <a:ext cx="365760" cy="369331"/>
            </a:xfrm>
            <a:prstGeom prst="ellipse">
              <a:avLst/>
            </a:prstGeom>
            <a:noFill/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87" name="Straight Connector 186">
              <a:extLst>
                <a:ext uri="{FF2B5EF4-FFF2-40B4-BE49-F238E27FC236}">
                  <a16:creationId xmlns:a16="http://schemas.microsoft.com/office/drawing/2014/main" id="{89156AAF-E826-413E-88B2-0024315D5FDA}"/>
                </a:ext>
              </a:extLst>
            </p:cNvPr>
            <p:cNvCxnSpPr>
              <a:cxnSpLocks/>
            </p:cNvCxnSpPr>
            <p:nvPr/>
          </p:nvCxnSpPr>
          <p:spPr>
            <a:xfrm>
              <a:off x="3244070" y="4916106"/>
              <a:ext cx="0" cy="62146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8" name="Straight Connector 187">
              <a:extLst>
                <a:ext uri="{FF2B5EF4-FFF2-40B4-BE49-F238E27FC236}">
                  <a16:creationId xmlns:a16="http://schemas.microsoft.com/office/drawing/2014/main" id="{B5C00CB7-836B-4B9C-A8B7-073D1A5E8A68}"/>
                </a:ext>
              </a:extLst>
            </p:cNvPr>
            <p:cNvCxnSpPr>
              <a:cxnSpLocks/>
            </p:cNvCxnSpPr>
            <p:nvPr/>
          </p:nvCxnSpPr>
          <p:spPr>
            <a:xfrm>
              <a:off x="3228077" y="4074063"/>
              <a:ext cx="6832" cy="47987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91" name="Rectangle 190">
                  <a:extLst>
                    <a:ext uri="{FF2B5EF4-FFF2-40B4-BE49-F238E27FC236}">
                      <a16:creationId xmlns:a16="http://schemas.microsoft.com/office/drawing/2014/main" id="{19EE5356-F6F0-491D-85ED-FCE76BF5D3A3}"/>
                    </a:ext>
                  </a:extLst>
                </p:cNvPr>
                <p:cNvSpPr/>
                <p:nvPr/>
              </p:nvSpPr>
              <p:spPr>
                <a:xfrm>
                  <a:off x="3022520" y="4495835"/>
                  <a:ext cx="41069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 smtClean="0">
                            <a:latin typeface="Cambria Math" panose="02040503050406030204" pitchFamily="18" charset="0"/>
                          </a:rPr>
                          <m:t>+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91" name="Rectangle 190">
                  <a:extLst>
                    <a:ext uri="{FF2B5EF4-FFF2-40B4-BE49-F238E27FC236}">
                      <a16:creationId xmlns:a16="http://schemas.microsoft.com/office/drawing/2014/main" id="{19EE5356-F6F0-491D-85ED-FCE76BF5D3A3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022520" y="4495835"/>
                  <a:ext cx="410690" cy="369332"/>
                </a:xfrm>
                <a:prstGeom prst="rect">
                  <a:avLst/>
                </a:prstGeom>
                <a:blipFill>
                  <a:blip r:embed="rId9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92" name="Rectangle 191">
                  <a:extLst>
                    <a:ext uri="{FF2B5EF4-FFF2-40B4-BE49-F238E27FC236}">
                      <a16:creationId xmlns:a16="http://schemas.microsoft.com/office/drawing/2014/main" id="{0D1DA864-DAD3-4F68-8506-46676A66B4A8}"/>
                    </a:ext>
                  </a:extLst>
                </p:cNvPr>
                <p:cNvSpPr/>
                <p:nvPr/>
              </p:nvSpPr>
              <p:spPr>
                <a:xfrm>
                  <a:off x="3040986" y="4627567"/>
                  <a:ext cx="41069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92" name="Rectangle 191">
                  <a:extLst>
                    <a:ext uri="{FF2B5EF4-FFF2-40B4-BE49-F238E27FC236}">
                      <a16:creationId xmlns:a16="http://schemas.microsoft.com/office/drawing/2014/main" id="{0D1DA864-DAD3-4F68-8506-46676A66B4A8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040986" y="4627567"/>
                  <a:ext cx="410690" cy="369332"/>
                </a:xfrm>
                <a:prstGeom prst="rect">
                  <a:avLst/>
                </a:prstGeom>
                <a:blipFill>
                  <a:blip r:embed="rId10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grpSp>
          <p:nvGrpSpPr>
            <p:cNvPr id="84" name="Group 83">
              <a:extLst>
                <a:ext uri="{FF2B5EF4-FFF2-40B4-BE49-F238E27FC236}">
                  <a16:creationId xmlns:a16="http://schemas.microsoft.com/office/drawing/2014/main" id="{FAB47D43-F71C-4B3B-A554-999EF85E7DBC}"/>
                </a:ext>
              </a:extLst>
            </p:cNvPr>
            <p:cNvGrpSpPr/>
            <p:nvPr/>
          </p:nvGrpSpPr>
          <p:grpSpPr>
            <a:xfrm>
              <a:off x="3835734" y="3946461"/>
              <a:ext cx="660991" cy="298206"/>
              <a:chOff x="9391502" y="3838294"/>
              <a:chExt cx="660991" cy="298206"/>
            </a:xfrm>
          </p:grpSpPr>
          <p:grpSp>
            <p:nvGrpSpPr>
              <p:cNvPr id="85" name="Group 84">
                <a:extLst>
                  <a:ext uri="{FF2B5EF4-FFF2-40B4-BE49-F238E27FC236}">
                    <a16:creationId xmlns:a16="http://schemas.microsoft.com/office/drawing/2014/main" id="{BE369663-D720-44CB-A91C-204BC64E0C97}"/>
                  </a:ext>
                </a:extLst>
              </p:cNvPr>
              <p:cNvGrpSpPr/>
              <p:nvPr/>
            </p:nvGrpSpPr>
            <p:grpSpPr>
              <a:xfrm rot="10800000">
                <a:off x="9883480" y="3845406"/>
                <a:ext cx="169013" cy="291094"/>
                <a:chOff x="3608294" y="2623632"/>
                <a:chExt cx="204010" cy="290601"/>
              </a:xfrm>
            </p:grpSpPr>
            <p:cxnSp>
              <p:nvCxnSpPr>
                <p:cNvPr id="104" name="Straight Connector 103">
                  <a:extLst>
                    <a:ext uri="{FF2B5EF4-FFF2-40B4-BE49-F238E27FC236}">
                      <a16:creationId xmlns:a16="http://schemas.microsoft.com/office/drawing/2014/main" id="{BAF52A3D-0BD8-465C-9DAA-A6A4508047A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5" name="Straight Connector 104">
                  <a:extLst>
                    <a:ext uri="{FF2B5EF4-FFF2-40B4-BE49-F238E27FC236}">
                      <a16:creationId xmlns:a16="http://schemas.microsoft.com/office/drawing/2014/main" id="{B145628F-EE43-4195-BEEE-4ADAE74A956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86" name="Group 85">
                <a:extLst>
                  <a:ext uri="{FF2B5EF4-FFF2-40B4-BE49-F238E27FC236}">
                    <a16:creationId xmlns:a16="http://schemas.microsoft.com/office/drawing/2014/main" id="{210D645A-43A0-4987-BEFF-3E2E49A2976E}"/>
                  </a:ext>
                </a:extLst>
              </p:cNvPr>
              <p:cNvGrpSpPr/>
              <p:nvPr/>
            </p:nvGrpSpPr>
            <p:grpSpPr>
              <a:xfrm rot="10800000">
                <a:off x="9665237" y="3838294"/>
                <a:ext cx="218348" cy="291095"/>
                <a:chOff x="3548743" y="2623631"/>
                <a:chExt cx="263561" cy="290602"/>
              </a:xfrm>
            </p:grpSpPr>
            <p:cxnSp>
              <p:nvCxnSpPr>
                <p:cNvPr id="102" name="Straight Connector 101">
                  <a:extLst>
                    <a:ext uri="{FF2B5EF4-FFF2-40B4-BE49-F238E27FC236}">
                      <a16:creationId xmlns:a16="http://schemas.microsoft.com/office/drawing/2014/main" id="{CCBC4596-B8DB-4CA2-AF42-9C73456457D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3" name="Straight Connector 102">
                  <a:extLst>
                    <a:ext uri="{FF2B5EF4-FFF2-40B4-BE49-F238E27FC236}">
                      <a16:creationId xmlns:a16="http://schemas.microsoft.com/office/drawing/2014/main" id="{907D83DC-D3CD-4055-B00C-7C1E4312C9A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87" name="Group 86">
                <a:extLst>
                  <a:ext uri="{FF2B5EF4-FFF2-40B4-BE49-F238E27FC236}">
                    <a16:creationId xmlns:a16="http://schemas.microsoft.com/office/drawing/2014/main" id="{A39E523B-DF66-4EE2-B8F3-BDCC6E49E63D}"/>
                  </a:ext>
                </a:extLst>
              </p:cNvPr>
              <p:cNvGrpSpPr/>
              <p:nvPr/>
            </p:nvGrpSpPr>
            <p:grpSpPr>
              <a:xfrm rot="10800000">
                <a:off x="9446996" y="3838294"/>
                <a:ext cx="218348" cy="291095"/>
                <a:chOff x="3548743" y="2623631"/>
                <a:chExt cx="263561" cy="290602"/>
              </a:xfrm>
            </p:grpSpPr>
            <p:cxnSp>
              <p:nvCxnSpPr>
                <p:cNvPr id="89" name="Straight Connector 88">
                  <a:extLst>
                    <a:ext uri="{FF2B5EF4-FFF2-40B4-BE49-F238E27FC236}">
                      <a16:creationId xmlns:a16="http://schemas.microsoft.com/office/drawing/2014/main" id="{93C5DE2D-FDBF-4DD3-BB01-3D46240DA3F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0" name="Straight Connector 89">
                  <a:extLst>
                    <a:ext uri="{FF2B5EF4-FFF2-40B4-BE49-F238E27FC236}">
                      <a16:creationId xmlns:a16="http://schemas.microsoft.com/office/drawing/2014/main" id="{57BF886D-1B6F-4643-B25A-4B2D170258B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88" name="Straight Connector 87">
                <a:extLst>
                  <a:ext uri="{FF2B5EF4-FFF2-40B4-BE49-F238E27FC236}">
                    <a16:creationId xmlns:a16="http://schemas.microsoft.com/office/drawing/2014/main" id="{17ABBD83-FE7B-40F3-BF17-778E6FC74686}"/>
                  </a:ext>
                </a:extLst>
              </p:cNvPr>
              <p:cNvCxnSpPr>
                <a:cxnSpLocks/>
              </p:cNvCxnSpPr>
              <p:nvPr/>
            </p:nvCxnSpPr>
            <p:spPr>
              <a:xfrm rot="10800000" flipV="1">
                <a:off x="9391502" y="3840281"/>
                <a:ext cx="55708" cy="149678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10" name="Rectangle 109">
                  <a:extLst>
                    <a:ext uri="{FF2B5EF4-FFF2-40B4-BE49-F238E27FC236}">
                      <a16:creationId xmlns:a16="http://schemas.microsoft.com/office/drawing/2014/main" id="{37A072EA-9E93-434D-ABA3-443BFF495F67}"/>
                    </a:ext>
                  </a:extLst>
                </p:cNvPr>
                <p:cNvSpPr/>
                <p:nvPr/>
              </p:nvSpPr>
              <p:spPr>
                <a:xfrm>
                  <a:off x="3819956" y="3538831"/>
                  <a:ext cx="700833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3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m:rPr>
                            <m:sty m:val="p"/>
                          </m:rPr>
                          <a:rPr lang="el-GR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Ω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10" name="Rectangle 109">
                  <a:extLst>
                    <a:ext uri="{FF2B5EF4-FFF2-40B4-BE49-F238E27FC236}">
                      <a16:creationId xmlns:a16="http://schemas.microsoft.com/office/drawing/2014/main" id="{37A072EA-9E93-434D-ABA3-443BFF495F67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819956" y="3538831"/>
                  <a:ext cx="700833" cy="369332"/>
                </a:xfrm>
                <a:prstGeom prst="rect">
                  <a:avLst/>
                </a:prstGeom>
                <a:blipFill>
                  <a:blip r:embed="rId11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grpSp>
          <p:nvGrpSpPr>
            <p:cNvPr id="83" name="Group 82">
              <a:extLst>
                <a:ext uri="{FF2B5EF4-FFF2-40B4-BE49-F238E27FC236}">
                  <a16:creationId xmlns:a16="http://schemas.microsoft.com/office/drawing/2014/main" id="{51C656D4-5E15-4821-A0AC-E80CCD7BBE4C}"/>
                </a:ext>
              </a:extLst>
            </p:cNvPr>
            <p:cNvGrpSpPr/>
            <p:nvPr/>
          </p:nvGrpSpPr>
          <p:grpSpPr>
            <a:xfrm>
              <a:off x="5554761" y="4690821"/>
              <a:ext cx="298207" cy="655225"/>
              <a:chOff x="4147623" y="3609324"/>
              <a:chExt cx="297702" cy="790900"/>
            </a:xfrm>
          </p:grpSpPr>
          <p:grpSp>
            <p:nvGrpSpPr>
              <p:cNvPr id="91" name="Group 90">
                <a:extLst>
                  <a:ext uri="{FF2B5EF4-FFF2-40B4-BE49-F238E27FC236}">
                    <a16:creationId xmlns:a16="http://schemas.microsoft.com/office/drawing/2014/main" id="{8FD3A6B3-5585-4AA4-BF0B-465258FFCDC2}"/>
                  </a:ext>
                </a:extLst>
              </p:cNvPr>
              <p:cNvGrpSpPr/>
              <p:nvPr/>
            </p:nvGrpSpPr>
            <p:grpSpPr>
              <a:xfrm rot="16200000">
                <a:off x="4190919" y="4152918"/>
                <a:ext cx="204010" cy="290601"/>
                <a:chOff x="3608294" y="2623632"/>
                <a:chExt cx="204010" cy="290601"/>
              </a:xfrm>
            </p:grpSpPr>
            <p:cxnSp>
              <p:nvCxnSpPr>
                <p:cNvPr id="129" name="Straight Connector 128">
                  <a:extLst>
                    <a:ext uri="{FF2B5EF4-FFF2-40B4-BE49-F238E27FC236}">
                      <a16:creationId xmlns:a16="http://schemas.microsoft.com/office/drawing/2014/main" id="{3F895DEA-72DF-4130-8275-3EACCB6F2AE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0" name="Straight Connector 129">
                  <a:extLst>
                    <a:ext uri="{FF2B5EF4-FFF2-40B4-BE49-F238E27FC236}">
                      <a16:creationId xmlns:a16="http://schemas.microsoft.com/office/drawing/2014/main" id="{6D5347F0-6AD3-48B0-A0C2-BC06B84633B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09" name="Group 108">
                <a:extLst>
                  <a:ext uri="{FF2B5EF4-FFF2-40B4-BE49-F238E27FC236}">
                    <a16:creationId xmlns:a16="http://schemas.microsoft.com/office/drawing/2014/main" id="{EF3B1AA7-71F8-4EB7-A254-2F372F12FCBE}"/>
                  </a:ext>
                </a:extLst>
              </p:cNvPr>
              <p:cNvGrpSpPr/>
              <p:nvPr/>
            </p:nvGrpSpPr>
            <p:grpSpPr>
              <a:xfrm rot="16200000">
                <a:off x="4168243" y="3919260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115" name="Straight Connector 114">
                  <a:extLst>
                    <a:ext uri="{FF2B5EF4-FFF2-40B4-BE49-F238E27FC236}">
                      <a16:creationId xmlns:a16="http://schemas.microsoft.com/office/drawing/2014/main" id="{C95E9E0E-39D6-40F3-9EB0-5CECF77EAAC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7" name="Straight Connector 126">
                  <a:extLst>
                    <a:ext uri="{FF2B5EF4-FFF2-40B4-BE49-F238E27FC236}">
                      <a16:creationId xmlns:a16="http://schemas.microsoft.com/office/drawing/2014/main" id="{31DD3E12-2D5F-4E00-956D-FEFEC4935B5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11" name="Group 110">
                <a:extLst>
                  <a:ext uri="{FF2B5EF4-FFF2-40B4-BE49-F238E27FC236}">
                    <a16:creationId xmlns:a16="http://schemas.microsoft.com/office/drawing/2014/main" id="{090C7423-6453-4745-AD58-03BDC5B1D8E1}"/>
                  </a:ext>
                </a:extLst>
              </p:cNvPr>
              <p:cNvGrpSpPr/>
              <p:nvPr/>
            </p:nvGrpSpPr>
            <p:grpSpPr>
              <a:xfrm rot="16200000">
                <a:off x="4168243" y="3655828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113" name="Straight Connector 112">
                  <a:extLst>
                    <a:ext uri="{FF2B5EF4-FFF2-40B4-BE49-F238E27FC236}">
                      <a16:creationId xmlns:a16="http://schemas.microsoft.com/office/drawing/2014/main" id="{7F7BB193-12AB-469D-9677-C7320708456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4" name="Straight Connector 113">
                  <a:extLst>
                    <a:ext uri="{FF2B5EF4-FFF2-40B4-BE49-F238E27FC236}">
                      <a16:creationId xmlns:a16="http://schemas.microsoft.com/office/drawing/2014/main" id="{3D4DE5CC-2735-4CBC-BFE9-39B04DBA161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12" name="Straight Connector 111">
                <a:extLst>
                  <a:ext uri="{FF2B5EF4-FFF2-40B4-BE49-F238E27FC236}">
                    <a16:creationId xmlns:a16="http://schemas.microsoft.com/office/drawing/2014/main" id="{3395EFCE-C23A-4ED8-B71F-AAED23C3FB7E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4308632" y="3609324"/>
                <a:ext cx="134708" cy="60283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31" name="Straight Connector 130">
              <a:extLst>
                <a:ext uri="{FF2B5EF4-FFF2-40B4-BE49-F238E27FC236}">
                  <a16:creationId xmlns:a16="http://schemas.microsoft.com/office/drawing/2014/main" id="{09C7CB5F-5645-49FF-87A1-875ADC4D722B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716043" y="5346046"/>
              <a:ext cx="0" cy="191363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2" name="Rectangle 131">
                  <a:extLst>
                    <a:ext uri="{FF2B5EF4-FFF2-40B4-BE49-F238E27FC236}">
                      <a16:creationId xmlns:a16="http://schemas.microsoft.com/office/drawing/2014/main" id="{CA7AA1E2-E3FE-4C64-B510-639F669112F0}"/>
                    </a:ext>
                  </a:extLst>
                </p:cNvPr>
                <p:cNvSpPr/>
                <p:nvPr/>
              </p:nvSpPr>
              <p:spPr>
                <a:xfrm>
                  <a:off x="5852968" y="4825297"/>
                  <a:ext cx="700833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>
                            <a:latin typeface="Cambria Math" panose="02040503050406030204" pitchFamily="18" charset="0"/>
                          </a:rPr>
                          <m:t>1 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m:rPr>
                            <m:sty m:val="p"/>
                          </m:rPr>
                          <a:rPr lang="el-GR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Ω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32" name="Rectangle 131">
                  <a:extLst>
                    <a:ext uri="{FF2B5EF4-FFF2-40B4-BE49-F238E27FC236}">
                      <a16:creationId xmlns:a16="http://schemas.microsoft.com/office/drawing/2014/main" id="{CA7AA1E2-E3FE-4C64-B510-639F669112F0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852968" y="4825297"/>
                  <a:ext cx="700833" cy="369332"/>
                </a:xfrm>
                <a:prstGeom prst="rect">
                  <a:avLst/>
                </a:prstGeom>
                <a:blipFill>
                  <a:blip r:embed="rId1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36" name="Rectangle 135">
              <a:extLst>
                <a:ext uri="{FF2B5EF4-FFF2-40B4-BE49-F238E27FC236}">
                  <a16:creationId xmlns:a16="http://schemas.microsoft.com/office/drawing/2014/main" id="{A9CFF28E-C091-47AF-83E2-6DE317240147}"/>
                </a:ext>
              </a:extLst>
            </p:cNvPr>
            <p:cNvSpPr/>
            <p:nvPr/>
          </p:nvSpPr>
          <p:spPr>
            <a:xfrm>
              <a:off x="4372412" y="2309596"/>
              <a:ext cx="603050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dirty="0"/>
                <a:t>10 V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8" name="Rectangle 137">
                  <a:extLst>
                    <a:ext uri="{FF2B5EF4-FFF2-40B4-BE49-F238E27FC236}">
                      <a16:creationId xmlns:a16="http://schemas.microsoft.com/office/drawing/2014/main" id="{F73E2E6E-3328-49AD-9EA3-15EC11863744}"/>
                    </a:ext>
                  </a:extLst>
                </p:cNvPr>
                <p:cNvSpPr/>
                <p:nvPr/>
              </p:nvSpPr>
              <p:spPr>
                <a:xfrm>
                  <a:off x="5752938" y="4283878"/>
                  <a:ext cx="474682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𝐸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38" name="Rectangle 137">
                  <a:extLst>
                    <a:ext uri="{FF2B5EF4-FFF2-40B4-BE49-F238E27FC236}">
                      <a16:creationId xmlns:a16="http://schemas.microsoft.com/office/drawing/2014/main" id="{F73E2E6E-3328-49AD-9EA3-15EC11863744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752938" y="4283878"/>
                  <a:ext cx="474682" cy="369332"/>
                </a:xfrm>
                <a:prstGeom prst="rect">
                  <a:avLst/>
                </a:prstGeom>
                <a:blipFill>
                  <a:blip r:embed="rId1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41" name="Oval 140">
              <a:extLst>
                <a:ext uri="{FF2B5EF4-FFF2-40B4-BE49-F238E27FC236}">
                  <a16:creationId xmlns:a16="http://schemas.microsoft.com/office/drawing/2014/main" id="{5460039B-C430-44A1-A3CD-54BAFF48BE7C}"/>
                </a:ext>
              </a:extLst>
            </p:cNvPr>
            <p:cNvSpPr/>
            <p:nvPr/>
          </p:nvSpPr>
          <p:spPr>
            <a:xfrm>
              <a:off x="5706426" y="4488317"/>
              <a:ext cx="45720" cy="4572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4" name="Rectangle 133">
                  <a:extLst>
                    <a:ext uri="{FF2B5EF4-FFF2-40B4-BE49-F238E27FC236}">
                      <a16:creationId xmlns:a16="http://schemas.microsoft.com/office/drawing/2014/main" id="{17AB7ACE-CBAE-426F-9F1A-48EC12C3CFF9}"/>
                    </a:ext>
                  </a:extLst>
                </p:cNvPr>
                <p:cNvSpPr/>
                <p:nvPr/>
              </p:nvSpPr>
              <p:spPr>
                <a:xfrm>
                  <a:off x="3610405" y="4382798"/>
                  <a:ext cx="1304011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14:m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𝐼</m:t>
                      </m:r>
                      <m:r>
                        <a:rPr lang="en-US" b="0" i="1" baseline="-25000" smtClean="0">
                          <a:latin typeface="Cambria Math" panose="02040503050406030204" pitchFamily="18" charset="0"/>
                        </a:rPr>
                        <m:t>𝐵</m:t>
                      </m:r>
                    </m:oMath>
                  </a14:m>
                  <a:r>
                    <a:rPr lang="en-US" dirty="0">
                      <a:solidFill>
                        <a:srgbClr val="FF0000"/>
                      </a:solidFill>
                      <a:ea typeface="Cambria Math" panose="02040503050406030204" pitchFamily="18" charset="0"/>
                    </a:rPr>
                    <a:t> </a:t>
                  </a:r>
                  <a14:m>
                    <m:oMath xmlns:m="http://schemas.openxmlformats.org/officeDocument/2006/math">
                      <m:r>
                        <a:rPr lang="en-US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=18 </m:t>
                      </m:r>
                      <m:r>
                        <a:rPr lang="en-US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𝜇</m:t>
                      </m:r>
                      <m:r>
                        <a:rPr lang="en-US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𝐴</m:t>
                      </m:r>
                      <m:r>
                        <a:rPr lang="en-US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</m:oMath>
                  </a14:m>
                  <a:endParaRPr lang="en-US" baseline="-25000" dirty="0"/>
                </a:p>
              </p:txBody>
            </p:sp>
          </mc:Choice>
          <mc:Fallback xmlns="">
            <p:sp>
              <p:nvSpPr>
                <p:cNvPr id="134" name="Rectangle 133">
                  <a:extLst>
                    <a:ext uri="{FF2B5EF4-FFF2-40B4-BE49-F238E27FC236}">
                      <a16:creationId xmlns:a16="http://schemas.microsoft.com/office/drawing/2014/main" id="{17AB7ACE-CBAE-426F-9F1A-48EC12C3CFF9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610405" y="4382798"/>
                  <a:ext cx="1304011" cy="369332"/>
                </a:xfrm>
                <a:prstGeom prst="rect">
                  <a:avLst/>
                </a:prstGeom>
                <a:blipFill>
                  <a:blip r:embed="rId14"/>
                  <a:stretch>
                    <a:fillRect b="-10000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5" name="Straight Arrow Connector 14">
              <a:extLst>
                <a:ext uri="{FF2B5EF4-FFF2-40B4-BE49-F238E27FC236}">
                  <a16:creationId xmlns:a16="http://schemas.microsoft.com/office/drawing/2014/main" id="{5494D384-8AB2-4584-BE08-E3939EB5A438}"/>
                </a:ext>
              </a:extLst>
            </p:cNvPr>
            <p:cNvCxnSpPr/>
            <p:nvPr/>
          </p:nvCxnSpPr>
          <p:spPr>
            <a:xfrm>
              <a:off x="3925692" y="4313999"/>
              <a:ext cx="446720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5" name="Content Placeholder 2">
            <a:extLst>
              <a:ext uri="{FF2B5EF4-FFF2-40B4-BE49-F238E27FC236}">
                <a16:creationId xmlns:a16="http://schemas.microsoft.com/office/drawing/2014/main" id="{810858F5-6953-4956-A92E-70AB9B33B40F}"/>
              </a:ext>
            </a:extLst>
          </p:cNvPr>
          <p:cNvSpPr txBox="1">
            <a:spLocks/>
          </p:cNvSpPr>
          <p:nvPr/>
        </p:nvSpPr>
        <p:spPr>
          <a:xfrm>
            <a:off x="7313173" y="2788743"/>
            <a:ext cx="4547201" cy="44477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FF0000"/>
                </a:solidFill>
              </a:rPr>
              <a:t> What is the output voltage?</a:t>
            </a:r>
            <a:endParaRPr lang="en-US" sz="2400" baseline="-25000" dirty="0">
              <a:solidFill>
                <a:srgbClr val="FF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6" name="TextBox 95">
                <a:extLst>
                  <a:ext uri="{FF2B5EF4-FFF2-40B4-BE49-F238E27FC236}">
                    <a16:creationId xmlns:a16="http://schemas.microsoft.com/office/drawing/2014/main" id="{89E729B5-AFB4-4B9E-9DD3-A3BC969E10BF}"/>
                  </a:ext>
                </a:extLst>
              </p:cNvPr>
              <p:cNvSpPr txBox="1"/>
              <p:nvPr/>
            </p:nvSpPr>
            <p:spPr>
              <a:xfrm>
                <a:off x="7500177" y="3548272"/>
                <a:ext cx="4173191" cy="27699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 marL="457200" indent="-457200"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𝑜𝑢𝑡</m:t>
                          </m:r>
                        </m:sub>
                      </m:sSub>
                      <m:r>
                        <a:rPr lang="en-US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=10 </m:t>
                      </m:r>
                      <m:r>
                        <a:rPr lang="en-US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𝑉</m:t>
                      </m:r>
                      <m:r>
                        <a:rPr lang="en-US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 −</m:t>
                      </m:r>
                      <m:sSub>
                        <m:sSubPr>
                          <m:ctrlPr>
                            <a:rPr lang="en-US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𝐼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𝐶</m:t>
                          </m:r>
                        </m:sub>
                      </m:sSub>
                      <m:r>
                        <a:rPr lang="en-US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 </m:t>
                      </m:r>
                      <m:sSub>
                        <m:sSubPr>
                          <m:ctrlPr>
                            <a:rPr lang="en-US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𝐶</m:t>
                          </m:r>
                        </m:sub>
                      </m:sSub>
                    </m:oMath>
                  </m:oMathPara>
                </a14:m>
                <a:endParaRPr lang="en-US" b="0" i="1" dirty="0">
                  <a:solidFill>
                    <a:srgbClr val="0070C0"/>
                  </a:solidFill>
                  <a:latin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96" name="TextBox 95">
                <a:extLst>
                  <a:ext uri="{FF2B5EF4-FFF2-40B4-BE49-F238E27FC236}">
                    <a16:creationId xmlns:a16="http://schemas.microsoft.com/office/drawing/2014/main" id="{89E729B5-AFB4-4B9E-9DD3-A3BC969E10B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00177" y="3548272"/>
                <a:ext cx="4173191" cy="276999"/>
              </a:xfrm>
              <a:prstGeom prst="rect">
                <a:avLst/>
              </a:prstGeom>
              <a:blipFill>
                <a:blip r:embed="rId15"/>
                <a:stretch>
                  <a:fillRect l="-1898" b="-1739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7" name="Content Placeholder 2">
            <a:extLst>
              <a:ext uri="{FF2B5EF4-FFF2-40B4-BE49-F238E27FC236}">
                <a16:creationId xmlns:a16="http://schemas.microsoft.com/office/drawing/2014/main" id="{B288F838-F9B5-4BEB-AAD0-41884EFEBF6E}"/>
              </a:ext>
            </a:extLst>
          </p:cNvPr>
          <p:cNvSpPr txBox="1">
            <a:spLocks/>
          </p:cNvSpPr>
          <p:nvPr/>
        </p:nvSpPr>
        <p:spPr>
          <a:xfrm>
            <a:off x="7389579" y="4787509"/>
            <a:ext cx="4547201" cy="44477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FF0000"/>
                </a:solidFill>
              </a:rPr>
              <a:t> What is the base voltage?</a:t>
            </a:r>
            <a:endParaRPr lang="en-US" sz="2400" baseline="-25000" dirty="0">
              <a:solidFill>
                <a:srgbClr val="FF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8" name="TextBox 97">
                <a:extLst>
                  <a:ext uri="{FF2B5EF4-FFF2-40B4-BE49-F238E27FC236}">
                    <a16:creationId xmlns:a16="http://schemas.microsoft.com/office/drawing/2014/main" id="{CAECA171-444B-4E32-93CE-1E13FAEF4BDD}"/>
                  </a:ext>
                </a:extLst>
              </p:cNvPr>
              <p:cNvSpPr txBox="1"/>
              <p:nvPr/>
            </p:nvSpPr>
            <p:spPr>
              <a:xfrm>
                <a:off x="7916731" y="5604839"/>
                <a:ext cx="4173191" cy="27699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 marL="457200" indent="-457200"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𝐵</m:t>
                          </m:r>
                        </m:sub>
                      </m:sSub>
                      <m:r>
                        <a:rPr lang="en-US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𝐸</m:t>
                          </m:r>
                        </m:sub>
                      </m:sSub>
                      <m:r>
                        <a:rPr lang="en-US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+0.7 </m:t>
                      </m:r>
                      <m:r>
                        <a:rPr lang="en-US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𝑉</m:t>
                      </m:r>
                      <m:r>
                        <a:rPr lang="en-US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2</m:t>
                      </m:r>
                      <m:r>
                        <a:rPr lang="en-US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.4</m:t>
                      </m:r>
                      <m:r>
                        <a:rPr lang="en-US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𝑉</m:t>
                      </m:r>
                    </m:oMath>
                  </m:oMathPara>
                </a14:m>
                <a:endParaRPr lang="en-US" b="0" i="1" dirty="0">
                  <a:solidFill>
                    <a:srgbClr val="0070C0"/>
                  </a:solidFill>
                  <a:latin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98" name="TextBox 97">
                <a:extLst>
                  <a:ext uri="{FF2B5EF4-FFF2-40B4-BE49-F238E27FC236}">
                    <a16:creationId xmlns:a16="http://schemas.microsoft.com/office/drawing/2014/main" id="{CAECA171-444B-4E32-93CE-1E13FAEF4BD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16731" y="5604839"/>
                <a:ext cx="4173191" cy="276999"/>
              </a:xfrm>
              <a:prstGeom prst="rect">
                <a:avLst/>
              </a:prstGeom>
              <a:blipFill>
                <a:blip r:embed="rId16"/>
                <a:stretch>
                  <a:fillRect l="-2047" b="-1739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9" name="TextBox 98">
                <a:extLst>
                  <a:ext uri="{FF2B5EF4-FFF2-40B4-BE49-F238E27FC236}">
                    <a16:creationId xmlns:a16="http://schemas.microsoft.com/office/drawing/2014/main" id="{352C8862-EA0B-48B1-9CBF-ED7E02E37EFF}"/>
                  </a:ext>
                </a:extLst>
              </p:cNvPr>
              <p:cNvSpPr txBox="1"/>
              <p:nvPr/>
            </p:nvSpPr>
            <p:spPr>
              <a:xfrm>
                <a:off x="8018809" y="4050843"/>
                <a:ext cx="4173191" cy="27699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 marL="457200" indent="-457200"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10 </m:t>
                      </m:r>
                      <m:r>
                        <a:rPr lang="en-US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𝑉</m:t>
                      </m:r>
                      <m:r>
                        <a:rPr lang="en-US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 −1.728 </m:t>
                      </m:r>
                      <m:r>
                        <a:rPr lang="en-US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𝑚𝐴</m:t>
                      </m:r>
                      <m:r>
                        <a:rPr lang="en-US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∗2 </m:t>
                      </m:r>
                      <m:r>
                        <a:rPr lang="en-US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𝑘</m:t>
                      </m:r>
                      <m:r>
                        <m:rPr>
                          <m:sty m:val="p"/>
                        </m:rPr>
                        <a:rPr lang="el-GR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Ω</m:t>
                      </m:r>
                      <m:r>
                        <a:rPr lang="en-US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=6.5 </m:t>
                      </m:r>
                      <m:r>
                        <a:rPr lang="en-US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𝑉</m:t>
                      </m:r>
                    </m:oMath>
                  </m:oMathPara>
                </a14:m>
                <a:endParaRPr lang="en-US" b="0" i="1" dirty="0">
                  <a:solidFill>
                    <a:srgbClr val="0070C0"/>
                  </a:solidFill>
                  <a:latin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99" name="TextBox 98">
                <a:extLst>
                  <a:ext uri="{FF2B5EF4-FFF2-40B4-BE49-F238E27FC236}">
                    <a16:creationId xmlns:a16="http://schemas.microsoft.com/office/drawing/2014/main" id="{352C8862-EA0B-48B1-9CBF-ED7E02E37EF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18809" y="4050843"/>
                <a:ext cx="4173191" cy="276999"/>
              </a:xfrm>
              <a:prstGeom prst="rect">
                <a:avLst/>
              </a:prstGeom>
              <a:blipFill>
                <a:blip r:embed="rId17"/>
                <a:stretch>
                  <a:fillRect l="-1168" b="-1111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1140413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5" grpId="0"/>
      <p:bldP spid="96" grpId="0"/>
      <p:bldP spid="97" grpId="0"/>
      <p:bldP spid="98" grpId="0"/>
      <p:bldP spid="99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CEC841-1A6E-4480-AFF1-2181C7F5A5E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86037" y="457345"/>
            <a:ext cx="9567511" cy="1015195"/>
          </a:xfrm>
        </p:spPr>
        <p:txBody>
          <a:bodyPr>
            <a:normAutofit/>
          </a:bodyPr>
          <a:lstStyle/>
          <a:p>
            <a:r>
              <a:rPr lang="en-US" sz="4800" dirty="0"/>
              <a:t>What we talked about today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35F2E71-1BB2-4560-96F9-16C56271F10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40421" y="1651000"/>
            <a:ext cx="10935762" cy="4749655"/>
          </a:xfrm>
        </p:spPr>
        <p:txBody>
          <a:bodyPr>
            <a:normAutofit/>
          </a:bodyPr>
          <a:lstStyle/>
          <a:p>
            <a:pPr algn="l">
              <a:lnSpc>
                <a:spcPct val="200000"/>
              </a:lnSpc>
            </a:pPr>
            <a:r>
              <a:rPr lang="en-US" dirty="0"/>
              <a:t>Voltage divider biasing of Common Emitter Amplifier Circuits with degenerate emitter</a:t>
            </a:r>
          </a:p>
          <a:p>
            <a:pPr marL="2171700" indent="-342900" algn="l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dirty="0"/>
              <a:t>Guidelines for emitter voltage</a:t>
            </a:r>
          </a:p>
          <a:p>
            <a:pPr marL="2171700" indent="-342900" algn="l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dirty="0"/>
              <a:t>Guidelines for resistive ladder currents</a:t>
            </a:r>
          </a:p>
          <a:p>
            <a:pPr marL="2171700" indent="-342900" algn="l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dirty="0"/>
              <a:t>Guidelines for collector voltage (output voltage)</a:t>
            </a:r>
          </a:p>
        </p:txBody>
      </p:sp>
    </p:spTree>
    <p:extLst>
      <p:ext uri="{BB962C8B-B14F-4D97-AF65-F5344CB8AC3E}">
        <p14:creationId xmlns:p14="http://schemas.microsoft.com/office/powerpoint/2010/main" val="3049572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A3CC6F-48CF-417C-98BF-27DB757C58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A29C34-E2DC-46B3-838B-715B406C7D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968831"/>
            <a:ext cx="10515600" cy="320813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5400" dirty="0"/>
              <a:t>Practice Problems</a:t>
            </a:r>
          </a:p>
        </p:txBody>
      </p:sp>
    </p:spTree>
    <p:extLst>
      <p:ext uri="{BB962C8B-B14F-4D97-AF65-F5344CB8AC3E}">
        <p14:creationId xmlns:p14="http://schemas.microsoft.com/office/powerpoint/2010/main" val="315431014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2B873C-BDF3-47A7-990F-4F0F018797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5034" y="365220"/>
            <a:ext cx="10668000" cy="1325563"/>
          </a:xfrm>
        </p:spPr>
        <p:txBody>
          <a:bodyPr/>
          <a:lstStyle/>
          <a:p>
            <a:r>
              <a:rPr lang="en-US" dirty="0"/>
              <a:t>Common Emitter Amplifier Circuit – Practice Problem 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59C463-062A-4391-A005-C3CFA0280E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87893" y="1749615"/>
            <a:ext cx="10515600" cy="949267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Find values for the resistors to bias the circuit so that I</a:t>
            </a:r>
            <a:r>
              <a:rPr lang="en-US" baseline="-25000" dirty="0"/>
              <a:t>B</a:t>
            </a:r>
            <a:r>
              <a:rPr lang="en-US" dirty="0"/>
              <a:t> = 20 </a:t>
            </a:r>
            <a:r>
              <a:rPr lang="el-GR" dirty="0"/>
              <a:t>μ</a:t>
            </a:r>
            <a:r>
              <a:rPr lang="en-US" dirty="0"/>
              <a:t>A. The transistor has </a:t>
            </a:r>
            <a:r>
              <a:rPr lang="el-GR" dirty="0"/>
              <a:t>β</a:t>
            </a:r>
            <a:r>
              <a:rPr lang="en-US" dirty="0"/>
              <a:t> = 100.  </a:t>
            </a: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DB7316F6-FC41-46BC-A0C4-C00D0FEF4FC1}"/>
              </a:ext>
            </a:extLst>
          </p:cNvPr>
          <p:cNvGrpSpPr/>
          <p:nvPr/>
        </p:nvGrpSpPr>
        <p:grpSpPr>
          <a:xfrm>
            <a:off x="102142" y="2698882"/>
            <a:ext cx="6538554" cy="3577838"/>
            <a:chOff x="708069" y="2363355"/>
            <a:chExt cx="6538554" cy="3577838"/>
          </a:xfrm>
        </p:grpSpPr>
        <p:grpSp>
          <p:nvGrpSpPr>
            <p:cNvPr id="116" name="Group 115">
              <a:extLst>
                <a:ext uri="{FF2B5EF4-FFF2-40B4-BE49-F238E27FC236}">
                  <a16:creationId xmlns:a16="http://schemas.microsoft.com/office/drawing/2014/main" id="{B6EC8711-B3C5-48A0-AE95-D2C11E8D46A1}"/>
                </a:ext>
              </a:extLst>
            </p:cNvPr>
            <p:cNvGrpSpPr/>
            <p:nvPr/>
          </p:nvGrpSpPr>
          <p:grpSpPr>
            <a:xfrm>
              <a:off x="5547650" y="2895524"/>
              <a:ext cx="298207" cy="660991"/>
              <a:chOff x="4147623" y="3602364"/>
              <a:chExt cx="297702" cy="797860"/>
            </a:xfrm>
          </p:grpSpPr>
          <p:grpSp>
            <p:nvGrpSpPr>
              <p:cNvPr id="117" name="Group 116">
                <a:extLst>
                  <a:ext uri="{FF2B5EF4-FFF2-40B4-BE49-F238E27FC236}">
                    <a16:creationId xmlns:a16="http://schemas.microsoft.com/office/drawing/2014/main" id="{B698F0B2-9AD2-46A3-87D3-7283ACF4511C}"/>
                  </a:ext>
                </a:extLst>
              </p:cNvPr>
              <p:cNvGrpSpPr/>
              <p:nvPr/>
            </p:nvGrpSpPr>
            <p:grpSpPr>
              <a:xfrm rot="16200000">
                <a:off x="4190919" y="4152918"/>
                <a:ext cx="204010" cy="290601"/>
                <a:chOff x="3608294" y="2623632"/>
                <a:chExt cx="204010" cy="290601"/>
              </a:xfrm>
            </p:grpSpPr>
            <p:cxnSp>
              <p:nvCxnSpPr>
                <p:cNvPr id="125" name="Straight Connector 124">
                  <a:extLst>
                    <a:ext uri="{FF2B5EF4-FFF2-40B4-BE49-F238E27FC236}">
                      <a16:creationId xmlns:a16="http://schemas.microsoft.com/office/drawing/2014/main" id="{8A4A04E1-4457-4CC2-8046-F3E8B370B53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6" name="Straight Connector 125">
                  <a:extLst>
                    <a:ext uri="{FF2B5EF4-FFF2-40B4-BE49-F238E27FC236}">
                      <a16:creationId xmlns:a16="http://schemas.microsoft.com/office/drawing/2014/main" id="{F857E697-93BB-4568-B3E7-DECFE7AE2D4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18" name="Group 117">
                <a:extLst>
                  <a:ext uri="{FF2B5EF4-FFF2-40B4-BE49-F238E27FC236}">
                    <a16:creationId xmlns:a16="http://schemas.microsoft.com/office/drawing/2014/main" id="{D43EA4A0-D5A0-4D41-B56C-F98F8D605A79}"/>
                  </a:ext>
                </a:extLst>
              </p:cNvPr>
              <p:cNvGrpSpPr/>
              <p:nvPr/>
            </p:nvGrpSpPr>
            <p:grpSpPr>
              <a:xfrm rot="16200000">
                <a:off x="4168243" y="3919260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123" name="Straight Connector 122">
                  <a:extLst>
                    <a:ext uri="{FF2B5EF4-FFF2-40B4-BE49-F238E27FC236}">
                      <a16:creationId xmlns:a16="http://schemas.microsoft.com/office/drawing/2014/main" id="{0840DCFF-B140-4BB7-8185-7CE0A74939E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4" name="Straight Connector 123">
                  <a:extLst>
                    <a:ext uri="{FF2B5EF4-FFF2-40B4-BE49-F238E27FC236}">
                      <a16:creationId xmlns:a16="http://schemas.microsoft.com/office/drawing/2014/main" id="{4B08FBD4-B753-435C-9865-B2072C847223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19" name="Group 118">
                <a:extLst>
                  <a:ext uri="{FF2B5EF4-FFF2-40B4-BE49-F238E27FC236}">
                    <a16:creationId xmlns:a16="http://schemas.microsoft.com/office/drawing/2014/main" id="{FD680264-579F-4AFA-8D27-F4D97F63BDD2}"/>
                  </a:ext>
                </a:extLst>
              </p:cNvPr>
              <p:cNvGrpSpPr/>
              <p:nvPr/>
            </p:nvGrpSpPr>
            <p:grpSpPr>
              <a:xfrm rot="16200000">
                <a:off x="4168243" y="3655828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121" name="Straight Connector 120">
                  <a:extLst>
                    <a:ext uri="{FF2B5EF4-FFF2-40B4-BE49-F238E27FC236}">
                      <a16:creationId xmlns:a16="http://schemas.microsoft.com/office/drawing/2014/main" id="{EA091034-A84F-4BAE-ABA8-DE1D033960B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2" name="Straight Connector 121">
                  <a:extLst>
                    <a:ext uri="{FF2B5EF4-FFF2-40B4-BE49-F238E27FC236}">
                      <a16:creationId xmlns:a16="http://schemas.microsoft.com/office/drawing/2014/main" id="{18CC830C-9927-4CCD-A509-0D7DC686140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20" name="Straight Connector 119">
                <a:extLst>
                  <a:ext uri="{FF2B5EF4-FFF2-40B4-BE49-F238E27FC236}">
                    <a16:creationId xmlns:a16="http://schemas.microsoft.com/office/drawing/2014/main" id="{A68A7AFD-32CA-4FB3-99F5-ABF4BFDD2530}"/>
                  </a:ext>
                </a:extLst>
              </p:cNvPr>
              <p:cNvCxnSpPr>
                <a:cxnSpLocks/>
              </p:cNvCxnSpPr>
              <p:nvPr/>
            </p:nvCxnSpPr>
            <p:spPr>
              <a:xfrm rot="16200000" flipV="1">
                <a:off x="4335006" y="3561273"/>
                <a:ext cx="67243" cy="1494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28" name="Straight Connector 127">
              <a:extLst>
                <a:ext uri="{FF2B5EF4-FFF2-40B4-BE49-F238E27FC236}">
                  <a16:creationId xmlns:a16="http://schemas.microsoft.com/office/drawing/2014/main" id="{7A968A10-339E-4412-A313-E8AACADC8AF3}"/>
                </a:ext>
              </a:extLst>
            </p:cNvPr>
            <p:cNvCxnSpPr>
              <a:cxnSpLocks/>
            </p:cNvCxnSpPr>
            <p:nvPr/>
          </p:nvCxnSpPr>
          <p:spPr>
            <a:xfrm>
              <a:off x="5699657" y="2733322"/>
              <a:ext cx="0" cy="16459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3" name="Straight Connector 132">
              <a:extLst>
                <a:ext uri="{FF2B5EF4-FFF2-40B4-BE49-F238E27FC236}">
                  <a16:creationId xmlns:a16="http://schemas.microsoft.com/office/drawing/2014/main" id="{28521335-D02D-47DA-B556-6271C161BBD4}"/>
                </a:ext>
              </a:extLst>
            </p:cNvPr>
            <p:cNvCxnSpPr/>
            <p:nvPr/>
          </p:nvCxnSpPr>
          <p:spPr>
            <a:xfrm flipV="1">
              <a:off x="5722773" y="3666222"/>
              <a:ext cx="930346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9" name="Rectangle 138">
                  <a:extLst>
                    <a:ext uri="{FF2B5EF4-FFF2-40B4-BE49-F238E27FC236}">
                      <a16:creationId xmlns:a16="http://schemas.microsoft.com/office/drawing/2014/main" id="{EC8679BA-8C7C-4D2A-BA44-289C78D97E30}"/>
                    </a:ext>
                  </a:extLst>
                </p:cNvPr>
                <p:cNvSpPr/>
                <p:nvPr/>
              </p:nvSpPr>
              <p:spPr>
                <a:xfrm>
                  <a:off x="2536256" y="4482123"/>
                  <a:ext cx="53194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𝑖𝑛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39" name="Rectangle 138">
                  <a:extLst>
                    <a:ext uri="{FF2B5EF4-FFF2-40B4-BE49-F238E27FC236}">
                      <a16:creationId xmlns:a16="http://schemas.microsoft.com/office/drawing/2014/main" id="{EC8679BA-8C7C-4D2A-BA44-289C78D97E30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536256" y="4482123"/>
                  <a:ext cx="531940" cy="369332"/>
                </a:xfrm>
                <a:prstGeom prst="rect">
                  <a:avLst/>
                </a:prstGeom>
                <a:blipFill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0" name="Rectangle 139">
                  <a:extLst>
                    <a:ext uri="{FF2B5EF4-FFF2-40B4-BE49-F238E27FC236}">
                      <a16:creationId xmlns:a16="http://schemas.microsoft.com/office/drawing/2014/main" id="{F8A2A834-263B-4F69-B29A-EEA5005D9245}"/>
                    </a:ext>
                  </a:extLst>
                </p:cNvPr>
                <p:cNvSpPr/>
                <p:nvPr/>
              </p:nvSpPr>
              <p:spPr>
                <a:xfrm>
                  <a:off x="6599266" y="3409834"/>
                  <a:ext cx="647357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𝑜𝑢𝑡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40" name="Rectangle 139">
                  <a:extLst>
                    <a:ext uri="{FF2B5EF4-FFF2-40B4-BE49-F238E27FC236}">
                      <a16:creationId xmlns:a16="http://schemas.microsoft.com/office/drawing/2014/main" id="{F8A2A834-263B-4F69-B29A-EEA5005D9245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599266" y="3409834"/>
                  <a:ext cx="647357" cy="369332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2" name="Rectangle 141">
                  <a:extLst>
                    <a:ext uri="{FF2B5EF4-FFF2-40B4-BE49-F238E27FC236}">
                      <a16:creationId xmlns:a16="http://schemas.microsoft.com/office/drawing/2014/main" id="{B669BC25-7512-44AC-8DDD-13207FB5B690}"/>
                    </a:ext>
                  </a:extLst>
                </p:cNvPr>
                <p:cNvSpPr/>
                <p:nvPr/>
              </p:nvSpPr>
              <p:spPr>
                <a:xfrm>
                  <a:off x="3757166" y="3008883"/>
                  <a:ext cx="483081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42" name="Rectangle 141">
                  <a:extLst>
                    <a:ext uri="{FF2B5EF4-FFF2-40B4-BE49-F238E27FC236}">
                      <a16:creationId xmlns:a16="http://schemas.microsoft.com/office/drawing/2014/main" id="{B669BC25-7512-44AC-8DDD-13207FB5B690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757166" y="3008883"/>
                  <a:ext cx="483081" cy="369332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3" name="Rectangle 142">
                  <a:extLst>
                    <a:ext uri="{FF2B5EF4-FFF2-40B4-BE49-F238E27FC236}">
                      <a16:creationId xmlns:a16="http://schemas.microsoft.com/office/drawing/2014/main" id="{88F09F6F-4669-4B7C-9FBC-6F15C44FBB68}"/>
                    </a:ext>
                  </a:extLst>
                </p:cNvPr>
                <p:cNvSpPr/>
                <p:nvPr/>
              </p:nvSpPr>
              <p:spPr>
                <a:xfrm>
                  <a:off x="1569444" y="3535951"/>
                  <a:ext cx="41069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 smtClean="0">
                            <a:latin typeface="Cambria Math" panose="02040503050406030204" pitchFamily="18" charset="0"/>
                          </a:rPr>
                          <m:t>+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43" name="Rectangle 142">
                  <a:extLst>
                    <a:ext uri="{FF2B5EF4-FFF2-40B4-BE49-F238E27FC236}">
                      <a16:creationId xmlns:a16="http://schemas.microsoft.com/office/drawing/2014/main" id="{88F09F6F-4669-4B7C-9FBC-6F15C44FBB68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569444" y="3535951"/>
                  <a:ext cx="410690" cy="369332"/>
                </a:xfrm>
                <a:prstGeom prst="rect">
                  <a:avLst/>
                </a:prstGeom>
                <a:blipFill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4" name="Rectangle 143">
                  <a:extLst>
                    <a:ext uri="{FF2B5EF4-FFF2-40B4-BE49-F238E27FC236}">
                      <a16:creationId xmlns:a16="http://schemas.microsoft.com/office/drawing/2014/main" id="{2F34035C-63FF-4610-9654-DE84DD52E2D1}"/>
                    </a:ext>
                  </a:extLst>
                </p:cNvPr>
                <p:cNvSpPr/>
                <p:nvPr/>
              </p:nvSpPr>
              <p:spPr>
                <a:xfrm>
                  <a:off x="5838742" y="3014620"/>
                  <a:ext cx="500585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𝐶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44" name="Rectangle 143">
                  <a:extLst>
                    <a:ext uri="{FF2B5EF4-FFF2-40B4-BE49-F238E27FC236}">
                      <a16:creationId xmlns:a16="http://schemas.microsoft.com/office/drawing/2014/main" id="{2F34035C-63FF-4610-9654-DE84DD52E2D1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838742" y="3014620"/>
                  <a:ext cx="500585" cy="369332"/>
                </a:xfrm>
                <a:prstGeom prst="rect">
                  <a:avLst/>
                </a:prstGeom>
                <a:blipFill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5" name="Rectangle 144">
                  <a:extLst>
                    <a:ext uri="{FF2B5EF4-FFF2-40B4-BE49-F238E27FC236}">
                      <a16:creationId xmlns:a16="http://schemas.microsoft.com/office/drawing/2014/main" id="{DA883D58-111C-4598-A228-DF754EF2CC42}"/>
                    </a:ext>
                  </a:extLst>
                </p:cNvPr>
                <p:cNvSpPr/>
                <p:nvPr/>
              </p:nvSpPr>
              <p:spPr>
                <a:xfrm>
                  <a:off x="708069" y="3828722"/>
                  <a:ext cx="1107098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14:m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𝐶𝐶</m:t>
                          </m:r>
                        </m:sub>
                      </m:sSub>
                    </m:oMath>
                  </a14:m>
                  <a:r>
                    <a:rPr lang="en-US" dirty="0"/>
                    <a:t>= 15 V</a:t>
                  </a:r>
                </a:p>
              </p:txBody>
            </p:sp>
          </mc:Choice>
          <mc:Fallback xmlns="">
            <p:sp>
              <p:nvSpPr>
                <p:cNvPr id="145" name="Rectangle 144">
                  <a:extLst>
                    <a:ext uri="{FF2B5EF4-FFF2-40B4-BE49-F238E27FC236}">
                      <a16:creationId xmlns:a16="http://schemas.microsoft.com/office/drawing/2014/main" id="{DA883D58-111C-4598-A228-DF754EF2CC42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08069" y="3828722"/>
                  <a:ext cx="1107098" cy="369332"/>
                </a:xfrm>
                <a:prstGeom prst="rect">
                  <a:avLst/>
                </a:prstGeom>
                <a:blipFill>
                  <a:blip r:embed="rId7"/>
                  <a:stretch>
                    <a:fillRect t="-8197" r="-4420" b="-24590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47" name="Straight Connector 146">
              <a:extLst>
                <a:ext uri="{FF2B5EF4-FFF2-40B4-BE49-F238E27FC236}">
                  <a16:creationId xmlns:a16="http://schemas.microsoft.com/office/drawing/2014/main" id="{517D5D16-7DB6-4762-9AEB-33C664B67E94}"/>
                </a:ext>
              </a:extLst>
            </p:cNvPr>
            <p:cNvCxnSpPr/>
            <p:nvPr/>
          </p:nvCxnSpPr>
          <p:spPr>
            <a:xfrm>
              <a:off x="4967306" y="5540156"/>
              <a:ext cx="0" cy="27276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4" name="Group 3">
              <a:extLst>
                <a:ext uri="{FF2B5EF4-FFF2-40B4-BE49-F238E27FC236}">
                  <a16:creationId xmlns:a16="http://schemas.microsoft.com/office/drawing/2014/main" id="{92411F75-780B-4FF4-8F5B-D1057DF7009D}"/>
                </a:ext>
              </a:extLst>
            </p:cNvPr>
            <p:cNvGrpSpPr/>
            <p:nvPr/>
          </p:nvGrpSpPr>
          <p:grpSpPr>
            <a:xfrm rot="5400000" flipH="1">
              <a:off x="4274541" y="3252907"/>
              <a:ext cx="1145196" cy="1742595"/>
              <a:chOff x="8980594" y="3428997"/>
              <a:chExt cx="1145196" cy="1742595"/>
            </a:xfrm>
          </p:grpSpPr>
          <p:cxnSp>
            <p:nvCxnSpPr>
              <p:cNvPr id="5" name="Straight Connector 4">
                <a:extLst>
                  <a:ext uri="{FF2B5EF4-FFF2-40B4-BE49-F238E27FC236}">
                    <a16:creationId xmlns:a16="http://schemas.microsoft.com/office/drawing/2014/main" id="{89B70155-E860-4D0C-877F-12C7C1D62DC8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H="1" flipV="1">
                <a:off x="9110261" y="3299332"/>
                <a:ext cx="2392" cy="2617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" name="Straight Connector 5">
                <a:extLst>
                  <a:ext uri="{FF2B5EF4-FFF2-40B4-BE49-F238E27FC236}">
                    <a16:creationId xmlns:a16="http://schemas.microsoft.com/office/drawing/2014/main" id="{B5E8588B-25D4-42C2-A371-FFD474860EC3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V="1">
                <a:off x="10019823" y="3323032"/>
                <a:ext cx="1" cy="211932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" name="Straight Connector 6">
                <a:extLst>
                  <a:ext uri="{FF2B5EF4-FFF2-40B4-BE49-F238E27FC236}">
                    <a16:creationId xmlns:a16="http://schemas.microsoft.com/office/drawing/2014/main" id="{80878921-5277-4FC5-8234-DB0B6F526346}"/>
                  </a:ext>
                </a:extLst>
              </p:cNvPr>
              <p:cNvCxnSpPr/>
              <p:nvPr/>
            </p:nvCxnSpPr>
            <p:spPr>
              <a:xfrm>
                <a:off x="9294428" y="3857639"/>
                <a:ext cx="609600" cy="0"/>
              </a:xfrm>
              <a:prstGeom prst="line">
                <a:avLst/>
              </a:prstGeom>
              <a:ln w="190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" name="Straight Arrow Connector 7">
                <a:extLst>
                  <a:ext uri="{FF2B5EF4-FFF2-40B4-BE49-F238E27FC236}">
                    <a16:creationId xmlns:a16="http://schemas.microsoft.com/office/drawing/2014/main" id="{F5755409-D6F5-4821-A344-CFA0D2A381AA}"/>
                  </a:ext>
                </a:extLst>
              </p:cNvPr>
              <p:cNvCxnSpPr/>
              <p:nvPr/>
            </p:nvCxnSpPr>
            <p:spPr>
              <a:xfrm>
                <a:off x="9242323" y="3429000"/>
                <a:ext cx="206477" cy="436013"/>
              </a:xfrm>
              <a:prstGeom prst="straightConnector1">
                <a:avLst/>
              </a:prstGeom>
              <a:ln>
                <a:headEnd type="triangle"/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" name="Straight Connector 8">
                <a:extLst>
                  <a:ext uri="{FF2B5EF4-FFF2-40B4-BE49-F238E27FC236}">
                    <a16:creationId xmlns:a16="http://schemas.microsoft.com/office/drawing/2014/main" id="{E25465C7-BDF3-4ECB-8841-6C099691FF10}"/>
                  </a:ext>
                </a:extLst>
              </p:cNvPr>
              <p:cNvCxnSpPr/>
              <p:nvPr/>
            </p:nvCxnSpPr>
            <p:spPr>
              <a:xfrm flipV="1">
                <a:off x="9743768" y="3428999"/>
                <a:ext cx="170092" cy="436014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" name="Straight Connector 9">
                <a:extLst>
                  <a:ext uri="{FF2B5EF4-FFF2-40B4-BE49-F238E27FC236}">
                    <a16:creationId xmlns:a16="http://schemas.microsoft.com/office/drawing/2014/main" id="{5C216F7A-E136-4D2A-BB07-2786DD4417DF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H="1">
                <a:off x="8938193" y="4510557"/>
                <a:ext cx="1313953" cy="81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EDDA74E1-F3E0-4FEC-B607-EE23F83A0F74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980134" y="5537409"/>
              <a:ext cx="3728280" cy="274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7706AD0C-D5E1-4F17-8210-0228DEBDCAA2}"/>
                </a:ext>
              </a:extLst>
            </p:cNvPr>
            <p:cNvCxnSpPr>
              <a:cxnSpLocks/>
            </p:cNvCxnSpPr>
            <p:nvPr/>
          </p:nvCxnSpPr>
          <p:spPr>
            <a:xfrm>
              <a:off x="1984144" y="2732182"/>
              <a:ext cx="3731899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1" name="Group 10">
              <a:extLst>
                <a:ext uri="{FF2B5EF4-FFF2-40B4-BE49-F238E27FC236}">
                  <a16:creationId xmlns:a16="http://schemas.microsoft.com/office/drawing/2014/main" id="{591D26DE-FBDC-4F02-AA51-800B409CE14F}"/>
                </a:ext>
              </a:extLst>
            </p:cNvPr>
            <p:cNvGrpSpPr/>
            <p:nvPr/>
          </p:nvGrpSpPr>
          <p:grpSpPr>
            <a:xfrm rot="16200000">
              <a:off x="4035106" y="3186623"/>
              <a:ext cx="660991" cy="298206"/>
              <a:chOff x="9391502" y="3838294"/>
              <a:chExt cx="660991" cy="298206"/>
            </a:xfrm>
          </p:grpSpPr>
          <p:grpSp>
            <p:nvGrpSpPr>
              <p:cNvPr id="92" name="Group 91">
                <a:extLst>
                  <a:ext uri="{FF2B5EF4-FFF2-40B4-BE49-F238E27FC236}">
                    <a16:creationId xmlns:a16="http://schemas.microsoft.com/office/drawing/2014/main" id="{34E42310-758D-4EBC-BD1B-DF7830649B1E}"/>
                  </a:ext>
                </a:extLst>
              </p:cNvPr>
              <p:cNvGrpSpPr/>
              <p:nvPr/>
            </p:nvGrpSpPr>
            <p:grpSpPr>
              <a:xfrm rot="10800000">
                <a:off x="9883480" y="3845406"/>
                <a:ext cx="169013" cy="291094"/>
                <a:chOff x="3608294" y="2623632"/>
                <a:chExt cx="204010" cy="290601"/>
              </a:xfrm>
            </p:grpSpPr>
            <p:cxnSp>
              <p:nvCxnSpPr>
                <p:cNvPr id="100" name="Straight Connector 99">
                  <a:extLst>
                    <a:ext uri="{FF2B5EF4-FFF2-40B4-BE49-F238E27FC236}">
                      <a16:creationId xmlns:a16="http://schemas.microsoft.com/office/drawing/2014/main" id="{5809B9AA-93A0-45F8-81A4-E77FD0D2FEF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1" name="Straight Connector 100">
                  <a:extLst>
                    <a:ext uri="{FF2B5EF4-FFF2-40B4-BE49-F238E27FC236}">
                      <a16:creationId xmlns:a16="http://schemas.microsoft.com/office/drawing/2014/main" id="{D9B0F568-28A4-40D5-A98B-CE150252BBBD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93" name="Group 92">
                <a:extLst>
                  <a:ext uri="{FF2B5EF4-FFF2-40B4-BE49-F238E27FC236}">
                    <a16:creationId xmlns:a16="http://schemas.microsoft.com/office/drawing/2014/main" id="{A8B43EF7-FA1F-445B-9540-C417479D92D3}"/>
                  </a:ext>
                </a:extLst>
              </p:cNvPr>
              <p:cNvGrpSpPr/>
              <p:nvPr/>
            </p:nvGrpSpPr>
            <p:grpSpPr>
              <a:xfrm rot="10800000">
                <a:off x="9665237" y="3838294"/>
                <a:ext cx="218348" cy="291095"/>
                <a:chOff x="3548743" y="2623631"/>
                <a:chExt cx="263561" cy="290602"/>
              </a:xfrm>
            </p:grpSpPr>
            <p:cxnSp>
              <p:nvCxnSpPr>
                <p:cNvPr id="98" name="Straight Connector 97">
                  <a:extLst>
                    <a:ext uri="{FF2B5EF4-FFF2-40B4-BE49-F238E27FC236}">
                      <a16:creationId xmlns:a16="http://schemas.microsoft.com/office/drawing/2014/main" id="{D28F018B-7EC4-4E46-9BF7-E51507E1EF38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9" name="Straight Connector 98">
                  <a:extLst>
                    <a:ext uri="{FF2B5EF4-FFF2-40B4-BE49-F238E27FC236}">
                      <a16:creationId xmlns:a16="http://schemas.microsoft.com/office/drawing/2014/main" id="{D00D4C5C-D61E-4AD5-B08D-5441B74F02A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94" name="Group 93">
                <a:extLst>
                  <a:ext uri="{FF2B5EF4-FFF2-40B4-BE49-F238E27FC236}">
                    <a16:creationId xmlns:a16="http://schemas.microsoft.com/office/drawing/2014/main" id="{80DC4F4A-CE1F-4940-B74A-4D1DE5F0D277}"/>
                  </a:ext>
                </a:extLst>
              </p:cNvPr>
              <p:cNvGrpSpPr/>
              <p:nvPr/>
            </p:nvGrpSpPr>
            <p:grpSpPr>
              <a:xfrm rot="10800000">
                <a:off x="9446996" y="3838294"/>
                <a:ext cx="218348" cy="291095"/>
                <a:chOff x="3548743" y="2623631"/>
                <a:chExt cx="263561" cy="290602"/>
              </a:xfrm>
            </p:grpSpPr>
            <p:cxnSp>
              <p:nvCxnSpPr>
                <p:cNvPr id="96" name="Straight Connector 95">
                  <a:extLst>
                    <a:ext uri="{FF2B5EF4-FFF2-40B4-BE49-F238E27FC236}">
                      <a16:creationId xmlns:a16="http://schemas.microsoft.com/office/drawing/2014/main" id="{E43850A4-8551-496A-AAF7-83B3E957924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7" name="Straight Connector 96">
                  <a:extLst>
                    <a:ext uri="{FF2B5EF4-FFF2-40B4-BE49-F238E27FC236}">
                      <a16:creationId xmlns:a16="http://schemas.microsoft.com/office/drawing/2014/main" id="{31C668B5-1525-4E19-BC2B-14C0BB1EF18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95" name="Straight Connector 94">
                <a:extLst>
                  <a:ext uri="{FF2B5EF4-FFF2-40B4-BE49-F238E27FC236}">
                    <a16:creationId xmlns:a16="http://schemas.microsoft.com/office/drawing/2014/main" id="{BAAB1196-CE07-4004-BA97-2AC1EBDE37CC}"/>
                  </a:ext>
                </a:extLst>
              </p:cNvPr>
              <p:cNvCxnSpPr>
                <a:cxnSpLocks/>
              </p:cNvCxnSpPr>
              <p:nvPr/>
            </p:nvCxnSpPr>
            <p:spPr>
              <a:xfrm rot="10800000" flipV="1">
                <a:off x="9391502" y="3840281"/>
                <a:ext cx="55708" cy="149678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72" name="Straight Connector 71">
              <a:extLst>
                <a:ext uri="{FF2B5EF4-FFF2-40B4-BE49-F238E27FC236}">
                  <a16:creationId xmlns:a16="http://schemas.microsoft.com/office/drawing/2014/main" id="{C4D40C0F-805D-4811-B82B-7A971BCAC676}"/>
                </a:ext>
              </a:extLst>
            </p:cNvPr>
            <p:cNvCxnSpPr>
              <a:cxnSpLocks/>
            </p:cNvCxnSpPr>
            <p:nvPr/>
          </p:nvCxnSpPr>
          <p:spPr>
            <a:xfrm>
              <a:off x="2001986" y="2729537"/>
              <a:ext cx="0" cy="116593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3" name="Straight Connector 152">
              <a:extLst>
                <a:ext uri="{FF2B5EF4-FFF2-40B4-BE49-F238E27FC236}">
                  <a16:creationId xmlns:a16="http://schemas.microsoft.com/office/drawing/2014/main" id="{CFD7C63E-6ADD-4026-A1F9-B0E6D0F07E46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214986" y="4074063"/>
              <a:ext cx="638454" cy="294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63" name="Group 162">
              <a:extLst>
                <a:ext uri="{FF2B5EF4-FFF2-40B4-BE49-F238E27FC236}">
                  <a16:creationId xmlns:a16="http://schemas.microsoft.com/office/drawing/2014/main" id="{C35AC96F-8ACB-4242-971B-33F2B4BB7FA8}"/>
                </a:ext>
              </a:extLst>
            </p:cNvPr>
            <p:cNvGrpSpPr/>
            <p:nvPr/>
          </p:nvGrpSpPr>
          <p:grpSpPr>
            <a:xfrm flipV="1">
              <a:off x="1815168" y="3897263"/>
              <a:ext cx="373658" cy="217606"/>
              <a:chOff x="1360627" y="3631962"/>
              <a:chExt cx="373658" cy="217606"/>
            </a:xfrm>
          </p:grpSpPr>
          <p:grpSp>
            <p:nvGrpSpPr>
              <p:cNvPr id="159" name="Group 158">
                <a:extLst>
                  <a:ext uri="{FF2B5EF4-FFF2-40B4-BE49-F238E27FC236}">
                    <a16:creationId xmlns:a16="http://schemas.microsoft.com/office/drawing/2014/main" id="{5205B488-B5D6-4174-A23C-E235D808BFC1}"/>
                  </a:ext>
                </a:extLst>
              </p:cNvPr>
              <p:cNvGrpSpPr/>
              <p:nvPr/>
            </p:nvGrpSpPr>
            <p:grpSpPr>
              <a:xfrm>
                <a:off x="1360627" y="3631962"/>
                <a:ext cx="365760" cy="71935"/>
                <a:chOff x="1360627" y="3631962"/>
                <a:chExt cx="365760" cy="71935"/>
              </a:xfrm>
            </p:grpSpPr>
            <p:cxnSp>
              <p:nvCxnSpPr>
                <p:cNvPr id="157" name="Straight Connector 156">
                  <a:extLst>
                    <a:ext uri="{FF2B5EF4-FFF2-40B4-BE49-F238E27FC236}">
                      <a16:creationId xmlns:a16="http://schemas.microsoft.com/office/drawing/2014/main" id="{0F026405-EC34-4123-9EFE-43FBC7D4AD6F}"/>
                    </a:ext>
                  </a:extLst>
                </p:cNvPr>
                <p:cNvCxnSpPr/>
                <p:nvPr/>
              </p:nvCxnSpPr>
              <p:spPr>
                <a:xfrm>
                  <a:off x="1360627" y="363196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8" name="Straight Connector 157">
                  <a:extLst>
                    <a:ext uri="{FF2B5EF4-FFF2-40B4-BE49-F238E27FC236}">
                      <a16:creationId xmlns:a16="http://schemas.microsoft.com/office/drawing/2014/main" id="{6E1C9834-C081-4B70-9F52-F85302B67A5D}"/>
                    </a:ext>
                  </a:extLst>
                </p:cNvPr>
                <p:cNvCxnSpPr/>
                <p:nvPr/>
              </p:nvCxnSpPr>
              <p:spPr>
                <a:xfrm>
                  <a:off x="1425247" y="370389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60" name="Group 159">
                <a:extLst>
                  <a:ext uri="{FF2B5EF4-FFF2-40B4-BE49-F238E27FC236}">
                    <a16:creationId xmlns:a16="http://schemas.microsoft.com/office/drawing/2014/main" id="{CA8D76F7-A340-446A-9408-5FA8FD1E9D1A}"/>
                  </a:ext>
                </a:extLst>
              </p:cNvPr>
              <p:cNvGrpSpPr/>
              <p:nvPr/>
            </p:nvGrpSpPr>
            <p:grpSpPr>
              <a:xfrm>
                <a:off x="1368525" y="3777633"/>
                <a:ext cx="365760" cy="71935"/>
                <a:chOff x="1360627" y="3631962"/>
                <a:chExt cx="365760" cy="71935"/>
              </a:xfrm>
            </p:grpSpPr>
            <p:cxnSp>
              <p:nvCxnSpPr>
                <p:cNvPr id="161" name="Straight Connector 160">
                  <a:extLst>
                    <a:ext uri="{FF2B5EF4-FFF2-40B4-BE49-F238E27FC236}">
                      <a16:creationId xmlns:a16="http://schemas.microsoft.com/office/drawing/2014/main" id="{E844EFFE-542F-4327-B68F-20BA2195C3F3}"/>
                    </a:ext>
                  </a:extLst>
                </p:cNvPr>
                <p:cNvCxnSpPr/>
                <p:nvPr/>
              </p:nvCxnSpPr>
              <p:spPr>
                <a:xfrm>
                  <a:off x="1360627" y="363196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2" name="Straight Connector 161">
                  <a:extLst>
                    <a:ext uri="{FF2B5EF4-FFF2-40B4-BE49-F238E27FC236}">
                      <a16:creationId xmlns:a16="http://schemas.microsoft.com/office/drawing/2014/main" id="{ECB3E447-F5BD-4F13-9C10-9C4F7EF2B2BA}"/>
                    </a:ext>
                  </a:extLst>
                </p:cNvPr>
                <p:cNvCxnSpPr/>
                <p:nvPr/>
              </p:nvCxnSpPr>
              <p:spPr>
                <a:xfrm>
                  <a:off x="1425247" y="370389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cxnSp>
          <p:nvCxnSpPr>
            <p:cNvPr id="165" name="Straight Connector 164">
              <a:extLst>
                <a:ext uri="{FF2B5EF4-FFF2-40B4-BE49-F238E27FC236}">
                  <a16:creationId xmlns:a16="http://schemas.microsoft.com/office/drawing/2014/main" id="{5A750D59-8F31-4944-BD75-D28A2724737B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994088" y="4114862"/>
              <a:ext cx="7898" cy="142254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76" name="Group 175">
              <a:extLst>
                <a:ext uri="{FF2B5EF4-FFF2-40B4-BE49-F238E27FC236}">
                  <a16:creationId xmlns:a16="http://schemas.microsoft.com/office/drawing/2014/main" id="{B60B7F4F-EBF8-45A1-BC71-E0D2663CBE03}"/>
                </a:ext>
              </a:extLst>
            </p:cNvPr>
            <p:cNvGrpSpPr/>
            <p:nvPr/>
          </p:nvGrpSpPr>
          <p:grpSpPr>
            <a:xfrm>
              <a:off x="4788920" y="5812925"/>
              <a:ext cx="365760" cy="128268"/>
              <a:chOff x="1360627" y="3631962"/>
              <a:chExt cx="365760" cy="128268"/>
            </a:xfrm>
          </p:grpSpPr>
          <p:grpSp>
            <p:nvGrpSpPr>
              <p:cNvPr id="177" name="Group 176">
                <a:extLst>
                  <a:ext uri="{FF2B5EF4-FFF2-40B4-BE49-F238E27FC236}">
                    <a16:creationId xmlns:a16="http://schemas.microsoft.com/office/drawing/2014/main" id="{0B57E73C-B863-4BA1-8FAE-C0E61645FDA4}"/>
                  </a:ext>
                </a:extLst>
              </p:cNvPr>
              <p:cNvGrpSpPr/>
              <p:nvPr/>
            </p:nvGrpSpPr>
            <p:grpSpPr>
              <a:xfrm>
                <a:off x="1360627" y="3631962"/>
                <a:ext cx="365760" cy="71935"/>
                <a:chOff x="1360627" y="3631962"/>
                <a:chExt cx="365760" cy="71935"/>
              </a:xfrm>
            </p:grpSpPr>
            <p:cxnSp>
              <p:nvCxnSpPr>
                <p:cNvPr id="181" name="Straight Connector 180">
                  <a:extLst>
                    <a:ext uri="{FF2B5EF4-FFF2-40B4-BE49-F238E27FC236}">
                      <a16:creationId xmlns:a16="http://schemas.microsoft.com/office/drawing/2014/main" id="{FD69425D-A377-4993-82D5-77F1B8DEBC26}"/>
                    </a:ext>
                  </a:extLst>
                </p:cNvPr>
                <p:cNvCxnSpPr/>
                <p:nvPr/>
              </p:nvCxnSpPr>
              <p:spPr>
                <a:xfrm>
                  <a:off x="1360627" y="363196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2" name="Straight Connector 181">
                  <a:extLst>
                    <a:ext uri="{FF2B5EF4-FFF2-40B4-BE49-F238E27FC236}">
                      <a16:creationId xmlns:a16="http://schemas.microsoft.com/office/drawing/2014/main" id="{72B07FDF-C993-4987-A434-02E81A910B2C}"/>
                    </a:ext>
                  </a:extLst>
                </p:cNvPr>
                <p:cNvCxnSpPr/>
                <p:nvPr/>
              </p:nvCxnSpPr>
              <p:spPr>
                <a:xfrm>
                  <a:off x="1425247" y="370389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79" name="Straight Connector 178">
                <a:extLst>
                  <a:ext uri="{FF2B5EF4-FFF2-40B4-BE49-F238E27FC236}">
                    <a16:creationId xmlns:a16="http://schemas.microsoft.com/office/drawing/2014/main" id="{055EC15E-D382-4CB1-A6A0-972251381CD6}"/>
                  </a:ext>
                </a:extLst>
              </p:cNvPr>
              <p:cNvCxnSpPr/>
              <p:nvPr/>
            </p:nvCxnSpPr>
            <p:spPr>
              <a:xfrm>
                <a:off x="1478661" y="3760230"/>
                <a:ext cx="13716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84" name="Rectangle 183">
                  <a:extLst>
                    <a:ext uri="{FF2B5EF4-FFF2-40B4-BE49-F238E27FC236}">
                      <a16:creationId xmlns:a16="http://schemas.microsoft.com/office/drawing/2014/main" id="{E4B90A1B-C77E-4C16-BAE7-74E8101B8944}"/>
                    </a:ext>
                  </a:extLst>
                </p:cNvPr>
                <p:cNvSpPr/>
                <p:nvPr/>
              </p:nvSpPr>
              <p:spPr>
                <a:xfrm>
                  <a:off x="1607896" y="4077303"/>
                  <a:ext cx="41069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84" name="Rectangle 183">
                  <a:extLst>
                    <a:ext uri="{FF2B5EF4-FFF2-40B4-BE49-F238E27FC236}">
                      <a16:creationId xmlns:a16="http://schemas.microsoft.com/office/drawing/2014/main" id="{E4B90A1B-C77E-4C16-BAE7-74E8101B8944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607896" y="4077303"/>
                  <a:ext cx="410690" cy="369332"/>
                </a:xfrm>
                <a:prstGeom prst="rect">
                  <a:avLst/>
                </a:prstGeom>
                <a:blipFill>
                  <a:blip r:embed="rId8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86" name="Oval 185">
              <a:extLst>
                <a:ext uri="{FF2B5EF4-FFF2-40B4-BE49-F238E27FC236}">
                  <a16:creationId xmlns:a16="http://schemas.microsoft.com/office/drawing/2014/main" id="{CDC59343-9C03-440C-9C57-08CEEDADFEAD}"/>
                </a:ext>
              </a:extLst>
            </p:cNvPr>
            <p:cNvSpPr/>
            <p:nvPr/>
          </p:nvSpPr>
          <p:spPr>
            <a:xfrm>
              <a:off x="3049964" y="4553935"/>
              <a:ext cx="365760" cy="369331"/>
            </a:xfrm>
            <a:prstGeom prst="ellipse">
              <a:avLst/>
            </a:prstGeom>
            <a:noFill/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87" name="Straight Connector 186">
              <a:extLst>
                <a:ext uri="{FF2B5EF4-FFF2-40B4-BE49-F238E27FC236}">
                  <a16:creationId xmlns:a16="http://schemas.microsoft.com/office/drawing/2014/main" id="{89156AAF-E826-413E-88B2-0024315D5FDA}"/>
                </a:ext>
              </a:extLst>
            </p:cNvPr>
            <p:cNvCxnSpPr>
              <a:cxnSpLocks/>
            </p:cNvCxnSpPr>
            <p:nvPr/>
          </p:nvCxnSpPr>
          <p:spPr>
            <a:xfrm>
              <a:off x="3244070" y="4916106"/>
              <a:ext cx="0" cy="62146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8" name="Straight Connector 187">
              <a:extLst>
                <a:ext uri="{FF2B5EF4-FFF2-40B4-BE49-F238E27FC236}">
                  <a16:creationId xmlns:a16="http://schemas.microsoft.com/office/drawing/2014/main" id="{B5C00CB7-836B-4B9C-A8B7-073D1A5E8A68}"/>
                </a:ext>
              </a:extLst>
            </p:cNvPr>
            <p:cNvCxnSpPr>
              <a:cxnSpLocks/>
            </p:cNvCxnSpPr>
            <p:nvPr/>
          </p:nvCxnSpPr>
          <p:spPr>
            <a:xfrm>
              <a:off x="3228077" y="4074063"/>
              <a:ext cx="6832" cy="47987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91" name="Rectangle 190">
                  <a:extLst>
                    <a:ext uri="{FF2B5EF4-FFF2-40B4-BE49-F238E27FC236}">
                      <a16:creationId xmlns:a16="http://schemas.microsoft.com/office/drawing/2014/main" id="{19EE5356-F6F0-491D-85ED-FCE76BF5D3A3}"/>
                    </a:ext>
                  </a:extLst>
                </p:cNvPr>
                <p:cNvSpPr/>
                <p:nvPr/>
              </p:nvSpPr>
              <p:spPr>
                <a:xfrm>
                  <a:off x="3029487" y="4496009"/>
                  <a:ext cx="41069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 smtClean="0">
                            <a:latin typeface="Cambria Math" panose="02040503050406030204" pitchFamily="18" charset="0"/>
                          </a:rPr>
                          <m:t>+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91" name="Rectangle 190">
                  <a:extLst>
                    <a:ext uri="{FF2B5EF4-FFF2-40B4-BE49-F238E27FC236}">
                      <a16:creationId xmlns:a16="http://schemas.microsoft.com/office/drawing/2014/main" id="{19EE5356-F6F0-491D-85ED-FCE76BF5D3A3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029487" y="4496009"/>
                  <a:ext cx="410690" cy="369332"/>
                </a:xfrm>
                <a:prstGeom prst="rect">
                  <a:avLst/>
                </a:prstGeom>
                <a:blipFill>
                  <a:blip r:embed="rId9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92" name="Rectangle 191">
                  <a:extLst>
                    <a:ext uri="{FF2B5EF4-FFF2-40B4-BE49-F238E27FC236}">
                      <a16:creationId xmlns:a16="http://schemas.microsoft.com/office/drawing/2014/main" id="{0D1DA864-DAD3-4F68-8506-46676A66B4A8}"/>
                    </a:ext>
                  </a:extLst>
                </p:cNvPr>
                <p:cNvSpPr/>
                <p:nvPr/>
              </p:nvSpPr>
              <p:spPr>
                <a:xfrm>
                  <a:off x="3050410" y="4629746"/>
                  <a:ext cx="41069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92" name="Rectangle 191">
                  <a:extLst>
                    <a:ext uri="{FF2B5EF4-FFF2-40B4-BE49-F238E27FC236}">
                      <a16:creationId xmlns:a16="http://schemas.microsoft.com/office/drawing/2014/main" id="{0D1DA864-DAD3-4F68-8506-46676A66B4A8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050410" y="4629746"/>
                  <a:ext cx="410690" cy="369332"/>
                </a:xfrm>
                <a:prstGeom prst="rect">
                  <a:avLst/>
                </a:prstGeom>
                <a:blipFill>
                  <a:blip r:embed="rId10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81" name="Straight Connector 80">
              <a:extLst>
                <a:ext uri="{FF2B5EF4-FFF2-40B4-BE49-F238E27FC236}">
                  <a16:creationId xmlns:a16="http://schemas.microsoft.com/office/drawing/2014/main" id="{F5FC3FA3-65BE-47A2-8246-6B73C4E81862}"/>
                </a:ext>
              </a:extLst>
            </p:cNvPr>
            <p:cNvCxnSpPr/>
            <p:nvPr/>
          </p:nvCxnSpPr>
          <p:spPr>
            <a:xfrm>
              <a:off x="4351534" y="2732182"/>
              <a:ext cx="0" cy="27276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1">
              <a:extLst>
                <a:ext uri="{FF2B5EF4-FFF2-40B4-BE49-F238E27FC236}">
                  <a16:creationId xmlns:a16="http://schemas.microsoft.com/office/drawing/2014/main" id="{9BC7E08E-0510-422C-83B2-9CB7E6A92A17}"/>
                </a:ext>
              </a:extLst>
            </p:cNvPr>
            <p:cNvCxnSpPr>
              <a:cxnSpLocks/>
            </p:cNvCxnSpPr>
            <p:nvPr/>
          </p:nvCxnSpPr>
          <p:spPr>
            <a:xfrm>
              <a:off x="4372019" y="3666222"/>
              <a:ext cx="0" cy="93279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84" name="Group 83">
              <a:extLst>
                <a:ext uri="{FF2B5EF4-FFF2-40B4-BE49-F238E27FC236}">
                  <a16:creationId xmlns:a16="http://schemas.microsoft.com/office/drawing/2014/main" id="{FAB47D43-F71C-4B3B-A554-999EF85E7DBC}"/>
                </a:ext>
              </a:extLst>
            </p:cNvPr>
            <p:cNvGrpSpPr/>
            <p:nvPr/>
          </p:nvGrpSpPr>
          <p:grpSpPr>
            <a:xfrm rot="16200000">
              <a:off x="4068850" y="4775095"/>
              <a:ext cx="660991" cy="298206"/>
              <a:chOff x="9391502" y="3838294"/>
              <a:chExt cx="660991" cy="298206"/>
            </a:xfrm>
          </p:grpSpPr>
          <p:grpSp>
            <p:nvGrpSpPr>
              <p:cNvPr id="85" name="Group 84">
                <a:extLst>
                  <a:ext uri="{FF2B5EF4-FFF2-40B4-BE49-F238E27FC236}">
                    <a16:creationId xmlns:a16="http://schemas.microsoft.com/office/drawing/2014/main" id="{BE369663-D720-44CB-A91C-204BC64E0C97}"/>
                  </a:ext>
                </a:extLst>
              </p:cNvPr>
              <p:cNvGrpSpPr/>
              <p:nvPr/>
            </p:nvGrpSpPr>
            <p:grpSpPr>
              <a:xfrm rot="10800000">
                <a:off x="9883480" y="3845406"/>
                <a:ext cx="169013" cy="291094"/>
                <a:chOff x="3608294" y="2623632"/>
                <a:chExt cx="204010" cy="290601"/>
              </a:xfrm>
            </p:grpSpPr>
            <p:cxnSp>
              <p:nvCxnSpPr>
                <p:cNvPr id="104" name="Straight Connector 103">
                  <a:extLst>
                    <a:ext uri="{FF2B5EF4-FFF2-40B4-BE49-F238E27FC236}">
                      <a16:creationId xmlns:a16="http://schemas.microsoft.com/office/drawing/2014/main" id="{BAF52A3D-0BD8-465C-9DAA-A6A4508047A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5" name="Straight Connector 104">
                  <a:extLst>
                    <a:ext uri="{FF2B5EF4-FFF2-40B4-BE49-F238E27FC236}">
                      <a16:creationId xmlns:a16="http://schemas.microsoft.com/office/drawing/2014/main" id="{B145628F-EE43-4195-BEEE-4ADAE74A956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86" name="Group 85">
                <a:extLst>
                  <a:ext uri="{FF2B5EF4-FFF2-40B4-BE49-F238E27FC236}">
                    <a16:creationId xmlns:a16="http://schemas.microsoft.com/office/drawing/2014/main" id="{210D645A-43A0-4987-BEFF-3E2E49A2976E}"/>
                  </a:ext>
                </a:extLst>
              </p:cNvPr>
              <p:cNvGrpSpPr/>
              <p:nvPr/>
            </p:nvGrpSpPr>
            <p:grpSpPr>
              <a:xfrm rot="10800000">
                <a:off x="9665237" y="3838294"/>
                <a:ext cx="218348" cy="291095"/>
                <a:chOff x="3548743" y="2623631"/>
                <a:chExt cx="263561" cy="290602"/>
              </a:xfrm>
            </p:grpSpPr>
            <p:cxnSp>
              <p:nvCxnSpPr>
                <p:cNvPr id="102" name="Straight Connector 101">
                  <a:extLst>
                    <a:ext uri="{FF2B5EF4-FFF2-40B4-BE49-F238E27FC236}">
                      <a16:creationId xmlns:a16="http://schemas.microsoft.com/office/drawing/2014/main" id="{CCBC4596-B8DB-4CA2-AF42-9C73456457D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3" name="Straight Connector 102">
                  <a:extLst>
                    <a:ext uri="{FF2B5EF4-FFF2-40B4-BE49-F238E27FC236}">
                      <a16:creationId xmlns:a16="http://schemas.microsoft.com/office/drawing/2014/main" id="{907D83DC-D3CD-4055-B00C-7C1E4312C9A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87" name="Group 86">
                <a:extLst>
                  <a:ext uri="{FF2B5EF4-FFF2-40B4-BE49-F238E27FC236}">
                    <a16:creationId xmlns:a16="http://schemas.microsoft.com/office/drawing/2014/main" id="{A39E523B-DF66-4EE2-B8F3-BDCC6E49E63D}"/>
                  </a:ext>
                </a:extLst>
              </p:cNvPr>
              <p:cNvGrpSpPr/>
              <p:nvPr/>
            </p:nvGrpSpPr>
            <p:grpSpPr>
              <a:xfrm rot="10800000">
                <a:off x="9446996" y="3838294"/>
                <a:ext cx="218348" cy="291095"/>
                <a:chOff x="3548743" y="2623631"/>
                <a:chExt cx="263561" cy="290602"/>
              </a:xfrm>
            </p:grpSpPr>
            <p:cxnSp>
              <p:nvCxnSpPr>
                <p:cNvPr id="89" name="Straight Connector 88">
                  <a:extLst>
                    <a:ext uri="{FF2B5EF4-FFF2-40B4-BE49-F238E27FC236}">
                      <a16:creationId xmlns:a16="http://schemas.microsoft.com/office/drawing/2014/main" id="{93C5DE2D-FDBF-4DD3-BB01-3D46240DA3F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0" name="Straight Connector 89">
                  <a:extLst>
                    <a:ext uri="{FF2B5EF4-FFF2-40B4-BE49-F238E27FC236}">
                      <a16:creationId xmlns:a16="http://schemas.microsoft.com/office/drawing/2014/main" id="{57BF886D-1B6F-4643-B25A-4B2D170258B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88" name="Straight Connector 87">
                <a:extLst>
                  <a:ext uri="{FF2B5EF4-FFF2-40B4-BE49-F238E27FC236}">
                    <a16:creationId xmlns:a16="http://schemas.microsoft.com/office/drawing/2014/main" id="{17ABBD83-FE7B-40F3-BF17-778E6FC74686}"/>
                  </a:ext>
                </a:extLst>
              </p:cNvPr>
              <p:cNvCxnSpPr>
                <a:cxnSpLocks/>
              </p:cNvCxnSpPr>
              <p:nvPr/>
            </p:nvCxnSpPr>
            <p:spPr>
              <a:xfrm rot="10800000" flipV="1">
                <a:off x="9391502" y="3840281"/>
                <a:ext cx="55708" cy="149678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06" name="Straight Connector 105">
              <a:extLst>
                <a:ext uri="{FF2B5EF4-FFF2-40B4-BE49-F238E27FC236}">
                  <a16:creationId xmlns:a16="http://schemas.microsoft.com/office/drawing/2014/main" id="{8CA96B4B-1A79-42C0-9829-A86FCC208377}"/>
                </a:ext>
              </a:extLst>
            </p:cNvPr>
            <p:cNvCxnSpPr>
              <a:cxnSpLocks/>
            </p:cNvCxnSpPr>
            <p:nvPr/>
          </p:nvCxnSpPr>
          <p:spPr>
            <a:xfrm>
              <a:off x="4405350" y="5256362"/>
              <a:ext cx="0" cy="28104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7" name="Straight Connector 106">
              <a:extLst>
                <a:ext uri="{FF2B5EF4-FFF2-40B4-BE49-F238E27FC236}">
                  <a16:creationId xmlns:a16="http://schemas.microsoft.com/office/drawing/2014/main" id="{6C06FF0D-C6B0-417C-A732-4C7615E7D06E}"/>
                </a:ext>
              </a:extLst>
            </p:cNvPr>
            <p:cNvCxnSpPr/>
            <p:nvPr/>
          </p:nvCxnSpPr>
          <p:spPr>
            <a:xfrm rot="5400000" flipH="1">
              <a:off x="3859013" y="4064031"/>
              <a:ext cx="228600" cy="0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Straight Connector 107">
              <a:extLst>
                <a:ext uri="{FF2B5EF4-FFF2-40B4-BE49-F238E27FC236}">
                  <a16:creationId xmlns:a16="http://schemas.microsoft.com/office/drawing/2014/main" id="{3F208530-7886-4408-8F9A-A3763B2DF38D}"/>
                </a:ext>
              </a:extLst>
            </p:cNvPr>
            <p:cNvCxnSpPr/>
            <p:nvPr/>
          </p:nvCxnSpPr>
          <p:spPr>
            <a:xfrm rot="5400000" flipH="1">
              <a:off x="3756729" y="4065343"/>
              <a:ext cx="228600" cy="0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10" name="Rectangle 109">
                  <a:extLst>
                    <a:ext uri="{FF2B5EF4-FFF2-40B4-BE49-F238E27FC236}">
                      <a16:creationId xmlns:a16="http://schemas.microsoft.com/office/drawing/2014/main" id="{37A072EA-9E93-434D-ABA3-443BFF495F67}"/>
                    </a:ext>
                  </a:extLst>
                </p:cNvPr>
                <p:cNvSpPr/>
                <p:nvPr/>
              </p:nvSpPr>
              <p:spPr>
                <a:xfrm>
                  <a:off x="3804639" y="4539535"/>
                  <a:ext cx="488403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10" name="Rectangle 109">
                  <a:extLst>
                    <a:ext uri="{FF2B5EF4-FFF2-40B4-BE49-F238E27FC236}">
                      <a16:creationId xmlns:a16="http://schemas.microsoft.com/office/drawing/2014/main" id="{37A072EA-9E93-434D-ABA3-443BFF495F67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804639" y="4539535"/>
                  <a:ext cx="488403" cy="369332"/>
                </a:xfrm>
                <a:prstGeom prst="rect">
                  <a:avLst/>
                </a:prstGeom>
                <a:blipFill>
                  <a:blip r:embed="rId11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grpSp>
          <p:nvGrpSpPr>
            <p:cNvPr id="83" name="Group 82">
              <a:extLst>
                <a:ext uri="{FF2B5EF4-FFF2-40B4-BE49-F238E27FC236}">
                  <a16:creationId xmlns:a16="http://schemas.microsoft.com/office/drawing/2014/main" id="{51C656D4-5E15-4821-A0AC-E80CCD7BBE4C}"/>
                </a:ext>
              </a:extLst>
            </p:cNvPr>
            <p:cNvGrpSpPr/>
            <p:nvPr/>
          </p:nvGrpSpPr>
          <p:grpSpPr>
            <a:xfrm>
              <a:off x="5554761" y="4690821"/>
              <a:ext cx="298207" cy="655225"/>
              <a:chOff x="4147623" y="3609324"/>
              <a:chExt cx="297702" cy="790900"/>
            </a:xfrm>
          </p:grpSpPr>
          <p:grpSp>
            <p:nvGrpSpPr>
              <p:cNvPr id="91" name="Group 90">
                <a:extLst>
                  <a:ext uri="{FF2B5EF4-FFF2-40B4-BE49-F238E27FC236}">
                    <a16:creationId xmlns:a16="http://schemas.microsoft.com/office/drawing/2014/main" id="{8FD3A6B3-5585-4AA4-BF0B-465258FFCDC2}"/>
                  </a:ext>
                </a:extLst>
              </p:cNvPr>
              <p:cNvGrpSpPr/>
              <p:nvPr/>
            </p:nvGrpSpPr>
            <p:grpSpPr>
              <a:xfrm rot="16200000">
                <a:off x="4190919" y="4152918"/>
                <a:ext cx="204010" cy="290601"/>
                <a:chOff x="3608294" y="2623632"/>
                <a:chExt cx="204010" cy="290601"/>
              </a:xfrm>
            </p:grpSpPr>
            <p:cxnSp>
              <p:nvCxnSpPr>
                <p:cNvPr id="129" name="Straight Connector 128">
                  <a:extLst>
                    <a:ext uri="{FF2B5EF4-FFF2-40B4-BE49-F238E27FC236}">
                      <a16:creationId xmlns:a16="http://schemas.microsoft.com/office/drawing/2014/main" id="{3F895DEA-72DF-4130-8275-3EACCB6F2AE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0" name="Straight Connector 129">
                  <a:extLst>
                    <a:ext uri="{FF2B5EF4-FFF2-40B4-BE49-F238E27FC236}">
                      <a16:creationId xmlns:a16="http://schemas.microsoft.com/office/drawing/2014/main" id="{6D5347F0-6AD3-48B0-A0C2-BC06B84633B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09" name="Group 108">
                <a:extLst>
                  <a:ext uri="{FF2B5EF4-FFF2-40B4-BE49-F238E27FC236}">
                    <a16:creationId xmlns:a16="http://schemas.microsoft.com/office/drawing/2014/main" id="{EF3B1AA7-71F8-4EB7-A254-2F372F12FCBE}"/>
                  </a:ext>
                </a:extLst>
              </p:cNvPr>
              <p:cNvGrpSpPr/>
              <p:nvPr/>
            </p:nvGrpSpPr>
            <p:grpSpPr>
              <a:xfrm rot="16200000">
                <a:off x="4168243" y="3919260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115" name="Straight Connector 114">
                  <a:extLst>
                    <a:ext uri="{FF2B5EF4-FFF2-40B4-BE49-F238E27FC236}">
                      <a16:creationId xmlns:a16="http://schemas.microsoft.com/office/drawing/2014/main" id="{C95E9E0E-39D6-40F3-9EB0-5CECF77EAAC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7" name="Straight Connector 126">
                  <a:extLst>
                    <a:ext uri="{FF2B5EF4-FFF2-40B4-BE49-F238E27FC236}">
                      <a16:creationId xmlns:a16="http://schemas.microsoft.com/office/drawing/2014/main" id="{31DD3E12-2D5F-4E00-956D-FEFEC4935B5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11" name="Group 110">
                <a:extLst>
                  <a:ext uri="{FF2B5EF4-FFF2-40B4-BE49-F238E27FC236}">
                    <a16:creationId xmlns:a16="http://schemas.microsoft.com/office/drawing/2014/main" id="{090C7423-6453-4745-AD58-03BDC5B1D8E1}"/>
                  </a:ext>
                </a:extLst>
              </p:cNvPr>
              <p:cNvGrpSpPr/>
              <p:nvPr/>
            </p:nvGrpSpPr>
            <p:grpSpPr>
              <a:xfrm rot="16200000">
                <a:off x="4168243" y="3655828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113" name="Straight Connector 112">
                  <a:extLst>
                    <a:ext uri="{FF2B5EF4-FFF2-40B4-BE49-F238E27FC236}">
                      <a16:creationId xmlns:a16="http://schemas.microsoft.com/office/drawing/2014/main" id="{7F7BB193-12AB-469D-9677-C7320708456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4" name="Straight Connector 113">
                  <a:extLst>
                    <a:ext uri="{FF2B5EF4-FFF2-40B4-BE49-F238E27FC236}">
                      <a16:creationId xmlns:a16="http://schemas.microsoft.com/office/drawing/2014/main" id="{3D4DE5CC-2735-4CBC-BFE9-39B04DBA161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12" name="Straight Connector 111">
                <a:extLst>
                  <a:ext uri="{FF2B5EF4-FFF2-40B4-BE49-F238E27FC236}">
                    <a16:creationId xmlns:a16="http://schemas.microsoft.com/office/drawing/2014/main" id="{3395EFCE-C23A-4ED8-B71F-AAED23C3FB7E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4308632" y="3609324"/>
                <a:ext cx="134708" cy="60283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31" name="Straight Connector 130">
              <a:extLst>
                <a:ext uri="{FF2B5EF4-FFF2-40B4-BE49-F238E27FC236}">
                  <a16:creationId xmlns:a16="http://schemas.microsoft.com/office/drawing/2014/main" id="{09C7CB5F-5645-49FF-87A1-875ADC4D722B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716043" y="5346046"/>
              <a:ext cx="0" cy="191363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2" name="Rectangle 131">
                  <a:extLst>
                    <a:ext uri="{FF2B5EF4-FFF2-40B4-BE49-F238E27FC236}">
                      <a16:creationId xmlns:a16="http://schemas.microsoft.com/office/drawing/2014/main" id="{CA7AA1E2-E3FE-4C64-B510-639F669112F0}"/>
                    </a:ext>
                  </a:extLst>
                </p:cNvPr>
                <p:cNvSpPr/>
                <p:nvPr/>
              </p:nvSpPr>
              <p:spPr>
                <a:xfrm>
                  <a:off x="5852968" y="4825297"/>
                  <a:ext cx="504562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𝐸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32" name="Rectangle 131">
                  <a:extLst>
                    <a:ext uri="{FF2B5EF4-FFF2-40B4-BE49-F238E27FC236}">
                      <a16:creationId xmlns:a16="http://schemas.microsoft.com/office/drawing/2014/main" id="{CA7AA1E2-E3FE-4C64-B510-639F669112F0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852968" y="4825297"/>
                  <a:ext cx="504562" cy="369332"/>
                </a:xfrm>
                <a:prstGeom prst="rect">
                  <a:avLst/>
                </a:prstGeom>
                <a:blipFill>
                  <a:blip r:embed="rId1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36" name="Rectangle 135">
              <a:extLst>
                <a:ext uri="{FF2B5EF4-FFF2-40B4-BE49-F238E27FC236}">
                  <a16:creationId xmlns:a16="http://schemas.microsoft.com/office/drawing/2014/main" id="{A9CFF28E-C091-47AF-83E2-6DE317240147}"/>
                </a:ext>
              </a:extLst>
            </p:cNvPr>
            <p:cNvSpPr/>
            <p:nvPr/>
          </p:nvSpPr>
          <p:spPr>
            <a:xfrm>
              <a:off x="4632817" y="2363355"/>
              <a:ext cx="603050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dirty="0"/>
                <a:t>15 V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8" name="Rectangle 137">
                  <a:extLst>
                    <a:ext uri="{FF2B5EF4-FFF2-40B4-BE49-F238E27FC236}">
                      <a16:creationId xmlns:a16="http://schemas.microsoft.com/office/drawing/2014/main" id="{F73E2E6E-3328-49AD-9EA3-15EC11863744}"/>
                    </a:ext>
                  </a:extLst>
                </p:cNvPr>
                <p:cNvSpPr/>
                <p:nvPr/>
              </p:nvSpPr>
              <p:spPr>
                <a:xfrm>
                  <a:off x="5752938" y="4283878"/>
                  <a:ext cx="474682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𝐸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38" name="Rectangle 137">
                  <a:extLst>
                    <a:ext uri="{FF2B5EF4-FFF2-40B4-BE49-F238E27FC236}">
                      <a16:creationId xmlns:a16="http://schemas.microsoft.com/office/drawing/2014/main" id="{F73E2E6E-3328-49AD-9EA3-15EC11863744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752938" y="4283878"/>
                  <a:ext cx="474682" cy="369332"/>
                </a:xfrm>
                <a:prstGeom prst="rect">
                  <a:avLst/>
                </a:prstGeom>
                <a:blipFill>
                  <a:blip r:embed="rId1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41" name="Oval 140">
              <a:extLst>
                <a:ext uri="{FF2B5EF4-FFF2-40B4-BE49-F238E27FC236}">
                  <a16:creationId xmlns:a16="http://schemas.microsoft.com/office/drawing/2014/main" id="{5460039B-C430-44A1-A3CD-54BAFF48BE7C}"/>
                </a:ext>
              </a:extLst>
            </p:cNvPr>
            <p:cNvSpPr/>
            <p:nvPr/>
          </p:nvSpPr>
          <p:spPr>
            <a:xfrm>
              <a:off x="5706426" y="4488317"/>
              <a:ext cx="45720" cy="4572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5322880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2B873C-BDF3-47A7-990F-4F0F018797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5034" y="365220"/>
            <a:ext cx="10668000" cy="1325563"/>
          </a:xfrm>
        </p:spPr>
        <p:txBody>
          <a:bodyPr/>
          <a:lstStyle/>
          <a:p>
            <a:r>
              <a:rPr lang="en-US" dirty="0"/>
              <a:t>Common Emitter Amplifier Circuit – Practice Problem 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59C463-062A-4391-A005-C3CFA0280E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87893" y="1749615"/>
            <a:ext cx="10515600" cy="949267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Find values for the resistors to bias the circuit so that I</a:t>
            </a:r>
            <a:r>
              <a:rPr lang="en-US" baseline="-25000" dirty="0"/>
              <a:t>C</a:t>
            </a:r>
            <a:r>
              <a:rPr lang="en-US" dirty="0"/>
              <a:t> = 30 </a:t>
            </a:r>
            <a:r>
              <a:rPr lang="el-GR" dirty="0"/>
              <a:t>μ</a:t>
            </a:r>
            <a:r>
              <a:rPr lang="en-US" dirty="0"/>
              <a:t>A. The transistor has </a:t>
            </a:r>
            <a:r>
              <a:rPr lang="el-GR" dirty="0"/>
              <a:t>β</a:t>
            </a:r>
            <a:r>
              <a:rPr lang="en-US" dirty="0"/>
              <a:t> = 150.  </a:t>
            </a: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DB7316F6-FC41-46BC-A0C4-C00D0FEF4FC1}"/>
              </a:ext>
            </a:extLst>
          </p:cNvPr>
          <p:cNvGrpSpPr/>
          <p:nvPr/>
        </p:nvGrpSpPr>
        <p:grpSpPr>
          <a:xfrm>
            <a:off x="102142" y="2698882"/>
            <a:ext cx="6538554" cy="3577838"/>
            <a:chOff x="708069" y="2363355"/>
            <a:chExt cx="6538554" cy="3577838"/>
          </a:xfrm>
        </p:grpSpPr>
        <p:grpSp>
          <p:nvGrpSpPr>
            <p:cNvPr id="116" name="Group 115">
              <a:extLst>
                <a:ext uri="{FF2B5EF4-FFF2-40B4-BE49-F238E27FC236}">
                  <a16:creationId xmlns:a16="http://schemas.microsoft.com/office/drawing/2014/main" id="{B6EC8711-B3C5-48A0-AE95-D2C11E8D46A1}"/>
                </a:ext>
              </a:extLst>
            </p:cNvPr>
            <p:cNvGrpSpPr/>
            <p:nvPr/>
          </p:nvGrpSpPr>
          <p:grpSpPr>
            <a:xfrm>
              <a:off x="5547650" y="2895524"/>
              <a:ext cx="298207" cy="660991"/>
              <a:chOff x="4147623" y="3602364"/>
              <a:chExt cx="297702" cy="797860"/>
            </a:xfrm>
          </p:grpSpPr>
          <p:grpSp>
            <p:nvGrpSpPr>
              <p:cNvPr id="117" name="Group 116">
                <a:extLst>
                  <a:ext uri="{FF2B5EF4-FFF2-40B4-BE49-F238E27FC236}">
                    <a16:creationId xmlns:a16="http://schemas.microsoft.com/office/drawing/2014/main" id="{B698F0B2-9AD2-46A3-87D3-7283ACF4511C}"/>
                  </a:ext>
                </a:extLst>
              </p:cNvPr>
              <p:cNvGrpSpPr/>
              <p:nvPr/>
            </p:nvGrpSpPr>
            <p:grpSpPr>
              <a:xfrm rot="16200000">
                <a:off x="4190919" y="4152918"/>
                <a:ext cx="204010" cy="290601"/>
                <a:chOff x="3608294" y="2623632"/>
                <a:chExt cx="204010" cy="290601"/>
              </a:xfrm>
            </p:grpSpPr>
            <p:cxnSp>
              <p:nvCxnSpPr>
                <p:cNvPr id="125" name="Straight Connector 124">
                  <a:extLst>
                    <a:ext uri="{FF2B5EF4-FFF2-40B4-BE49-F238E27FC236}">
                      <a16:creationId xmlns:a16="http://schemas.microsoft.com/office/drawing/2014/main" id="{8A4A04E1-4457-4CC2-8046-F3E8B370B53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6" name="Straight Connector 125">
                  <a:extLst>
                    <a:ext uri="{FF2B5EF4-FFF2-40B4-BE49-F238E27FC236}">
                      <a16:creationId xmlns:a16="http://schemas.microsoft.com/office/drawing/2014/main" id="{F857E697-93BB-4568-B3E7-DECFE7AE2D4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18" name="Group 117">
                <a:extLst>
                  <a:ext uri="{FF2B5EF4-FFF2-40B4-BE49-F238E27FC236}">
                    <a16:creationId xmlns:a16="http://schemas.microsoft.com/office/drawing/2014/main" id="{D43EA4A0-D5A0-4D41-B56C-F98F8D605A79}"/>
                  </a:ext>
                </a:extLst>
              </p:cNvPr>
              <p:cNvGrpSpPr/>
              <p:nvPr/>
            </p:nvGrpSpPr>
            <p:grpSpPr>
              <a:xfrm rot="16200000">
                <a:off x="4168243" y="3919260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123" name="Straight Connector 122">
                  <a:extLst>
                    <a:ext uri="{FF2B5EF4-FFF2-40B4-BE49-F238E27FC236}">
                      <a16:creationId xmlns:a16="http://schemas.microsoft.com/office/drawing/2014/main" id="{0840DCFF-B140-4BB7-8185-7CE0A74939E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4" name="Straight Connector 123">
                  <a:extLst>
                    <a:ext uri="{FF2B5EF4-FFF2-40B4-BE49-F238E27FC236}">
                      <a16:creationId xmlns:a16="http://schemas.microsoft.com/office/drawing/2014/main" id="{4B08FBD4-B753-435C-9865-B2072C847223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19" name="Group 118">
                <a:extLst>
                  <a:ext uri="{FF2B5EF4-FFF2-40B4-BE49-F238E27FC236}">
                    <a16:creationId xmlns:a16="http://schemas.microsoft.com/office/drawing/2014/main" id="{FD680264-579F-4AFA-8D27-F4D97F63BDD2}"/>
                  </a:ext>
                </a:extLst>
              </p:cNvPr>
              <p:cNvGrpSpPr/>
              <p:nvPr/>
            </p:nvGrpSpPr>
            <p:grpSpPr>
              <a:xfrm rot="16200000">
                <a:off x="4168243" y="3655828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121" name="Straight Connector 120">
                  <a:extLst>
                    <a:ext uri="{FF2B5EF4-FFF2-40B4-BE49-F238E27FC236}">
                      <a16:creationId xmlns:a16="http://schemas.microsoft.com/office/drawing/2014/main" id="{EA091034-A84F-4BAE-ABA8-DE1D033960B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2" name="Straight Connector 121">
                  <a:extLst>
                    <a:ext uri="{FF2B5EF4-FFF2-40B4-BE49-F238E27FC236}">
                      <a16:creationId xmlns:a16="http://schemas.microsoft.com/office/drawing/2014/main" id="{18CC830C-9927-4CCD-A509-0D7DC686140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20" name="Straight Connector 119">
                <a:extLst>
                  <a:ext uri="{FF2B5EF4-FFF2-40B4-BE49-F238E27FC236}">
                    <a16:creationId xmlns:a16="http://schemas.microsoft.com/office/drawing/2014/main" id="{A68A7AFD-32CA-4FB3-99F5-ABF4BFDD2530}"/>
                  </a:ext>
                </a:extLst>
              </p:cNvPr>
              <p:cNvCxnSpPr>
                <a:cxnSpLocks/>
              </p:cNvCxnSpPr>
              <p:nvPr/>
            </p:nvCxnSpPr>
            <p:spPr>
              <a:xfrm rot="16200000" flipV="1">
                <a:off x="4335006" y="3561273"/>
                <a:ext cx="67243" cy="1494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28" name="Straight Connector 127">
              <a:extLst>
                <a:ext uri="{FF2B5EF4-FFF2-40B4-BE49-F238E27FC236}">
                  <a16:creationId xmlns:a16="http://schemas.microsoft.com/office/drawing/2014/main" id="{7A968A10-339E-4412-A313-E8AACADC8AF3}"/>
                </a:ext>
              </a:extLst>
            </p:cNvPr>
            <p:cNvCxnSpPr>
              <a:cxnSpLocks/>
            </p:cNvCxnSpPr>
            <p:nvPr/>
          </p:nvCxnSpPr>
          <p:spPr>
            <a:xfrm>
              <a:off x="5699657" y="2733322"/>
              <a:ext cx="0" cy="16459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3" name="Straight Connector 132">
              <a:extLst>
                <a:ext uri="{FF2B5EF4-FFF2-40B4-BE49-F238E27FC236}">
                  <a16:creationId xmlns:a16="http://schemas.microsoft.com/office/drawing/2014/main" id="{28521335-D02D-47DA-B556-6271C161BBD4}"/>
                </a:ext>
              </a:extLst>
            </p:cNvPr>
            <p:cNvCxnSpPr/>
            <p:nvPr/>
          </p:nvCxnSpPr>
          <p:spPr>
            <a:xfrm flipV="1">
              <a:off x="5722773" y="3666222"/>
              <a:ext cx="930346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9" name="Rectangle 138">
                  <a:extLst>
                    <a:ext uri="{FF2B5EF4-FFF2-40B4-BE49-F238E27FC236}">
                      <a16:creationId xmlns:a16="http://schemas.microsoft.com/office/drawing/2014/main" id="{EC8679BA-8C7C-4D2A-BA44-289C78D97E30}"/>
                    </a:ext>
                  </a:extLst>
                </p:cNvPr>
                <p:cNvSpPr/>
                <p:nvPr/>
              </p:nvSpPr>
              <p:spPr>
                <a:xfrm>
                  <a:off x="2536256" y="4482123"/>
                  <a:ext cx="53194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𝑖𝑛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39" name="Rectangle 138">
                  <a:extLst>
                    <a:ext uri="{FF2B5EF4-FFF2-40B4-BE49-F238E27FC236}">
                      <a16:creationId xmlns:a16="http://schemas.microsoft.com/office/drawing/2014/main" id="{EC8679BA-8C7C-4D2A-BA44-289C78D97E30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536256" y="4482123"/>
                  <a:ext cx="531940" cy="369332"/>
                </a:xfrm>
                <a:prstGeom prst="rect">
                  <a:avLst/>
                </a:prstGeom>
                <a:blipFill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0" name="Rectangle 139">
                  <a:extLst>
                    <a:ext uri="{FF2B5EF4-FFF2-40B4-BE49-F238E27FC236}">
                      <a16:creationId xmlns:a16="http://schemas.microsoft.com/office/drawing/2014/main" id="{F8A2A834-263B-4F69-B29A-EEA5005D9245}"/>
                    </a:ext>
                  </a:extLst>
                </p:cNvPr>
                <p:cNvSpPr/>
                <p:nvPr/>
              </p:nvSpPr>
              <p:spPr>
                <a:xfrm>
                  <a:off x="6599266" y="3409834"/>
                  <a:ext cx="647357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𝑜𝑢𝑡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40" name="Rectangle 139">
                  <a:extLst>
                    <a:ext uri="{FF2B5EF4-FFF2-40B4-BE49-F238E27FC236}">
                      <a16:creationId xmlns:a16="http://schemas.microsoft.com/office/drawing/2014/main" id="{F8A2A834-263B-4F69-B29A-EEA5005D9245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599266" y="3409834"/>
                  <a:ext cx="647357" cy="369332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2" name="Rectangle 141">
                  <a:extLst>
                    <a:ext uri="{FF2B5EF4-FFF2-40B4-BE49-F238E27FC236}">
                      <a16:creationId xmlns:a16="http://schemas.microsoft.com/office/drawing/2014/main" id="{B669BC25-7512-44AC-8DDD-13207FB5B690}"/>
                    </a:ext>
                  </a:extLst>
                </p:cNvPr>
                <p:cNvSpPr/>
                <p:nvPr/>
              </p:nvSpPr>
              <p:spPr>
                <a:xfrm>
                  <a:off x="3757166" y="3008883"/>
                  <a:ext cx="483081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42" name="Rectangle 141">
                  <a:extLst>
                    <a:ext uri="{FF2B5EF4-FFF2-40B4-BE49-F238E27FC236}">
                      <a16:creationId xmlns:a16="http://schemas.microsoft.com/office/drawing/2014/main" id="{B669BC25-7512-44AC-8DDD-13207FB5B690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757166" y="3008883"/>
                  <a:ext cx="483081" cy="369332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3" name="Rectangle 142">
                  <a:extLst>
                    <a:ext uri="{FF2B5EF4-FFF2-40B4-BE49-F238E27FC236}">
                      <a16:creationId xmlns:a16="http://schemas.microsoft.com/office/drawing/2014/main" id="{88F09F6F-4669-4B7C-9FBC-6F15C44FBB68}"/>
                    </a:ext>
                  </a:extLst>
                </p:cNvPr>
                <p:cNvSpPr/>
                <p:nvPr/>
              </p:nvSpPr>
              <p:spPr>
                <a:xfrm>
                  <a:off x="1569444" y="3535951"/>
                  <a:ext cx="41069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 smtClean="0">
                            <a:latin typeface="Cambria Math" panose="02040503050406030204" pitchFamily="18" charset="0"/>
                          </a:rPr>
                          <m:t>+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43" name="Rectangle 142">
                  <a:extLst>
                    <a:ext uri="{FF2B5EF4-FFF2-40B4-BE49-F238E27FC236}">
                      <a16:creationId xmlns:a16="http://schemas.microsoft.com/office/drawing/2014/main" id="{88F09F6F-4669-4B7C-9FBC-6F15C44FBB68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569444" y="3535951"/>
                  <a:ext cx="410690" cy="369332"/>
                </a:xfrm>
                <a:prstGeom prst="rect">
                  <a:avLst/>
                </a:prstGeom>
                <a:blipFill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4" name="Rectangle 143">
                  <a:extLst>
                    <a:ext uri="{FF2B5EF4-FFF2-40B4-BE49-F238E27FC236}">
                      <a16:creationId xmlns:a16="http://schemas.microsoft.com/office/drawing/2014/main" id="{2F34035C-63FF-4610-9654-DE84DD52E2D1}"/>
                    </a:ext>
                  </a:extLst>
                </p:cNvPr>
                <p:cNvSpPr/>
                <p:nvPr/>
              </p:nvSpPr>
              <p:spPr>
                <a:xfrm>
                  <a:off x="5838742" y="3014620"/>
                  <a:ext cx="500585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𝐶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44" name="Rectangle 143">
                  <a:extLst>
                    <a:ext uri="{FF2B5EF4-FFF2-40B4-BE49-F238E27FC236}">
                      <a16:creationId xmlns:a16="http://schemas.microsoft.com/office/drawing/2014/main" id="{2F34035C-63FF-4610-9654-DE84DD52E2D1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838742" y="3014620"/>
                  <a:ext cx="500585" cy="369332"/>
                </a:xfrm>
                <a:prstGeom prst="rect">
                  <a:avLst/>
                </a:prstGeom>
                <a:blipFill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5" name="Rectangle 144">
                  <a:extLst>
                    <a:ext uri="{FF2B5EF4-FFF2-40B4-BE49-F238E27FC236}">
                      <a16:creationId xmlns:a16="http://schemas.microsoft.com/office/drawing/2014/main" id="{DA883D58-111C-4598-A228-DF754EF2CC42}"/>
                    </a:ext>
                  </a:extLst>
                </p:cNvPr>
                <p:cNvSpPr/>
                <p:nvPr/>
              </p:nvSpPr>
              <p:spPr>
                <a:xfrm>
                  <a:off x="708069" y="3828722"/>
                  <a:ext cx="1107098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14:m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𝐶𝐶</m:t>
                          </m:r>
                        </m:sub>
                      </m:sSub>
                    </m:oMath>
                  </a14:m>
                  <a:r>
                    <a:rPr lang="en-US" dirty="0"/>
                    <a:t>= 10 V</a:t>
                  </a:r>
                </a:p>
              </p:txBody>
            </p:sp>
          </mc:Choice>
          <mc:Fallback xmlns="">
            <p:sp>
              <p:nvSpPr>
                <p:cNvPr id="145" name="Rectangle 144">
                  <a:extLst>
                    <a:ext uri="{FF2B5EF4-FFF2-40B4-BE49-F238E27FC236}">
                      <a16:creationId xmlns:a16="http://schemas.microsoft.com/office/drawing/2014/main" id="{DA883D58-111C-4598-A228-DF754EF2CC42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08069" y="3828722"/>
                  <a:ext cx="1107098" cy="369332"/>
                </a:xfrm>
                <a:prstGeom prst="rect">
                  <a:avLst/>
                </a:prstGeom>
                <a:blipFill>
                  <a:blip r:embed="rId7"/>
                  <a:stretch>
                    <a:fillRect t="-8197" r="-4420" b="-24590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47" name="Straight Connector 146">
              <a:extLst>
                <a:ext uri="{FF2B5EF4-FFF2-40B4-BE49-F238E27FC236}">
                  <a16:creationId xmlns:a16="http://schemas.microsoft.com/office/drawing/2014/main" id="{517D5D16-7DB6-4762-9AEB-33C664B67E94}"/>
                </a:ext>
              </a:extLst>
            </p:cNvPr>
            <p:cNvCxnSpPr/>
            <p:nvPr/>
          </p:nvCxnSpPr>
          <p:spPr>
            <a:xfrm>
              <a:off x="4967306" y="5540156"/>
              <a:ext cx="0" cy="27276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4" name="Group 3">
              <a:extLst>
                <a:ext uri="{FF2B5EF4-FFF2-40B4-BE49-F238E27FC236}">
                  <a16:creationId xmlns:a16="http://schemas.microsoft.com/office/drawing/2014/main" id="{92411F75-780B-4FF4-8F5B-D1057DF7009D}"/>
                </a:ext>
              </a:extLst>
            </p:cNvPr>
            <p:cNvGrpSpPr/>
            <p:nvPr/>
          </p:nvGrpSpPr>
          <p:grpSpPr>
            <a:xfrm rot="5400000" flipH="1">
              <a:off x="4274541" y="3252907"/>
              <a:ext cx="1145196" cy="1742595"/>
              <a:chOff x="8980594" y="3428997"/>
              <a:chExt cx="1145196" cy="1742595"/>
            </a:xfrm>
          </p:grpSpPr>
          <p:cxnSp>
            <p:nvCxnSpPr>
              <p:cNvPr id="5" name="Straight Connector 4">
                <a:extLst>
                  <a:ext uri="{FF2B5EF4-FFF2-40B4-BE49-F238E27FC236}">
                    <a16:creationId xmlns:a16="http://schemas.microsoft.com/office/drawing/2014/main" id="{89B70155-E860-4D0C-877F-12C7C1D62DC8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H="1" flipV="1">
                <a:off x="9110261" y="3299332"/>
                <a:ext cx="2392" cy="2617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" name="Straight Connector 5">
                <a:extLst>
                  <a:ext uri="{FF2B5EF4-FFF2-40B4-BE49-F238E27FC236}">
                    <a16:creationId xmlns:a16="http://schemas.microsoft.com/office/drawing/2014/main" id="{B5E8588B-25D4-42C2-A371-FFD474860EC3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V="1">
                <a:off x="10019823" y="3323032"/>
                <a:ext cx="1" cy="211932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" name="Straight Connector 6">
                <a:extLst>
                  <a:ext uri="{FF2B5EF4-FFF2-40B4-BE49-F238E27FC236}">
                    <a16:creationId xmlns:a16="http://schemas.microsoft.com/office/drawing/2014/main" id="{80878921-5277-4FC5-8234-DB0B6F526346}"/>
                  </a:ext>
                </a:extLst>
              </p:cNvPr>
              <p:cNvCxnSpPr/>
              <p:nvPr/>
            </p:nvCxnSpPr>
            <p:spPr>
              <a:xfrm>
                <a:off x="9294428" y="3857639"/>
                <a:ext cx="609600" cy="0"/>
              </a:xfrm>
              <a:prstGeom prst="line">
                <a:avLst/>
              </a:prstGeom>
              <a:ln w="190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" name="Straight Arrow Connector 7">
                <a:extLst>
                  <a:ext uri="{FF2B5EF4-FFF2-40B4-BE49-F238E27FC236}">
                    <a16:creationId xmlns:a16="http://schemas.microsoft.com/office/drawing/2014/main" id="{F5755409-D6F5-4821-A344-CFA0D2A381AA}"/>
                  </a:ext>
                </a:extLst>
              </p:cNvPr>
              <p:cNvCxnSpPr/>
              <p:nvPr/>
            </p:nvCxnSpPr>
            <p:spPr>
              <a:xfrm>
                <a:off x="9242323" y="3429000"/>
                <a:ext cx="206477" cy="436013"/>
              </a:xfrm>
              <a:prstGeom prst="straightConnector1">
                <a:avLst/>
              </a:prstGeom>
              <a:ln>
                <a:headEnd type="triangle"/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" name="Straight Connector 8">
                <a:extLst>
                  <a:ext uri="{FF2B5EF4-FFF2-40B4-BE49-F238E27FC236}">
                    <a16:creationId xmlns:a16="http://schemas.microsoft.com/office/drawing/2014/main" id="{E25465C7-BDF3-4ECB-8841-6C099691FF10}"/>
                  </a:ext>
                </a:extLst>
              </p:cNvPr>
              <p:cNvCxnSpPr/>
              <p:nvPr/>
            </p:nvCxnSpPr>
            <p:spPr>
              <a:xfrm flipV="1">
                <a:off x="9743768" y="3428999"/>
                <a:ext cx="170092" cy="436014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" name="Straight Connector 9">
                <a:extLst>
                  <a:ext uri="{FF2B5EF4-FFF2-40B4-BE49-F238E27FC236}">
                    <a16:creationId xmlns:a16="http://schemas.microsoft.com/office/drawing/2014/main" id="{5C216F7A-E136-4D2A-BB07-2786DD4417DF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H="1">
                <a:off x="8938193" y="4510557"/>
                <a:ext cx="1313953" cy="81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EDDA74E1-F3E0-4FEC-B607-EE23F83A0F74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980134" y="5537409"/>
              <a:ext cx="3728280" cy="274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7706AD0C-D5E1-4F17-8210-0228DEBDCAA2}"/>
                </a:ext>
              </a:extLst>
            </p:cNvPr>
            <p:cNvCxnSpPr>
              <a:cxnSpLocks/>
            </p:cNvCxnSpPr>
            <p:nvPr/>
          </p:nvCxnSpPr>
          <p:spPr>
            <a:xfrm>
              <a:off x="1984144" y="2732182"/>
              <a:ext cx="3731899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1" name="Group 10">
              <a:extLst>
                <a:ext uri="{FF2B5EF4-FFF2-40B4-BE49-F238E27FC236}">
                  <a16:creationId xmlns:a16="http://schemas.microsoft.com/office/drawing/2014/main" id="{591D26DE-FBDC-4F02-AA51-800B409CE14F}"/>
                </a:ext>
              </a:extLst>
            </p:cNvPr>
            <p:cNvGrpSpPr/>
            <p:nvPr/>
          </p:nvGrpSpPr>
          <p:grpSpPr>
            <a:xfrm rot="16200000">
              <a:off x="4035106" y="3186623"/>
              <a:ext cx="660991" cy="298206"/>
              <a:chOff x="9391502" y="3838294"/>
              <a:chExt cx="660991" cy="298206"/>
            </a:xfrm>
          </p:grpSpPr>
          <p:grpSp>
            <p:nvGrpSpPr>
              <p:cNvPr id="92" name="Group 91">
                <a:extLst>
                  <a:ext uri="{FF2B5EF4-FFF2-40B4-BE49-F238E27FC236}">
                    <a16:creationId xmlns:a16="http://schemas.microsoft.com/office/drawing/2014/main" id="{34E42310-758D-4EBC-BD1B-DF7830649B1E}"/>
                  </a:ext>
                </a:extLst>
              </p:cNvPr>
              <p:cNvGrpSpPr/>
              <p:nvPr/>
            </p:nvGrpSpPr>
            <p:grpSpPr>
              <a:xfrm rot="10800000">
                <a:off x="9883480" y="3845406"/>
                <a:ext cx="169013" cy="291094"/>
                <a:chOff x="3608294" y="2623632"/>
                <a:chExt cx="204010" cy="290601"/>
              </a:xfrm>
            </p:grpSpPr>
            <p:cxnSp>
              <p:nvCxnSpPr>
                <p:cNvPr id="100" name="Straight Connector 99">
                  <a:extLst>
                    <a:ext uri="{FF2B5EF4-FFF2-40B4-BE49-F238E27FC236}">
                      <a16:creationId xmlns:a16="http://schemas.microsoft.com/office/drawing/2014/main" id="{5809B9AA-93A0-45F8-81A4-E77FD0D2FEF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1" name="Straight Connector 100">
                  <a:extLst>
                    <a:ext uri="{FF2B5EF4-FFF2-40B4-BE49-F238E27FC236}">
                      <a16:creationId xmlns:a16="http://schemas.microsoft.com/office/drawing/2014/main" id="{D9B0F568-28A4-40D5-A98B-CE150252BBBD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93" name="Group 92">
                <a:extLst>
                  <a:ext uri="{FF2B5EF4-FFF2-40B4-BE49-F238E27FC236}">
                    <a16:creationId xmlns:a16="http://schemas.microsoft.com/office/drawing/2014/main" id="{A8B43EF7-FA1F-445B-9540-C417479D92D3}"/>
                  </a:ext>
                </a:extLst>
              </p:cNvPr>
              <p:cNvGrpSpPr/>
              <p:nvPr/>
            </p:nvGrpSpPr>
            <p:grpSpPr>
              <a:xfrm rot="10800000">
                <a:off x="9665237" y="3838294"/>
                <a:ext cx="218348" cy="291095"/>
                <a:chOff x="3548743" y="2623631"/>
                <a:chExt cx="263561" cy="290602"/>
              </a:xfrm>
            </p:grpSpPr>
            <p:cxnSp>
              <p:nvCxnSpPr>
                <p:cNvPr id="98" name="Straight Connector 97">
                  <a:extLst>
                    <a:ext uri="{FF2B5EF4-FFF2-40B4-BE49-F238E27FC236}">
                      <a16:creationId xmlns:a16="http://schemas.microsoft.com/office/drawing/2014/main" id="{D28F018B-7EC4-4E46-9BF7-E51507E1EF38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9" name="Straight Connector 98">
                  <a:extLst>
                    <a:ext uri="{FF2B5EF4-FFF2-40B4-BE49-F238E27FC236}">
                      <a16:creationId xmlns:a16="http://schemas.microsoft.com/office/drawing/2014/main" id="{D00D4C5C-D61E-4AD5-B08D-5441B74F02A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94" name="Group 93">
                <a:extLst>
                  <a:ext uri="{FF2B5EF4-FFF2-40B4-BE49-F238E27FC236}">
                    <a16:creationId xmlns:a16="http://schemas.microsoft.com/office/drawing/2014/main" id="{80DC4F4A-CE1F-4940-B74A-4D1DE5F0D277}"/>
                  </a:ext>
                </a:extLst>
              </p:cNvPr>
              <p:cNvGrpSpPr/>
              <p:nvPr/>
            </p:nvGrpSpPr>
            <p:grpSpPr>
              <a:xfrm rot="10800000">
                <a:off x="9446996" y="3838294"/>
                <a:ext cx="218348" cy="291095"/>
                <a:chOff x="3548743" y="2623631"/>
                <a:chExt cx="263561" cy="290602"/>
              </a:xfrm>
            </p:grpSpPr>
            <p:cxnSp>
              <p:nvCxnSpPr>
                <p:cNvPr id="96" name="Straight Connector 95">
                  <a:extLst>
                    <a:ext uri="{FF2B5EF4-FFF2-40B4-BE49-F238E27FC236}">
                      <a16:creationId xmlns:a16="http://schemas.microsoft.com/office/drawing/2014/main" id="{E43850A4-8551-496A-AAF7-83B3E957924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7" name="Straight Connector 96">
                  <a:extLst>
                    <a:ext uri="{FF2B5EF4-FFF2-40B4-BE49-F238E27FC236}">
                      <a16:creationId xmlns:a16="http://schemas.microsoft.com/office/drawing/2014/main" id="{31C668B5-1525-4E19-BC2B-14C0BB1EF18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95" name="Straight Connector 94">
                <a:extLst>
                  <a:ext uri="{FF2B5EF4-FFF2-40B4-BE49-F238E27FC236}">
                    <a16:creationId xmlns:a16="http://schemas.microsoft.com/office/drawing/2014/main" id="{BAAB1196-CE07-4004-BA97-2AC1EBDE37CC}"/>
                  </a:ext>
                </a:extLst>
              </p:cNvPr>
              <p:cNvCxnSpPr>
                <a:cxnSpLocks/>
              </p:cNvCxnSpPr>
              <p:nvPr/>
            </p:nvCxnSpPr>
            <p:spPr>
              <a:xfrm rot="10800000" flipV="1">
                <a:off x="9391502" y="3840281"/>
                <a:ext cx="55708" cy="149678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72" name="Straight Connector 71">
              <a:extLst>
                <a:ext uri="{FF2B5EF4-FFF2-40B4-BE49-F238E27FC236}">
                  <a16:creationId xmlns:a16="http://schemas.microsoft.com/office/drawing/2014/main" id="{C4D40C0F-805D-4811-B82B-7A971BCAC676}"/>
                </a:ext>
              </a:extLst>
            </p:cNvPr>
            <p:cNvCxnSpPr>
              <a:cxnSpLocks/>
            </p:cNvCxnSpPr>
            <p:nvPr/>
          </p:nvCxnSpPr>
          <p:spPr>
            <a:xfrm>
              <a:off x="2001986" y="2729537"/>
              <a:ext cx="0" cy="116593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3" name="Straight Connector 152">
              <a:extLst>
                <a:ext uri="{FF2B5EF4-FFF2-40B4-BE49-F238E27FC236}">
                  <a16:creationId xmlns:a16="http://schemas.microsoft.com/office/drawing/2014/main" id="{CFD7C63E-6ADD-4026-A1F9-B0E6D0F07E46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214986" y="4074063"/>
              <a:ext cx="638454" cy="294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63" name="Group 162">
              <a:extLst>
                <a:ext uri="{FF2B5EF4-FFF2-40B4-BE49-F238E27FC236}">
                  <a16:creationId xmlns:a16="http://schemas.microsoft.com/office/drawing/2014/main" id="{C35AC96F-8ACB-4242-971B-33F2B4BB7FA8}"/>
                </a:ext>
              </a:extLst>
            </p:cNvPr>
            <p:cNvGrpSpPr/>
            <p:nvPr/>
          </p:nvGrpSpPr>
          <p:grpSpPr>
            <a:xfrm flipV="1">
              <a:off x="1815168" y="3897263"/>
              <a:ext cx="373658" cy="217606"/>
              <a:chOff x="1360627" y="3631962"/>
              <a:chExt cx="373658" cy="217606"/>
            </a:xfrm>
          </p:grpSpPr>
          <p:grpSp>
            <p:nvGrpSpPr>
              <p:cNvPr id="159" name="Group 158">
                <a:extLst>
                  <a:ext uri="{FF2B5EF4-FFF2-40B4-BE49-F238E27FC236}">
                    <a16:creationId xmlns:a16="http://schemas.microsoft.com/office/drawing/2014/main" id="{5205B488-B5D6-4174-A23C-E235D808BFC1}"/>
                  </a:ext>
                </a:extLst>
              </p:cNvPr>
              <p:cNvGrpSpPr/>
              <p:nvPr/>
            </p:nvGrpSpPr>
            <p:grpSpPr>
              <a:xfrm>
                <a:off x="1360627" y="3631962"/>
                <a:ext cx="365760" cy="71935"/>
                <a:chOff x="1360627" y="3631962"/>
                <a:chExt cx="365760" cy="71935"/>
              </a:xfrm>
            </p:grpSpPr>
            <p:cxnSp>
              <p:nvCxnSpPr>
                <p:cNvPr id="157" name="Straight Connector 156">
                  <a:extLst>
                    <a:ext uri="{FF2B5EF4-FFF2-40B4-BE49-F238E27FC236}">
                      <a16:creationId xmlns:a16="http://schemas.microsoft.com/office/drawing/2014/main" id="{0F026405-EC34-4123-9EFE-43FBC7D4AD6F}"/>
                    </a:ext>
                  </a:extLst>
                </p:cNvPr>
                <p:cNvCxnSpPr/>
                <p:nvPr/>
              </p:nvCxnSpPr>
              <p:spPr>
                <a:xfrm>
                  <a:off x="1360627" y="363196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8" name="Straight Connector 157">
                  <a:extLst>
                    <a:ext uri="{FF2B5EF4-FFF2-40B4-BE49-F238E27FC236}">
                      <a16:creationId xmlns:a16="http://schemas.microsoft.com/office/drawing/2014/main" id="{6E1C9834-C081-4B70-9F52-F85302B67A5D}"/>
                    </a:ext>
                  </a:extLst>
                </p:cNvPr>
                <p:cNvCxnSpPr/>
                <p:nvPr/>
              </p:nvCxnSpPr>
              <p:spPr>
                <a:xfrm>
                  <a:off x="1425247" y="370389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60" name="Group 159">
                <a:extLst>
                  <a:ext uri="{FF2B5EF4-FFF2-40B4-BE49-F238E27FC236}">
                    <a16:creationId xmlns:a16="http://schemas.microsoft.com/office/drawing/2014/main" id="{CA8D76F7-A340-446A-9408-5FA8FD1E9D1A}"/>
                  </a:ext>
                </a:extLst>
              </p:cNvPr>
              <p:cNvGrpSpPr/>
              <p:nvPr/>
            </p:nvGrpSpPr>
            <p:grpSpPr>
              <a:xfrm>
                <a:off x="1368525" y="3777633"/>
                <a:ext cx="365760" cy="71935"/>
                <a:chOff x="1360627" y="3631962"/>
                <a:chExt cx="365760" cy="71935"/>
              </a:xfrm>
            </p:grpSpPr>
            <p:cxnSp>
              <p:nvCxnSpPr>
                <p:cNvPr id="161" name="Straight Connector 160">
                  <a:extLst>
                    <a:ext uri="{FF2B5EF4-FFF2-40B4-BE49-F238E27FC236}">
                      <a16:creationId xmlns:a16="http://schemas.microsoft.com/office/drawing/2014/main" id="{E844EFFE-542F-4327-B68F-20BA2195C3F3}"/>
                    </a:ext>
                  </a:extLst>
                </p:cNvPr>
                <p:cNvCxnSpPr/>
                <p:nvPr/>
              </p:nvCxnSpPr>
              <p:spPr>
                <a:xfrm>
                  <a:off x="1360627" y="363196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2" name="Straight Connector 161">
                  <a:extLst>
                    <a:ext uri="{FF2B5EF4-FFF2-40B4-BE49-F238E27FC236}">
                      <a16:creationId xmlns:a16="http://schemas.microsoft.com/office/drawing/2014/main" id="{ECB3E447-F5BD-4F13-9C10-9C4F7EF2B2BA}"/>
                    </a:ext>
                  </a:extLst>
                </p:cNvPr>
                <p:cNvCxnSpPr/>
                <p:nvPr/>
              </p:nvCxnSpPr>
              <p:spPr>
                <a:xfrm>
                  <a:off x="1425247" y="370389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cxnSp>
          <p:nvCxnSpPr>
            <p:cNvPr id="165" name="Straight Connector 164">
              <a:extLst>
                <a:ext uri="{FF2B5EF4-FFF2-40B4-BE49-F238E27FC236}">
                  <a16:creationId xmlns:a16="http://schemas.microsoft.com/office/drawing/2014/main" id="{5A750D59-8F31-4944-BD75-D28A2724737B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994088" y="4114862"/>
              <a:ext cx="7898" cy="142254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76" name="Group 175">
              <a:extLst>
                <a:ext uri="{FF2B5EF4-FFF2-40B4-BE49-F238E27FC236}">
                  <a16:creationId xmlns:a16="http://schemas.microsoft.com/office/drawing/2014/main" id="{B60B7F4F-EBF8-45A1-BC71-E0D2663CBE03}"/>
                </a:ext>
              </a:extLst>
            </p:cNvPr>
            <p:cNvGrpSpPr/>
            <p:nvPr/>
          </p:nvGrpSpPr>
          <p:grpSpPr>
            <a:xfrm>
              <a:off x="4788920" y="5812925"/>
              <a:ext cx="365760" cy="128268"/>
              <a:chOff x="1360627" y="3631962"/>
              <a:chExt cx="365760" cy="128268"/>
            </a:xfrm>
          </p:grpSpPr>
          <p:grpSp>
            <p:nvGrpSpPr>
              <p:cNvPr id="177" name="Group 176">
                <a:extLst>
                  <a:ext uri="{FF2B5EF4-FFF2-40B4-BE49-F238E27FC236}">
                    <a16:creationId xmlns:a16="http://schemas.microsoft.com/office/drawing/2014/main" id="{0B57E73C-B863-4BA1-8FAE-C0E61645FDA4}"/>
                  </a:ext>
                </a:extLst>
              </p:cNvPr>
              <p:cNvGrpSpPr/>
              <p:nvPr/>
            </p:nvGrpSpPr>
            <p:grpSpPr>
              <a:xfrm>
                <a:off x="1360627" y="3631962"/>
                <a:ext cx="365760" cy="71935"/>
                <a:chOff x="1360627" y="3631962"/>
                <a:chExt cx="365760" cy="71935"/>
              </a:xfrm>
            </p:grpSpPr>
            <p:cxnSp>
              <p:nvCxnSpPr>
                <p:cNvPr id="181" name="Straight Connector 180">
                  <a:extLst>
                    <a:ext uri="{FF2B5EF4-FFF2-40B4-BE49-F238E27FC236}">
                      <a16:creationId xmlns:a16="http://schemas.microsoft.com/office/drawing/2014/main" id="{FD69425D-A377-4993-82D5-77F1B8DEBC26}"/>
                    </a:ext>
                  </a:extLst>
                </p:cNvPr>
                <p:cNvCxnSpPr/>
                <p:nvPr/>
              </p:nvCxnSpPr>
              <p:spPr>
                <a:xfrm>
                  <a:off x="1360627" y="363196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2" name="Straight Connector 181">
                  <a:extLst>
                    <a:ext uri="{FF2B5EF4-FFF2-40B4-BE49-F238E27FC236}">
                      <a16:creationId xmlns:a16="http://schemas.microsoft.com/office/drawing/2014/main" id="{72B07FDF-C993-4987-A434-02E81A910B2C}"/>
                    </a:ext>
                  </a:extLst>
                </p:cNvPr>
                <p:cNvCxnSpPr/>
                <p:nvPr/>
              </p:nvCxnSpPr>
              <p:spPr>
                <a:xfrm>
                  <a:off x="1425247" y="370389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79" name="Straight Connector 178">
                <a:extLst>
                  <a:ext uri="{FF2B5EF4-FFF2-40B4-BE49-F238E27FC236}">
                    <a16:creationId xmlns:a16="http://schemas.microsoft.com/office/drawing/2014/main" id="{055EC15E-D382-4CB1-A6A0-972251381CD6}"/>
                  </a:ext>
                </a:extLst>
              </p:cNvPr>
              <p:cNvCxnSpPr/>
              <p:nvPr/>
            </p:nvCxnSpPr>
            <p:spPr>
              <a:xfrm>
                <a:off x="1478661" y="3760230"/>
                <a:ext cx="13716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84" name="Rectangle 183">
                  <a:extLst>
                    <a:ext uri="{FF2B5EF4-FFF2-40B4-BE49-F238E27FC236}">
                      <a16:creationId xmlns:a16="http://schemas.microsoft.com/office/drawing/2014/main" id="{E4B90A1B-C77E-4C16-BAE7-74E8101B8944}"/>
                    </a:ext>
                  </a:extLst>
                </p:cNvPr>
                <p:cNvSpPr/>
                <p:nvPr/>
              </p:nvSpPr>
              <p:spPr>
                <a:xfrm>
                  <a:off x="1607896" y="4077303"/>
                  <a:ext cx="41069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84" name="Rectangle 183">
                  <a:extLst>
                    <a:ext uri="{FF2B5EF4-FFF2-40B4-BE49-F238E27FC236}">
                      <a16:creationId xmlns:a16="http://schemas.microsoft.com/office/drawing/2014/main" id="{E4B90A1B-C77E-4C16-BAE7-74E8101B8944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607896" y="4077303"/>
                  <a:ext cx="410690" cy="369332"/>
                </a:xfrm>
                <a:prstGeom prst="rect">
                  <a:avLst/>
                </a:prstGeom>
                <a:blipFill>
                  <a:blip r:embed="rId8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86" name="Oval 185">
              <a:extLst>
                <a:ext uri="{FF2B5EF4-FFF2-40B4-BE49-F238E27FC236}">
                  <a16:creationId xmlns:a16="http://schemas.microsoft.com/office/drawing/2014/main" id="{CDC59343-9C03-440C-9C57-08CEEDADFEAD}"/>
                </a:ext>
              </a:extLst>
            </p:cNvPr>
            <p:cNvSpPr/>
            <p:nvPr/>
          </p:nvSpPr>
          <p:spPr>
            <a:xfrm>
              <a:off x="3049964" y="4553935"/>
              <a:ext cx="365760" cy="369331"/>
            </a:xfrm>
            <a:prstGeom prst="ellipse">
              <a:avLst/>
            </a:prstGeom>
            <a:noFill/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87" name="Straight Connector 186">
              <a:extLst>
                <a:ext uri="{FF2B5EF4-FFF2-40B4-BE49-F238E27FC236}">
                  <a16:creationId xmlns:a16="http://schemas.microsoft.com/office/drawing/2014/main" id="{89156AAF-E826-413E-88B2-0024315D5FDA}"/>
                </a:ext>
              </a:extLst>
            </p:cNvPr>
            <p:cNvCxnSpPr>
              <a:cxnSpLocks/>
            </p:cNvCxnSpPr>
            <p:nvPr/>
          </p:nvCxnSpPr>
          <p:spPr>
            <a:xfrm>
              <a:off x="3244070" y="4916106"/>
              <a:ext cx="0" cy="62146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8" name="Straight Connector 187">
              <a:extLst>
                <a:ext uri="{FF2B5EF4-FFF2-40B4-BE49-F238E27FC236}">
                  <a16:creationId xmlns:a16="http://schemas.microsoft.com/office/drawing/2014/main" id="{B5C00CB7-836B-4B9C-A8B7-073D1A5E8A68}"/>
                </a:ext>
              </a:extLst>
            </p:cNvPr>
            <p:cNvCxnSpPr>
              <a:cxnSpLocks/>
            </p:cNvCxnSpPr>
            <p:nvPr/>
          </p:nvCxnSpPr>
          <p:spPr>
            <a:xfrm>
              <a:off x="3228077" y="4074063"/>
              <a:ext cx="6832" cy="47987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91" name="Rectangle 190">
                  <a:extLst>
                    <a:ext uri="{FF2B5EF4-FFF2-40B4-BE49-F238E27FC236}">
                      <a16:creationId xmlns:a16="http://schemas.microsoft.com/office/drawing/2014/main" id="{19EE5356-F6F0-491D-85ED-FCE76BF5D3A3}"/>
                    </a:ext>
                  </a:extLst>
                </p:cNvPr>
                <p:cNvSpPr/>
                <p:nvPr/>
              </p:nvSpPr>
              <p:spPr>
                <a:xfrm>
                  <a:off x="3029487" y="4496009"/>
                  <a:ext cx="41069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 smtClean="0">
                            <a:latin typeface="Cambria Math" panose="02040503050406030204" pitchFamily="18" charset="0"/>
                          </a:rPr>
                          <m:t>+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91" name="Rectangle 190">
                  <a:extLst>
                    <a:ext uri="{FF2B5EF4-FFF2-40B4-BE49-F238E27FC236}">
                      <a16:creationId xmlns:a16="http://schemas.microsoft.com/office/drawing/2014/main" id="{19EE5356-F6F0-491D-85ED-FCE76BF5D3A3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029487" y="4496009"/>
                  <a:ext cx="410690" cy="369332"/>
                </a:xfrm>
                <a:prstGeom prst="rect">
                  <a:avLst/>
                </a:prstGeom>
                <a:blipFill>
                  <a:blip r:embed="rId9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92" name="Rectangle 191">
                  <a:extLst>
                    <a:ext uri="{FF2B5EF4-FFF2-40B4-BE49-F238E27FC236}">
                      <a16:creationId xmlns:a16="http://schemas.microsoft.com/office/drawing/2014/main" id="{0D1DA864-DAD3-4F68-8506-46676A66B4A8}"/>
                    </a:ext>
                  </a:extLst>
                </p:cNvPr>
                <p:cNvSpPr/>
                <p:nvPr/>
              </p:nvSpPr>
              <p:spPr>
                <a:xfrm>
                  <a:off x="3050410" y="4629746"/>
                  <a:ext cx="41069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92" name="Rectangle 191">
                  <a:extLst>
                    <a:ext uri="{FF2B5EF4-FFF2-40B4-BE49-F238E27FC236}">
                      <a16:creationId xmlns:a16="http://schemas.microsoft.com/office/drawing/2014/main" id="{0D1DA864-DAD3-4F68-8506-46676A66B4A8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050410" y="4629746"/>
                  <a:ext cx="410690" cy="369332"/>
                </a:xfrm>
                <a:prstGeom prst="rect">
                  <a:avLst/>
                </a:prstGeom>
                <a:blipFill>
                  <a:blip r:embed="rId10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81" name="Straight Connector 80">
              <a:extLst>
                <a:ext uri="{FF2B5EF4-FFF2-40B4-BE49-F238E27FC236}">
                  <a16:creationId xmlns:a16="http://schemas.microsoft.com/office/drawing/2014/main" id="{F5FC3FA3-65BE-47A2-8246-6B73C4E81862}"/>
                </a:ext>
              </a:extLst>
            </p:cNvPr>
            <p:cNvCxnSpPr/>
            <p:nvPr/>
          </p:nvCxnSpPr>
          <p:spPr>
            <a:xfrm>
              <a:off x="4351534" y="2732182"/>
              <a:ext cx="0" cy="27276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1">
              <a:extLst>
                <a:ext uri="{FF2B5EF4-FFF2-40B4-BE49-F238E27FC236}">
                  <a16:creationId xmlns:a16="http://schemas.microsoft.com/office/drawing/2014/main" id="{9BC7E08E-0510-422C-83B2-9CB7E6A92A17}"/>
                </a:ext>
              </a:extLst>
            </p:cNvPr>
            <p:cNvCxnSpPr>
              <a:cxnSpLocks/>
            </p:cNvCxnSpPr>
            <p:nvPr/>
          </p:nvCxnSpPr>
          <p:spPr>
            <a:xfrm>
              <a:off x="4372019" y="3666222"/>
              <a:ext cx="0" cy="93279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84" name="Group 83">
              <a:extLst>
                <a:ext uri="{FF2B5EF4-FFF2-40B4-BE49-F238E27FC236}">
                  <a16:creationId xmlns:a16="http://schemas.microsoft.com/office/drawing/2014/main" id="{FAB47D43-F71C-4B3B-A554-999EF85E7DBC}"/>
                </a:ext>
              </a:extLst>
            </p:cNvPr>
            <p:cNvGrpSpPr/>
            <p:nvPr/>
          </p:nvGrpSpPr>
          <p:grpSpPr>
            <a:xfrm rot="16200000">
              <a:off x="4068850" y="4775095"/>
              <a:ext cx="660991" cy="298206"/>
              <a:chOff x="9391502" y="3838294"/>
              <a:chExt cx="660991" cy="298206"/>
            </a:xfrm>
          </p:grpSpPr>
          <p:grpSp>
            <p:nvGrpSpPr>
              <p:cNvPr id="85" name="Group 84">
                <a:extLst>
                  <a:ext uri="{FF2B5EF4-FFF2-40B4-BE49-F238E27FC236}">
                    <a16:creationId xmlns:a16="http://schemas.microsoft.com/office/drawing/2014/main" id="{BE369663-D720-44CB-A91C-204BC64E0C97}"/>
                  </a:ext>
                </a:extLst>
              </p:cNvPr>
              <p:cNvGrpSpPr/>
              <p:nvPr/>
            </p:nvGrpSpPr>
            <p:grpSpPr>
              <a:xfrm rot="10800000">
                <a:off x="9883480" y="3845406"/>
                <a:ext cx="169013" cy="291094"/>
                <a:chOff x="3608294" y="2623632"/>
                <a:chExt cx="204010" cy="290601"/>
              </a:xfrm>
            </p:grpSpPr>
            <p:cxnSp>
              <p:nvCxnSpPr>
                <p:cNvPr id="104" name="Straight Connector 103">
                  <a:extLst>
                    <a:ext uri="{FF2B5EF4-FFF2-40B4-BE49-F238E27FC236}">
                      <a16:creationId xmlns:a16="http://schemas.microsoft.com/office/drawing/2014/main" id="{BAF52A3D-0BD8-465C-9DAA-A6A4508047A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5" name="Straight Connector 104">
                  <a:extLst>
                    <a:ext uri="{FF2B5EF4-FFF2-40B4-BE49-F238E27FC236}">
                      <a16:creationId xmlns:a16="http://schemas.microsoft.com/office/drawing/2014/main" id="{B145628F-EE43-4195-BEEE-4ADAE74A956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86" name="Group 85">
                <a:extLst>
                  <a:ext uri="{FF2B5EF4-FFF2-40B4-BE49-F238E27FC236}">
                    <a16:creationId xmlns:a16="http://schemas.microsoft.com/office/drawing/2014/main" id="{210D645A-43A0-4987-BEFF-3E2E49A2976E}"/>
                  </a:ext>
                </a:extLst>
              </p:cNvPr>
              <p:cNvGrpSpPr/>
              <p:nvPr/>
            </p:nvGrpSpPr>
            <p:grpSpPr>
              <a:xfrm rot="10800000">
                <a:off x="9665237" y="3838294"/>
                <a:ext cx="218348" cy="291095"/>
                <a:chOff x="3548743" y="2623631"/>
                <a:chExt cx="263561" cy="290602"/>
              </a:xfrm>
            </p:grpSpPr>
            <p:cxnSp>
              <p:nvCxnSpPr>
                <p:cNvPr id="102" name="Straight Connector 101">
                  <a:extLst>
                    <a:ext uri="{FF2B5EF4-FFF2-40B4-BE49-F238E27FC236}">
                      <a16:creationId xmlns:a16="http://schemas.microsoft.com/office/drawing/2014/main" id="{CCBC4596-B8DB-4CA2-AF42-9C73456457D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3" name="Straight Connector 102">
                  <a:extLst>
                    <a:ext uri="{FF2B5EF4-FFF2-40B4-BE49-F238E27FC236}">
                      <a16:creationId xmlns:a16="http://schemas.microsoft.com/office/drawing/2014/main" id="{907D83DC-D3CD-4055-B00C-7C1E4312C9A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87" name="Group 86">
                <a:extLst>
                  <a:ext uri="{FF2B5EF4-FFF2-40B4-BE49-F238E27FC236}">
                    <a16:creationId xmlns:a16="http://schemas.microsoft.com/office/drawing/2014/main" id="{A39E523B-DF66-4EE2-B8F3-BDCC6E49E63D}"/>
                  </a:ext>
                </a:extLst>
              </p:cNvPr>
              <p:cNvGrpSpPr/>
              <p:nvPr/>
            </p:nvGrpSpPr>
            <p:grpSpPr>
              <a:xfrm rot="10800000">
                <a:off x="9446996" y="3838294"/>
                <a:ext cx="218348" cy="291095"/>
                <a:chOff x="3548743" y="2623631"/>
                <a:chExt cx="263561" cy="290602"/>
              </a:xfrm>
            </p:grpSpPr>
            <p:cxnSp>
              <p:nvCxnSpPr>
                <p:cNvPr id="89" name="Straight Connector 88">
                  <a:extLst>
                    <a:ext uri="{FF2B5EF4-FFF2-40B4-BE49-F238E27FC236}">
                      <a16:creationId xmlns:a16="http://schemas.microsoft.com/office/drawing/2014/main" id="{93C5DE2D-FDBF-4DD3-BB01-3D46240DA3F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0" name="Straight Connector 89">
                  <a:extLst>
                    <a:ext uri="{FF2B5EF4-FFF2-40B4-BE49-F238E27FC236}">
                      <a16:creationId xmlns:a16="http://schemas.microsoft.com/office/drawing/2014/main" id="{57BF886D-1B6F-4643-B25A-4B2D170258B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88" name="Straight Connector 87">
                <a:extLst>
                  <a:ext uri="{FF2B5EF4-FFF2-40B4-BE49-F238E27FC236}">
                    <a16:creationId xmlns:a16="http://schemas.microsoft.com/office/drawing/2014/main" id="{17ABBD83-FE7B-40F3-BF17-778E6FC74686}"/>
                  </a:ext>
                </a:extLst>
              </p:cNvPr>
              <p:cNvCxnSpPr>
                <a:cxnSpLocks/>
              </p:cNvCxnSpPr>
              <p:nvPr/>
            </p:nvCxnSpPr>
            <p:spPr>
              <a:xfrm rot="10800000" flipV="1">
                <a:off x="9391502" y="3840281"/>
                <a:ext cx="55708" cy="149678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06" name="Straight Connector 105">
              <a:extLst>
                <a:ext uri="{FF2B5EF4-FFF2-40B4-BE49-F238E27FC236}">
                  <a16:creationId xmlns:a16="http://schemas.microsoft.com/office/drawing/2014/main" id="{8CA96B4B-1A79-42C0-9829-A86FCC208377}"/>
                </a:ext>
              </a:extLst>
            </p:cNvPr>
            <p:cNvCxnSpPr>
              <a:cxnSpLocks/>
            </p:cNvCxnSpPr>
            <p:nvPr/>
          </p:nvCxnSpPr>
          <p:spPr>
            <a:xfrm>
              <a:off x="4405350" y="5256362"/>
              <a:ext cx="0" cy="28104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7" name="Straight Connector 106">
              <a:extLst>
                <a:ext uri="{FF2B5EF4-FFF2-40B4-BE49-F238E27FC236}">
                  <a16:creationId xmlns:a16="http://schemas.microsoft.com/office/drawing/2014/main" id="{6C06FF0D-C6B0-417C-A732-4C7615E7D06E}"/>
                </a:ext>
              </a:extLst>
            </p:cNvPr>
            <p:cNvCxnSpPr/>
            <p:nvPr/>
          </p:nvCxnSpPr>
          <p:spPr>
            <a:xfrm rot="5400000" flipH="1">
              <a:off x="3859013" y="4064031"/>
              <a:ext cx="228600" cy="0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Straight Connector 107">
              <a:extLst>
                <a:ext uri="{FF2B5EF4-FFF2-40B4-BE49-F238E27FC236}">
                  <a16:creationId xmlns:a16="http://schemas.microsoft.com/office/drawing/2014/main" id="{3F208530-7886-4408-8F9A-A3763B2DF38D}"/>
                </a:ext>
              </a:extLst>
            </p:cNvPr>
            <p:cNvCxnSpPr/>
            <p:nvPr/>
          </p:nvCxnSpPr>
          <p:spPr>
            <a:xfrm rot="5400000" flipH="1">
              <a:off x="3756729" y="4065343"/>
              <a:ext cx="228600" cy="0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10" name="Rectangle 109">
                  <a:extLst>
                    <a:ext uri="{FF2B5EF4-FFF2-40B4-BE49-F238E27FC236}">
                      <a16:creationId xmlns:a16="http://schemas.microsoft.com/office/drawing/2014/main" id="{37A072EA-9E93-434D-ABA3-443BFF495F67}"/>
                    </a:ext>
                  </a:extLst>
                </p:cNvPr>
                <p:cNvSpPr/>
                <p:nvPr/>
              </p:nvSpPr>
              <p:spPr>
                <a:xfrm>
                  <a:off x="3804639" y="4539535"/>
                  <a:ext cx="488403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10" name="Rectangle 109">
                  <a:extLst>
                    <a:ext uri="{FF2B5EF4-FFF2-40B4-BE49-F238E27FC236}">
                      <a16:creationId xmlns:a16="http://schemas.microsoft.com/office/drawing/2014/main" id="{37A072EA-9E93-434D-ABA3-443BFF495F67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804639" y="4539535"/>
                  <a:ext cx="488403" cy="369332"/>
                </a:xfrm>
                <a:prstGeom prst="rect">
                  <a:avLst/>
                </a:prstGeom>
                <a:blipFill>
                  <a:blip r:embed="rId11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grpSp>
          <p:nvGrpSpPr>
            <p:cNvPr id="83" name="Group 82">
              <a:extLst>
                <a:ext uri="{FF2B5EF4-FFF2-40B4-BE49-F238E27FC236}">
                  <a16:creationId xmlns:a16="http://schemas.microsoft.com/office/drawing/2014/main" id="{51C656D4-5E15-4821-A0AC-E80CCD7BBE4C}"/>
                </a:ext>
              </a:extLst>
            </p:cNvPr>
            <p:cNvGrpSpPr/>
            <p:nvPr/>
          </p:nvGrpSpPr>
          <p:grpSpPr>
            <a:xfrm>
              <a:off x="5554761" y="4690821"/>
              <a:ext cx="298207" cy="655225"/>
              <a:chOff x="4147623" y="3609324"/>
              <a:chExt cx="297702" cy="790900"/>
            </a:xfrm>
          </p:grpSpPr>
          <p:grpSp>
            <p:nvGrpSpPr>
              <p:cNvPr id="91" name="Group 90">
                <a:extLst>
                  <a:ext uri="{FF2B5EF4-FFF2-40B4-BE49-F238E27FC236}">
                    <a16:creationId xmlns:a16="http://schemas.microsoft.com/office/drawing/2014/main" id="{8FD3A6B3-5585-4AA4-BF0B-465258FFCDC2}"/>
                  </a:ext>
                </a:extLst>
              </p:cNvPr>
              <p:cNvGrpSpPr/>
              <p:nvPr/>
            </p:nvGrpSpPr>
            <p:grpSpPr>
              <a:xfrm rot="16200000">
                <a:off x="4190919" y="4152918"/>
                <a:ext cx="204010" cy="290601"/>
                <a:chOff x="3608294" y="2623632"/>
                <a:chExt cx="204010" cy="290601"/>
              </a:xfrm>
            </p:grpSpPr>
            <p:cxnSp>
              <p:nvCxnSpPr>
                <p:cNvPr id="129" name="Straight Connector 128">
                  <a:extLst>
                    <a:ext uri="{FF2B5EF4-FFF2-40B4-BE49-F238E27FC236}">
                      <a16:creationId xmlns:a16="http://schemas.microsoft.com/office/drawing/2014/main" id="{3F895DEA-72DF-4130-8275-3EACCB6F2AE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0" name="Straight Connector 129">
                  <a:extLst>
                    <a:ext uri="{FF2B5EF4-FFF2-40B4-BE49-F238E27FC236}">
                      <a16:creationId xmlns:a16="http://schemas.microsoft.com/office/drawing/2014/main" id="{6D5347F0-6AD3-48B0-A0C2-BC06B84633B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09" name="Group 108">
                <a:extLst>
                  <a:ext uri="{FF2B5EF4-FFF2-40B4-BE49-F238E27FC236}">
                    <a16:creationId xmlns:a16="http://schemas.microsoft.com/office/drawing/2014/main" id="{EF3B1AA7-71F8-4EB7-A254-2F372F12FCBE}"/>
                  </a:ext>
                </a:extLst>
              </p:cNvPr>
              <p:cNvGrpSpPr/>
              <p:nvPr/>
            </p:nvGrpSpPr>
            <p:grpSpPr>
              <a:xfrm rot="16200000">
                <a:off x="4168243" y="3919260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115" name="Straight Connector 114">
                  <a:extLst>
                    <a:ext uri="{FF2B5EF4-FFF2-40B4-BE49-F238E27FC236}">
                      <a16:creationId xmlns:a16="http://schemas.microsoft.com/office/drawing/2014/main" id="{C95E9E0E-39D6-40F3-9EB0-5CECF77EAAC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7" name="Straight Connector 126">
                  <a:extLst>
                    <a:ext uri="{FF2B5EF4-FFF2-40B4-BE49-F238E27FC236}">
                      <a16:creationId xmlns:a16="http://schemas.microsoft.com/office/drawing/2014/main" id="{31DD3E12-2D5F-4E00-956D-FEFEC4935B5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11" name="Group 110">
                <a:extLst>
                  <a:ext uri="{FF2B5EF4-FFF2-40B4-BE49-F238E27FC236}">
                    <a16:creationId xmlns:a16="http://schemas.microsoft.com/office/drawing/2014/main" id="{090C7423-6453-4745-AD58-03BDC5B1D8E1}"/>
                  </a:ext>
                </a:extLst>
              </p:cNvPr>
              <p:cNvGrpSpPr/>
              <p:nvPr/>
            </p:nvGrpSpPr>
            <p:grpSpPr>
              <a:xfrm rot="16200000">
                <a:off x="4168243" y="3655828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113" name="Straight Connector 112">
                  <a:extLst>
                    <a:ext uri="{FF2B5EF4-FFF2-40B4-BE49-F238E27FC236}">
                      <a16:creationId xmlns:a16="http://schemas.microsoft.com/office/drawing/2014/main" id="{7F7BB193-12AB-469D-9677-C7320708456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4" name="Straight Connector 113">
                  <a:extLst>
                    <a:ext uri="{FF2B5EF4-FFF2-40B4-BE49-F238E27FC236}">
                      <a16:creationId xmlns:a16="http://schemas.microsoft.com/office/drawing/2014/main" id="{3D4DE5CC-2735-4CBC-BFE9-39B04DBA161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12" name="Straight Connector 111">
                <a:extLst>
                  <a:ext uri="{FF2B5EF4-FFF2-40B4-BE49-F238E27FC236}">
                    <a16:creationId xmlns:a16="http://schemas.microsoft.com/office/drawing/2014/main" id="{3395EFCE-C23A-4ED8-B71F-AAED23C3FB7E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4308632" y="3609324"/>
                <a:ext cx="134708" cy="60283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31" name="Straight Connector 130">
              <a:extLst>
                <a:ext uri="{FF2B5EF4-FFF2-40B4-BE49-F238E27FC236}">
                  <a16:creationId xmlns:a16="http://schemas.microsoft.com/office/drawing/2014/main" id="{09C7CB5F-5645-49FF-87A1-875ADC4D722B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716043" y="5346046"/>
              <a:ext cx="0" cy="191363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2" name="Rectangle 131">
                  <a:extLst>
                    <a:ext uri="{FF2B5EF4-FFF2-40B4-BE49-F238E27FC236}">
                      <a16:creationId xmlns:a16="http://schemas.microsoft.com/office/drawing/2014/main" id="{CA7AA1E2-E3FE-4C64-B510-639F669112F0}"/>
                    </a:ext>
                  </a:extLst>
                </p:cNvPr>
                <p:cNvSpPr/>
                <p:nvPr/>
              </p:nvSpPr>
              <p:spPr>
                <a:xfrm>
                  <a:off x="5852968" y="4825297"/>
                  <a:ext cx="504562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𝐸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32" name="Rectangle 131">
                  <a:extLst>
                    <a:ext uri="{FF2B5EF4-FFF2-40B4-BE49-F238E27FC236}">
                      <a16:creationId xmlns:a16="http://schemas.microsoft.com/office/drawing/2014/main" id="{CA7AA1E2-E3FE-4C64-B510-639F669112F0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852968" y="4825297"/>
                  <a:ext cx="504562" cy="369332"/>
                </a:xfrm>
                <a:prstGeom prst="rect">
                  <a:avLst/>
                </a:prstGeom>
                <a:blipFill>
                  <a:blip r:embed="rId1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36" name="Rectangle 135">
              <a:extLst>
                <a:ext uri="{FF2B5EF4-FFF2-40B4-BE49-F238E27FC236}">
                  <a16:creationId xmlns:a16="http://schemas.microsoft.com/office/drawing/2014/main" id="{A9CFF28E-C091-47AF-83E2-6DE317240147}"/>
                </a:ext>
              </a:extLst>
            </p:cNvPr>
            <p:cNvSpPr/>
            <p:nvPr/>
          </p:nvSpPr>
          <p:spPr>
            <a:xfrm>
              <a:off x="4632817" y="2363355"/>
              <a:ext cx="603050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dirty="0"/>
                <a:t>10 V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8" name="Rectangle 137">
                  <a:extLst>
                    <a:ext uri="{FF2B5EF4-FFF2-40B4-BE49-F238E27FC236}">
                      <a16:creationId xmlns:a16="http://schemas.microsoft.com/office/drawing/2014/main" id="{F73E2E6E-3328-49AD-9EA3-15EC11863744}"/>
                    </a:ext>
                  </a:extLst>
                </p:cNvPr>
                <p:cNvSpPr/>
                <p:nvPr/>
              </p:nvSpPr>
              <p:spPr>
                <a:xfrm>
                  <a:off x="5752938" y="4283878"/>
                  <a:ext cx="474682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𝐸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38" name="Rectangle 137">
                  <a:extLst>
                    <a:ext uri="{FF2B5EF4-FFF2-40B4-BE49-F238E27FC236}">
                      <a16:creationId xmlns:a16="http://schemas.microsoft.com/office/drawing/2014/main" id="{F73E2E6E-3328-49AD-9EA3-15EC11863744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752938" y="4283878"/>
                  <a:ext cx="474682" cy="369332"/>
                </a:xfrm>
                <a:prstGeom prst="rect">
                  <a:avLst/>
                </a:prstGeom>
                <a:blipFill>
                  <a:blip r:embed="rId1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41" name="Oval 140">
              <a:extLst>
                <a:ext uri="{FF2B5EF4-FFF2-40B4-BE49-F238E27FC236}">
                  <a16:creationId xmlns:a16="http://schemas.microsoft.com/office/drawing/2014/main" id="{5460039B-C430-44A1-A3CD-54BAFF48BE7C}"/>
                </a:ext>
              </a:extLst>
            </p:cNvPr>
            <p:cNvSpPr/>
            <p:nvPr/>
          </p:nvSpPr>
          <p:spPr>
            <a:xfrm>
              <a:off x="5706426" y="4488317"/>
              <a:ext cx="45720" cy="4572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74286930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2B873C-BDF3-47A7-990F-4F0F018797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5034" y="365220"/>
            <a:ext cx="10668000" cy="1325563"/>
          </a:xfrm>
        </p:spPr>
        <p:txBody>
          <a:bodyPr/>
          <a:lstStyle/>
          <a:p>
            <a:r>
              <a:rPr lang="en-US" dirty="0"/>
              <a:t>Common Emitter Amplifier Circuit – Practice Problem 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59C463-062A-4391-A005-C3CFA0280E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1234" y="1499592"/>
            <a:ext cx="10515600" cy="1028211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Find the values of the DC currents and voltages of the circuit.  The transistor has </a:t>
            </a:r>
            <a:r>
              <a:rPr lang="el-GR" dirty="0"/>
              <a:t>β</a:t>
            </a:r>
            <a:r>
              <a:rPr lang="en-US" dirty="0"/>
              <a:t> = 127.</a:t>
            </a:r>
          </a:p>
        </p:txBody>
      </p:sp>
      <p:grpSp>
        <p:nvGrpSpPr>
          <p:cNvPr id="116" name="Group 115">
            <a:extLst>
              <a:ext uri="{FF2B5EF4-FFF2-40B4-BE49-F238E27FC236}">
                <a16:creationId xmlns:a16="http://schemas.microsoft.com/office/drawing/2014/main" id="{B6EC8711-B3C5-48A0-AE95-D2C11E8D46A1}"/>
              </a:ext>
            </a:extLst>
          </p:cNvPr>
          <p:cNvGrpSpPr/>
          <p:nvPr/>
        </p:nvGrpSpPr>
        <p:grpSpPr>
          <a:xfrm>
            <a:off x="5547650" y="2895524"/>
            <a:ext cx="298207" cy="660991"/>
            <a:chOff x="4147623" y="3602364"/>
            <a:chExt cx="297702" cy="797860"/>
          </a:xfrm>
        </p:grpSpPr>
        <p:grpSp>
          <p:nvGrpSpPr>
            <p:cNvPr id="117" name="Group 116">
              <a:extLst>
                <a:ext uri="{FF2B5EF4-FFF2-40B4-BE49-F238E27FC236}">
                  <a16:creationId xmlns:a16="http://schemas.microsoft.com/office/drawing/2014/main" id="{B698F0B2-9AD2-46A3-87D3-7283ACF4511C}"/>
                </a:ext>
              </a:extLst>
            </p:cNvPr>
            <p:cNvGrpSpPr/>
            <p:nvPr/>
          </p:nvGrpSpPr>
          <p:grpSpPr>
            <a:xfrm rot="16200000">
              <a:off x="4190919" y="4152918"/>
              <a:ext cx="204010" cy="290601"/>
              <a:chOff x="3608294" y="2623632"/>
              <a:chExt cx="204010" cy="290601"/>
            </a:xfrm>
          </p:grpSpPr>
          <p:cxnSp>
            <p:nvCxnSpPr>
              <p:cNvPr id="125" name="Straight Connector 124">
                <a:extLst>
                  <a:ext uri="{FF2B5EF4-FFF2-40B4-BE49-F238E27FC236}">
                    <a16:creationId xmlns:a16="http://schemas.microsoft.com/office/drawing/2014/main" id="{8A4A04E1-4457-4CC2-8046-F3E8B370B537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608294" y="2623632"/>
                <a:ext cx="72358" cy="173356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6" name="Straight Connector 125">
                <a:extLst>
                  <a:ext uri="{FF2B5EF4-FFF2-40B4-BE49-F238E27FC236}">
                    <a16:creationId xmlns:a16="http://schemas.microsoft.com/office/drawing/2014/main" id="{F857E697-93BB-4568-B3E7-DECFE7AE2D41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18" name="Group 117">
              <a:extLst>
                <a:ext uri="{FF2B5EF4-FFF2-40B4-BE49-F238E27FC236}">
                  <a16:creationId xmlns:a16="http://schemas.microsoft.com/office/drawing/2014/main" id="{D43EA4A0-D5A0-4D41-B56C-F98F8D605A79}"/>
                </a:ext>
              </a:extLst>
            </p:cNvPr>
            <p:cNvGrpSpPr/>
            <p:nvPr/>
          </p:nvGrpSpPr>
          <p:grpSpPr>
            <a:xfrm rot="16200000">
              <a:off x="4168243" y="3919260"/>
              <a:ext cx="263561" cy="290602"/>
              <a:chOff x="3548743" y="2623631"/>
              <a:chExt cx="263561" cy="290602"/>
            </a:xfrm>
          </p:grpSpPr>
          <p:cxnSp>
            <p:nvCxnSpPr>
              <p:cNvPr id="123" name="Straight Connector 122">
                <a:extLst>
                  <a:ext uri="{FF2B5EF4-FFF2-40B4-BE49-F238E27FC236}">
                    <a16:creationId xmlns:a16="http://schemas.microsoft.com/office/drawing/2014/main" id="{0840DCFF-B140-4BB7-8185-7CE0A74939E5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4" name="Straight Connector 123">
                <a:extLst>
                  <a:ext uri="{FF2B5EF4-FFF2-40B4-BE49-F238E27FC236}">
                    <a16:creationId xmlns:a16="http://schemas.microsoft.com/office/drawing/2014/main" id="{4B08FBD4-B753-435C-9865-B2072C847223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19" name="Group 118">
              <a:extLst>
                <a:ext uri="{FF2B5EF4-FFF2-40B4-BE49-F238E27FC236}">
                  <a16:creationId xmlns:a16="http://schemas.microsoft.com/office/drawing/2014/main" id="{FD680264-579F-4AFA-8D27-F4D97F63BDD2}"/>
                </a:ext>
              </a:extLst>
            </p:cNvPr>
            <p:cNvGrpSpPr/>
            <p:nvPr/>
          </p:nvGrpSpPr>
          <p:grpSpPr>
            <a:xfrm rot="16200000">
              <a:off x="4168243" y="3655828"/>
              <a:ext cx="263561" cy="290602"/>
              <a:chOff x="3548743" y="2623631"/>
              <a:chExt cx="263561" cy="290602"/>
            </a:xfrm>
          </p:grpSpPr>
          <p:cxnSp>
            <p:nvCxnSpPr>
              <p:cNvPr id="121" name="Straight Connector 120">
                <a:extLst>
                  <a:ext uri="{FF2B5EF4-FFF2-40B4-BE49-F238E27FC236}">
                    <a16:creationId xmlns:a16="http://schemas.microsoft.com/office/drawing/2014/main" id="{EA091034-A84F-4BAE-ABA8-DE1D033960B2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2" name="Straight Connector 121">
                <a:extLst>
                  <a:ext uri="{FF2B5EF4-FFF2-40B4-BE49-F238E27FC236}">
                    <a16:creationId xmlns:a16="http://schemas.microsoft.com/office/drawing/2014/main" id="{18CC830C-9927-4CCD-A509-0D7DC6861400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20" name="Straight Connector 119">
              <a:extLst>
                <a:ext uri="{FF2B5EF4-FFF2-40B4-BE49-F238E27FC236}">
                  <a16:creationId xmlns:a16="http://schemas.microsoft.com/office/drawing/2014/main" id="{A68A7AFD-32CA-4FB3-99F5-ABF4BFDD2530}"/>
                </a:ext>
              </a:extLst>
            </p:cNvPr>
            <p:cNvCxnSpPr>
              <a:cxnSpLocks/>
            </p:cNvCxnSpPr>
            <p:nvPr/>
          </p:nvCxnSpPr>
          <p:spPr>
            <a:xfrm rot="16200000" flipV="1">
              <a:off x="4335006" y="3561273"/>
              <a:ext cx="67243" cy="14942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28" name="Straight Connector 127">
            <a:extLst>
              <a:ext uri="{FF2B5EF4-FFF2-40B4-BE49-F238E27FC236}">
                <a16:creationId xmlns:a16="http://schemas.microsoft.com/office/drawing/2014/main" id="{7A968A10-339E-4412-A313-E8AACADC8AF3}"/>
              </a:ext>
            </a:extLst>
          </p:cNvPr>
          <p:cNvCxnSpPr>
            <a:cxnSpLocks/>
          </p:cNvCxnSpPr>
          <p:nvPr/>
        </p:nvCxnSpPr>
        <p:spPr>
          <a:xfrm>
            <a:off x="5699657" y="2733322"/>
            <a:ext cx="0" cy="16459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3" name="Straight Connector 132">
            <a:extLst>
              <a:ext uri="{FF2B5EF4-FFF2-40B4-BE49-F238E27FC236}">
                <a16:creationId xmlns:a16="http://schemas.microsoft.com/office/drawing/2014/main" id="{28521335-D02D-47DA-B556-6271C161BBD4}"/>
              </a:ext>
            </a:extLst>
          </p:cNvPr>
          <p:cNvCxnSpPr/>
          <p:nvPr/>
        </p:nvCxnSpPr>
        <p:spPr>
          <a:xfrm flipV="1">
            <a:off x="5722773" y="3666222"/>
            <a:ext cx="93034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39" name="Rectangle 138">
                <a:extLst>
                  <a:ext uri="{FF2B5EF4-FFF2-40B4-BE49-F238E27FC236}">
                    <a16:creationId xmlns:a16="http://schemas.microsoft.com/office/drawing/2014/main" id="{EC8679BA-8C7C-4D2A-BA44-289C78D97E30}"/>
                  </a:ext>
                </a:extLst>
              </p:cNvPr>
              <p:cNvSpPr/>
              <p:nvPr/>
            </p:nvSpPr>
            <p:spPr>
              <a:xfrm>
                <a:off x="2536256" y="4482123"/>
                <a:ext cx="53194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𝑖𝑛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39" name="Rectangle 138">
                <a:extLst>
                  <a:ext uri="{FF2B5EF4-FFF2-40B4-BE49-F238E27FC236}">
                    <a16:creationId xmlns:a16="http://schemas.microsoft.com/office/drawing/2014/main" id="{EC8679BA-8C7C-4D2A-BA44-289C78D97E30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36256" y="4482123"/>
                <a:ext cx="531940" cy="369332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0" name="Rectangle 139">
                <a:extLst>
                  <a:ext uri="{FF2B5EF4-FFF2-40B4-BE49-F238E27FC236}">
                    <a16:creationId xmlns:a16="http://schemas.microsoft.com/office/drawing/2014/main" id="{F8A2A834-263B-4F69-B29A-EEA5005D9245}"/>
                  </a:ext>
                </a:extLst>
              </p:cNvPr>
              <p:cNvSpPr/>
              <p:nvPr/>
            </p:nvSpPr>
            <p:spPr>
              <a:xfrm>
                <a:off x="6599266" y="3409834"/>
                <a:ext cx="647357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𝑜𝑢𝑡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40" name="Rectangle 139">
                <a:extLst>
                  <a:ext uri="{FF2B5EF4-FFF2-40B4-BE49-F238E27FC236}">
                    <a16:creationId xmlns:a16="http://schemas.microsoft.com/office/drawing/2014/main" id="{F8A2A834-263B-4F69-B29A-EEA5005D9245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99266" y="3409834"/>
                <a:ext cx="647357" cy="369332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2" name="Rectangle 141">
                <a:extLst>
                  <a:ext uri="{FF2B5EF4-FFF2-40B4-BE49-F238E27FC236}">
                    <a16:creationId xmlns:a16="http://schemas.microsoft.com/office/drawing/2014/main" id="{B669BC25-7512-44AC-8DDD-13207FB5B690}"/>
                  </a:ext>
                </a:extLst>
              </p:cNvPr>
              <p:cNvSpPr/>
              <p:nvPr/>
            </p:nvSpPr>
            <p:spPr>
              <a:xfrm>
                <a:off x="3439209" y="3060860"/>
                <a:ext cx="829073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20 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𝑘</m:t>
                      </m:r>
                      <m:r>
                        <m:rPr>
                          <m:sty m:val="p"/>
                        </m:rPr>
                        <a:rPr lang="el-GR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Ω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42" name="Rectangle 141">
                <a:extLst>
                  <a:ext uri="{FF2B5EF4-FFF2-40B4-BE49-F238E27FC236}">
                    <a16:creationId xmlns:a16="http://schemas.microsoft.com/office/drawing/2014/main" id="{B669BC25-7512-44AC-8DDD-13207FB5B690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39209" y="3060860"/>
                <a:ext cx="829073" cy="369332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3" name="Rectangle 142">
                <a:extLst>
                  <a:ext uri="{FF2B5EF4-FFF2-40B4-BE49-F238E27FC236}">
                    <a16:creationId xmlns:a16="http://schemas.microsoft.com/office/drawing/2014/main" id="{88F09F6F-4669-4B7C-9FBC-6F15C44FBB68}"/>
                  </a:ext>
                </a:extLst>
              </p:cNvPr>
              <p:cNvSpPr/>
              <p:nvPr/>
            </p:nvSpPr>
            <p:spPr>
              <a:xfrm>
                <a:off x="1546635" y="3532193"/>
                <a:ext cx="41069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latin typeface="Cambria Math" panose="02040503050406030204" pitchFamily="18" charset="0"/>
                        </a:rPr>
                        <m:t>+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43" name="Rectangle 142">
                <a:extLst>
                  <a:ext uri="{FF2B5EF4-FFF2-40B4-BE49-F238E27FC236}">
                    <a16:creationId xmlns:a16="http://schemas.microsoft.com/office/drawing/2014/main" id="{88F09F6F-4669-4B7C-9FBC-6F15C44FBB68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46635" y="3532193"/>
                <a:ext cx="410690" cy="369332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4" name="Rectangle 143">
                <a:extLst>
                  <a:ext uri="{FF2B5EF4-FFF2-40B4-BE49-F238E27FC236}">
                    <a16:creationId xmlns:a16="http://schemas.microsoft.com/office/drawing/2014/main" id="{2F34035C-63FF-4610-9654-DE84DD52E2D1}"/>
                  </a:ext>
                </a:extLst>
              </p:cNvPr>
              <p:cNvSpPr/>
              <p:nvPr/>
            </p:nvSpPr>
            <p:spPr>
              <a:xfrm>
                <a:off x="5838742" y="3014620"/>
                <a:ext cx="877163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6.8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𝑘</m:t>
                      </m:r>
                      <m:r>
                        <m:rPr>
                          <m:sty m:val="p"/>
                        </m:rPr>
                        <a:rPr lang="el-GR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Ω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44" name="Rectangle 143">
                <a:extLst>
                  <a:ext uri="{FF2B5EF4-FFF2-40B4-BE49-F238E27FC236}">
                    <a16:creationId xmlns:a16="http://schemas.microsoft.com/office/drawing/2014/main" id="{2F34035C-63FF-4610-9654-DE84DD52E2D1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38742" y="3014620"/>
                <a:ext cx="877163" cy="369332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5" name="Rectangle 144">
                <a:extLst>
                  <a:ext uri="{FF2B5EF4-FFF2-40B4-BE49-F238E27FC236}">
                    <a16:creationId xmlns:a16="http://schemas.microsoft.com/office/drawing/2014/main" id="{DA883D58-111C-4598-A228-DF754EF2CC42}"/>
                  </a:ext>
                </a:extLst>
              </p:cNvPr>
              <p:cNvSpPr/>
              <p:nvPr/>
            </p:nvSpPr>
            <p:spPr>
              <a:xfrm>
                <a:off x="708069" y="3828722"/>
                <a:ext cx="1107098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𝐶𝐶</m:t>
                        </m:r>
                      </m:sub>
                    </m:sSub>
                  </m:oMath>
                </a14:m>
                <a:r>
                  <a:rPr lang="en-US" dirty="0"/>
                  <a:t>= 10 V</a:t>
                </a:r>
              </a:p>
            </p:txBody>
          </p:sp>
        </mc:Choice>
        <mc:Fallback xmlns="">
          <p:sp>
            <p:nvSpPr>
              <p:cNvPr id="145" name="Rectangle 144">
                <a:extLst>
                  <a:ext uri="{FF2B5EF4-FFF2-40B4-BE49-F238E27FC236}">
                    <a16:creationId xmlns:a16="http://schemas.microsoft.com/office/drawing/2014/main" id="{DA883D58-111C-4598-A228-DF754EF2CC42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8069" y="3828722"/>
                <a:ext cx="1107098" cy="369332"/>
              </a:xfrm>
              <a:prstGeom prst="rect">
                <a:avLst/>
              </a:prstGeom>
              <a:blipFill>
                <a:blip r:embed="rId7"/>
                <a:stretch>
                  <a:fillRect t="-8197" r="-4396" b="-2459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47" name="Straight Connector 146">
            <a:extLst>
              <a:ext uri="{FF2B5EF4-FFF2-40B4-BE49-F238E27FC236}">
                <a16:creationId xmlns:a16="http://schemas.microsoft.com/office/drawing/2014/main" id="{517D5D16-7DB6-4762-9AEB-33C664B67E94}"/>
              </a:ext>
            </a:extLst>
          </p:cNvPr>
          <p:cNvCxnSpPr/>
          <p:nvPr/>
        </p:nvCxnSpPr>
        <p:spPr>
          <a:xfrm>
            <a:off x="4967306" y="5540156"/>
            <a:ext cx="0" cy="27276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" name="Group 3">
            <a:extLst>
              <a:ext uri="{FF2B5EF4-FFF2-40B4-BE49-F238E27FC236}">
                <a16:creationId xmlns:a16="http://schemas.microsoft.com/office/drawing/2014/main" id="{92411F75-780B-4FF4-8F5B-D1057DF7009D}"/>
              </a:ext>
            </a:extLst>
          </p:cNvPr>
          <p:cNvGrpSpPr/>
          <p:nvPr/>
        </p:nvGrpSpPr>
        <p:grpSpPr>
          <a:xfrm rot="5400000" flipH="1">
            <a:off x="4274541" y="3252907"/>
            <a:ext cx="1145196" cy="1742595"/>
            <a:chOff x="8980594" y="3428997"/>
            <a:chExt cx="1145196" cy="1742595"/>
          </a:xfrm>
        </p:grpSpPr>
        <p:cxnSp>
          <p:nvCxnSpPr>
            <p:cNvPr id="5" name="Straight Connector 4">
              <a:extLst>
                <a:ext uri="{FF2B5EF4-FFF2-40B4-BE49-F238E27FC236}">
                  <a16:creationId xmlns:a16="http://schemas.microsoft.com/office/drawing/2014/main" id="{89B70155-E860-4D0C-877F-12C7C1D62DC8}"/>
                </a:ext>
              </a:extLst>
            </p:cNvPr>
            <p:cNvCxnSpPr>
              <a:cxnSpLocks/>
            </p:cNvCxnSpPr>
            <p:nvPr/>
          </p:nvCxnSpPr>
          <p:spPr>
            <a:xfrm rot="5400000" flipH="1" flipV="1">
              <a:off x="9110261" y="3299332"/>
              <a:ext cx="2392" cy="26172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Straight Connector 5">
              <a:extLst>
                <a:ext uri="{FF2B5EF4-FFF2-40B4-BE49-F238E27FC236}">
                  <a16:creationId xmlns:a16="http://schemas.microsoft.com/office/drawing/2014/main" id="{B5E8588B-25D4-42C2-A371-FFD474860EC3}"/>
                </a:ext>
              </a:extLst>
            </p:cNvPr>
            <p:cNvCxnSpPr>
              <a:cxnSpLocks/>
            </p:cNvCxnSpPr>
            <p:nvPr/>
          </p:nvCxnSpPr>
          <p:spPr>
            <a:xfrm rot="5400000" flipV="1">
              <a:off x="10019823" y="3323032"/>
              <a:ext cx="1" cy="21193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80878921-5277-4FC5-8234-DB0B6F526346}"/>
                </a:ext>
              </a:extLst>
            </p:cNvPr>
            <p:cNvCxnSpPr/>
            <p:nvPr/>
          </p:nvCxnSpPr>
          <p:spPr>
            <a:xfrm>
              <a:off x="9294428" y="3857639"/>
              <a:ext cx="609600" cy="0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Arrow Connector 7">
              <a:extLst>
                <a:ext uri="{FF2B5EF4-FFF2-40B4-BE49-F238E27FC236}">
                  <a16:creationId xmlns:a16="http://schemas.microsoft.com/office/drawing/2014/main" id="{F5755409-D6F5-4821-A344-CFA0D2A381AA}"/>
                </a:ext>
              </a:extLst>
            </p:cNvPr>
            <p:cNvCxnSpPr/>
            <p:nvPr/>
          </p:nvCxnSpPr>
          <p:spPr>
            <a:xfrm>
              <a:off x="9242323" y="3429000"/>
              <a:ext cx="206477" cy="436013"/>
            </a:xfrm>
            <a:prstGeom prst="straightConnector1">
              <a:avLst/>
            </a:prstGeom>
            <a:ln>
              <a:headEnd type="triangl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E25465C7-BDF3-4ECB-8841-6C099691FF10}"/>
                </a:ext>
              </a:extLst>
            </p:cNvPr>
            <p:cNvCxnSpPr/>
            <p:nvPr/>
          </p:nvCxnSpPr>
          <p:spPr>
            <a:xfrm flipV="1">
              <a:off x="9743768" y="3428999"/>
              <a:ext cx="170092" cy="43601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5C216F7A-E136-4D2A-BB07-2786DD4417DF}"/>
                </a:ext>
              </a:extLst>
            </p:cNvPr>
            <p:cNvCxnSpPr>
              <a:cxnSpLocks/>
            </p:cNvCxnSpPr>
            <p:nvPr/>
          </p:nvCxnSpPr>
          <p:spPr>
            <a:xfrm rot="5400000" flipH="1">
              <a:off x="8938193" y="4510557"/>
              <a:ext cx="1313953" cy="811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EDDA74E1-F3E0-4FEC-B607-EE23F83A0F74}"/>
              </a:ext>
            </a:extLst>
          </p:cNvPr>
          <p:cNvCxnSpPr>
            <a:cxnSpLocks/>
          </p:cNvCxnSpPr>
          <p:nvPr/>
        </p:nvCxnSpPr>
        <p:spPr>
          <a:xfrm flipV="1">
            <a:off x="1980134" y="5537409"/>
            <a:ext cx="3728280" cy="274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7706AD0C-D5E1-4F17-8210-0228DEBDCAA2}"/>
              </a:ext>
            </a:extLst>
          </p:cNvPr>
          <p:cNvCxnSpPr>
            <a:cxnSpLocks/>
          </p:cNvCxnSpPr>
          <p:nvPr/>
        </p:nvCxnSpPr>
        <p:spPr>
          <a:xfrm>
            <a:off x="1984144" y="2732182"/>
            <a:ext cx="3731899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1" name="Group 10">
            <a:extLst>
              <a:ext uri="{FF2B5EF4-FFF2-40B4-BE49-F238E27FC236}">
                <a16:creationId xmlns:a16="http://schemas.microsoft.com/office/drawing/2014/main" id="{591D26DE-FBDC-4F02-AA51-800B409CE14F}"/>
              </a:ext>
            </a:extLst>
          </p:cNvPr>
          <p:cNvGrpSpPr/>
          <p:nvPr/>
        </p:nvGrpSpPr>
        <p:grpSpPr>
          <a:xfrm rot="16200000">
            <a:off x="4035106" y="3186623"/>
            <a:ext cx="660991" cy="298206"/>
            <a:chOff x="9391502" y="3838294"/>
            <a:chExt cx="660991" cy="298206"/>
          </a:xfrm>
        </p:grpSpPr>
        <p:grpSp>
          <p:nvGrpSpPr>
            <p:cNvPr id="92" name="Group 91">
              <a:extLst>
                <a:ext uri="{FF2B5EF4-FFF2-40B4-BE49-F238E27FC236}">
                  <a16:creationId xmlns:a16="http://schemas.microsoft.com/office/drawing/2014/main" id="{34E42310-758D-4EBC-BD1B-DF7830649B1E}"/>
                </a:ext>
              </a:extLst>
            </p:cNvPr>
            <p:cNvGrpSpPr/>
            <p:nvPr/>
          </p:nvGrpSpPr>
          <p:grpSpPr>
            <a:xfrm rot="10800000">
              <a:off x="9883480" y="3845406"/>
              <a:ext cx="169013" cy="291094"/>
              <a:chOff x="3608294" y="2623632"/>
              <a:chExt cx="204010" cy="290601"/>
            </a:xfrm>
          </p:grpSpPr>
          <p:cxnSp>
            <p:nvCxnSpPr>
              <p:cNvPr id="100" name="Straight Connector 99">
                <a:extLst>
                  <a:ext uri="{FF2B5EF4-FFF2-40B4-BE49-F238E27FC236}">
                    <a16:creationId xmlns:a16="http://schemas.microsoft.com/office/drawing/2014/main" id="{5809B9AA-93A0-45F8-81A4-E77FD0D2FEFA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608294" y="2623632"/>
                <a:ext cx="72358" cy="173356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1" name="Straight Connector 100">
                <a:extLst>
                  <a:ext uri="{FF2B5EF4-FFF2-40B4-BE49-F238E27FC236}">
                    <a16:creationId xmlns:a16="http://schemas.microsoft.com/office/drawing/2014/main" id="{D9B0F568-28A4-40D5-A98B-CE150252BBBD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93" name="Group 92">
              <a:extLst>
                <a:ext uri="{FF2B5EF4-FFF2-40B4-BE49-F238E27FC236}">
                  <a16:creationId xmlns:a16="http://schemas.microsoft.com/office/drawing/2014/main" id="{A8B43EF7-FA1F-445B-9540-C417479D92D3}"/>
                </a:ext>
              </a:extLst>
            </p:cNvPr>
            <p:cNvGrpSpPr/>
            <p:nvPr/>
          </p:nvGrpSpPr>
          <p:grpSpPr>
            <a:xfrm rot="10800000">
              <a:off x="9665237" y="3838294"/>
              <a:ext cx="218348" cy="291095"/>
              <a:chOff x="3548743" y="2623631"/>
              <a:chExt cx="263561" cy="290602"/>
            </a:xfrm>
          </p:grpSpPr>
          <p:cxnSp>
            <p:nvCxnSpPr>
              <p:cNvPr id="98" name="Straight Connector 97">
                <a:extLst>
                  <a:ext uri="{FF2B5EF4-FFF2-40B4-BE49-F238E27FC236}">
                    <a16:creationId xmlns:a16="http://schemas.microsoft.com/office/drawing/2014/main" id="{D28F018B-7EC4-4E46-9BF7-E51507E1EF38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9" name="Straight Connector 98">
                <a:extLst>
                  <a:ext uri="{FF2B5EF4-FFF2-40B4-BE49-F238E27FC236}">
                    <a16:creationId xmlns:a16="http://schemas.microsoft.com/office/drawing/2014/main" id="{D00D4C5C-D61E-4AD5-B08D-5441B74F02AA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94" name="Group 93">
              <a:extLst>
                <a:ext uri="{FF2B5EF4-FFF2-40B4-BE49-F238E27FC236}">
                  <a16:creationId xmlns:a16="http://schemas.microsoft.com/office/drawing/2014/main" id="{80DC4F4A-CE1F-4940-B74A-4D1DE5F0D277}"/>
                </a:ext>
              </a:extLst>
            </p:cNvPr>
            <p:cNvGrpSpPr/>
            <p:nvPr/>
          </p:nvGrpSpPr>
          <p:grpSpPr>
            <a:xfrm rot="10800000">
              <a:off x="9446996" y="3838294"/>
              <a:ext cx="218348" cy="291095"/>
              <a:chOff x="3548743" y="2623631"/>
              <a:chExt cx="263561" cy="290602"/>
            </a:xfrm>
          </p:grpSpPr>
          <p:cxnSp>
            <p:nvCxnSpPr>
              <p:cNvPr id="96" name="Straight Connector 95">
                <a:extLst>
                  <a:ext uri="{FF2B5EF4-FFF2-40B4-BE49-F238E27FC236}">
                    <a16:creationId xmlns:a16="http://schemas.microsoft.com/office/drawing/2014/main" id="{E43850A4-8551-496A-AAF7-83B3E9579244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7" name="Straight Connector 96">
                <a:extLst>
                  <a:ext uri="{FF2B5EF4-FFF2-40B4-BE49-F238E27FC236}">
                    <a16:creationId xmlns:a16="http://schemas.microsoft.com/office/drawing/2014/main" id="{31C668B5-1525-4E19-BC2B-14C0BB1EF18B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95" name="Straight Connector 94">
              <a:extLst>
                <a:ext uri="{FF2B5EF4-FFF2-40B4-BE49-F238E27FC236}">
                  <a16:creationId xmlns:a16="http://schemas.microsoft.com/office/drawing/2014/main" id="{BAAB1196-CE07-4004-BA97-2AC1EBDE37CC}"/>
                </a:ext>
              </a:extLst>
            </p:cNvPr>
            <p:cNvCxnSpPr>
              <a:cxnSpLocks/>
            </p:cNvCxnSpPr>
            <p:nvPr/>
          </p:nvCxnSpPr>
          <p:spPr>
            <a:xfrm rot="10800000" flipV="1">
              <a:off x="9391502" y="3840281"/>
              <a:ext cx="55708" cy="14967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72" name="Straight Connector 71">
            <a:extLst>
              <a:ext uri="{FF2B5EF4-FFF2-40B4-BE49-F238E27FC236}">
                <a16:creationId xmlns:a16="http://schemas.microsoft.com/office/drawing/2014/main" id="{C4D40C0F-805D-4811-B82B-7A971BCAC676}"/>
              </a:ext>
            </a:extLst>
          </p:cNvPr>
          <p:cNvCxnSpPr>
            <a:cxnSpLocks/>
          </p:cNvCxnSpPr>
          <p:nvPr/>
        </p:nvCxnSpPr>
        <p:spPr>
          <a:xfrm>
            <a:off x="2001986" y="2729537"/>
            <a:ext cx="0" cy="116593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3" name="Straight Connector 152">
            <a:extLst>
              <a:ext uri="{FF2B5EF4-FFF2-40B4-BE49-F238E27FC236}">
                <a16:creationId xmlns:a16="http://schemas.microsoft.com/office/drawing/2014/main" id="{CFD7C63E-6ADD-4026-A1F9-B0E6D0F07E46}"/>
              </a:ext>
            </a:extLst>
          </p:cNvPr>
          <p:cNvCxnSpPr>
            <a:cxnSpLocks/>
          </p:cNvCxnSpPr>
          <p:nvPr/>
        </p:nvCxnSpPr>
        <p:spPr>
          <a:xfrm flipV="1">
            <a:off x="3214986" y="4074063"/>
            <a:ext cx="638454" cy="294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63" name="Group 162">
            <a:extLst>
              <a:ext uri="{FF2B5EF4-FFF2-40B4-BE49-F238E27FC236}">
                <a16:creationId xmlns:a16="http://schemas.microsoft.com/office/drawing/2014/main" id="{C35AC96F-8ACB-4242-971B-33F2B4BB7FA8}"/>
              </a:ext>
            </a:extLst>
          </p:cNvPr>
          <p:cNvGrpSpPr/>
          <p:nvPr/>
        </p:nvGrpSpPr>
        <p:grpSpPr>
          <a:xfrm>
            <a:off x="1815168" y="3897263"/>
            <a:ext cx="373658" cy="217606"/>
            <a:chOff x="1360627" y="3631962"/>
            <a:chExt cx="373658" cy="217606"/>
          </a:xfrm>
        </p:grpSpPr>
        <p:grpSp>
          <p:nvGrpSpPr>
            <p:cNvPr id="159" name="Group 158">
              <a:extLst>
                <a:ext uri="{FF2B5EF4-FFF2-40B4-BE49-F238E27FC236}">
                  <a16:creationId xmlns:a16="http://schemas.microsoft.com/office/drawing/2014/main" id="{5205B488-B5D6-4174-A23C-E235D808BFC1}"/>
                </a:ext>
              </a:extLst>
            </p:cNvPr>
            <p:cNvGrpSpPr/>
            <p:nvPr/>
          </p:nvGrpSpPr>
          <p:grpSpPr>
            <a:xfrm>
              <a:off x="1360627" y="3631962"/>
              <a:ext cx="365760" cy="71935"/>
              <a:chOff x="1360627" y="3631962"/>
              <a:chExt cx="365760" cy="71935"/>
            </a:xfrm>
          </p:grpSpPr>
          <p:cxnSp>
            <p:nvCxnSpPr>
              <p:cNvPr id="157" name="Straight Connector 156">
                <a:extLst>
                  <a:ext uri="{FF2B5EF4-FFF2-40B4-BE49-F238E27FC236}">
                    <a16:creationId xmlns:a16="http://schemas.microsoft.com/office/drawing/2014/main" id="{0F026405-EC34-4123-9EFE-43FBC7D4AD6F}"/>
                  </a:ext>
                </a:extLst>
              </p:cNvPr>
              <p:cNvCxnSpPr/>
              <p:nvPr/>
            </p:nvCxnSpPr>
            <p:spPr>
              <a:xfrm>
                <a:off x="1360627" y="3631962"/>
                <a:ext cx="36576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8" name="Straight Connector 157">
                <a:extLst>
                  <a:ext uri="{FF2B5EF4-FFF2-40B4-BE49-F238E27FC236}">
                    <a16:creationId xmlns:a16="http://schemas.microsoft.com/office/drawing/2014/main" id="{6E1C9834-C081-4B70-9F52-F85302B67A5D}"/>
                  </a:ext>
                </a:extLst>
              </p:cNvPr>
              <p:cNvCxnSpPr/>
              <p:nvPr/>
            </p:nvCxnSpPr>
            <p:spPr>
              <a:xfrm>
                <a:off x="1425247" y="3703897"/>
                <a:ext cx="22860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60" name="Group 159">
              <a:extLst>
                <a:ext uri="{FF2B5EF4-FFF2-40B4-BE49-F238E27FC236}">
                  <a16:creationId xmlns:a16="http://schemas.microsoft.com/office/drawing/2014/main" id="{CA8D76F7-A340-446A-9408-5FA8FD1E9D1A}"/>
                </a:ext>
              </a:extLst>
            </p:cNvPr>
            <p:cNvGrpSpPr/>
            <p:nvPr/>
          </p:nvGrpSpPr>
          <p:grpSpPr>
            <a:xfrm>
              <a:off x="1368525" y="3777633"/>
              <a:ext cx="365760" cy="71935"/>
              <a:chOff x="1360627" y="3631962"/>
              <a:chExt cx="365760" cy="71935"/>
            </a:xfrm>
          </p:grpSpPr>
          <p:cxnSp>
            <p:nvCxnSpPr>
              <p:cNvPr id="161" name="Straight Connector 160">
                <a:extLst>
                  <a:ext uri="{FF2B5EF4-FFF2-40B4-BE49-F238E27FC236}">
                    <a16:creationId xmlns:a16="http://schemas.microsoft.com/office/drawing/2014/main" id="{E844EFFE-542F-4327-B68F-20BA2195C3F3}"/>
                  </a:ext>
                </a:extLst>
              </p:cNvPr>
              <p:cNvCxnSpPr/>
              <p:nvPr/>
            </p:nvCxnSpPr>
            <p:spPr>
              <a:xfrm>
                <a:off x="1360627" y="3631962"/>
                <a:ext cx="36576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2" name="Straight Connector 161">
                <a:extLst>
                  <a:ext uri="{FF2B5EF4-FFF2-40B4-BE49-F238E27FC236}">
                    <a16:creationId xmlns:a16="http://schemas.microsoft.com/office/drawing/2014/main" id="{ECB3E447-F5BD-4F13-9C10-9C4F7EF2B2BA}"/>
                  </a:ext>
                </a:extLst>
              </p:cNvPr>
              <p:cNvCxnSpPr/>
              <p:nvPr/>
            </p:nvCxnSpPr>
            <p:spPr>
              <a:xfrm>
                <a:off x="1425247" y="3703897"/>
                <a:ext cx="22860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cxnSp>
        <p:nvCxnSpPr>
          <p:cNvPr id="165" name="Straight Connector 164">
            <a:extLst>
              <a:ext uri="{FF2B5EF4-FFF2-40B4-BE49-F238E27FC236}">
                <a16:creationId xmlns:a16="http://schemas.microsoft.com/office/drawing/2014/main" id="{5A750D59-8F31-4944-BD75-D28A2724737B}"/>
              </a:ext>
            </a:extLst>
          </p:cNvPr>
          <p:cNvCxnSpPr>
            <a:cxnSpLocks/>
          </p:cNvCxnSpPr>
          <p:nvPr/>
        </p:nvCxnSpPr>
        <p:spPr>
          <a:xfrm flipH="1">
            <a:off x="1994088" y="4114862"/>
            <a:ext cx="7898" cy="142254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76" name="Group 175">
            <a:extLst>
              <a:ext uri="{FF2B5EF4-FFF2-40B4-BE49-F238E27FC236}">
                <a16:creationId xmlns:a16="http://schemas.microsoft.com/office/drawing/2014/main" id="{B60B7F4F-EBF8-45A1-BC71-E0D2663CBE03}"/>
              </a:ext>
            </a:extLst>
          </p:cNvPr>
          <p:cNvGrpSpPr/>
          <p:nvPr/>
        </p:nvGrpSpPr>
        <p:grpSpPr>
          <a:xfrm>
            <a:off x="4788920" y="5812925"/>
            <a:ext cx="365760" cy="128268"/>
            <a:chOff x="1360627" y="3631962"/>
            <a:chExt cx="365760" cy="128268"/>
          </a:xfrm>
        </p:grpSpPr>
        <p:grpSp>
          <p:nvGrpSpPr>
            <p:cNvPr id="177" name="Group 176">
              <a:extLst>
                <a:ext uri="{FF2B5EF4-FFF2-40B4-BE49-F238E27FC236}">
                  <a16:creationId xmlns:a16="http://schemas.microsoft.com/office/drawing/2014/main" id="{0B57E73C-B863-4BA1-8FAE-C0E61645FDA4}"/>
                </a:ext>
              </a:extLst>
            </p:cNvPr>
            <p:cNvGrpSpPr/>
            <p:nvPr/>
          </p:nvGrpSpPr>
          <p:grpSpPr>
            <a:xfrm>
              <a:off x="1360627" y="3631962"/>
              <a:ext cx="365760" cy="71935"/>
              <a:chOff x="1360627" y="3631962"/>
              <a:chExt cx="365760" cy="71935"/>
            </a:xfrm>
          </p:grpSpPr>
          <p:cxnSp>
            <p:nvCxnSpPr>
              <p:cNvPr id="181" name="Straight Connector 180">
                <a:extLst>
                  <a:ext uri="{FF2B5EF4-FFF2-40B4-BE49-F238E27FC236}">
                    <a16:creationId xmlns:a16="http://schemas.microsoft.com/office/drawing/2014/main" id="{FD69425D-A377-4993-82D5-77F1B8DEBC26}"/>
                  </a:ext>
                </a:extLst>
              </p:cNvPr>
              <p:cNvCxnSpPr/>
              <p:nvPr/>
            </p:nvCxnSpPr>
            <p:spPr>
              <a:xfrm>
                <a:off x="1360627" y="3631962"/>
                <a:ext cx="36576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2" name="Straight Connector 181">
                <a:extLst>
                  <a:ext uri="{FF2B5EF4-FFF2-40B4-BE49-F238E27FC236}">
                    <a16:creationId xmlns:a16="http://schemas.microsoft.com/office/drawing/2014/main" id="{72B07FDF-C993-4987-A434-02E81A910B2C}"/>
                  </a:ext>
                </a:extLst>
              </p:cNvPr>
              <p:cNvCxnSpPr/>
              <p:nvPr/>
            </p:nvCxnSpPr>
            <p:spPr>
              <a:xfrm>
                <a:off x="1425247" y="3703897"/>
                <a:ext cx="22860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79" name="Straight Connector 178">
              <a:extLst>
                <a:ext uri="{FF2B5EF4-FFF2-40B4-BE49-F238E27FC236}">
                  <a16:creationId xmlns:a16="http://schemas.microsoft.com/office/drawing/2014/main" id="{055EC15E-D382-4CB1-A6A0-972251381CD6}"/>
                </a:ext>
              </a:extLst>
            </p:cNvPr>
            <p:cNvCxnSpPr/>
            <p:nvPr/>
          </p:nvCxnSpPr>
          <p:spPr>
            <a:xfrm>
              <a:off x="1478661" y="3760230"/>
              <a:ext cx="13716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84" name="Rectangle 183">
                <a:extLst>
                  <a:ext uri="{FF2B5EF4-FFF2-40B4-BE49-F238E27FC236}">
                    <a16:creationId xmlns:a16="http://schemas.microsoft.com/office/drawing/2014/main" id="{E4B90A1B-C77E-4C16-BAE7-74E8101B8944}"/>
                  </a:ext>
                </a:extLst>
              </p:cNvPr>
              <p:cNvSpPr/>
              <p:nvPr/>
            </p:nvSpPr>
            <p:spPr>
              <a:xfrm>
                <a:off x="1562691" y="4074063"/>
                <a:ext cx="41069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−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84" name="Rectangle 183">
                <a:extLst>
                  <a:ext uri="{FF2B5EF4-FFF2-40B4-BE49-F238E27FC236}">
                    <a16:creationId xmlns:a16="http://schemas.microsoft.com/office/drawing/2014/main" id="{E4B90A1B-C77E-4C16-BAE7-74E8101B8944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62691" y="4074063"/>
                <a:ext cx="410690" cy="369332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86" name="Oval 185">
            <a:extLst>
              <a:ext uri="{FF2B5EF4-FFF2-40B4-BE49-F238E27FC236}">
                <a16:creationId xmlns:a16="http://schemas.microsoft.com/office/drawing/2014/main" id="{CDC59343-9C03-440C-9C57-08CEEDADFEAD}"/>
              </a:ext>
            </a:extLst>
          </p:cNvPr>
          <p:cNvSpPr/>
          <p:nvPr/>
        </p:nvSpPr>
        <p:spPr>
          <a:xfrm>
            <a:off x="3049964" y="4553935"/>
            <a:ext cx="365760" cy="369331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87" name="Straight Connector 186">
            <a:extLst>
              <a:ext uri="{FF2B5EF4-FFF2-40B4-BE49-F238E27FC236}">
                <a16:creationId xmlns:a16="http://schemas.microsoft.com/office/drawing/2014/main" id="{89156AAF-E826-413E-88B2-0024315D5FDA}"/>
              </a:ext>
            </a:extLst>
          </p:cNvPr>
          <p:cNvCxnSpPr>
            <a:cxnSpLocks/>
          </p:cNvCxnSpPr>
          <p:nvPr/>
        </p:nvCxnSpPr>
        <p:spPr>
          <a:xfrm>
            <a:off x="3244070" y="4916106"/>
            <a:ext cx="0" cy="62146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8" name="Straight Connector 187">
            <a:extLst>
              <a:ext uri="{FF2B5EF4-FFF2-40B4-BE49-F238E27FC236}">
                <a16:creationId xmlns:a16="http://schemas.microsoft.com/office/drawing/2014/main" id="{B5C00CB7-836B-4B9C-A8B7-073D1A5E8A68}"/>
              </a:ext>
            </a:extLst>
          </p:cNvPr>
          <p:cNvCxnSpPr>
            <a:cxnSpLocks/>
          </p:cNvCxnSpPr>
          <p:nvPr/>
        </p:nvCxnSpPr>
        <p:spPr>
          <a:xfrm>
            <a:off x="3228077" y="4074063"/>
            <a:ext cx="6832" cy="47987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91" name="Rectangle 190">
                <a:extLst>
                  <a:ext uri="{FF2B5EF4-FFF2-40B4-BE49-F238E27FC236}">
                    <a16:creationId xmlns:a16="http://schemas.microsoft.com/office/drawing/2014/main" id="{19EE5356-F6F0-491D-85ED-FCE76BF5D3A3}"/>
                  </a:ext>
                </a:extLst>
              </p:cNvPr>
              <p:cNvSpPr/>
              <p:nvPr/>
            </p:nvSpPr>
            <p:spPr>
              <a:xfrm>
                <a:off x="3022520" y="4495835"/>
                <a:ext cx="41069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latin typeface="Cambria Math" panose="02040503050406030204" pitchFamily="18" charset="0"/>
                        </a:rPr>
                        <m:t>+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91" name="Rectangle 190">
                <a:extLst>
                  <a:ext uri="{FF2B5EF4-FFF2-40B4-BE49-F238E27FC236}">
                    <a16:creationId xmlns:a16="http://schemas.microsoft.com/office/drawing/2014/main" id="{19EE5356-F6F0-491D-85ED-FCE76BF5D3A3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22520" y="4495835"/>
                <a:ext cx="410690" cy="369332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2" name="Rectangle 191">
                <a:extLst>
                  <a:ext uri="{FF2B5EF4-FFF2-40B4-BE49-F238E27FC236}">
                    <a16:creationId xmlns:a16="http://schemas.microsoft.com/office/drawing/2014/main" id="{0D1DA864-DAD3-4F68-8506-46676A66B4A8}"/>
                  </a:ext>
                </a:extLst>
              </p:cNvPr>
              <p:cNvSpPr/>
              <p:nvPr/>
            </p:nvSpPr>
            <p:spPr>
              <a:xfrm>
                <a:off x="3040986" y="4627567"/>
                <a:ext cx="41069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−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92" name="Rectangle 191">
                <a:extLst>
                  <a:ext uri="{FF2B5EF4-FFF2-40B4-BE49-F238E27FC236}">
                    <a16:creationId xmlns:a16="http://schemas.microsoft.com/office/drawing/2014/main" id="{0D1DA864-DAD3-4F68-8506-46676A66B4A8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40986" y="4627567"/>
                <a:ext cx="410690" cy="369332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81" name="Straight Connector 80">
            <a:extLst>
              <a:ext uri="{FF2B5EF4-FFF2-40B4-BE49-F238E27FC236}">
                <a16:creationId xmlns:a16="http://schemas.microsoft.com/office/drawing/2014/main" id="{F5FC3FA3-65BE-47A2-8246-6B73C4E81862}"/>
              </a:ext>
            </a:extLst>
          </p:cNvPr>
          <p:cNvCxnSpPr/>
          <p:nvPr/>
        </p:nvCxnSpPr>
        <p:spPr>
          <a:xfrm>
            <a:off x="4351534" y="2732182"/>
            <a:ext cx="0" cy="27276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Straight Connector 81">
            <a:extLst>
              <a:ext uri="{FF2B5EF4-FFF2-40B4-BE49-F238E27FC236}">
                <a16:creationId xmlns:a16="http://schemas.microsoft.com/office/drawing/2014/main" id="{9BC7E08E-0510-422C-83B2-9CB7E6A92A17}"/>
              </a:ext>
            </a:extLst>
          </p:cNvPr>
          <p:cNvCxnSpPr>
            <a:cxnSpLocks/>
          </p:cNvCxnSpPr>
          <p:nvPr/>
        </p:nvCxnSpPr>
        <p:spPr>
          <a:xfrm>
            <a:off x="4372019" y="3666222"/>
            <a:ext cx="0" cy="93279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4" name="Group 83">
            <a:extLst>
              <a:ext uri="{FF2B5EF4-FFF2-40B4-BE49-F238E27FC236}">
                <a16:creationId xmlns:a16="http://schemas.microsoft.com/office/drawing/2014/main" id="{FAB47D43-F71C-4B3B-A554-999EF85E7DBC}"/>
              </a:ext>
            </a:extLst>
          </p:cNvPr>
          <p:cNvGrpSpPr/>
          <p:nvPr/>
        </p:nvGrpSpPr>
        <p:grpSpPr>
          <a:xfrm rot="16200000">
            <a:off x="4068850" y="4775095"/>
            <a:ext cx="660991" cy="298206"/>
            <a:chOff x="9391502" y="3838294"/>
            <a:chExt cx="660991" cy="298206"/>
          </a:xfrm>
        </p:grpSpPr>
        <p:grpSp>
          <p:nvGrpSpPr>
            <p:cNvPr id="85" name="Group 84">
              <a:extLst>
                <a:ext uri="{FF2B5EF4-FFF2-40B4-BE49-F238E27FC236}">
                  <a16:creationId xmlns:a16="http://schemas.microsoft.com/office/drawing/2014/main" id="{BE369663-D720-44CB-A91C-204BC64E0C97}"/>
                </a:ext>
              </a:extLst>
            </p:cNvPr>
            <p:cNvGrpSpPr/>
            <p:nvPr/>
          </p:nvGrpSpPr>
          <p:grpSpPr>
            <a:xfrm rot="10800000">
              <a:off x="9883480" y="3845406"/>
              <a:ext cx="169013" cy="291094"/>
              <a:chOff x="3608294" y="2623632"/>
              <a:chExt cx="204010" cy="290601"/>
            </a:xfrm>
          </p:grpSpPr>
          <p:cxnSp>
            <p:nvCxnSpPr>
              <p:cNvPr id="104" name="Straight Connector 103">
                <a:extLst>
                  <a:ext uri="{FF2B5EF4-FFF2-40B4-BE49-F238E27FC236}">
                    <a16:creationId xmlns:a16="http://schemas.microsoft.com/office/drawing/2014/main" id="{BAF52A3D-0BD8-465C-9DAA-A6A4508047A4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608294" y="2623632"/>
                <a:ext cx="72358" cy="173356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5" name="Straight Connector 104">
                <a:extLst>
                  <a:ext uri="{FF2B5EF4-FFF2-40B4-BE49-F238E27FC236}">
                    <a16:creationId xmlns:a16="http://schemas.microsoft.com/office/drawing/2014/main" id="{B145628F-EE43-4195-BEEE-4ADAE74A9562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86" name="Group 85">
              <a:extLst>
                <a:ext uri="{FF2B5EF4-FFF2-40B4-BE49-F238E27FC236}">
                  <a16:creationId xmlns:a16="http://schemas.microsoft.com/office/drawing/2014/main" id="{210D645A-43A0-4987-BEFF-3E2E49A2976E}"/>
                </a:ext>
              </a:extLst>
            </p:cNvPr>
            <p:cNvGrpSpPr/>
            <p:nvPr/>
          </p:nvGrpSpPr>
          <p:grpSpPr>
            <a:xfrm rot="10800000">
              <a:off x="9665237" y="3838294"/>
              <a:ext cx="218348" cy="291095"/>
              <a:chOff x="3548743" y="2623631"/>
              <a:chExt cx="263561" cy="290602"/>
            </a:xfrm>
          </p:grpSpPr>
          <p:cxnSp>
            <p:nvCxnSpPr>
              <p:cNvPr id="102" name="Straight Connector 101">
                <a:extLst>
                  <a:ext uri="{FF2B5EF4-FFF2-40B4-BE49-F238E27FC236}">
                    <a16:creationId xmlns:a16="http://schemas.microsoft.com/office/drawing/2014/main" id="{CCBC4596-B8DB-4CA2-AF42-9C73456457D6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3" name="Straight Connector 102">
                <a:extLst>
                  <a:ext uri="{FF2B5EF4-FFF2-40B4-BE49-F238E27FC236}">
                    <a16:creationId xmlns:a16="http://schemas.microsoft.com/office/drawing/2014/main" id="{907D83DC-D3CD-4055-B00C-7C1E4312C9A2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87" name="Group 86">
              <a:extLst>
                <a:ext uri="{FF2B5EF4-FFF2-40B4-BE49-F238E27FC236}">
                  <a16:creationId xmlns:a16="http://schemas.microsoft.com/office/drawing/2014/main" id="{A39E523B-DF66-4EE2-B8F3-BDCC6E49E63D}"/>
                </a:ext>
              </a:extLst>
            </p:cNvPr>
            <p:cNvGrpSpPr/>
            <p:nvPr/>
          </p:nvGrpSpPr>
          <p:grpSpPr>
            <a:xfrm rot="10800000">
              <a:off x="9446996" y="3838294"/>
              <a:ext cx="218348" cy="291095"/>
              <a:chOff x="3548743" y="2623631"/>
              <a:chExt cx="263561" cy="290602"/>
            </a:xfrm>
          </p:grpSpPr>
          <p:cxnSp>
            <p:nvCxnSpPr>
              <p:cNvPr id="89" name="Straight Connector 88">
                <a:extLst>
                  <a:ext uri="{FF2B5EF4-FFF2-40B4-BE49-F238E27FC236}">
                    <a16:creationId xmlns:a16="http://schemas.microsoft.com/office/drawing/2014/main" id="{93C5DE2D-FDBF-4DD3-BB01-3D46240DA3FA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0" name="Straight Connector 89">
                <a:extLst>
                  <a:ext uri="{FF2B5EF4-FFF2-40B4-BE49-F238E27FC236}">
                    <a16:creationId xmlns:a16="http://schemas.microsoft.com/office/drawing/2014/main" id="{57BF886D-1B6F-4643-B25A-4B2D170258BC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88" name="Straight Connector 87">
              <a:extLst>
                <a:ext uri="{FF2B5EF4-FFF2-40B4-BE49-F238E27FC236}">
                  <a16:creationId xmlns:a16="http://schemas.microsoft.com/office/drawing/2014/main" id="{17ABBD83-FE7B-40F3-BF17-778E6FC74686}"/>
                </a:ext>
              </a:extLst>
            </p:cNvPr>
            <p:cNvCxnSpPr>
              <a:cxnSpLocks/>
            </p:cNvCxnSpPr>
            <p:nvPr/>
          </p:nvCxnSpPr>
          <p:spPr>
            <a:xfrm rot="10800000" flipV="1">
              <a:off x="9391502" y="3840281"/>
              <a:ext cx="55708" cy="14967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06" name="Straight Connector 105">
            <a:extLst>
              <a:ext uri="{FF2B5EF4-FFF2-40B4-BE49-F238E27FC236}">
                <a16:creationId xmlns:a16="http://schemas.microsoft.com/office/drawing/2014/main" id="{8CA96B4B-1A79-42C0-9829-A86FCC208377}"/>
              </a:ext>
            </a:extLst>
          </p:cNvPr>
          <p:cNvCxnSpPr>
            <a:cxnSpLocks/>
          </p:cNvCxnSpPr>
          <p:nvPr/>
        </p:nvCxnSpPr>
        <p:spPr>
          <a:xfrm>
            <a:off x="4405350" y="5256362"/>
            <a:ext cx="0" cy="28104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Straight Connector 106">
            <a:extLst>
              <a:ext uri="{FF2B5EF4-FFF2-40B4-BE49-F238E27FC236}">
                <a16:creationId xmlns:a16="http://schemas.microsoft.com/office/drawing/2014/main" id="{6C06FF0D-C6B0-417C-A732-4C7615E7D06E}"/>
              </a:ext>
            </a:extLst>
          </p:cNvPr>
          <p:cNvCxnSpPr/>
          <p:nvPr/>
        </p:nvCxnSpPr>
        <p:spPr>
          <a:xfrm rot="5400000" flipH="1">
            <a:off x="3859013" y="4064031"/>
            <a:ext cx="228600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Straight Connector 107">
            <a:extLst>
              <a:ext uri="{FF2B5EF4-FFF2-40B4-BE49-F238E27FC236}">
                <a16:creationId xmlns:a16="http://schemas.microsoft.com/office/drawing/2014/main" id="{3F208530-7886-4408-8F9A-A3763B2DF38D}"/>
              </a:ext>
            </a:extLst>
          </p:cNvPr>
          <p:cNvCxnSpPr/>
          <p:nvPr/>
        </p:nvCxnSpPr>
        <p:spPr>
          <a:xfrm rot="5400000" flipH="1">
            <a:off x="3756729" y="4065343"/>
            <a:ext cx="228600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10" name="Rectangle 109">
                <a:extLst>
                  <a:ext uri="{FF2B5EF4-FFF2-40B4-BE49-F238E27FC236}">
                    <a16:creationId xmlns:a16="http://schemas.microsoft.com/office/drawing/2014/main" id="{37A072EA-9E93-434D-ABA3-443BFF495F67}"/>
                  </a:ext>
                </a:extLst>
              </p:cNvPr>
              <p:cNvSpPr/>
              <p:nvPr/>
            </p:nvSpPr>
            <p:spPr>
              <a:xfrm>
                <a:off x="3583498" y="4688297"/>
                <a:ext cx="700833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5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𝑘</m:t>
                      </m:r>
                      <m:r>
                        <m:rPr>
                          <m:sty m:val="p"/>
                        </m:rPr>
                        <a:rPr lang="el-GR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Ω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10" name="Rectangle 109">
                <a:extLst>
                  <a:ext uri="{FF2B5EF4-FFF2-40B4-BE49-F238E27FC236}">
                    <a16:creationId xmlns:a16="http://schemas.microsoft.com/office/drawing/2014/main" id="{37A072EA-9E93-434D-ABA3-443BFF495F67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83498" y="4688297"/>
                <a:ext cx="700833" cy="369332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83" name="Group 82">
            <a:extLst>
              <a:ext uri="{FF2B5EF4-FFF2-40B4-BE49-F238E27FC236}">
                <a16:creationId xmlns:a16="http://schemas.microsoft.com/office/drawing/2014/main" id="{51C656D4-5E15-4821-A0AC-E80CCD7BBE4C}"/>
              </a:ext>
            </a:extLst>
          </p:cNvPr>
          <p:cNvGrpSpPr/>
          <p:nvPr/>
        </p:nvGrpSpPr>
        <p:grpSpPr>
          <a:xfrm>
            <a:off x="5554761" y="4690821"/>
            <a:ext cx="298207" cy="655225"/>
            <a:chOff x="4147623" y="3609324"/>
            <a:chExt cx="297702" cy="790900"/>
          </a:xfrm>
        </p:grpSpPr>
        <p:grpSp>
          <p:nvGrpSpPr>
            <p:cNvPr id="91" name="Group 90">
              <a:extLst>
                <a:ext uri="{FF2B5EF4-FFF2-40B4-BE49-F238E27FC236}">
                  <a16:creationId xmlns:a16="http://schemas.microsoft.com/office/drawing/2014/main" id="{8FD3A6B3-5585-4AA4-BF0B-465258FFCDC2}"/>
                </a:ext>
              </a:extLst>
            </p:cNvPr>
            <p:cNvGrpSpPr/>
            <p:nvPr/>
          </p:nvGrpSpPr>
          <p:grpSpPr>
            <a:xfrm rot="16200000">
              <a:off x="4190919" y="4152918"/>
              <a:ext cx="204010" cy="290601"/>
              <a:chOff x="3608294" y="2623632"/>
              <a:chExt cx="204010" cy="290601"/>
            </a:xfrm>
          </p:grpSpPr>
          <p:cxnSp>
            <p:nvCxnSpPr>
              <p:cNvPr id="129" name="Straight Connector 128">
                <a:extLst>
                  <a:ext uri="{FF2B5EF4-FFF2-40B4-BE49-F238E27FC236}">
                    <a16:creationId xmlns:a16="http://schemas.microsoft.com/office/drawing/2014/main" id="{3F895DEA-72DF-4130-8275-3EACCB6F2AE1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608294" y="2623632"/>
                <a:ext cx="72358" cy="173356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0" name="Straight Connector 129">
                <a:extLst>
                  <a:ext uri="{FF2B5EF4-FFF2-40B4-BE49-F238E27FC236}">
                    <a16:creationId xmlns:a16="http://schemas.microsoft.com/office/drawing/2014/main" id="{6D5347F0-6AD3-48B0-A0C2-BC06B84633B0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09" name="Group 108">
              <a:extLst>
                <a:ext uri="{FF2B5EF4-FFF2-40B4-BE49-F238E27FC236}">
                  <a16:creationId xmlns:a16="http://schemas.microsoft.com/office/drawing/2014/main" id="{EF3B1AA7-71F8-4EB7-A254-2F372F12FCBE}"/>
                </a:ext>
              </a:extLst>
            </p:cNvPr>
            <p:cNvGrpSpPr/>
            <p:nvPr/>
          </p:nvGrpSpPr>
          <p:grpSpPr>
            <a:xfrm rot="16200000">
              <a:off x="4168243" y="3919260"/>
              <a:ext cx="263561" cy="290602"/>
              <a:chOff x="3548743" y="2623631"/>
              <a:chExt cx="263561" cy="290602"/>
            </a:xfrm>
          </p:grpSpPr>
          <p:cxnSp>
            <p:nvCxnSpPr>
              <p:cNvPr id="115" name="Straight Connector 114">
                <a:extLst>
                  <a:ext uri="{FF2B5EF4-FFF2-40B4-BE49-F238E27FC236}">
                    <a16:creationId xmlns:a16="http://schemas.microsoft.com/office/drawing/2014/main" id="{C95E9E0E-39D6-40F3-9EB0-5CECF77EAACB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7" name="Straight Connector 126">
                <a:extLst>
                  <a:ext uri="{FF2B5EF4-FFF2-40B4-BE49-F238E27FC236}">
                    <a16:creationId xmlns:a16="http://schemas.microsoft.com/office/drawing/2014/main" id="{31DD3E12-2D5F-4E00-956D-FEFEC4935B5C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11" name="Group 110">
              <a:extLst>
                <a:ext uri="{FF2B5EF4-FFF2-40B4-BE49-F238E27FC236}">
                  <a16:creationId xmlns:a16="http://schemas.microsoft.com/office/drawing/2014/main" id="{090C7423-6453-4745-AD58-03BDC5B1D8E1}"/>
                </a:ext>
              </a:extLst>
            </p:cNvPr>
            <p:cNvGrpSpPr/>
            <p:nvPr/>
          </p:nvGrpSpPr>
          <p:grpSpPr>
            <a:xfrm rot="16200000">
              <a:off x="4168243" y="3655828"/>
              <a:ext cx="263561" cy="290602"/>
              <a:chOff x="3548743" y="2623631"/>
              <a:chExt cx="263561" cy="290602"/>
            </a:xfrm>
          </p:grpSpPr>
          <p:cxnSp>
            <p:nvCxnSpPr>
              <p:cNvPr id="113" name="Straight Connector 112">
                <a:extLst>
                  <a:ext uri="{FF2B5EF4-FFF2-40B4-BE49-F238E27FC236}">
                    <a16:creationId xmlns:a16="http://schemas.microsoft.com/office/drawing/2014/main" id="{7F7BB193-12AB-469D-9677-C73207084565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4" name="Straight Connector 113">
                <a:extLst>
                  <a:ext uri="{FF2B5EF4-FFF2-40B4-BE49-F238E27FC236}">
                    <a16:creationId xmlns:a16="http://schemas.microsoft.com/office/drawing/2014/main" id="{3D4DE5CC-2735-4CBC-BFE9-39B04DBA161A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12" name="Straight Connector 111">
              <a:extLst>
                <a:ext uri="{FF2B5EF4-FFF2-40B4-BE49-F238E27FC236}">
                  <a16:creationId xmlns:a16="http://schemas.microsoft.com/office/drawing/2014/main" id="{3395EFCE-C23A-4ED8-B71F-AAED23C3FB7E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4308632" y="3609324"/>
              <a:ext cx="134708" cy="60283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31" name="Straight Connector 130">
            <a:extLst>
              <a:ext uri="{FF2B5EF4-FFF2-40B4-BE49-F238E27FC236}">
                <a16:creationId xmlns:a16="http://schemas.microsoft.com/office/drawing/2014/main" id="{09C7CB5F-5645-49FF-87A1-875ADC4D722B}"/>
              </a:ext>
            </a:extLst>
          </p:cNvPr>
          <p:cNvCxnSpPr>
            <a:cxnSpLocks/>
          </p:cNvCxnSpPr>
          <p:nvPr/>
        </p:nvCxnSpPr>
        <p:spPr>
          <a:xfrm flipV="1">
            <a:off x="5716043" y="5346046"/>
            <a:ext cx="0" cy="19136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32" name="Rectangle 131">
                <a:extLst>
                  <a:ext uri="{FF2B5EF4-FFF2-40B4-BE49-F238E27FC236}">
                    <a16:creationId xmlns:a16="http://schemas.microsoft.com/office/drawing/2014/main" id="{CA7AA1E2-E3FE-4C64-B510-639F669112F0}"/>
                  </a:ext>
                </a:extLst>
              </p:cNvPr>
              <p:cNvSpPr/>
              <p:nvPr/>
            </p:nvSpPr>
            <p:spPr>
              <a:xfrm>
                <a:off x="5852968" y="4825297"/>
                <a:ext cx="700833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2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𝑘</m:t>
                      </m:r>
                      <m:r>
                        <m:rPr>
                          <m:sty m:val="p"/>
                        </m:rPr>
                        <a:rPr lang="el-GR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Ω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32" name="Rectangle 131">
                <a:extLst>
                  <a:ext uri="{FF2B5EF4-FFF2-40B4-BE49-F238E27FC236}">
                    <a16:creationId xmlns:a16="http://schemas.microsoft.com/office/drawing/2014/main" id="{CA7AA1E2-E3FE-4C64-B510-639F669112F0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52968" y="4825297"/>
                <a:ext cx="700833" cy="369332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6" name="Rectangle 135">
            <a:extLst>
              <a:ext uri="{FF2B5EF4-FFF2-40B4-BE49-F238E27FC236}">
                <a16:creationId xmlns:a16="http://schemas.microsoft.com/office/drawing/2014/main" id="{A9CFF28E-C091-47AF-83E2-6DE317240147}"/>
              </a:ext>
            </a:extLst>
          </p:cNvPr>
          <p:cNvSpPr/>
          <p:nvPr/>
        </p:nvSpPr>
        <p:spPr>
          <a:xfrm>
            <a:off x="4372412" y="2309596"/>
            <a:ext cx="60305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10 V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8" name="Rectangle 137">
                <a:extLst>
                  <a:ext uri="{FF2B5EF4-FFF2-40B4-BE49-F238E27FC236}">
                    <a16:creationId xmlns:a16="http://schemas.microsoft.com/office/drawing/2014/main" id="{F73E2E6E-3328-49AD-9EA3-15EC11863744}"/>
                  </a:ext>
                </a:extLst>
              </p:cNvPr>
              <p:cNvSpPr/>
              <p:nvPr/>
            </p:nvSpPr>
            <p:spPr>
              <a:xfrm>
                <a:off x="5752938" y="4283878"/>
                <a:ext cx="474682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𝐸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38" name="Rectangle 137">
                <a:extLst>
                  <a:ext uri="{FF2B5EF4-FFF2-40B4-BE49-F238E27FC236}">
                    <a16:creationId xmlns:a16="http://schemas.microsoft.com/office/drawing/2014/main" id="{F73E2E6E-3328-49AD-9EA3-15EC11863744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52938" y="4283878"/>
                <a:ext cx="474682" cy="369332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1" name="Oval 140">
            <a:extLst>
              <a:ext uri="{FF2B5EF4-FFF2-40B4-BE49-F238E27FC236}">
                <a16:creationId xmlns:a16="http://schemas.microsoft.com/office/drawing/2014/main" id="{5460039B-C430-44A1-A3CD-54BAFF48BE7C}"/>
              </a:ext>
            </a:extLst>
          </p:cNvPr>
          <p:cNvSpPr/>
          <p:nvPr/>
        </p:nvSpPr>
        <p:spPr>
          <a:xfrm>
            <a:off x="5706426" y="4488317"/>
            <a:ext cx="45720" cy="4572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26418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CEC841-1A6E-4480-AFF1-2181C7F5A5E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86037" y="457345"/>
            <a:ext cx="9567511" cy="1015195"/>
          </a:xfrm>
        </p:spPr>
        <p:txBody>
          <a:bodyPr>
            <a:normAutofit/>
          </a:bodyPr>
          <a:lstStyle/>
          <a:p>
            <a:r>
              <a:rPr lang="en-US" sz="4800" dirty="0"/>
              <a:t>What we will talk about today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35F2E71-1BB2-4560-96F9-16C56271F10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40421" y="1651000"/>
            <a:ext cx="10935762" cy="4749655"/>
          </a:xfrm>
        </p:spPr>
        <p:txBody>
          <a:bodyPr>
            <a:normAutofit/>
          </a:bodyPr>
          <a:lstStyle/>
          <a:p>
            <a:pPr algn="l">
              <a:lnSpc>
                <a:spcPct val="200000"/>
              </a:lnSpc>
            </a:pPr>
            <a:r>
              <a:rPr lang="en-US" dirty="0"/>
              <a:t>Voltage divider biasing of Common Emitter Amplifier Circuits with degenerate emitter</a:t>
            </a:r>
          </a:p>
          <a:p>
            <a:pPr marL="2171700" indent="-342900" algn="l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dirty="0"/>
              <a:t>Guidelines for emitter voltage</a:t>
            </a:r>
          </a:p>
          <a:p>
            <a:pPr marL="2171700" indent="-342900" algn="l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dirty="0"/>
              <a:t>Guidelines for resistive ladder currents</a:t>
            </a:r>
          </a:p>
          <a:p>
            <a:pPr marL="2171700" indent="-342900" algn="l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dirty="0"/>
              <a:t>Guidelines for collector voltage (output voltage)</a:t>
            </a:r>
          </a:p>
        </p:txBody>
      </p:sp>
    </p:spTree>
    <p:extLst>
      <p:ext uri="{BB962C8B-B14F-4D97-AF65-F5344CB8AC3E}">
        <p14:creationId xmlns:p14="http://schemas.microsoft.com/office/powerpoint/2010/main" val="2177892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2B873C-BDF3-47A7-990F-4F0F018797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Common Emitter Amplifier Circuit – Biasing with Voltage Divider and Emitter Resistor</a:t>
            </a:r>
          </a:p>
        </p:txBody>
      </p:sp>
      <p:sp>
        <p:nvSpPr>
          <p:cNvPr id="106" name="Content Placeholder 2">
            <a:extLst>
              <a:ext uri="{FF2B5EF4-FFF2-40B4-BE49-F238E27FC236}">
                <a16:creationId xmlns:a16="http://schemas.microsoft.com/office/drawing/2014/main" id="{A76980B6-83D2-42A7-8222-35ED1D4E252B}"/>
              </a:ext>
            </a:extLst>
          </p:cNvPr>
          <p:cNvSpPr txBox="1">
            <a:spLocks/>
          </p:cNvSpPr>
          <p:nvPr/>
        </p:nvSpPr>
        <p:spPr>
          <a:xfrm>
            <a:off x="6972031" y="2154446"/>
            <a:ext cx="4118440" cy="18389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0070C0"/>
                </a:solidFill>
              </a:rPr>
              <a:t>If </a:t>
            </a:r>
            <a:r>
              <a:rPr lang="el-GR" sz="2400" dirty="0">
                <a:solidFill>
                  <a:srgbClr val="0070C0"/>
                </a:solidFill>
              </a:rPr>
              <a:t>β</a:t>
            </a:r>
            <a:r>
              <a:rPr lang="en-US" sz="2400" i="1" dirty="0">
                <a:solidFill>
                  <a:srgbClr val="0070C0"/>
                </a:solidFill>
              </a:rPr>
              <a:t> R</a:t>
            </a:r>
            <a:r>
              <a:rPr lang="en-US" sz="2400" i="1" baseline="-25000" dirty="0">
                <a:solidFill>
                  <a:srgbClr val="0070C0"/>
                </a:solidFill>
              </a:rPr>
              <a:t>E</a:t>
            </a:r>
            <a:r>
              <a:rPr lang="en-US" sz="2400" i="1" dirty="0">
                <a:solidFill>
                  <a:srgbClr val="0070C0"/>
                </a:solidFill>
              </a:rPr>
              <a:t> </a:t>
            </a:r>
            <a:r>
              <a:rPr lang="en-US" sz="2400" dirty="0">
                <a:solidFill>
                  <a:srgbClr val="0070C0"/>
                </a:solidFill>
              </a:rPr>
              <a:t>is too much greater than</a:t>
            </a:r>
            <a:r>
              <a:rPr lang="en-US" sz="2400" i="1" dirty="0">
                <a:solidFill>
                  <a:srgbClr val="0070C0"/>
                </a:solidFill>
              </a:rPr>
              <a:t> R</a:t>
            </a:r>
            <a:r>
              <a:rPr lang="en-US" sz="2400" i="1" baseline="-25000" dirty="0">
                <a:solidFill>
                  <a:srgbClr val="0070C0"/>
                </a:solidFill>
              </a:rPr>
              <a:t>TH</a:t>
            </a:r>
            <a:r>
              <a:rPr lang="en-US" sz="2400" i="1" dirty="0">
                <a:solidFill>
                  <a:srgbClr val="0070C0"/>
                </a:solidFill>
              </a:rPr>
              <a:t> </a:t>
            </a:r>
            <a:r>
              <a:rPr lang="en-US" sz="2400" dirty="0">
                <a:solidFill>
                  <a:srgbClr val="0070C0"/>
                </a:solidFill>
              </a:rPr>
              <a:t>the range of operation is reduced – it takes less to drive the transistor to saturation or cutoff</a:t>
            </a:r>
          </a:p>
        </p:txBody>
      </p:sp>
      <p:sp>
        <p:nvSpPr>
          <p:cNvPr id="135" name="Content Placeholder 2">
            <a:extLst>
              <a:ext uri="{FF2B5EF4-FFF2-40B4-BE49-F238E27FC236}">
                <a16:creationId xmlns:a16="http://schemas.microsoft.com/office/drawing/2014/main" id="{03A48355-3DBC-433B-AAB4-F26C277AB945}"/>
              </a:ext>
            </a:extLst>
          </p:cNvPr>
          <p:cNvSpPr txBox="1">
            <a:spLocks/>
          </p:cNvSpPr>
          <p:nvPr/>
        </p:nvSpPr>
        <p:spPr>
          <a:xfrm>
            <a:off x="5533589" y="1618607"/>
            <a:ext cx="4790624" cy="47420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0070C0"/>
                </a:solidFill>
              </a:rPr>
              <a:t>There are trade-offs involved</a:t>
            </a:r>
          </a:p>
        </p:txBody>
      </p:sp>
      <p:sp>
        <p:nvSpPr>
          <p:cNvPr id="102" name="Content Placeholder 2">
            <a:extLst>
              <a:ext uri="{FF2B5EF4-FFF2-40B4-BE49-F238E27FC236}">
                <a16:creationId xmlns:a16="http://schemas.microsoft.com/office/drawing/2014/main" id="{A0937631-337E-4612-ADC9-39098DBB8488}"/>
              </a:ext>
            </a:extLst>
          </p:cNvPr>
          <p:cNvSpPr txBox="1">
            <a:spLocks/>
          </p:cNvSpPr>
          <p:nvPr/>
        </p:nvSpPr>
        <p:spPr>
          <a:xfrm>
            <a:off x="6814952" y="4235115"/>
            <a:ext cx="4118440" cy="18389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0070C0"/>
                </a:solidFill>
              </a:rPr>
              <a:t>Some “rules of thumb” have been developed to help give good results without too much difficulty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3" name="Rectangle 102">
                <a:extLst>
                  <a:ext uri="{FF2B5EF4-FFF2-40B4-BE49-F238E27FC236}">
                    <a16:creationId xmlns:a16="http://schemas.microsoft.com/office/drawing/2014/main" id="{2F7819DF-CD0D-4A76-8D4D-73E022032B0A}"/>
                  </a:ext>
                </a:extLst>
              </p:cNvPr>
              <p:cNvSpPr/>
              <p:nvPr/>
            </p:nvSpPr>
            <p:spPr>
              <a:xfrm>
                <a:off x="4699855" y="2867105"/>
                <a:ext cx="440056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𝐼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𝐶</m:t>
                          </m:r>
                        </m:sub>
                      </m:sSub>
                    </m:oMath>
                  </m:oMathPara>
                </a14:m>
                <a:endParaRPr lang="en-US" dirty="0">
                  <a:solidFill>
                    <a:srgbClr val="7030A0"/>
                  </a:solidFill>
                </a:endParaRPr>
              </a:p>
            </p:txBody>
          </p:sp>
        </mc:Choice>
        <mc:Fallback xmlns="">
          <p:sp>
            <p:nvSpPr>
              <p:cNvPr id="103" name="Rectangle 102">
                <a:extLst>
                  <a:ext uri="{FF2B5EF4-FFF2-40B4-BE49-F238E27FC236}">
                    <a16:creationId xmlns:a16="http://schemas.microsoft.com/office/drawing/2014/main" id="{2F7819DF-CD0D-4A76-8D4D-73E022032B0A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99855" y="2867105"/>
                <a:ext cx="440056" cy="369332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04" name="Straight Arrow Connector 103">
            <a:extLst>
              <a:ext uri="{FF2B5EF4-FFF2-40B4-BE49-F238E27FC236}">
                <a16:creationId xmlns:a16="http://schemas.microsoft.com/office/drawing/2014/main" id="{FA824E77-6F83-4D11-BB86-71CE330564D6}"/>
              </a:ext>
            </a:extLst>
          </p:cNvPr>
          <p:cNvCxnSpPr>
            <a:cxnSpLocks/>
          </p:cNvCxnSpPr>
          <p:nvPr/>
        </p:nvCxnSpPr>
        <p:spPr>
          <a:xfrm rot="5400000" flipH="1" flipV="1">
            <a:off x="4831312" y="3042457"/>
            <a:ext cx="457200" cy="0"/>
          </a:xfrm>
          <a:prstGeom prst="straightConnector1">
            <a:avLst/>
          </a:prstGeom>
          <a:ln w="12700">
            <a:solidFill>
              <a:srgbClr val="70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05" name="Group 104">
            <a:extLst>
              <a:ext uri="{FF2B5EF4-FFF2-40B4-BE49-F238E27FC236}">
                <a16:creationId xmlns:a16="http://schemas.microsoft.com/office/drawing/2014/main" id="{A304D092-794B-444F-BBDA-0D3BB1CFACEF}"/>
              </a:ext>
            </a:extLst>
          </p:cNvPr>
          <p:cNvGrpSpPr/>
          <p:nvPr/>
        </p:nvGrpSpPr>
        <p:grpSpPr>
          <a:xfrm>
            <a:off x="618229" y="2520296"/>
            <a:ext cx="6244223" cy="3211656"/>
            <a:chOff x="1018910" y="2729537"/>
            <a:chExt cx="6244223" cy="3211656"/>
          </a:xfrm>
        </p:grpSpPr>
        <p:grpSp>
          <p:nvGrpSpPr>
            <p:cNvPr id="110" name="Group 109">
              <a:extLst>
                <a:ext uri="{FF2B5EF4-FFF2-40B4-BE49-F238E27FC236}">
                  <a16:creationId xmlns:a16="http://schemas.microsoft.com/office/drawing/2014/main" id="{569229EA-0443-4821-AF92-30CA6DA9F01B}"/>
                </a:ext>
              </a:extLst>
            </p:cNvPr>
            <p:cNvGrpSpPr/>
            <p:nvPr/>
          </p:nvGrpSpPr>
          <p:grpSpPr>
            <a:xfrm>
              <a:off x="5547650" y="2895524"/>
              <a:ext cx="298207" cy="660991"/>
              <a:chOff x="4147623" y="3602364"/>
              <a:chExt cx="297702" cy="797860"/>
            </a:xfrm>
          </p:grpSpPr>
          <p:grpSp>
            <p:nvGrpSpPr>
              <p:cNvPr id="250" name="Group 249">
                <a:extLst>
                  <a:ext uri="{FF2B5EF4-FFF2-40B4-BE49-F238E27FC236}">
                    <a16:creationId xmlns:a16="http://schemas.microsoft.com/office/drawing/2014/main" id="{BD25CF8D-5BD0-4956-BA8E-BDF574C83A51}"/>
                  </a:ext>
                </a:extLst>
              </p:cNvPr>
              <p:cNvGrpSpPr/>
              <p:nvPr/>
            </p:nvGrpSpPr>
            <p:grpSpPr>
              <a:xfrm rot="16200000">
                <a:off x="4190919" y="4152918"/>
                <a:ext cx="204010" cy="290601"/>
                <a:chOff x="3608294" y="2623632"/>
                <a:chExt cx="204010" cy="290601"/>
              </a:xfrm>
            </p:grpSpPr>
            <p:cxnSp>
              <p:nvCxnSpPr>
                <p:cNvPr id="258" name="Straight Connector 257">
                  <a:extLst>
                    <a:ext uri="{FF2B5EF4-FFF2-40B4-BE49-F238E27FC236}">
                      <a16:creationId xmlns:a16="http://schemas.microsoft.com/office/drawing/2014/main" id="{B77F2E11-4B42-468F-B2D4-C187E6D33D38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59" name="Straight Connector 258">
                  <a:extLst>
                    <a:ext uri="{FF2B5EF4-FFF2-40B4-BE49-F238E27FC236}">
                      <a16:creationId xmlns:a16="http://schemas.microsoft.com/office/drawing/2014/main" id="{63CA982C-5058-4A93-B151-C0EE579E2F1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51" name="Group 250">
                <a:extLst>
                  <a:ext uri="{FF2B5EF4-FFF2-40B4-BE49-F238E27FC236}">
                    <a16:creationId xmlns:a16="http://schemas.microsoft.com/office/drawing/2014/main" id="{0BCE7CA3-A4F2-4ACA-B27B-0872DF8C0EA7}"/>
                  </a:ext>
                </a:extLst>
              </p:cNvPr>
              <p:cNvGrpSpPr/>
              <p:nvPr/>
            </p:nvGrpSpPr>
            <p:grpSpPr>
              <a:xfrm rot="16200000">
                <a:off x="4168243" y="3919260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256" name="Straight Connector 255">
                  <a:extLst>
                    <a:ext uri="{FF2B5EF4-FFF2-40B4-BE49-F238E27FC236}">
                      <a16:creationId xmlns:a16="http://schemas.microsoft.com/office/drawing/2014/main" id="{251DEFAE-D554-4718-83E2-929D414B0BB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57" name="Straight Connector 256">
                  <a:extLst>
                    <a:ext uri="{FF2B5EF4-FFF2-40B4-BE49-F238E27FC236}">
                      <a16:creationId xmlns:a16="http://schemas.microsoft.com/office/drawing/2014/main" id="{4E8C147D-525A-435D-BD1E-42BCD52A697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52" name="Group 251">
                <a:extLst>
                  <a:ext uri="{FF2B5EF4-FFF2-40B4-BE49-F238E27FC236}">
                    <a16:creationId xmlns:a16="http://schemas.microsoft.com/office/drawing/2014/main" id="{22BFE1C7-8261-47CE-87B1-CFCAC829EAFE}"/>
                  </a:ext>
                </a:extLst>
              </p:cNvPr>
              <p:cNvGrpSpPr/>
              <p:nvPr/>
            </p:nvGrpSpPr>
            <p:grpSpPr>
              <a:xfrm rot="16200000">
                <a:off x="4168243" y="3655828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254" name="Straight Connector 253">
                  <a:extLst>
                    <a:ext uri="{FF2B5EF4-FFF2-40B4-BE49-F238E27FC236}">
                      <a16:creationId xmlns:a16="http://schemas.microsoft.com/office/drawing/2014/main" id="{75366636-08F2-408A-8E35-F38A71E53DFD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55" name="Straight Connector 254">
                  <a:extLst>
                    <a:ext uri="{FF2B5EF4-FFF2-40B4-BE49-F238E27FC236}">
                      <a16:creationId xmlns:a16="http://schemas.microsoft.com/office/drawing/2014/main" id="{9D082EC8-1A14-4D49-96AA-F8F56193CB5F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253" name="Straight Connector 252">
                <a:extLst>
                  <a:ext uri="{FF2B5EF4-FFF2-40B4-BE49-F238E27FC236}">
                    <a16:creationId xmlns:a16="http://schemas.microsoft.com/office/drawing/2014/main" id="{CF9F7793-978F-4A4E-B289-480B53D637B3}"/>
                  </a:ext>
                </a:extLst>
              </p:cNvPr>
              <p:cNvCxnSpPr>
                <a:cxnSpLocks/>
              </p:cNvCxnSpPr>
              <p:nvPr/>
            </p:nvCxnSpPr>
            <p:spPr>
              <a:xfrm rot="16200000" flipV="1">
                <a:off x="4335006" y="3561273"/>
                <a:ext cx="67243" cy="1494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34" name="Straight Connector 133">
              <a:extLst>
                <a:ext uri="{FF2B5EF4-FFF2-40B4-BE49-F238E27FC236}">
                  <a16:creationId xmlns:a16="http://schemas.microsoft.com/office/drawing/2014/main" id="{8B64F0EE-447C-478E-8E85-B4E18AA1DF43}"/>
                </a:ext>
              </a:extLst>
            </p:cNvPr>
            <p:cNvCxnSpPr>
              <a:cxnSpLocks/>
            </p:cNvCxnSpPr>
            <p:nvPr/>
          </p:nvCxnSpPr>
          <p:spPr>
            <a:xfrm>
              <a:off x="5699657" y="2733322"/>
              <a:ext cx="0" cy="16459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6" name="Straight Connector 135">
              <a:extLst>
                <a:ext uri="{FF2B5EF4-FFF2-40B4-BE49-F238E27FC236}">
                  <a16:creationId xmlns:a16="http://schemas.microsoft.com/office/drawing/2014/main" id="{A38B1EB8-84CA-49C3-963F-A671EDBE9A21}"/>
                </a:ext>
              </a:extLst>
            </p:cNvPr>
            <p:cNvCxnSpPr/>
            <p:nvPr/>
          </p:nvCxnSpPr>
          <p:spPr>
            <a:xfrm flipV="1">
              <a:off x="5722773" y="3666222"/>
              <a:ext cx="930346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8" name="Rectangle 137">
                  <a:extLst>
                    <a:ext uri="{FF2B5EF4-FFF2-40B4-BE49-F238E27FC236}">
                      <a16:creationId xmlns:a16="http://schemas.microsoft.com/office/drawing/2014/main" id="{E33A85BA-4129-454A-9A8F-04628C96F49B}"/>
                    </a:ext>
                  </a:extLst>
                </p:cNvPr>
                <p:cNvSpPr/>
                <p:nvPr/>
              </p:nvSpPr>
              <p:spPr>
                <a:xfrm>
                  <a:off x="2536256" y="4482123"/>
                  <a:ext cx="53194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𝑖𝑛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39" name="Rectangle 138">
                  <a:extLst>
                    <a:ext uri="{FF2B5EF4-FFF2-40B4-BE49-F238E27FC236}">
                      <a16:creationId xmlns:a16="http://schemas.microsoft.com/office/drawing/2014/main" id="{EC8679BA-8C7C-4D2A-BA44-289C78D97E30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536256" y="4482123"/>
                  <a:ext cx="531940" cy="369332"/>
                </a:xfrm>
                <a:prstGeom prst="rect">
                  <a:avLst/>
                </a:prstGeom>
                <a:blipFill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64" name="Rectangle 163">
                  <a:extLst>
                    <a:ext uri="{FF2B5EF4-FFF2-40B4-BE49-F238E27FC236}">
                      <a16:creationId xmlns:a16="http://schemas.microsoft.com/office/drawing/2014/main" id="{48B0E48E-FEB3-4DB2-860C-140742CB38AB}"/>
                    </a:ext>
                  </a:extLst>
                </p:cNvPr>
                <p:cNvSpPr/>
                <p:nvPr/>
              </p:nvSpPr>
              <p:spPr>
                <a:xfrm>
                  <a:off x="5752938" y="4283878"/>
                  <a:ext cx="474682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𝐸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40" name="Rectangle 139">
                  <a:extLst>
                    <a:ext uri="{FF2B5EF4-FFF2-40B4-BE49-F238E27FC236}">
                      <a16:creationId xmlns:a16="http://schemas.microsoft.com/office/drawing/2014/main" id="{F8A2A834-263B-4F69-B29A-EEA5005D9245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752938" y="4283878"/>
                  <a:ext cx="474682" cy="369332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66" name="Rectangle 165">
                  <a:extLst>
                    <a:ext uri="{FF2B5EF4-FFF2-40B4-BE49-F238E27FC236}">
                      <a16:creationId xmlns:a16="http://schemas.microsoft.com/office/drawing/2014/main" id="{52F6547E-9931-40BC-8B3B-2106E886EF65}"/>
                    </a:ext>
                  </a:extLst>
                </p:cNvPr>
                <p:cNvSpPr/>
                <p:nvPr/>
              </p:nvSpPr>
              <p:spPr>
                <a:xfrm>
                  <a:off x="3757166" y="3008883"/>
                  <a:ext cx="483081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42" name="Rectangle 141">
                  <a:extLst>
                    <a:ext uri="{FF2B5EF4-FFF2-40B4-BE49-F238E27FC236}">
                      <a16:creationId xmlns:a16="http://schemas.microsoft.com/office/drawing/2014/main" id="{B669BC25-7512-44AC-8DDD-13207FB5B690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757166" y="3008883"/>
                  <a:ext cx="483081" cy="369332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67" name="Rectangle 166">
                  <a:extLst>
                    <a:ext uri="{FF2B5EF4-FFF2-40B4-BE49-F238E27FC236}">
                      <a16:creationId xmlns:a16="http://schemas.microsoft.com/office/drawing/2014/main" id="{F6D68E25-B06E-4255-A073-736E9B7AC07D}"/>
                    </a:ext>
                  </a:extLst>
                </p:cNvPr>
                <p:cNvSpPr/>
                <p:nvPr/>
              </p:nvSpPr>
              <p:spPr>
                <a:xfrm>
                  <a:off x="1598402" y="4053364"/>
                  <a:ext cx="41069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 smtClean="0">
                            <a:latin typeface="Cambria Math" panose="02040503050406030204" pitchFamily="18" charset="0"/>
                          </a:rPr>
                          <m:t>+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43" name="Rectangle 142">
                  <a:extLst>
                    <a:ext uri="{FF2B5EF4-FFF2-40B4-BE49-F238E27FC236}">
                      <a16:creationId xmlns:a16="http://schemas.microsoft.com/office/drawing/2014/main" id="{88F09F6F-4669-4B7C-9FBC-6F15C44FBB68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598402" y="4053364"/>
                  <a:ext cx="410690" cy="369332"/>
                </a:xfrm>
                <a:prstGeom prst="rect">
                  <a:avLst/>
                </a:prstGeom>
                <a:blipFill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68" name="Rectangle 167">
                  <a:extLst>
                    <a:ext uri="{FF2B5EF4-FFF2-40B4-BE49-F238E27FC236}">
                      <a16:creationId xmlns:a16="http://schemas.microsoft.com/office/drawing/2014/main" id="{302D5714-1C5D-4740-924D-19C4F8A9A1A4}"/>
                    </a:ext>
                  </a:extLst>
                </p:cNvPr>
                <p:cNvSpPr/>
                <p:nvPr/>
              </p:nvSpPr>
              <p:spPr>
                <a:xfrm>
                  <a:off x="5838742" y="3014620"/>
                  <a:ext cx="500585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𝐶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44" name="Rectangle 143">
                  <a:extLst>
                    <a:ext uri="{FF2B5EF4-FFF2-40B4-BE49-F238E27FC236}">
                      <a16:creationId xmlns:a16="http://schemas.microsoft.com/office/drawing/2014/main" id="{2F34035C-63FF-4610-9654-DE84DD52E2D1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838742" y="3014620"/>
                  <a:ext cx="500585" cy="369332"/>
                </a:xfrm>
                <a:prstGeom prst="rect">
                  <a:avLst/>
                </a:prstGeom>
                <a:blipFill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69" name="Rectangle 168">
                  <a:extLst>
                    <a:ext uri="{FF2B5EF4-FFF2-40B4-BE49-F238E27FC236}">
                      <a16:creationId xmlns:a16="http://schemas.microsoft.com/office/drawing/2014/main" id="{E383E1E6-BC74-4EFF-91FA-5597E7883E3D}"/>
                    </a:ext>
                  </a:extLst>
                </p:cNvPr>
                <p:cNvSpPr/>
                <p:nvPr/>
              </p:nvSpPr>
              <p:spPr>
                <a:xfrm>
                  <a:off x="1018910" y="3845357"/>
                  <a:ext cx="573298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𝐶𝐶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45" name="Rectangle 144">
                  <a:extLst>
                    <a:ext uri="{FF2B5EF4-FFF2-40B4-BE49-F238E27FC236}">
                      <a16:creationId xmlns:a16="http://schemas.microsoft.com/office/drawing/2014/main" id="{DA883D58-111C-4598-A228-DF754EF2CC42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018910" y="3845357"/>
                  <a:ext cx="573298" cy="369332"/>
                </a:xfrm>
                <a:prstGeom prst="rect">
                  <a:avLst/>
                </a:prstGeom>
                <a:blipFill>
                  <a:blip r:embed="rId7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70" name="Straight Connector 169">
              <a:extLst>
                <a:ext uri="{FF2B5EF4-FFF2-40B4-BE49-F238E27FC236}">
                  <a16:creationId xmlns:a16="http://schemas.microsoft.com/office/drawing/2014/main" id="{B6CB09D2-8205-490A-93D8-4F5FB34EB545}"/>
                </a:ext>
              </a:extLst>
            </p:cNvPr>
            <p:cNvCxnSpPr/>
            <p:nvPr/>
          </p:nvCxnSpPr>
          <p:spPr>
            <a:xfrm>
              <a:off x="4967306" y="5540156"/>
              <a:ext cx="0" cy="27276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71" name="Group 170">
              <a:extLst>
                <a:ext uri="{FF2B5EF4-FFF2-40B4-BE49-F238E27FC236}">
                  <a16:creationId xmlns:a16="http://schemas.microsoft.com/office/drawing/2014/main" id="{4EE21806-93FC-4798-816B-F6C303E2A892}"/>
                </a:ext>
              </a:extLst>
            </p:cNvPr>
            <p:cNvGrpSpPr/>
            <p:nvPr/>
          </p:nvGrpSpPr>
          <p:grpSpPr>
            <a:xfrm rot="5400000" flipH="1">
              <a:off x="4274541" y="3252907"/>
              <a:ext cx="1145196" cy="1742595"/>
              <a:chOff x="8980594" y="3428997"/>
              <a:chExt cx="1145196" cy="1742595"/>
            </a:xfrm>
          </p:grpSpPr>
          <p:cxnSp>
            <p:nvCxnSpPr>
              <p:cNvPr id="244" name="Straight Connector 243">
                <a:extLst>
                  <a:ext uri="{FF2B5EF4-FFF2-40B4-BE49-F238E27FC236}">
                    <a16:creationId xmlns:a16="http://schemas.microsoft.com/office/drawing/2014/main" id="{D9DAF62F-38B3-4290-A953-FD9344623C60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H="1" flipV="1">
                <a:off x="9110261" y="3299332"/>
                <a:ext cx="2392" cy="2617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5" name="Straight Connector 244">
                <a:extLst>
                  <a:ext uri="{FF2B5EF4-FFF2-40B4-BE49-F238E27FC236}">
                    <a16:creationId xmlns:a16="http://schemas.microsoft.com/office/drawing/2014/main" id="{BF19EE1A-C744-42F2-BF39-ECDBD9AB1ACB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V="1">
                <a:off x="10019823" y="3323032"/>
                <a:ext cx="1" cy="211932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6" name="Straight Connector 245">
                <a:extLst>
                  <a:ext uri="{FF2B5EF4-FFF2-40B4-BE49-F238E27FC236}">
                    <a16:creationId xmlns:a16="http://schemas.microsoft.com/office/drawing/2014/main" id="{F951471B-5FCD-49F9-958A-EB78CCD0F258}"/>
                  </a:ext>
                </a:extLst>
              </p:cNvPr>
              <p:cNvCxnSpPr/>
              <p:nvPr/>
            </p:nvCxnSpPr>
            <p:spPr>
              <a:xfrm>
                <a:off x="9294428" y="3857639"/>
                <a:ext cx="609600" cy="0"/>
              </a:xfrm>
              <a:prstGeom prst="line">
                <a:avLst/>
              </a:prstGeom>
              <a:ln w="190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7" name="Straight Arrow Connector 246">
                <a:extLst>
                  <a:ext uri="{FF2B5EF4-FFF2-40B4-BE49-F238E27FC236}">
                    <a16:creationId xmlns:a16="http://schemas.microsoft.com/office/drawing/2014/main" id="{A33E0337-8699-4246-A6FB-06CDC31BCEE3}"/>
                  </a:ext>
                </a:extLst>
              </p:cNvPr>
              <p:cNvCxnSpPr/>
              <p:nvPr/>
            </p:nvCxnSpPr>
            <p:spPr>
              <a:xfrm>
                <a:off x="9242323" y="3429000"/>
                <a:ext cx="206477" cy="436013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8" name="Straight Connector 247">
                <a:extLst>
                  <a:ext uri="{FF2B5EF4-FFF2-40B4-BE49-F238E27FC236}">
                    <a16:creationId xmlns:a16="http://schemas.microsoft.com/office/drawing/2014/main" id="{72567664-9B34-4E23-9E8D-185209AABC13}"/>
                  </a:ext>
                </a:extLst>
              </p:cNvPr>
              <p:cNvCxnSpPr/>
              <p:nvPr/>
            </p:nvCxnSpPr>
            <p:spPr>
              <a:xfrm flipV="1">
                <a:off x="9743768" y="3428999"/>
                <a:ext cx="170092" cy="436014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9" name="Straight Connector 248">
                <a:extLst>
                  <a:ext uri="{FF2B5EF4-FFF2-40B4-BE49-F238E27FC236}">
                    <a16:creationId xmlns:a16="http://schemas.microsoft.com/office/drawing/2014/main" id="{FA7C1471-FBB9-4961-A98D-172C6FE4D756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H="1">
                <a:off x="8938193" y="4510557"/>
                <a:ext cx="1313953" cy="81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72" name="Straight Connector 171">
              <a:extLst>
                <a:ext uri="{FF2B5EF4-FFF2-40B4-BE49-F238E27FC236}">
                  <a16:creationId xmlns:a16="http://schemas.microsoft.com/office/drawing/2014/main" id="{B41B67AC-006F-40BD-A08C-BEB8EB6383CE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980134" y="5537409"/>
              <a:ext cx="3728280" cy="274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3" name="Straight Connector 172">
              <a:extLst>
                <a:ext uri="{FF2B5EF4-FFF2-40B4-BE49-F238E27FC236}">
                  <a16:creationId xmlns:a16="http://schemas.microsoft.com/office/drawing/2014/main" id="{FAC9304A-4EE8-4FE7-83FB-2A5E2D1B2326}"/>
                </a:ext>
              </a:extLst>
            </p:cNvPr>
            <p:cNvCxnSpPr>
              <a:cxnSpLocks/>
            </p:cNvCxnSpPr>
            <p:nvPr/>
          </p:nvCxnSpPr>
          <p:spPr>
            <a:xfrm>
              <a:off x="1984144" y="2732182"/>
              <a:ext cx="3731899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74" name="Group 173">
              <a:extLst>
                <a:ext uri="{FF2B5EF4-FFF2-40B4-BE49-F238E27FC236}">
                  <a16:creationId xmlns:a16="http://schemas.microsoft.com/office/drawing/2014/main" id="{97AC3EB2-4E34-4F4F-9725-63EEBDCE8848}"/>
                </a:ext>
              </a:extLst>
            </p:cNvPr>
            <p:cNvGrpSpPr/>
            <p:nvPr/>
          </p:nvGrpSpPr>
          <p:grpSpPr>
            <a:xfrm rot="16200000">
              <a:off x="4035106" y="3186623"/>
              <a:ext cx="660991" cy="298206"/>
              <a:chOff x="9391502" y="3838294"/>
              <a:chExt cx="660991" cy="298206"/>
            </a:xfrm>
          </p:grpSpPr>
          <p:grpSp>
            <p:nvGrpSpPr>
              <p:cNvPr id="234" name="Group 233">
                <a:extLst>
                  <a:ext uri="{FF2B5EF4-FFF2-40B4-BE49-F238E27FC236}">
                    <a16:creationId xmlns:a16="http://schemas.microsoft.com/office/drawing/2014/main" id="{873E2851-8329-4641-920E-AA13ED4B3738}"/>
                  </a:ext>
                </a:extLst>
              </p:cNvPr>
              <p:cNvGrpSpPr/>
              <p:nvPr/>
            </p:nvGrpSpPr>
            <p:grpSpPr>
              <a:xfrm rot="10800000">
                <a:off x="9883480" y="3845406"/>
                <a:ext cx="169013" cy="291094"/>
                <a:chOff x="3608294" y="2623632"/>
                <a:chExt cx="204010" cy="290601"/>
              </a:xfrm>
            </p:grpSpPr>
            <p:cxnSp>
              <p:nvCxnSpPr>
                <p:cNvPr id="242" name="Straight Connector 241">
                  <a:extLst>
                    <a:ext uri="{FF2B5EF4-FFF2-40B4-BE49-F238E27FC236}">
                      <a16:creationId xmlns:a16="http://schemas.microsoft.com/office/drawing/2014/main" id="{E9F2BC59-956F-4400-A9C7-269C15C7A5B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43" name="Straight Connector 242">
                  <a:extLst>
                    <a:ext uri="{FF2B5EF4-FFF2-40B4-BE49-F238E27FC236}">
                      <a16:creationId xmlns:a16="http://schemas.microsoft.com/office/drawing/2014/main" id="{59526ED2-3E61-4872-B2F7-40C90CD0AE0F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35" name="Group 234">
                <a:extLst>
                  <a:ext uri="{FF2B5EF4-FFF2-40B4-BE49-F238E27FC236}">
                    <a16:creationId xmlns:a16="http://schemas.microsoft.com/office/drawing/2014/main" id="{EF54649D-D61B-4B19-B653-CDD424D98F8A}"/>
                  </a:ext>
                </a:extLst>
              </p:cNvPr>
              <p:cNvGrpSpPr/>
              <p:nvPr/>
            </p:nvGrpSpPr>
            <p:grpSpPr>
              <a:xfrm rot="10800000">
                <a:off x="9665237" y="3838294"/>
                <a:ext cx="218348" cy="291095"/>
                <a:chOff x="3548743" y="2623631"/>
                <a:chExt cx="263561" cy="290602"/>
              </a:xfrm>
            </p:grpSpPr>
            <p:cxnSp>
              <p:nvCxnSpPr>
                <p:cNvPr id="240" name="Straight Connector 239">
                  <a:extLst>
                    <a:ext uri="{FF2B5EF4-FFF2-40B4-BE49-F238E27FC236}">
                      <a16:creationId xmlns:a16="http://schemas.microsoft.com/office/drawing/2014/main" id="{6C5C5ACE-8057-4B53-8D76-0D3A7D91634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41" name="Straight Connector 240">
                  <a:extLst>
                    <a:ext uri="{FF2B5EF4-FFF2-40B4-BE49-F238E27FC236}">
                      <a16:creationId xmlns:a16="http://schemas.microsoft.com/office/drawing/2014/main" id="{FC2652AB-6C42-4115-B0C5-308195FFD318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36" name="Group 235">
                <a:extLst>
                  <a:ext uri="{FF2B5EF4-FFF2-40B4-BE49-F238E27FC236}">
                    <a16:creationId xmlns:a16="http://schemas.microsoft.com/office/drawing/2014/main" id="{E105C8B7-C033-4CD4-95E0-CA07677321FB}"/>
                  </a:ext>
                </a:extLst>
              </p:cNvPr>
              <p:cNvGrpSpPr/>
              <p:nvPr/>
            </p:nvGrpSpPr>
            <p:grpSpPr>
              <a:xfrm rot="10800000">
                <a:off x="9446996" y="3838294"/>
                <a:ext cx="218348" cy="291095"/>
                <a:chOff x="3548743" y="2623631"/>
                <a:chExt cx="263561" cy="290602"/>
              </a:xfrm>
            </p:grpSpPr>
            <p:cxnSp>
              <p:nvCxnSpPr>
                <p:cNvPr id="238" name="Straight Connector 237">
                  <a:extLst>
                    <a:ext uri="{FF2B5EF4-FFF2-40B4-BE49-F238E27FC236}">
                      <a16:creationId xmlns:a16="http://schemas.microsoft.com/office/drawing/2014/main" id="{BA5FF1B2-E596-480C-BDA0-936D0EDBD67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9" name="Straight Connector 238">
                  <a:extLst>
                    <a:ext uri="{FF2B5EF4-FFF2-40B4-BE49-F238E27FC236}">
                      <a16:creationId xmlns:a16="http://schemas.microsoft.com/office/drawing/2014/main" id="{DBDED4DE-9545-46EA-B226-39552E7D1163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237" name="Straight Connector 236">
                <a:extLst>
                  <a:ext uri="{FF2B5EF4-FFF2-40B4-BE49-F238E27FC236}">
                    <a16:creationId xmlns:a16="http://schemas.microsoft.com/office/drawing/2014/main" id="{914ECADF-4E7C-4204-A86F-EC4B06A7C5A9}"/>
                  </a:ext>
                </a:extLst>
              </p:cNvPr>
              <p:cNvCxnSpPr>
                <a:cxnSpLocks/>
              </p:cNvCxnSpPr>
              <p:nvPr/>
            </p:nvCxnSpPr>
            <p:spPr>
              <a:xfrm rot="10800000" flipV="1">
                <a:off x="9391502" y="3840281"/>
                <a:ext cx="55708" cy="149678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75" name="Straight Connector 174">
              <a:extLst>
                <a:ext uri="{FF2B5EF4-FFF2-40B4-BE49-F238E27FC236}">
                  <a16:creationId xmlns:a16="http://schemas.microsoft.com/office/drawing/2014/main" id="{4E1276C4-1D82-48C9-A270-D9652664ED56}"/>
                </a:ext>
              </a:extLst>
            </p:cNvPr>
            <p:cNvCxnSpPr>
              <a:cxnSpLocks/>
            </p:cNvCxnSpPr>
            <p:nvPr/>
          </p:nvCxnSpPr>
          <p:spPr>
            <a:xfrm>
              <a:off x="2001986" y="2729537"/>
              <a:ext cx="0" cy="116593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8" name="Straight Connector 177">
              <a:extLst>
                <a:ext uri="{FF2B5EF4-FFF2-40B4-BE49-F238E27FC236}">
                  <a16:creationId xmlns:a16="http://schemas.microsoft.com/office/drawing/2014/main" id="{ECEF125D-F414-48FD-AF97-19911ED3810E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214986" y="4074063"/>
              <a:ext cx="638454" cy="294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80" name="Group 179">
              <a:extLst>
                <a:ext uri="{FF2B5EF4-FFF2-40B4-BE49-F238E27FC236}">
                  <a16:creationId xmlns:a16="http://schemas.microsoft.com/office/drawing/2014/main" id="{530DCEB2-11A4-4FB7-9BB1-7FCE869484D2}"/>
                </a:ext>
              </a:extLst>
            </p:cNvPr>
            <p:cNvGrpSpPr/>
            <p:nvPr/>
          </p:nvGrpSpPr>
          <p:grpSpPr>
            <a:xfrm flipV="1">
              <a:off x="1815168" y="3897263"/>
              <a:ext cx="373658" cy="217606"/>
              <a:chOff x="1360627" y="3631962"/>
              <a:chExt cx="373658" cy="217606"/>
            </a:xfrm>
          </p:grpSpPr>
          <p:grpSp>
            <p:nvGrpSpPr>
              <p:cNvPr id="228" name="Group 227">
                <a:extLst>
                  <a:ext uri="{FF2B5EF4-FFF2-40B4-BE49-F238E27FC236}">
                    <a16:creationId xmlns:a16="http://schemas.microsoft.com/office/drawing/2014/main" id="{8FCD7F71-004C-4200-9D7B-E383A5E576D4}"/>
                  </a:ext>
                </a:extLst>
              </p:cNvPr>
              <p:cNvGrpSpPr/>
              <p:nvPr/>
            </p:nvGrpSpPr>
            <p:grpSpPr>
              <a:xfrm>
                <a:off x="1360627" y="3631962"/>
                <a:ext cx="365760" cy="71935"/>
                <a:chOff x="1360627" y="3631962"/>
                <a:chExt cx="365760" cy="71935"/>
              </a:xfrm>
            </p:grpSpPr>
            <p:cxnSp>
              <p:nvCxnSpPr>
                <p:cNvPr id="232" name="Straight Connector 231">
                  <a:extLst>
                    <a:ext uri="{FF2B5EF4-FFF2-40B4-BE49-F238E27FC236}">
                      <a16:creationId xmlns:a16="http://schemas.microsoft.com/office/drawing/2014/main" id="{1B40E33C-51BC-46C9-ACD9-2E67DBE7F0F9}"/>
                    </a:ext>
                  </a:extLst>
                </p:cNvPr>
                <p:cNvCxnSpPr/>
                <p:nvPr/>
              </p:nvCxnSpPr>
              <p:spPr>
                <a:xfrm>
                  <a:off x="1360627" y="363196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3" name="Straight Connector 232">
                  <a:extLst>
                    <a:ext uri="{FF2B5EF4-FFF2-40B4-BE49-F238E27FC236}">
                      <a16:creationId xmlns:a16="http://schemas.microsoft.com/office/drawing/2014/main" id="{6D7499CE-A9AD-4426-8DE6-C32CF1892866}"/>
                    </a:ext>
                  </a:extLst>
                </p:cNvPr>
                <p:cNvCxnSpPr/>
                <p:nvPr/>
              </p:nvCxnSpPr>
              <p:spPr>
                <a:xfrm>
                  <a:off x="1425247" y="370389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29" name="Group 228">
                <a:extLst>
                  <a:ext uri="{FF2B5EF4-FFF2-40B4-BE49-F238E27FC236}">
                    <a16:creationId xmlns:a16="http://schemas.microsoft.com/office/drawing/2014/main" id="{09A02031-6E13-46FB-BBA0-BEDA98FBBD06}"/>
                  </a:ext>
                </a:extLst>
              </p:cNvPr>
              <p:cNvGrpSpPr/>
              <p:nvPr/>
            </p:nvGrpSpPr>
            <p:grpSpPr>
              <a:xfrm>
                <a:off x="1368525" y="3777633"/>
                <a:ext cx="365760" cy="71935"/>
                <a:chOff x="1360627" y="3631962"/>
                <a:chExt cx="365760" cy="71935"/>
              </a:xfrm>
            </p:grpSpPr>
            <p:cxnSp>
              <p:nvCxnSpPr>
                <p:cNvPr id="230" name="Straight Connector 229">
                  <a:extLst>
                    <a:ext uri="{FF2B5EF4-FFF2-40B4-BE49-F238E27FC236}">
                      <a16:creationId xmlns:a16="http://schemas.microsoft.com/office/drawing/2014/main" id="{2D4440CF-B3A5-4CAA-B1F1-68CEB23F2F60}"/>
                    </a:ext>
                  </a:extLst>
                </p:cNvPr>
                <p:cNvCxnSpPr/>
                <p:nvPr/>
              </p:nvCxnSpPr>
              <p:spPr>
                <a:xfrm>
                  <a:off x="1360627" y="363196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1" name="Straight Connector 230">
                  <a:extLst>
                    <a:ext uri="{FF2B5EF4-FFF2-40B4-BE49-F238E27FC236}">
                      <a16:creationId xmlns:a16="http://schemas.microsoft.com/office/drawing/2014/main" id="{3E4AEC79-9699-4486-8558-78A8BEA247E4}"/>
                    </a:ext>
                  </a:extLst>
                </p:cNvPr>
                <p:cNvCxnSpPr/>
                <p:nvPr/>
              </p:nvCxnSpPr>
              <p:spPr>
                <a:xfrm>
                  <a:off x="1425247" y="370389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cxnSp>
          <p:nvCxnSpPr>
            <p:cNvPr id="183" name="Straight Connector 182">
              <a:extLst>
                <a:ext uri="{FF2B5EF4-FFF2-40B4-BE49-F238E27FC236}">
                  <a16:creationId xmlns:a16="http://schemas.microsoft.com/office/drawing/2014/main" id="{91430D63-14AA-4734-ADF0-1E63E74D0411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994088" y="4114862"/>
              <a:ext cx="7898" cy="142254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85" name="Group 184">
              <a:extLst>
                <a:ext uri="{FF2B5EF4-FFF2-40B4-BE49-F238E27FC236}">
                  <a16:creationId xmlns:a16="http://schemas.microsoft.com/office/drawing/2014/main" id="{E48FB6AD-A032-4B38-952E-D9F7CC962717}"/>
                </a:ext>
              </a:extLst>
            </p:cNvPr>
            <p:cNvGrpSpPr/>
            <p:nvPr/>
          </p:nvGrpSpPr>
          <p:grpSpPr>
            <a:xfrm>
              <a:off x="4788920" y="5812925"/>
              <a:ext cx="365760" cy="128268"/>
              <a:chOff x="1360627" y="3631962"/>
              <a:chExt cx="365760" cy="128268"/>
            </a:xfrm>
          </p:grpSpPr>
          <p:grpSp>
            <p:nvGrpSpPr>
              <p:cNvPr id="224" name="Group 223">
                <a:extLst>
                  <a:ext uri="{FF2B5EF4-FFF2-40B4-BE49-F238E27FC236}">
                    <a16:creationId xmlns:a16="http://schemas.microsoft.com/office/drawing/2014/main" id="{77A7E3DF-324C-42FC-A929-3F1F043085B5}"/>
                  </a:ext>
                </a:extLst>
              </p:cNvPr>
              <p:cNvGrpSpPr/>
              <p:nvPr/>
            </p:nvGrpSpPr>
            <p:grpSpPr>
              <a:xfrm>
                <a:off x="1360627" y="3631962"/>
                <a:ext cx="365760" cy="71935"/>
                <a:chOff x="1360627" y="3631962"/>
                <a:chExt cx="365760" cy="71935"/>
              </a:xfrm>
            </p:grpSpPr>
            <p:cxnSp>
              <p:nvCxnSpPr>
                <p:cNvPr id="226" name="Straight Connector 225">
                  <a:extLst>
                    <a:ext uri="{FF2B5EF4-FFF2-40B4-BE49-F238E27FC236}">
                      <a16:creationId xmlns:a16="http://schemas.microsoft.com/office/drawing/2014/main" id="{9794F589-232D-4F10-9124-488706EF94BA}"/>
                    </a:ext>
                  </a:extLst>
                </p:cNvPr>
                <p:cNvCxnSpPr/>
                <p:nvPr/>
              </p:nvCxnSpPr>
              <p:spPr>
                <a:xfrm>
                  <a:off x="1360627" y="363196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7" name="Straight Connector 226">
                  <a:extLst>
                    <a:ext uri="{FF2B5EF4-FFF2-40B4-BE49-F238E27FC236}">
                      <a16:creationId xmlns:a16="http://schemas.microsoft.com/office/drawing/2014/main" id="{0764F970-8CC7-4EBC-9121-29CC9B264615}"/>
                    </a:ext>
                  </a:extLst>
                </p:cNvPr>
                <p:cNvCxnSpPr/>
                <p:nvPr/>
              </p:nvCxnSpPr>
              <p:spPr>
                <a:xfrm>
                  <a:off x="1425247" y="370389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225" name="Straight Connector 224">
                <a:extLst>
                  <a:ext uri="{FF2B5EF4-FFF2-40B4-BE49-F238E27FC236}">
                    <a16:creationId xmlns:a16="http://schemas.microsoft.com/office/drawing/2014/main" id="{10A29F31-D3B0-48D1-92AD-D7057335FF48}"/>
                  </a:ext>
                </a:extLst>
              </p:cNvPr>
              <p:cNvCxnSpPr/>
              <p:nvPr/>
            </p:nvCxnSpPr>
            <p:spPr>
              <a:xfrm>
                <a:off x="1478661" y="3760230"/>
                <a:ext cx="13716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86" name="Rectangle 185">
                  <a:extLst>
                    <a:ext uri="{FF2B5EF4-FFF2-40B4-BE49-F238E27FC236}">
                      <a16:creationId xmlns:a16="http://schemas.microsoft.com/office/drawing/2014/main" id="{CAB99CCB-C765-47BF-B8E4-3F1994824EA2}"/>
                    </a:ext>
                  </a:extLst>
                </p:cNvPr>
                <p:cNvSpPr/>
                <p:nvPr/>
              </p:nvSpPr>
              <p:spPr>
                <a:xfrm>
                  <a:off x="1629813" y="3614510"/>
                  <a:ext cx="41069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84" name="Rectangle 183">
                  <a:extLst>
                    <a:ext uri="{FF2B5EF4-FFF2-40B4-BE49-F238E27FC236}">
                      <a16:creationId xmlns:a16="http://schemas.microsoft.com/office/drawing/2014/main" id="{E4B90A1B-C77E-4C16-BAE7-74E8101B8944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629813" y="3614510"/>
                  <a:ext cx="410690" cy="369332"/>
                </a:xfrm>
                <a:prstGeom prst="rect">
                  <a:avLst/>
                </a:prstGeom>
                <a:blipFill>
                  <a:blip r:embed="rId8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87" name="Oval 186">
              <a:extLst>
                <a:ext uri="{FF2B5EF4-FFF2-40B4-BE49-F238E27FC236}">
                  <a16:creationId xmlns:a16="http://schemas.microsoft.com/office/drawing/2014/main" id="{4FF411E1-6969-4C51-ACF3-6BC6B0877EE9}"/>
                </a:ext>
              </a:extLst>
            </p:cNvPr>
            <p:cNvSpPr/>
            <p:nvPr/>
          </p:nvSpPr>
          <p:spPr>
            <a:xfrm>
              <a:off x="3049964" y="4553935"/>
              <a:ext cx="365760" cy="369331"/>
            </a:xfrm>
            <a:prstGeom prst="ellipse">
              <a:avLst/>
            </a:prstGeom>
            <a:noFill/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88" name="Straight Connector 187">
              <a:extLst>
                <a:ext uri="{FF2B5EF4-FFF2-40B4-BE49-F238E27FC236}">
                  <a16:creationId xmlns:a16="http://schemas.microsoft.com/office/drawing/2014/main" id="{14674496-01DC-48FF-8B6A-FE7856B6F519}"/>
                </a:ext>
              </a:extLst>
            </p:cNvPr>
            <p:cNvCxnSpPr>
              <a:cxnSpLocks/>
            </p:cNvCxnSpPr>
            <p:nvPr/>
          </p:nvCxnSpPr>
          <p:spPr>
            <a:xfrm>
              <a:off x="3244070" y="4916106"/>
              <a:ext cx="0" cy="62146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9" name="Straight Connector 188">
              <a:extLst>
                <a:ext uri="{FF2B5EF4-FFF2-40B4-BE49-F238E27FC236}">
                  <a16:creationId xmlns:a16="http://schemas.microsoft.com/office/drawing/2014/main" id="{31D9DA3B-CD50-4A49-BF02-2388E8C0FCFA}"/>
                </a:ext>
              </a:extLst>
            </p:cNvPr>
            <p:cNvCxnSpPr>
              <a:cxnSpLocks/>
            </p:cNvCxnSpPr>
            <p:nvPr/>
          </p:nvCxnSpPr>
          <p:spPr>
            <a:xfrm>
              <a:off x="3228077" y="4074063"/>
              <a:ext cx="6832" cy="47987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90" name="Rectangle 189">
                  <a:extLst>
                    <a:ext uri="{FF2B5EF4-FFF2-40B4-BE49-F238E27FC236}">
                      <a16:creationId xmlns:a16="http://schemas.microsoft.com/office/drawing/2014/main" id="{2C49CEE4-FFDC-4A74-AC21-265C29730FDC}"/>
                    </a:ext>
                  </a:extLst>
                </p:cNvPr>
                <p:cNvSpPr/>
                <p:nvPr/>
              </p:nvSpPr>
              <p:spPr>
                <a:xfrm>
                  <a:off x="3029564" y="4616910"/>
                  <a:ext cx="41069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 smtClean="0">
                            <a:latin typeface="Cambria Math" panose="02040503050406030204" pitchFamily="18" charset="0"/>
                          </a:rPr>
                          <m:t>+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91" name="Rectangle 190">
                  <a:extLst>
                    <a:ext uri="{FF2B5EF4-FFF2-40B4-BE49-F238E27FC236}">
                      <a16:creationId xmlns:a16="http://schemas.microsoft.com/office/drawing/2014/main" id="{19EE5356-F6F0-491D-85ED-FCE76BF5D3A3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029564" y="4616910"/>
                  <a:ext cx="410690" cy="369332"/>
                </a:xfrm>
                <a:prstGeom prst="rect">
                  <a:avLst/>
                </a:prstGeom>
                <a:blipFill>
                  <a:blip r:embed="rId9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91" name="Rectangle 190">
                  <a:extLst>
                    <a:ext uri="{FF2B5EF4-FFF2-40B4-BE49-F238E27FC236}">
                      <a16:creationId xmlns:a16="http://schemas.microsoft.com/office/drawing/2014/main" id="{57AFB160-2738-49BC-9D15-22AFCFC132FA}"/>
                    </a:ext>
                  </a:extLst>
                </p:cNvPr>
                <p:cNvSpPr/>
                <p:nvPr/>
              </p:nvSpPr>
              <p:spPr>
                <a:xfrm>
                  <a:off x="3022732" y="4466046"/>
                  <a:ext cx="41069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92" name="Rectangle 191">
                  <a:extLst>
                    <a:ext uri="{FF2B5EF4-FFF2-40B4-BE49-F238E27FC236}">
                      <a16:creationId xmlns:a16="http://schemas.microsoft.com/office/drawing/2014/main" id="{0D1DA864-DAD3-4F68-8506-46676A66B4A8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022732" y="4466046"/>
                  <a:ext cx="410690" cy="369332"/>
                </a:xfrm>
                <a:prstGeom prst="rect">
                  <a:avLst/>
                </a:prstGeom>
                <a:blipFill>
                  <a:blip r:embed="rId10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92" name="Straight Connector 191">
              <a:extLst>
                <a:ext uri="{FF2B5EF4-FFF2-40B4-BE49-F238E27FC236}">
                  <a16:creationId xmlns:a16="http://schemas.microsoft.com/office/drawing/2014/main" id="{7C0E7D1E-961E-45AE-B679-1B4F891025AB}"/>
                </a:ext>
              </a:extLst>
            </p:cNvPr>
            <p:cNvCxnSpPr/>
            <p:nvPr/>
          </p:nvCxnSpPr>
          <p:spPr>
            <a:xfrm>
              <a:off x="4351534" y="2732182"/>
              <a:ext cx="0" cy="27276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3" name="Straight Connector 192">
              <a:extLst>
                <a:ext uri="{FF2B5EF4-FFF2-40B4-BE49-F238E27FC236}">
                  <a16:creationId xmlns:a16="http://schemas.microsoft.com/office/drawing/2014/main" id="{9CFFA557-7410-4710-8A90-074DDE1847ED}"/>
                </a:ext>
              </a:extLst>
            </p:cNvPr>
            <p:cNvCxnSpPr>
              <a:cxnSpLocks/>
            </p:cNvCxnSpPr>
            <p:nvPr/>
          </p:nvCxnSpPr>
          <p:spPr>
            <a:xfrm>
              <a:off x="4372019" y="3666222"/>
              <a:ext cx="0" cy="93279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94" name="Group 193">
              <a:extLst>
                <a:ext uri="{FF2B5EF4-FFF2-40B4-BE49-F238E27FC236}">
                  <a16:creationId xmlns:a16="http://schemas.microsoft.com/office/drawing/2014/main" id="{B050675D-B79D-4D53-BF01-E9F0A7A09734}"/>
                </a:ext>
              </a:extLst>
            </p:cNvPr>
            <p:cNvGrpSpPr/>
            <p:nvPr/>
          </p:nvGrpSpPr>
          <p:grpSpPr>
            <a:xfrm rot="16200000">
              <a:off x="4068850" y="4775095"/>
              <a:ext cx="660991" cy="298206"/>
              <a:chOff x="9391502" y="3838294"/>
              <a:chExt cx="660991" cy="298206"/>
            </a:xfrm>
          </p:grpSpPr>
          <p:grpSp>
            <p:nvGrpSpPr>
              <p:cNvPr id="214" name="Group 213">
                <a:extLst>
                  <a:ext uri="{FF2B5EF4-FFF2-40B4-BE49-F238E27FC236}">
                    <a16:creationId xmlns:a16="http://schemas.microsoft.com/office/drawing/2014/main" id="{69FF5216-B82A-435D-9EE8-D2D841076495}"/>
                  </a:ext>
                </a:extLst>
              </p:cNvPr>
              <p:cNvGrpSpPr/>
              <p:nvPr/>
            </p:nvGrpSpPr>
            <p:grpSpPr>
              <a:xfrm rot="10800000">
                <a:off x="9883480" y="3845406"/>
                <a:ext cx="169013" cy="291094"/>
                <a:chOff x="3608294" y="2623632"/>
                <a:chExt cx="204010" cy="290601"/>
              </a:xfrm>
            </p:grpSpPr>
            <p:cxnSp>
              <p:nvCxnSpPr>
                <p:cNvPr id="222" name="Straight Connector 221">
                  <a:extLst>
                    <a:ext uri="{FF2B5EF4-FFF2-40B4-BE49-F238E27FC236}">
                      <a16:creationId xmlns:a16="http://schemas.microsoft.com/office/drawing/2014/main" id="{CFB19447-14BB-490E-B9B4-EDA5DA261709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3" name="Straight Connector 222">
                  <a:extLst>
                    <a:ext uri="{FF2B5EF4-FFF2-40B4-BE49-F238E27FC236}">
                      <a16:creationId xmlns:a16="http://schemas.microsoft.com/office/drawing/2014/main" id="{05B98BD8-6B5A-4F08-A6AD-A522E63C280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15" name="Group 214">
                <a:extLst>
                  <a:ext uri="{FF2B5EF4-FFF2-40B4-BE49-F238E27FC236}">
                    <a16:creationId xmlns:a16="http://schemas.microsoft.com/office/drawing/2014/main" id="{4A5C15A4-7BF2-47DE-A64B-2D76D1F68E98}"/>
                  </a:ext>
                </a:extLst>
              </p:cNvPr>
              <p:cNvGrpSpPr/>
              <p:nvPr/>
            </p:nvGrpSpPr>
            <p:grpSpPr>
              <a:xfrm rot="10800000">
                <a:off x="9665237" y="3838294"/>
                <a:ext cx="218348" cy="291095"/>
                <a:chOff x="3548743" y="2623631"/>
                <a:chExt cx="263561" cy="290602"/>
              </a:xfrm>
            </p:grpSpPr>
            <p:cxnSp>
              <p:nvCxnSpPr>
                <p:cNvPr id="220" name="Straight Connector 219">
                  <a:extLst>
                    <a:ext uri="{FF2B5EF4-FFF2-40B4-BE49-F238E27FC236}">
                      <a16:creationId xmlns:a16="http://schemas.microsoft.com/office/drawing/2014/main" id="{F4B5618E-471C-4AB7-91C1-AABD3D41B30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1" name="Straight Connector 220">
                  <a:extLst>
                    <a:ext uri="{FF2B5EF4-FFF2-40B4-BE49-F238E27FC236}">
                      <a16:creationId xmlns:a16="http://schemas.microsoft.com/office/drawing/2014/main" id="{96B5A8B3-5940-43AE-9C42-DF603BDC392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16" name="Group 215">
                <a:extLst>
                  <a:ext uri="{FF2B5EF4-FFF2-40B4-BE49-F238E27FC236}">
                    <a16:creationId xmlns:a16="http://schemas.microsoft.com/office/drawing/2014/main" id="{F408A05A-9F60-4320-A320-3DECBEC6EA40}"/>
                  </a:ext>
                </a:extLst>
              </p:cNvPr>
              <p:cNvGrpSpPr/>
              <p:nvPr/>
            </p:nvGrpSpPr>
            <p:grpSpPr>
              <a:xfrm rot="10800000">
                <a:off x="9446996" y="3838294"/>
                <a:ext cx="218348" cy="291095"/>
                <a:chOff x="3548743" y="2623631"/>
                <a:chExt cx="263561" cy="290602"/>
              </a:xfrm>
            </p:grpSpPr>
            <p:cxnSp>
              <p:nvCxnSpPr>
                <p:cNvPr id="218" name="Straight Connector 217">
                  <a:extLst>
                    <a:ext uri="{FF2B5EF4-FFF2-40B4-BE49-F238E27FC236}">
                      <a16:creationId xmlns:a16="http://schemas.microsoft.com/office/drawing/2014/main" id="{832A9D25-0A8F-4ABA-8A3B-7A298564635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9" name="Straight Connector 218">
                  <a:extLst>
                    <a:ext uri="{FF2B5EF4-FFF2-40B4-BE49-F238E27FC236}">
                      <a16:creationId xmlns:a16="http://schemas.microsoft.com/office/drawing/2014/main" id="{FB6AE52E-D061-48F4-AAD0-F91B621C6AB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217" name="Straight Connector 216">
                <a:extLst>
                  <a:ext uri="{FF2B5EF4-FFF2-40B4-BE49-F238E27FC236}">
                    <a16:creationId xmlns:a16="http://schemas.microsoft.com/office/drawing/2014/main" id="{E610B118-9A85-4043-9542-2EDC3A98E463}"/>
                  </a:ext>
                </a:extLst>
              </p:cNvPr>
              <p:cNvCxnSpPr>
                <a:cxnSpLocks/>
              </p:cNvCxnSpPr>
              <p:nvPr/>
            </p:nvCxnSpPr>
            <p:spPr>
              <a:xfrm rot="10800000" flipV="1">
                <a:off x="9391502" y="3840281"/>
                <a:ext cx="55708" cy="149678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95" name="Straight Connector 194">
              <a:extLst>
                <a:ext uri="{FF2B5EF4-FFF2-40B4-BE49-F238E27FC236}">
                  <a16:creationId xmlns:a16="http://schemas.microsoft.com/office/drawing/2014/main" id="{E06B1DEA-80F7-44D0-BB3D-83EF4A7900B7}"/>
                </a:ext>
              </a:extLst>
            </p:cNvPr>
            <p:cNvCxnSpPr>
              <a:cxnSpLocks/>
            </p:cNvCxnSpPr>
            <p:nvPr/>
          </p:nvCxnSpPr>
          <p:spPr>
            <a:xfrm>
              <a:off x="4405350" y="5256362"/>
              <a:ext cx="0" cy="28104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6" name="Straight Connector 195">
              <a:extLst>
                <a:ext uri="{FF2B5EF4-FFF2-40B4-BE49-F238E27FC236}">
                  <a16:creationId xmlns:a16="http://schemas.microsoft.com/office/drawing/2014/main" id="{2D6A75E2-272E-4B8F-8630-19E147DE7F41}"/>
                </a:ext>
              </a:extLst>
            </p:cNvPr>
            <p:cNvCxnSpPr/>
            <p:nvPr/>
          </p:nvCxnSpPr>
          <p:spPr>
            <a:xfrm rot="5400000" flipH="1">
              <a:off x="3859013" y="4064031"/>
              <a:ext cx="228600" cy="0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7" name="Straight Connector 196">
              <a:extLst>
                <a:ext uri="{FF2B5EF4-FFF2-40B4-BE49-F238E27FC236}">
                  <a16:creationId xmlns:a16="http://schemas.microsoft.com/office/drawing/2014/main" id="{1725E05F-3063-4C51-A745-280DC9805D1F}"/>
                </a:ext>
              </a:extLst>
            </p:cNvPr>
            <p:cNvCxnSpPr/>
            <p:nvPr/>
          </p:nvCxnSpPr>
          <p:spPr>
            <a:xfrm rot="5400000" flipH="1">
              <a:off x="3756729" y="4065343"/>
              <a:ext cx="228600" cy="0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98" name="Rectangle 197">
                  <a:extLst>
                    <a:ext uri="{FF2B5EF4-FFF2-40B4-BE49-F238E27FC236}">
                      <a16:creationId xmlns:a16="http://schemas.microsoft.com/office/drawing/2014/main" id="{28FE8459-6FC8-44FB-989B-AF46BBDD154D}"/>
                    </a:ext>
                  </a:extLst>
                </p:cNvPr>
                <p:cNvSpPr/>
                <p:nvPr/>
              </p:nvSpPr>
              <p:spPr>
                <a:xfrm>
                  <a:off x="3804639" y="4539535"/>
                  <a:ext cx="488403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10" name="Rectangle 109">
                  <a:extLst>
                    <a:ext uri="{FF2B5EF4-FFF2-40B4-BE49-F238E27FC236}">
                      <a16:creationId xmlns:a16="http://schemas.microsoft.com/office/drawing/2014/main" id="{37A072EA-9E93-434D-ABA3-443BFF495F67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804639" y="4539535"/>
                  <a:ext cx="488403" cy="369332"/>
                </a:xfrm>
                <a:prstGeom prst="rect">
                  <a:avLst/>
                </a:prstGeom>
                <a:blipFill>
                  <a:blip r:embed="rId11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grpSp>
          <p:nvGrpSpPr>
            <p:cNvPr id="199" name="Group 198">
              <a:extLst>
                <a:ext uri="{FF2B5EF4-FFF2-40B4-BE49-F238E27FC236}">
                  <a16:creationId xmlns:a16="http://schemas.microsoft.com/office/drawing/2014/main" id="{C1AA84B3-330E-4757-8076-4557CEC293B7}"/>
                </a:ext>
              </a:extLst>
            </p:cNvPr>
            <p:cNvGrpSpPr/>
            <p:nvPr/>
          </p:nvGrpSpPr>
          <p:grpSpPr>
            <a:xfrm>
              <a:off x="5554761" y="4690821"/>
              <a:ext cx="298207" cy="655225"/>
              <a:chOff x="4147623" y="3609324"/>
              <a:chExt cx="297702" cy="790900"/>
            </a:xfrm>
          </p:grpSpPr>
          <p:grpSp>
            <p:nvGrpSpPr>
              <p:cNvPr id="204" name="Group 203">
                <a:extLst>
                  <a:ext uri="{FF2B5EF4-FFF2-40B4-BE49-F238E27FC236}">
                    <a16:creationId xmlns:a16="http://schemas.microsoft.com/office/drawing/2014/main" id="{DD707BF8-8A75-4D93-9BA1-9C9C9AD1F705}"/>
                  </a:ext>
                </a:extLst>
              </p:cNvPr>
              <p:cNvGrpSpPr/>
              <p:nvPr/>
            </p:nvGrpSpPr>
            <p:grpSpPr>
              <a:xfrm rot="16200000">
                <a:off x="4190919" y="4152918"/>
                <a:ext cx="204010" cy="290601"/>
                <a:chOff x="3608294" y="2623632"/>
                <a:chExt cx="204010" cy="290601"/>
              </a:xfrm>
            </p:grpSpPr>
            <p:cxnSp>
              <p:nvCxnSpPr>
                <p:cNvPr id="212" name="Straight Connector 211">
                  <a:extLst>
                    <a:ext uri="{FF2B5EF4-FFF2-40B4-BE49-F238E27FC236}">
                      <a16:creationId xmlns:a16="http://schemas.microsoft.com/office/drawing/2014/main" id="{876F1790-C952-4DDA-8891-7EEADC6F6D1D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3" name="Straight Connector 212">
                  <a:extLst>
                    <a:ext uri="{FF2B5EF4-FFF2-40B4-BE49-F238E27FC236}">
                      <a16:creationId xmlns:a16="http://schemas.microsoft.com/office/drawing/2014/main" id="{79C3C976-0170-4F4C-9EC0-7CEF97F31A0F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05" name="Group 204">
                <a:extLst>
                  <a:ext uri="{FF2B5EF4-FFF2-40B4-BE49-F238E27FC236}">
                    <a16:creationId xmlns:a16="http://schemas.microsoft.com/office/drawing/2014/main" id="{E4FD6C8E-1BEB-470A-9B8A-ED941AFA15F3}"/>
                  </a:ext>
                </a:extLst>
              </p:cNvPr>
              <p:cNvGrpSpPr/>
              <p:nvPr/>
            </p:nvGrpSpPr>
            <p:grpSpPr>
              <a:xfrm rot="16200000">
                <a:off x="4168243" y="3919260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210" name="Straight Connector 209">
                  <a:extLst>
                    <a:ext uri="{FF2B5EF4-FFF2-40B4-BE49-F238E27FC236}">
                      <a16:creationId xmlns:a16="http://schemas.microsoft.com/office/drawing/2014/main" id="{3E3E3DDB-3189-4DC8-A55E-D60D942CA329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1" name="Straight Connector 210">
                  <a:extLst>
                    <a:ext uri="{FF2B5EF4-FFF2-40B4-BE49-F238E27FC236}">
                      <a16:creationId xmlns:a16="http://schemas.microsoft.com/office/drawing/2014/main" id="{FA99D8D6-3F8F-41D6-A352-001BE49DA3A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06" name="Group 205">
                <a:extLst>
                  <a:ext uri="{FF2B5EF4-FFF2-40B4-BE49-F238E27FC236}">
                    <a16:creationId xmlns:a16="http://schemas.microsoft.com/office/drawing/2014/main" id="{1E97FEAF-2B3B-4672-A1BC-4A819182D7AE}"/>
                  </a:ext>
                </a:extLst>
              </p:cNvPr>
              <p:cNvGrpSpPr/>
              <p:nvPr/>
            </p:nvGrpSpPr>
            <p:grpSpPr>
              <a:xfrm rot="16200000">
                <a:off x="4168243" y="3655828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208" name="Straight Connector 207">
                  <a:extLst>
                    <a:ext uri="{FF2B5EF4-FFF2-40B4-BE49-F238E27FC236}">
                      <a16:creationId xmlns:a16="http://schemas.microsoft.com/office/drawing/2014/main" id="{97CCC0B3-7C01-4CB2-944C-F62289A9300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9" name="Straight Connector 208">
                  <a:extLst>
                    <a:ext uri="{FF2B5EF4-FFF2-40B4-BE49-F238E27FC236}">
                      <a16:creationId xmlns:a16="http://schemas.microsoft.com/office/drawing/2014/main" id="{DAA5178D-3241-42E7-A50B-D736A951DCF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207" name="Straight Connector 206">
                <a:extLst>
                  <a:ext uri="{FF2B5EF4-FFF2-40B4-BE49-F238E27FC236}">
                    <a16:creationId xmlns:a16="http://schemas.microsoft.com/office/drawing/2014/main" id="{CB41A3F3-7E2D-40BA-AD4E-48320F069F03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4308632" y="3609324"/>
                <a:ext cx="134708" cy="60283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200" name="Straight Connector 199">
              <a:extLst>
                <a:ext uri="{FF2B5EF4-FFF2-40B4-BE49-F238E27FC236}">
                  <a16:creationId xmlns:a16="http://schemas.microsoft.com/office/drawing/2014/main" id="{90723495-D54F-4F3F-8B56-367DA6F1DC8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716043" y="5346046"/>
              <a:ext cx="0" cy="191363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01" name="Rectangle 200">
                  <a:extLst>
                    <a:ext uri="{FF2B5EF4-FFF2-40B4-BE49-F238E27FC236}">
                      <a16:creationId xmlns:a16="http://schemas.microsoft.com/office/drawing/2014/main" id="{8FA268F6-CA6F-4E6F-BF0E-98FD6B331F00}"/>
                    </a:ext>
                  </a:extLst>
                </p:cNvPr>
                <p:cNvSpPr/>
                <p:nvPr/>
              </p:nvSpPr>
              <p:spPr>
                <a:xfrm>
                  <a:off x="5852968" y="4825297"/>
                  <a:ext cx="504562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𝐸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32" name="Rectangle 131">
                  <a:extLst>
                    <a:ext uri="{FF2B5EF4-FFF2-40B4-BE49-F238E27FC236}">
                      <a16:creationId xmlns:a16="http://schemas.microsoft.com/office/drawing/2014/main" id="{CA7AA1E2-E3FE-4C64-B510-639F669112F0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852968" y="4825297"/>
                  <a:ext cx="504562" cy="369332"/>
                </a:xfrm>
                <a:prstGeom prst="rect">
                  <a:avLst/>
                </a:prstGeom>
                <a:blipFill>
                  <a:blip r:embed="rId1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202" name="Oval 201">
              <a:extLst>
                <a:ext uri="{FF2B5EF4-FFF2-40B4-BE49-F238E27FC236}">
                  <a16:creationId xmlns:a16="http://schemas.microsoft.com/office/drawing/2014/main" id="{0D92B3FE-5D63-42D6-8BBC-63E81310DF66}"/>
                </a:ext>
              </a:extLst>
            </p:cNvPr>
            <p:cNvSpPr/>
            <p:nvPr/>
          </p:nvSpPr>
          <p:spPr>
            <a:xfrm>
              <a:off x="5706426" y="4488317"/>
              <a:ext cx="45720" cy="4572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03" name="Rectangle 202">
                  <a:extLst>
                    <a:ext uri="{FF2B5EF4-FFF2-40B4-BE49-F238E27FC236}">
                      <a16:creationId xmlns:a16="http://schemas.microsoft.com/office/drawing/2014/main" id="{99090919-6093-438A-90C4-EBD76D6DE117}"/>
                    </a:ext>
                  </a:extLst>
                </p:cNvPr>
                <p:cNvSpPr/>
                <p:nvPr/>
              </p:nvSpPr>
              <p:spPr>
                <a:xfrm>
                  <a:off x="6615776" y="3472907"/>
                  <a:ext cx="647357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𝑜𝑢𝑡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36" name="Rectangle 135">
                  <a:extLst>
                    <a:ext uri="{FF2B5EF4-FFF2-40B4-BE49-F238E27FC236}">
                      <a16:creationId xmlns:a16="http://schemas.microsoft.com/office/drawing/2014/main" id="{190BCFFF-6761-47A4-AEF5-88BC93D7C12C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615776" y="3472907"/>
                  <a:ext cx="647357" cy="369332"/>
                </a:xfrm>
                <a:prstGeom prst="rect">
                  <a:avLst/>
                </a:prstGeom>
                <a:blipFill>
                  <a:blip r:embed="rId1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107" name="Rectangle 106">
            <a:extLst>
              <a:ext uri="{FF2B5EF4-FFF2-40B4-BE49-F238E27FC236}">
                <a16:creationId xmlns:a16="http://schemas.microsoft.com/office/drawing/2014/main" id="{935ED9DD-5BFD-499B-9F6D-8FBDCB7974C5}"/>
              </a:ext>
            </a:extLst>
          </p:cNvPr>
          <p:cNvSpPr/>
          <p:nvPr/>
        </p:nvSpPr>
        <p:spPr>
          <a:xfrm>
            <a:off x="3768535" y="2519109"/>
            <a:ext cx="399705" cy="2806312"/>
          </a:xfrm>
          <a:prstGeom prst="rect">
            <a:avLst/>
          </a:prstGeom>
          <a:solidFill>
            <a:srgbClr val="FFFF00">
              <a:alpha val="4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8" name="Rectangle 107">
            <a:extLst>
              <a:ext uri="{FF2B5EF4-FFF2-40B4-BE49-F238E27FC236}">
                <a16:creationId xmlns:a16="http://schemas.microsoft.com/office/drawing/2014/main" id="{348B7843-64FB-4BC0-B879-1608E59B7322}"/>
              </a:ext>
            </a:extLst>
          </p:cNvPr>
          <p:cNvSpPr/>
          <p:nvPr/>
        </p:nvSpPr>
        <p:spPr>
          <a:xfrm>
            <a:off x="2008590" y="1012130"/>
            <a:ext cx="3524999" cy="602929"/>
          </a:xfrm>
          <a:prstGeom prst="rect">
            <a:avLst/>
          </a:prstGeom>
          <a:solidFill>
            <a:srgbClr val="FFFF00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9" name="Rectangle 108">
            <a:extLst>
              <a:ext uri="{FF2B5EF4-FFF2-40B4-BE49-F238E27FC236}">
                <a16:creationId xmlns:a16="http://schemas.microsoft.com/office/drawing/2014/main" id="{3672D697-C030-41C1-841E-94E293F0E564}"/>
              </a:ext>
            </a:extLst>
          </p:cNvPr>
          <p:cNvSpPr/>
          <p:nvPr/>
        </p:nvSpPr>
        <p:spPr>
          <a:xfrm>
            <a:off x="8996855" y="447753"/>
            <a:ext cx="1796895" cy="564377"/>
          </a:xfrm>
          <a:prstGeom prst="rect">
            <a:avLst/>
          </a:prstGeom>
          <a:solidFill>
            <a:srgbClr val="FFFF00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1" name="Rectangle 110">
            <a:extLst>
              <a:ext uri="{FF2B5EF4-FFF2-40B4-BE49-F238E27FC236}">
                <a16:creationId xmlns:a16="http://schemas.microsoft.com/office/drawing/2014/main" id="{BC7D7A55-21E7-48CB-B1DF-9453A854E68C}"/>
              </a:ext>
            </a:extLst>
          </p:cNvPr>
          <p:cNvSpPr/>
          <p:nvPr/>
        </p:nvSpPr>
        <p:spPr>
          <a:xfrm>
            <a:off x="6538773" y="1052112"/>
            <a:ext cx="3644637" cy="562135"/>
          </a:xfrm>
          <a:prstGeom prst="rect">
            <a:avLst/>
          </a:prstGeom>
          <a:solidFill>
            <a:srgbClr val="00B0F0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2" name="Rectangle 111">
            <a:extLst>
              <a:ext uri="{FF2B5EF4-FFF2-40B4-BE49-F238E27FC236}">
                <a16:creationId xmlns:a16="http://schemas.microsoft.com/office/drawing/2014/main" id="{DDDA7ADB-A9BE-4925-A3D5-77BFA1C1F93D}"/>
              </a:ext>
            </a:extLst>
          </p:cNvPr>
          <p:cNvSpPr/>
          <p:nvPr/>
        </p:nvSpPr>
        <p:spPr>
          <a:xfrm>
            <a:off x="5075997" y="4398293"/>
            <a:ext cx="750942" cy="814046"/>
          </a:xfrm>
          <a:prstGeom prst="rect">
            <a:avLst/>
          </a:prstGeom>
          <a:solidFill>
            <a:srgbClr val="00B0F0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3" name="Content Placeholder 2">
            <a:extLst>
              <a:ext uri="{FF2B5EF4-FFF2-40B4-BE49-F238E27FC236}">
                <a16:creationId xmlns:a16="http://schemas.microsoft.com/office/drawing/2014/main" id="{8FABACF3-EA53-43B3-BAD8-E273C279A052}"/>
              </a:ext>
            </a:extLst>
          </p:cNvPr>
          <p:cNvSpPr txBox="1">
            <a:spLocks/>
          </p:cNvSpPr>
          <p:nvPr/>
        </p:nvSpPr>
        <p:spPr>
          <a:xfrm>
            <a:off x="9471096" y="1585024"/>
            <a:ext cx="2615801" cy="47420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FF0000"/>
                </a:solidFill>
              </a:rPr>
              <a:t>Degenerate emitter</a:t>
            </a:r>
          </a:p>
        </p:txBody>
      </p:sp>
    </p:spTree>
    <p:extLst>
      <p:ext uri="{BB962C8B-B14F-4D97-AF65-F5344CB8AC3E}">
        <p14:creationId xmlns:p14="http://schemas.microsoft.com/office/powerpoint/2010/main" val="26056408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6" grpId="0"/>
      <p:bldP spid="135" grpId="0"/>
      <p:bldP spid="102" grpId="0"/>
      <p:bldP spid="107" grpId="0" animBg="1"/>
      <p:bldP spid="108" grpId="0" animBg="1"/>
      <p:bldP spid="109" grpId="0" animBg="1"/>
      <p:bldP spid="111" grpId="0" animBg="1"/>
      <p:bldP spid="112" grpId="0" animBg="1"/>
      <p:bldP spid="11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D808BE-046E-4FBD-A9A6-2291233D82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D4659B-57CD-4BE6-84A8-0B8D841D28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20136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2B873C-BDF3-47A7-990F-4F0F018797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Common Emitter Amplifier Circuit – Biasing with Voltage Divider and Emitter Resistor</a:t>
            </a: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A38A8978-A7D9-4594-9A63-863A09CB9E4D}"/>
              </a:ext>
            </a:extLst>
          </p:cNvPr>
          <p:cNvGrpSpPr/>
          <p:nvPr/>
        </p:nvGrpSpPr>
        <p:grpSpPr>
          <a:xfrm>
            <a:off x="1018910" y="2729537"/>
            <a:ext cx="6244223" cy="3211656"/>
            <a:chOff x="1018910" y="2729537"/>
            <a:chExt cx="6244223" cy="3211656"/>
          </a:xfrm>
        </p:grpSpPr>
        <p:grpSp>
          <p:nvGrpSpPr>
            <p:cNvPr id="116" name="Group 115">
              <a:extLst>
                <a:ext uri="{FF2B5EF4-FFF2-40B4-BE49-F238E27FC236}">
                  <a16:creationId xmlns:a16="http://schemas.microsoft.com/office/drawing/2014/main" id="{B6EC8711-B3C5-48A0-AE95-D2C11E8D46A1}"/>
                </a:ext>
              </a:extLst>
            </p:cNvPr>
            <p:cNvGrpSpPr/>
            <p:nvPr/>
          </p:nvGrpSpPr>
          <p:grpSpPr>
            <a:xfrm>
              <a:off x="5547650" y="2895524"/>
              <a:ext cx="298207" cy="660991"/>
              <a:chOff x="4147623" y="3602364"/>
              <a:chExt cx="297702" cy="797860"/>
            </a:xfrm>
          </p:grpSpPr>
          <p:grpSp>
            <p:nvGrpSpPr>
              <p:cNvPr id="117" name="Group 116">
                <a:extLst>
                  <a:ext uri="{FF2B5EF4-FFF2-40B4-BE49-F238E27FC236}">
                    <a16:creationId xmlns:a16="http://schemas.microsoft.com/office/drawing/2014/main" id="{B698F0B2-9AD2-46A3-87D3-7283ACF4511C}"/>
                  </a:ext>
                </a:extLst>
              </p:cNvPr>
              <p:cNvGrpSpPr/>
              <p:nvPr/>
            </p:nvGrpSpPr>
            <p:grpSpPr>
              <a:xfrm rot="16200000">
                <a:off x="4190919" y="4152918"/>
                <a:ext cx="204010" cy="290601"/>
                <a:chOff x="3608294" y="2623632"/>
                <a:chExt cx="204010" cy="290601"/>
              </a:xfrm>
            </p:grpSpPr>
            <p:cxnSp>
              <p:nvCxnSpPr>
                <p:cNvPr id="125" name="Straight Connector 124">
                  <a:extLst>
                    <a:ext uri="{FF2B5EF4-FFF2-40B4-BE49-F238E27FC236}">
                      <a16:creationId xmlns:a16="http://schemas.microsoft.com/office/drawing/2014/main" id="{8A4A04E1-4457-4CC2-8046-F3E8B370B53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6" name="Straight Connector 125">
                  <a:extLst>
                    <a:ext uri="{FF2B5EF4-FFF2-40B4-BE49-F238E27FC236}">
                      <a16:creationId xmlns:a16="http://schemas.microsoft.com/office/drawing/2014/main" id="{F857E697-93BB-4568-B3E7-DECFE7AE2D4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18" name="Group 117">
                <a:extLst>
                  <a:ext uri="{FF2B5EF4-FFF2-40B4-BE49-F238E27FC236}">
                    <a16:creationId xmlns:a16="http://schemas.microsoft.com/office/drawing/2014/main" id="{D43EA4A0-D5A0-4D41-B56C-F98F8D605A79}"/>
                  </a:ext>
                </a:extLst>
              </p:cNvPr>
              <p:cNvGrpSpPr/>
              <p:nvPr/>
            </p:nvGrpSpPr>
            <p:grpSpPr>
              <a:xfrm rot="16200000">
                <a:off x="4168243" y="3919260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123" name="Straight Connector 122">
                  <a:extLst>
                    <a:ext uri="{FF2B5EF4-FFF2-40B4-BE49-F238E27FC236}">
                      <a16:creationId xmlns:a16="http://schemas.microsoft.com/office/drawing/2014/main" id="{0840DCFF-B140-4BB7-8185-7CE0A74939E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4" name="Straight Connector 123">
                  <a:extLst>
                    <a:ext uri="{FF2B5EF4-FFF2-40B4-BE49-F238E27FC236}">
                      <a16:creationId xmlns:a16="http://schemas.microsoft.com/office/drawing/2014/main" id="{4B08FBD4-B753-435C-9865-B2072C847223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19" name="Group 118">
                <a:extLst>
                  <a:ext uri="{FF2B5EF4-FFF2-40B4-BE49-F238E27FC236}">
                    <a16:creationId xmlns:a16="http://schemas.microsoft.com/office/drawing/2014/main" id="{FD680264-579F-4AFA-8D27-F4D97F63BDD2}"/>
                  </a:ext>
                </a:extLst>
              </p:cNvPr>
              <p:cNvGrpSpPr/>
              <p:nvPr/>
            </p:nvGrpSpPr>
            <p:grpSpPr>
              <a:xfrm rot="16200000">
                <a:off x="4168243" y="3655828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121" name="Straight Connector 120">
                  <a:extLst>
                    <a:ext uri="{FF2B5EF4-FFF2-40B4-BE49-F238E27FC236}">
                      <a16:creationId xmlns:a16="http://schemas.microsoft.com/office/drawing/2014/main" id="{EA091034-A84F-4BAE-ABA8-DE1D033960B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2" name="Straight Connector 121">
                  <a:extLst>
                    <a:ext uri="{FF2B5EF4-FFF2-40B4-BE49-F238E27FC236}">
                      <a16:creationId xmlns:a16="http://schemas.microsoft.com/office/drawing/2014/main" id="{18CC830C-9927-4CCD-A509-0D7DC686140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20" name="Straight Connector 119">
                <a:extLst>
                  <a:ext uri="{FF2B5EF4-FFF2-40B4-BE49-F238E27FC236}">
                    <a16:creationId xmlns:a16="http://schemas.microsoft.com/office/drawing/2014/main" id="{A68A7AFD-32CA-4FB3-99F5-ABF4BFDD2530}"/>
                  </a:ext>
                </a:extLst>
              </p:cNvPr>
              <p:cNvCxnSpPr>
                <a:cxnSpLocks/>
              </p:cNvCxnSpPr>
              <p:nvPr/>
            </p:nvCxnSpPr>
            <p:spPr>
              <a:xfrm rot="16200000" flipV="1">
                <a:off x="4335006" y="3561273"/>
                <a:ext cx="67243" cy="1494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28" name="Straight Connector 127">
              <a:extLst>
                <a:ext uri="{FF2B5EF4-FFF2-40B4-BE49-F238E27FC236}">
                  <a16:creationId xmlns:a16="http://schemas.microsoft.com/office/drawing/2014/main" id="{7A968A10-339E-4412-A313-E8AACADC8AF3}"/>
                </a:ext>
              </a:extLst>
            </p:cNvPr>
            <p:cNvCxnSpPr>
              <a:cxnSpLocks/>
            </p:cNvCxnSpPr>
            <p:nvPr/>
          </p:nvCxnSpPr>
          <p:spPr>
            <a:xfrm>
              <a:off x="5699657" y="2733322"/>
              <a:ext cx="0" cy="16459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3" name="Straight Connector 132">
              <a:extLst>
                <a:ext uri="{FF2B5EF4-FFF2-40B4-BE49-F238E27FC236}">
                  <a16:creationId xmlns:a16="http://schemas.microsoft.com/office/drawing/2014/main" id="{28521335-D02D-47DA-B556-6271C161BBD4}"/>
                </a:ext>
              </a:extLst>
            </p:cNvPr>
            <p:cNvCxnSpPr/>
            <p:nvPr/>
          </p:nvCxnSpPr>
          <p:spPr>
            <a:xfrm flipV="1">
              <a:off x="5722773" y="3666222"/>
              <a:ext cx="930346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9" name="Rectangle 138">
                  <a:extLst>
                    <a:ext uri="{FF2B5EF4-FFF2-40B4-BE49-F238E27FC236}">
                      <a16:creationId xmlns:a16="http://schemas.microsoft.com/office/drawing/2014/main" id="{EC8679BA-8C7C-4D2A-BA44-289C78D97E30}"/>
                    </a:ext>
                  </a:extLst>
                </p:cNvPr>
                <p:cNvSpPr/>
                <p:nvPr/>
              </p:nvSpPr>
              <p:spPr>
                <a:xfrm>
                  <a:off x="2536256" y="4482123"/>
                  <a:ext cx="53194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𝑖𝑛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39" name="Rectangle 138">
                  <a:extLst>
                    <a:ext uri="{FF2B5EF4-FFF2-40B4-BE49-F238E27FC236}">
                      <a16:creationId xmlns:a16="http://schemas.microsoft.com/office/drawing/2014/main" id="{EC8679BA-8C7C-4D2A-BA44-289C78D97E30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536256" y="4482123"/>
                  <a:ext cx="531940" cy="369332"/>
                </a:xfrm>
                <a:prstGeom prst="rect">
                  <a:avLst/>
                </a:prstGeom>
                <a:blipFill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0" name="Rectangle 139">
                  <a:extLst>
                    <a:ext uri="{FF2B5EF4-FFF2-40B4-BE49-F238E27FC236}">
                      <a16:creationId xmlns:a16="http://schemas.microsoft.com/office/drawing/2014/main" id="{F8A2A834-263B-4F69-B29A-EEA5005D9245}"/>
                    </a:ext>
                  </a:extLst>
                </p:cNvPr>
                <p:cNvSpPr/>
                <p:nvPr/>
              </p:nvSpPr>
              <p:spPr>
                <a:xfrm>
                  <a:off x="5752938" y="4283878"/>
                  <a:ext cx="474682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𝐸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40" name="Rectangle 139">
                  <a:extLst>
                    <a:ext uri="{FF2B5EF4-FFF2-40B4-BE49-F238E27FC236}">
                      <a16:creationId xmlns:a16="http://schemas.microsoft.com/office/drawing/2014/main" id="{F8A2A834-263B-4F69-B29A-EEA5005D9245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752938" y="4283878"/>
                  <a:ext cx="474682" cy="369332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2" name="Rectangle 141">
                  <a:extLst>
                    <a:ext uri="{FF2B5EF4-FFF2-40B4-BE49-F238E27FC236}">
                      <a16:creationId xmlns:a16="http://schemas.microsoft.com/office/drawing/2014/main" id="{B669BC25-7512-44AC-8DDD-13207FB5B690}"/>
                    </a:ext>
                  </a:extLst>
                </p:cNvPr>
                <p:cNvSpPr/>
                <p:nvPr/>
              </p:nvSpPr>
              <p:spPr>
                <a:xfrm>
                  <a:off x="3757166" y="3008883"/>
                  <a:ext cx="483081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42" name="Rectangle 141">
                  <a:extLst>
                    <a:ext uri="{FF2B5EF4-FFF2-40B4-BE49-F238E27FC236}">
                      <a16:creationId xmlns:a16="http://schemas.microsoft.com/office/drawing/2014/main" id="{B669BC25-7512-44AC-8DDD-13207FB5B690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757166" y="3008883"/>
                  <a:ext cx="483081" cy="369332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3" name="Rectangle 142">
                  <a:extLst>
                    <a:ext uri="{FF2B5EF4-FFF2-40B4-BE49-F238E27FC236}">
                      <a16:creationId xmlns:a16="http://schemas.microsoft.com/office/drawing/2014/main" id="{88F09F6F-4669-4B7C-9FBC-6F15C44FBB68}"/>
                    </a:ext>
                  </a:extLst>
                </p:cNvPr>
                <p:cNvSpPr/>
                <p:nvPr/>
              </p:nvSpPr>
              <p:spPr>
                <a:xfrm>
                  <a:off x="1598402" y="4053364"/>
                  <a:ext cx="41069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 smtClean="0">
                            <a:latin typeface="Cambria Math" panose="02040503050406030204" pitchFamily="18" charset="0"/>
                          </a:rPr>
                          <m:t>+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43" name="Rectangle 142">
                  <a:extLst>
                    <a:ext uri="{FF2B5EF4-FFF2-40B4-BE49-F238E27FC236}">
                      <a16:creationId xmlns:a16="http://schemas.microsoft.com/office/drawing/2014/main" id="{88F09F6F-4669-4B7C-9FBC-6F15C44FBB68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598402" y="4053364"/>
                  <a:ext cx="410690" cy="369332"/>
                </a:xfrm>
                <a:prstGeom prst="rect">
                  <a:avLst/>
                </a:prstGeom>
                <a:blipFill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4" name="Rectangle 143">
                  <a:extLst>
                    <a:ext uri="{FF2B5EF4-FFF2-40B4-BE49-F238E27FC236}">
                      <a16:creationId xmlns:a16="http://schemas.microsoft.com/office/drawing/2014/main" id="{2F34035C-63FF-4610-9654-DE84DD52E2D1}"/>
                    </a:ext>
                  </a:extLst>
                </p:cNvPr>
                <p:cNvSpPr/>
                <p:nvPr/>
              </p:nvSpPr>
              <p:spPr>
                <a:xfrm>
                  <a:off x="5838742" y="3014620"/>
                  <a:ext cx="500585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𝐶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44" name="Rectangle 143">
                  <a:extLst>
                    <a:ext uri="{FF2B5EF4-FFF2-40B4-BE49-F238E27FC236}">
                      <a16:creationId xmlns:a16="http://schemas.microsoft.com/office/drawing/2014/main" id="{2F34035C-63FF-4610-9654-DE84DD52E2D1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838742" y="3014620"/>
                  <a:ext cx="500585" cy="369332"/>
                </a:xfrm>
                <a:prstGeom prst="rect">
                  <a:avLst/>
                </a:prstGeom>
                <a:blipFill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5" name="Rectangle 144">
                  <a:extLst>
                    <a:ext uri="{FF2B5EF4-FFF2-40B4-BE49-F238E27FC236}">
                      <a16:creationId xmlns:a16="http://schemas.microsoft.com/office/drawing/2014/main" id="{DA883D58-111C-4598-A228-DF754EF2CC42}"/>
                    </a:ext>
                  </a:extLst>
                </p:cNvPr>
                <p:cNvSpPr/>
                <p:nvPr/>
              </p:nvSpPr>
              <p:spPr>
                <a:xfrm>
                  <a:off x="1018910" y="3845357"/>
                  <a:ext cx="573298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𝐶𝐶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45" name="Rectangle 144">
                  <a:extLst>
                    <a:ext uri="{FF2B5EF4-FFF2-40B4-BE49-F238E27FC236}">
                      <a16:creationId xmlns:a16="http://schemas.microsoft.com/office/drawing/2014/main" id="{DA883D58-111C-4598-A228-DF754EF2CC42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018910" y="3845357"/>
                  <a:ext cx="573298" cy="369332"/>
                </a:xfrm>
                <a:prstGeom prst="rect">
                  <a:avLst/>
                </a:prstGeom>
                <a:blipFill>
                  <a:blip r:embed="rId7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47" name="Straight Connector 146">
              <a:extLst>
                <a:ext uri="{FF2B5EF4-FFF2-40B4-BE49-F238E27FC236}">
                  <a16:creationId xmlns:a16="http://schemas.microsoft.com/office/drawing/2014/main" id="{517D5D16-7DB6-4762-9AEB-33C664B67E94}"/>
                </a:ext>
              </a:extLst>
            </p:cNvPr>
            <p:cNvCxnSpPr/>
            <p:nvPr/>
          </p:nvCxnSpPr>
          <p:spPr>
            <a:xfrm>
              <a:off x="4967306" y="5540156"/>
              <a:ext cx="0" cy="27276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4" name="Group 3">
              <a:extLst>
                <a:ext uri="{FF2B5EF4-FFF2-40B4-BE49-F238E27FC236}">
                  <a16:creationId xmlns:a16="http://schemas.microsoft.com/office/drawing/2014/main" id="{92411F75-780B-4FF4-8F5B-D1057DF7009D}"/>
                </a:ext>
              </a:extLst>
            </p:cNvPr>
            <p:cNvGrpSpPr/>
            <p:nvPr/>
          </p:nvGrpSpPr>
          <p:grpSpPr>
            <a:xfrm rot="5400000" flipH="1">
              <a:off x="4274541" y="3252907"/>
              <a:ext cx="1145196" cy="1742595"/>
              <a:chOff x="8980594" y="3428997"/>
              <a:chExt cx="1145196" cy="1742595"/>
            </a:xfrm>
          </p:grpSpPr>
          <p:cxnSp>
            <p:nvCxnSpPr>
              <p:cNvPr id="5" name="Straight Connector 4">
                <a:extLst>
                  <a:ext uri="{FF2B5EF4-FFF2-40B4-BE49-F238E27FC236}">
                    <a16:creationId xmlns:a16="http://schemas.microsoft.com/office/drawing/2014/main" id="{89B70155-E860-4D0C-877F-12C7C1D62DC8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H="1" flipV="1">
                <a:off x="9110261" y="3299332"/>
                <a:ext cx="2392" cy="2617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" name="Straight Connector 5">
                <a:extLst>
                  <a:ext uri="{FF2B5EF4-FFF2-40B4-BE49-F238E27FC236}">
                    <a16:creationId xmlns:a16="http://schemas.microsoft.com/office/drawing/2014/main" id="{B5E8588B-25D4-42C2-A371-FFD474860EC3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V="1">
                <a:off x="10019823" y="3323032"/>
                <a:ext cx="1" cy="211932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" name="Straight Connector 6">
                <a:extLst>
                  <a:ext uri="{FF2B5EF4-FFF2-40B4-BE49-F238E27FC236}">
                    <a16:creationId xmlns:a16="http://schemas.microsoft.com/office/drawing/2014/main" id="{80878921-5277-4FC5-8234-DB0B6F526346}"/>
                  </a:ext>
                </a:extLst>
              </p:cNvPr>
              <p:cNvCxnSpPr/>
              <p:nvPr/>
            </p:nvCxnSpPr>
            <p:spPr>
              <a:xfrm>
                <a:off x="9294428" y="3857639"/>
                <a:ext cx="609600" cy="0"/>
              </a:xfrm>
              <a:prstGeom prst="line">
                <a:avLst/>
              </a:prstGeom>
              <a:ln w="190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" name="Straight Arrow Connector 7">
                <a:extLst>
                  <a:ext uri="{FF2B5EF4-FFF2-40B4-BE49-F238E27FC236}">
                    <a16:creationId xmlns:a16="http://schemas.microsoft.com/office/drawing/2014/main" id="{F5755409-D6F5-4821-A344-CFA0D2A381AA}"/>
                  </a:ext>
                </a:extLst>
              </p:cNvPr>
              <p:cNvCxnSpPr/>
              <p:nvPr/>
            </p:nvCxnSpPr>
            <p:spPr>
              <a:xfrm>
                <a:off x="9242323" y="3429000"/>
                <a:ext cx="206477" cy="436013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" name="Straight Connector 8">
                <a:extLst>
                  <a:ext uri="{FF2B5EF4-FFF2-40B4-BE49-F238E27FC236}">
                    <a16:creationId xmlns:a16="http://schemas.microsoft.com/office/drawing/2014/main" id="{E25465C7-BDF3-4ECB-8841-6C099691FF10}"/>
                  </a:ext>
                </a:extLst>
              </p:cNvPr>
              <p:cNvCxnSpPr/>
              <p:nvPr/>
            </p:nvCxnSpPr>
            <p:spPr>
              <a:xfrm flipV="1">
                <a:off x="9743768" y="3428999"/>
                <a:ext cx="170092" cy="436014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" name="Straight Connector 9">
                <a:extLst>
                  <a:ext uri="{FF2B5EF4-FFF2-40B4-BE49-F238E27FC236}">
                    <a16:creationId xmlns:a16="http://schemas.microsoft.com/office/drawing/2014/main" id="{5C216F7A-E136-4D2A-BB07-2786DD4417DF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H="1">
                <a:off x="8938193" y="4510557"/>
                <a:ext cx="1313953" cy="81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EDDA74E1-F3E0-4FEC-B607-EE23F83A0F74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980134" y="5537409"/>
              <a:ext cx="3728280" cy="274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7706AD0C-D5E1-4F17-8210-0228DEBDCAA2}"/>
                </a:ext>
              </a:extLst>
            </p:cNvPr>
            <p:cNvCxnSpPr>
              <a:cxnSpLocks/>
            </p:cNvCxnSpPr>
            <p:nvPr/>
          </p:nvCxnSpPr>
          <p:spPr>
            <a:xfrm>
              <a:off x="1984144" y="2732182"/>
              <a:ext cx="3731899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1" name="Group 10">
              <a:extLst>
                <a:ext uri="{FF2B5EF4-FFF2-40B4-BE49-F238E27FC236}">
                  <a16:creationId xmlns:a16="http://schemas.microsoft.com/office/drawing/2014/main" id="{591D26DE-FBDC-4F02-AA51-800B409CE14F}"/>
                </a:ext>
              </a:extLst>
            </p:cNvPr>
            <p:cNvGrpSpPr/>
            <p:nvPr/>
          </p:nvGrpSpPr>
          <p:grpSpPr>
            <a:xfrm rot="16200000">
              <a:off x="4035106" y="3186623"/>
              <a:ext cx="660991" cy="298206"/>
              <a:chOff x="9391502" y="3838294"/>
              <a:chExt cx="660991" cy="298206"/>
            </a:xfrm>
          </p:grpSpPr>
          <p:grpSp>
            <p:nvGrpSpPr>
              <p:cNvPr id="92" name="Group 91">
                <a:extLst>
                  <a:ext uri="{FF2B5EF4-FFF2-40B4-BE49-F238E27FC236}">
                    <a16:creationId xmlns:a16="http://schemas.microsoft.com/office/drawing/2014/main" id="{34E42310-758D-4EBC-BD1B-DF7830649B1E}"/>
                  </a:ext>
                </a:extLst>
              </p:cNvPr>
              <p:cNvGrpSpPr/>
              <p:nvPr/>
            </p:nvGrpSpPr>
            <p:grpSpPr>
              <a:xfrm rot="10800000">
                <a:off x="9883480" y="3845406"/>
                <a:ext cx="169013" cy="291094"/>
                <a:chOff x="3608294" y="2623632"/>
                <a:chExt cx="204010" cy="290601"/>
              </a:xfrm>
            </p:grpSpPr>
            <p:cxnSp>
              <p:nvCxnSpPr>
                <p:cNvPr id="100" name="Straight Connector 99">
                  <a:extLst>
                    <a:ext uri="{FF2B5EF4-FFF2-40B4-BE49-F238E27FC236}">
                      <a16:creationId xmlns:a16="http://schemas.microsoft.com/office/drawing/2014/main" id="{5809B9AA-93A0-45F8-81A4-E77FD0D2FEF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1" name="Straight Connector 100">
                  <a:extLst>
                    <a:ext uri="{FF2B5EF4-FFF2-40B4-BE49-F238E27FC236}">
                      <a16:creationId xmlns:a16="http://schemas.microsoft.com/office/drawing/2014/main" id="{D9B0F568-28A4-40D5-A98B-CE150252BBBD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93" name="Group 92">
                <a:extLst>
                  <a:ext uri="{FF2B5EF4-FFF2-40B4-BE49-F238E27FC236}">
                    <a16:creationId xmlns:a16="http://schemas.microsoft.com/office/drawing/2014/main" id="{A8B43EF7-FA1F-445B-9540-C417479D92D3}"/>
                  </a:ext>
                </a:extLst>
              </p:cNvPr>
              <p:cNvGrpSpPr/>
              <p:nvPr/>
            </p:nvGrpSpPr>
            <p:grpSpPr>
              <a:xfrm rot="10800000">
                <a:off x="9665237" y="3838294"/>
                <a:ext cx="218348" cy="291095"/>
                <a:chOff x="3548743" y="2623631"/>
                <a:chExt cx="263561" cy="290602"/>
              </a:xfrm>
            </p:grpSpPr>
            <p:cxnSp>
              <p:nvCxnSpPr>
                <p:cNvPr id="98" name="Straight Connector 97">
                  <a:extLst>
                    <a:ext uri="{FF2B5EF4-FFF2-40B4-BE49-F238E27FC236}">
                      <a16:creationId xmlns:a16="http://schemas.microsoft.com/office/drawing/2014/main" id="{D28F018B-7EC4-4E46-9BF7-E51507E1EF38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9" name="Straight Connector 98">
                  <a:extLst>
                    <a:ext uri="{FF2B5EF4-FFF2-40B4-BE49-F238E27FC236}">
                      <a16:creationId xmlns:a16="http://schemas.microsoft.com/office/drawing/2014/main" id="{D00D4C5C-D61E-4AD5-B08D-5441B74F02A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94" name="Group 93">
                <a:extLst>
                  <a:ext uri="{FF2B5EF4-FFF2-40B4-BE49-F238E27FC236}">
                    <a16:creationId xmlns:a16="http://schemas.microsoft.com/office/drawing/2014/main" id="{80DC4F4A-CE1F-4940-B74A-4D1DE5F0D277}"/>
                  </a:ext>
                </a:extLst>
              </p:cNvPr>
              <p:cNvGrpSpPr/>
              <p:nvPr/>
            </p:nvGrpSpPr>
            <p:grpSpPr>
              <a:xfrm rot="10800000">
                <a:off x="9446996" y="3838294"/>
                <a:ext cx="218348" cy="291095"/>
                <a:chOff x="3548743" y="2623631"/>
                <a:chExt cx="263561" cy="290602"/>
              </a:xfrm>
            </p:grpSpPr>
            <p:cxnSp>
              <p:nvCxnSpPr>
                <p:cNvPr id="96" name="Straight Connector 95">
                  <a:extLst>
                    <a:ext uri="{FF2B5EF4-FFF2-40B4-BE49-F238E27FC236}">
                      <a16:creationId xmlns:a16="http://schemas.microsoft.com/office/drawing/2014/main" id="{E43850A4-8551-496A-AAF7-83B3E957924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7" name="Straight Connector 96">
                  <a:extLst>
                    <a:ext uri="{FF2B5EF4-FFF2-40B4-BE49-F238E27FC236}">
                      <a16:creationId xmlns:a16="http://schemas.microsoft.com/office/drawing/2014/main" id="{31C668B5-1525-4E19-BC2B-14C0BB1EF18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95" name="Straight Connector 94">
                <a:extLst>
                  <a:ext uri="{FF2B5EF4-FFF2-40B4-BE49-F238E27FC236}">
                    <a16:creationId xmlns:a16="http://schemas.microsoft.com/office/drawing/2014/main" id="{BAAB1196-CE07-4004-BA97-2AC1EBDE37CC}"/>
                  </a:ext>
                </a:extLst>
              </p:cNvPr>
              <p:cNvCxnSpPr>
                <a:cxnSpLocks/>
              </p:cNvCxnSpPr>
              <p:nvPr/>
            </p:nvCxnSpPr>
            <p:spPr>
              <a:xfrm rot="10800000" flipV="1">
                <a:off x="9391502" y="3840281"/>
                <a:ext cx="55708" cy="149678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72" name="Straight Connector 71">
              <a:extLst>
                <a:ext uri="{FF2B5EF4-FFF2-40B4-BE49-F238E27FC236}">
                  <a16:creationId xmlns:a16="http://schemas.microsoft.com/office/drawing/2014/main" id="{C4D40C0F-805D-4811-B82B-7A971BCAC676}"/>
                </a:ext>
              </a:extLst>
            </p:cNvPr>
            <p:cNvCxnSpPr>
              <a:cxnSpLocks/>
            </p:cNvCxnSpPr>
            <p:nvPr/>
          </p:nvCxnSpPr>
          <p:spPr>
            <a:xfrm>
              <a:off x="2001986" y="2729537"/>
              <a:ext cx="0" cy="116593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3" name="Straight Connector 152">
              <a:extLst>
                <a:ext uri="{FF2B5EF4-FFF2-40B4-BE49-F238E27FC236}">
                  <a16:creationId xmlns:a16="http://schemas.microsoft.com/office/drawing/2014/main" id="{CFD7C63E-6ADD-4026-A1F9-B0E6D0F07E46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214986" y="4074063"/>
              <a:ext cx="638454" cy="294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63" name="Group 162">
              <a:extLst>
                <a:ext uri="{FF2B5EF4-FFF2-40B4-BE49-F238E27FC236}">
                  <a16:creationId xmlns:a16="http://schemas.microsoft.com/office/drawing/2014/main" id="{C35AC96F-8ACB-4242-971B-33F2B4BB7FA8}"/>
                </a:ext>
              </a:extLst>
            </p:cNvPr>
            <p:cNvGrpSpPr/>
            <p:nvPr/>
          </p:nvGrpSpPr>
          <p:grpSpPr>
            <a:xfrm flipV="1">
              <a:off x="1815168" y="3897263"/>
              <a:ext cx="373658" cy="217606"/>
              <a:chOff x="1360627" y="3631962"/>
              <a:chExt cx="373658" cy="217606"/>
            </a:xfrm>
          </p:grpSpPr>
          <p:grpSp>
            <p:nvGrpSpPr>
              <p:cNvPr id="159" name="Group 158">
                <a:extLst>
                  <a:ext uri="{FF2B5EF4-FFF2-40B4-BE49-F238E27FC236}">
                    <a16:creationId xmlns:a16="http://schemas.microsoft.com/office/drawing/2014/main" id="{5205B488-B5D6-4174-A23C-E235D808BFC1}"/>
                  </a:ext>
                </a:extLst>
              </p:cNvPr>
              <p:cNvGrpSpPr/>
              <p:nvPr/>
            </p:nvGrpSpPr>
            <p:grpSpPr>
              <a:xfrm>
                <a:off x="1360627" y="3631962"/>
                <a:ext cx="365760" cy="71935"/>
                <a:chOff x="1360627" y="3631962"/>
                <a:chExt cx="365760" cy="71935"/>
              </a:xfrm>
            </p:grpSpPr>
            <p:cxnSp>
              <p:nvCxnSpPr>
                <p:cNvPr id="157" name="Straight Connector 156">
                  <a:extLst>
                    <a:ext uri="{FF2B5EF4-FFF2-40B4-BE49-F238E27FC236}">
                      <a16:creationId xmlns:a16="http://schemas.microsoft.com/office/drawing/2014/main" id="{0F026405-EC34-4123-9EFE-43FBC7D4AD6F}"/>
                    </a:ext>
                  </a:extLst>
                </p:cNvPr>
                <p:cNvCxnSpPr/>
                <p:nvPr/>
              </p:nvCxnSpPr>
              <p:spPr>
                <a:xfrm>
                  <a:off x="1360627" y="363196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8" name="Straight Connector 157">
                  <a:extLst>
                    <a:ext uri="{FF2B5EF4-FFF2-40B4-BE49-F238E27FC236}">
                      <a16:creationId xmlns:a16="http://schemas.microsoft.com/office/drawing/2014/main" id="{6E1C9834-C081-4B70-9F52-F85302B67A5D}"/>
                    </a:ext>
                  </a:extLst>
                </p:cNvPr>
                <p:cNvCxnSpPr/>
                <p:nvPr/>
              </p:nvCxnSpPr>
              <p:spPr>
                <a:xfrm>
                  <a:off x="1425247" y="370389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60" name="Group 159">
                <a:extLst>
                  <a:ext uri="{FF2B5EF4-FFF2-40B4-BE49-F238E27FC236}">
                    <a16:creationId xmlns:a16="http://schemas.microsoft.com/office/drawing/2014/main" id="{CA8D76F7-A340-446A-9408-5FA8FD1E9D1A}"/>
                  </a:ext>
                </a:extLst>
              </p:cNvPr>
              <p:cNvGrpSpPr/>
              <p:nvPr/>
            </p:nvGrpSpPr>
            <p:grpSpPr>
              <a:xfrm>
                <a:off x="1368525" y="3777633"/>
                <a:ext cx="365760" cy="71935"/>
                <a:chOff x="1360627" y="3631962"/>
                <a:chExt cx="365760" cy="71935"/>
              </a:xfrm>
            </p:grpSpPr>
            <p:cxnSp>
              <p:nvCxnSpPr>
                <p:cNvPr id="161" name="Straight Connector 160">
                  <a:extLst>
                    <a:ext uri="{FF2B5EF4-FFF2-40B4-BE49-F238E27FC236}">
                      <a16:creationId xmlns:a16="http://schemas.microsoft.com/office/drawing/2014/main" id="{E844EFFE-542F-4327-B68F-20BA2195C3F3}"/>
                    </a:ext>
                  </a:extLst>
                </p:cNvPr>
                <p:cNvCxnSpPr/>
                <p:nvPr/>
              </p:nvCxnSpPr>
              <p:spPr>
                <a:xfrm>
                  <a:off x="1360627" y="363196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2" name="Straight Connector 161">
                  <a:extLst>
                    <a:ext uri="{FF2B5EF4-FFF2-40B4-BE49-F238E27FC236}">
                      <a16:creationId xmlns:a16="http://schemas.microsoft.com/office/drawing/2014/main" id="{ECB3E447-F5BD-4F13-9C10-9C4F7EF2B2BA}"/>
                    </a:ext>
                  </a:extLst>
                </p:cNvPr>
                <p:cNvCxnSpPr/>
                <p:nvPr/>
              </p:nvCxnSpPr>
              <p:spPr>
                <a:xfrm>
                  <a:off x="1425247" y="370389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cxnSp>
          <p:nvCxnSpPr>
            <p:cNvPr id="165" name="Straight Connector 164">
              <a:extLst>
                <a:ext uri="{FF2B5EF4-FFF2-40B4-BE49-F238E27FC236}">
                  <a16:creationId xmlns:a16="http://schemas.microsoft.com/office/drawing/2014/main" id="{5A750D59-8F31-4944-BD75-D28A2724737B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994088" y="4114862"/>
              <a:ext cx="7898" cy="142254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76" name="Group 175">
              <a:extLst>
                <a:ext uri="{FF2B5EF4-FFF2-40B4-BE49-F238E27FC236}">
                  <a16:creationId xmlns:a16="http://schemas.microsoft.com/office/drawing/2014/main" id="{B60B7F4F-EBF8-45A1-BC71-E0D2663CBE03}"/>
                </a:ext>
              </a:extLst>
            </p:cNvPr>
            <p:cNvGrpSpPr/>
            <p:nvPr/>
          </p:nvGrpSpPr>
          <p:grpSpPr>
            <a:xfrm>
              <a:off x="4788920" y="5812925"/>
              <a:ext cx="365760" cy="128268"/>
              <a:chOff x="1360627" y="3631962"/>
              <a:chExt cx="365760" cy="128268"/>
            </a:xfrm>
          </p:grpSpPr>
          <p:grpSp>
            <p:nvGrpSpPr>
              <p:cNvPr id="177" name="Group 176">
                <a:extLst>
                  <a:ext uri="{FF2B5EF4-FFF2-40B4-BE49-F238E27FC236}">
                    <a16:creationId xmlns:a16="http://schemas.microsoft.com/office/drawing/2014/main" id="{0B57E73C-B863-4BA1-8FAE-C0E61645FDA4}"/>
                  </a:ext>
                </a:extLst>
              </p:cNvPr>
              <p:cNvGrpSpPr/>
              <p:nvPr/>
            </p:nvGrpSpPr>
            <p:grpSpPr>
              <a:xfrm>
                <a:off x="1360627" y="3631962"/>
                <a:ext cx="365760" cy="71935"/>
                <a:chOff x="1360627" y="3631962"/>
                <a:chExt cx="365760" cy="71935"/>
              </a:xfrm>
            </p:grpSpPr>
            <p:cxnSp>
              <p:nvCxnSpPr>
                <p:cNvPr id="181" name="Straight Connector 180">
                  <a:extLst>
                    <a:ext uri="{FF2B5EF4-FFF2-40B4-BE49-F238E27FC236}">
                      <a16:creationId xmlns:a16="http://schemas.microsoft.com/office/drawing/2014/main" id="{FD69425D-A377-4993-82D5-77F1B8DEBC26}"/>
                    </a:ext>
                  </a:extLst>
                </p:cNvPr>
                <p:cNvCxnSpPr/>
                <p:nvPr/>
              </p:nvCxnSpPr>
              <p:spPr>
                <a:xfrm>
                  <a:off x="1360627" y="363196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2" name="Straight Connector 181">
                  <a:extLst>
                    <a:ext uri="{FF2B5EF4-FFF2-40B4-BE49-F238E27FC236}">
                      <a16:creationId xmlns:a16="http://schemas.microsoft.com/office/drawing/2014/main" id="{72B07FDF-C993-4987-A434-02E81A910B2C}"/>
                    </a:ext>
                  </a:extLst>
                </p:cNvPr>
                <p:cNvCxnSpPr/>
                <p:nvPr/>
              </p:nvCxnSpPr>
              <p:spPr>
                <a:xfrm>
                  <a:off x="1425247" y="370389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79" name="Straight Connector 178">
                <a:extLst>
                  <a:ext uri="{FF2B5EF4-FFF2-40B4-BE49-F238E27FC236}">
                    <a16:creationId xmlns:a16="http://schemas.microsoft.com/office/drawing/2014/main" id="{055EC15E-D382-4CB1-A6A0-972251381CD6}"/>
                  </a:ext>
                </a:extLst>
              </p:cNvPr>
              <p:cNvCxnSpPr/>
              <p:nvPr/>
            </p:nvCxnSpPr>
            <p:spPr>
              <a:xfrm>
                <a:off x="1478661" y="3760230"/>
                <a:ext cx="13716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84" name="Rectangle 183">
                  <a:extLst>
                    <a:ext uri="{FF2B5EF4-FFF2-40B4-BE49-F238E27FC236}">
                      <a16:creationId xmlns:a16="http://schemas.microsoft.com/office/drawing/2014/main" id="{E4B90A1B-C77E-4C16-BAE7-74E8101B8944}"/>
                    </a:ext>
                  </a:extLst>
                </p:cNvPr>
                <p:cNvSpPr/>
                <p:nvPr/>
              </p:nvSpPr>
              <p:spPr>
                <a:xfrm>
                  <a:off x="1629813" y="3614510"/>
                  <a:ext cx="41069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84" name="Rectangle 183">
                  <a:extLst>
                    <a:ext uri="{FF2B5EF4-FFF2-40B4-BE49-F238E27FC236}">
                      <a16:creationId xmlns:a16="http://schemas.microsoft.com/office/drawing/2014/main" id="{E4B90A1B-C77E-4C16-BAE7-74E8101B8944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629813" y="3614510"/>
                  <a:ext cx="410690" cy="369332"/>
                </a:xfrm>
                <a:prstGeom prst="rect">
                  <a:avLst/>
                </a:prstGeom>
                <a:blipFill>
                  <a:blip r:embed="rId8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86" name="Oval 185">
              <a:extLst>
                <a:ext uri="{FF2B5EF4-FFF2-40B4-BE49-F238E27FC236}">
                  <a16:creationId xmlns:a16="http://schemas.microsoft.com/office/drawing/2014/main" id="{CDC59343-9C03-440C-9C57-08CEEDADFEAD}"/>
                </a:ext>
              </a:extLst>
            </p:cNvPr>
            <p:cNvSpPr/>
            <p:nvPr/>
          </p:nvSpPr>
          <p:spPr>
            <a:xfrm>
              <a:off x="3049964" y="4553935"/>
              <a:ext cx="365760" cy="369331"/>
            </a:xfrm>
            <a:prstGeom prst="ellipse">
              <a:avLst/>
            </a:prstGeom>
            <a:noFill/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87" name="Straight Connector 186">
              <a:extLst>
                <a:ext uri="{FF2B5EF4-FFF2-40B4-BE49-F238E27FC236}">
                  <a16:creationId xmlns:a16="http://schemas.microsoft.com/office/drawing/2014/main" id="{89156AAF-E826-413E-88B2-0024315D5FDA}"/>
                </a:ext>
              </a:extLst>
            </p:cNvPr>
            <p:cNvCxnSpPr>
              <a:cxnSpLocks/>
            </p:cNvCxnSpPr>
            <p:nvPr/>
          </p:nvCxnSpPr>
          <p:spPr>
            <a:xfrm>
              <a:off x="3244070" y="4916106"/>
              <a:ext cx="0" cy="62146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8" name="Straight Connector 187">
              <a:extLst>
                <a:ext uri="{FF2B5EF4-FFF2-40B4-BE49-F238E27FC236}">
                  <a16:creationId xmlns:a16="http://schemas.microsoft.com/office/drawing/2014/main" id="{B5C00CB7-836B-4B9C-A8B7-073D1A5E8A68}"/>
                </a:ext>
              </a:extLst>
            </p:cNvPr>
            <p:cNvCxnSpPr>
              <a:cxnSpLocks/>
            </p:cNvCxnSpPr>
            <p:nvPr/>
          </p:nvCxnSpPr>
          <p:spPr>
            <a:xfrm>
              <a:off x="3228077" y="4074063"/>
              <a:ext cx="6832" cy="47987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91" name="Rectangle 190">
                  <a:extLst>
                    <a:ext uri="{FF2B5EF4-FFF2-40B4-BE49-F238E27FC236}">
                      <a16:creationId xmlns:a16="http://schemas.microsoft.com/office/drawing/2014/main" id="{19EE5356-F6F0-491D-85ED-FCE76BF5D3A3}"/>
                    </a:ext>
                  </a:extLst>
                </p:cNvPr>
                <p:cNvSpPr/>
                <p:nvPr/>
              </p:nvSpPr>
              <p:spPr>
                <a:xfrm>
                  <a:off x="3029564" y="4616910"/>
                  <a:ext cx="41069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 smtClean="0">
                            <a:latin typeface="Cambria Math" panose="02040503050406030204" pitchFamily="18" charset="0"/>
                          </a:rPr>
                          <m:t>+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91" name="Rectangle 190">
                  <a:extLst>
                    <a:ext uri="{FF2B5EF4-FFF2-40B4-BE49-F238E27FC236}">
                      <a16:creationId xmlns:a16="http://schemas.microsoft.com/office/drawing/2014/main" id="{19EE5356-F6F0-491D-85ED-FCE76BF5D3A3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029564" y="4616910"/>
                  <a:ext cx="410690" cy="369332"/>
                </a:xfrm>
                <a:prstGeom prst="rect">
                  <a:avLst/>
                </a:prstGeom>
                <a:blipFill>
                  <a:blip r:embed="rId9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92" name="Rectangle 191">
                  <a:extLst>
                    <a:ext uri="{FF2B5EF4-FFF2-40B4-BE49-F238E27FC236}">
                      <a16:creationId xmlns:a16="http://schemas.microsoft.com/office/drawing/2014/main" id="{0D1DA864-DAD3-4F68-8506-46676A66B4A8}"/>
                    </a:ext>
                  </a:extLst>
                </p:cNvPr>
                <p:cNvSpPr/>
                <p:nvPr/>
              </p:nvSpPr>
              <p:spPr>
                <a:xfrm>
                  <a:off x="3022732" y="4466046"/>
                  <a:ext cx="41069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92" name="Rectangle 191">
                  <a:extLst>
                    <a:ext uri="{FF2B5EF4-FFF2-40B4-BE49-F238E27FC236}">
                      <a16:creationId xmlns:a16="http://schemas.microsoft.com/office/drawing/2014/main" id="{0D1DA864-DAD3-4F68-8506-46676A66B4A8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022732" y="4466046"/>
                  <a:ext cx="410690" cy="369332"/>
                </a:xfrm>
                <a:prstGeom prst="rect">
                  <a:avLst/>
                </a:prstGeom>
                <a:blipFill>
                  <a:blip r:embed="rId10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81" name="Straight Connector 80">
              <a:extLst>
                <a:ext uri="{FF2B5EF4-FFF2-40B4-BE49-F238E27FC236}">
                  <a16:creationId xmlns:a16="http://schemas.microsoft.com/office/drawing/2014/main" id="{F5FC3FA3-65BE-47A2-8246-6B73C4E81862}"/>
                </a:ext>
              </a:extLst>
            </p:cNvPr>
            <p:cNvCxnSpPr/>
            <p:nvPr/>
          </p:nvCxnSpPr>
          <p:spPr>
            <a:xfrm>
              <a:off x="4351534" y="2732182"/>
              <a:ext cx="0" cy="27276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1">
              <a:extLst>
                <a:ext uri="{FF2B5EF4-FFF2-40B4-BE49-F238E27FC236}">
                  <a16:creationId xmlns:a16="http://schemas.microsoft.com/office/drawing/2014/main" id="{9BC7E08E-0510-422C-83B2-9CB7E6A92A17}"/>
                </a:ext>
              </a:extLst>
            </p:cNvPr>
            <p:cNvCxnSpPr>
              <a:cxnSpLocks/>
            </p:cNvCxnSpPr>
            <p:nvPr/>
          </p:nvCxnSpPr>
          <p:spPr>
            <a:xfrm>
              <a:off x="4372019" y="3666222"/>
              <a:ext cx="0" cy="93279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84" name="Group 83">
              <a:extLst>
                <a:ext uri="{FF2B5EF4-FFF2-40B4-BE49-F238E27FC236}">
                  <a16:creationId xmlns:a16="http://schemas.microsoft.com/office/drawing/2014/main" id="{FAB47D43-F71C-4B3B-A554-999EF85E7DBC}"/>
                </a:ext>
              </a:extLst>
            </p:cNvPr>
            <p:cNvGrpSpPr/>
            <p:nvPr/>
          </p:nvGrpSpPr>
          <p:grpSpPr>
            <a:xfrm rot="16200000">
              <a:off x="4068850" y="4775095"/>
              <a:ext cx="660991" cy="298206"/>
              <a:chOff x="9391502" y="3838294"/>
              <a:chExt cx="660991" cy="298206"/>
            </a:xfrm>
          </p:grpSpPr>
          <p:grpSp>
            <p:nvGrpSpPr>
              <p:cNvPr id="85" name="Group 84">
                <a:extLst>
                  <a:ext uri="{FF2B5EF4-FFF2-40B4-BE49-F238E27FC236}">
                    <a16:creationId xmlns:a16="http://schemas.microsoft.com/office/drawing/2014/main" id="{BE369663-D720-44CB-A91C-204BC64E0C97}"/>
                  </a:ext>
                </a:extLst>
              </p:cNvPr>
              <p:cNvGrpSpPr/>
              <p:nvPr/>
            </p:nvGrpSpPr>
            <p:grpSpPr>
              <a:xfrm rot="10800000">
                <a:off x="9883480" y="3845406"/>
                <a:ext cx="169013" cy="291094"/>
                <a:chOff x="3608294" y="2623632"/>
                <a:chExt cx="204010" cy="290601"/>
              </a:xfrm>
            </p:grpSpPr>
            <p:cxnSp>
              <p:nvCxnSpPr>
                <p:cNvPr id="104" name="Straight Connector 103">
                  <a:extLst>
                    <a:ext uri="{FF2B5EF4-FFF2-40B4-BE49-F238E27FC236}">
                      <a16:creationId xmlns:a16="http://schemas.microsoft.com/office/drawing/2014/main" id="{BAF52A3D-0BD8-465C-9DAA-A6A4508047A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5" name="Straight Connector 104">
                  <a:extLst>
                    <a:ext uri="{FF2B5EF4-FFF2-40B4-BE49-F238E27FC236}">
                      <a16:creationId xmlns:a16="http://schemas.microsoft.com/office/drawing/2014/main" id="{B145628F-EE43-4195-BEEE-4ADAE74A956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86" name="Group 85">
                <a:extLst>
                  <a:ext uri="{FF2B5EF4-FFF2-40B4-BE49-F238E27FC236}">
                    <a16:creationId xmlns:a16="http://schemas.microsoft.com/office/drawing/2014/main" id="{210D645A-43A0-4987-BEFF-3E2E49A2976E}"/>
                  </a:ext>
                </a:extLst>
              </p:cNvPr>
              <p:cNvGrpSpPr/>
              <p:nvPr/>
            </p:nvGrpSpPr>
            <p:grpSpPr>
              <a:xfrm rot="10800000">
                <a:off x="9665237" y="3838294"/>
                <a:ext cx="218348" cy="291095"/>
                <a:chOff x="3548743" y="2623631"/>
                <a:chExt cx="263561" cy="290602"/>
              </a:xfrm>
            </p:grpSpPr>
            <p:cxnSp>
              <p:nvCxnSpPr>
                <p:cNvPr id="102" name="Straight Connector 101">
                  <a:extLst>
                    <a:ext uri="{FF2B5EF4-FFF2-40B4-BE49-F238E27FC236}">
                      <a16:creationId xmlns:a16="http://schemas.microsoft.com/office/drawing/2014/main" id="{CCBC4596-B8DB-4CA2-AF42-9C73456457D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3" name="Straight Connector 102">
                  <a:extLst>
                    <a:ext uri="{FF2B5EF4-FFF2-40B4-BE49-F238E27FC236}">
                      <a16:creationId xmlns:a16="http://schemas.microsoft.com/office/drawing/2014/main" id="{907D83DC-D3CD-4055-B00C-7C1E4312C9A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87" name="Group 86">
                <a:extLst>
                  <a:ext uri="{FF2B5EF4-FFF2-40B4-BE49-F238E27FC236}">
                    <a16:creationId xmlns:a16="http://schemas.microsoft.com/office/drawing/2014/main" id="{A39E523B-DF66-4EE2-B8F3-BDCC6E49E63D}"/>
                  </a:ext>
                </a:extLst>
              </p:cNvPr>
              <p:cNvGrpSpPr/>
              <p:nvPr/>
            </p:nvGrpSpPr>
            <p:grpSpPr>
              <a:xfrm rot="10800000">
                <a:off x="9446996" y="3838294"/>
                <a:ext cx="218348" cy="291095"/>
                <a:chOff x="3548743" y="2623631"/>
                <a:chExt cx="263561" cy="290602"/>
              </a:xfrm>
            </p:grpSpPr>
            <p:cxnSp>
              <p:nvCxnSpPr>
                <p:cNvPr id="89" name="Straight Connector 88">
                  <a:extLst>
                    <a:ext uri="{FF2B5EF4-FFF2-40B4-BE49-F238E27FC236}">
                      <a16:creationId xmlns:a16="http://schemas.microsoft.com/office/drawing/2014/main" id="{93C5DE2D-FDBF-4DD3-BB01-3D46240DA3F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0" name="Straight Connector 89">
                  <a:extLst>
                    <a:ext uri="{FF2B5EF4-FFF2-40B4-BE49-F238E27FC236}">
                      <a16:creationId xmlns:a16="http://schemas.microsoft.com/office/drawing/2014/main" id="{57BF886D-1B6F-4643-B25A-4B2D170258B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88" name="Straight Connector 87">
                <a:extLst>
                  <a:ext uri="{FF2B5EF4-FFF2-40B4-BE49-F238E27FC236}">
                    <a16:creationId xmlns:a16="http://schemas.microsoft.com/office/drawing/2014/main" id="{17ABBD83-FE7B-40F3-BF17-778E6FC74686}"/>
                  </a:ext>
                </a:extLst>
              </p:cNvPr>
              <p:cNvCxnSpPr>
                <a:cxnSpLocks/>
              </p:cNvCxnSpPr>
              <p:nvPr/>
            </p:nvCxnSpPr>
            <p:spPr>
              <a:xfrm rot="10800000" flipV="1">
                <a:off x="9391502" y="3840281"/>
                <a:ext cx="55708" cy="149678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06" name="Straight Connector 105">
              <a:extLst>
                <a:ext uri="{FF2B5EF4-FFF2-40B4-BE49-F238E27FC236}">
                  <a16:creationId xmlns:a16="http://schemas.microsoft.com/office/drawing/2014/main" id="{8CA96B4B-1A79-42C0-9829-A86FCC208377}"/>
                </a:ext>
              </a:extLst>
            </p:cNvPr>
            <p:cNvCxnSpPr>
              <a:cxnSpLocks/>
            </p:cNvCxnSpPr>
            <p:nvPr/>
          </p:nvCxnSpPr>
          <p:spPr>
            <a:xfrm>
              <a:off x="4405350" y="5256362"/>
              <a:ext cx="0" cy="28104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7" name="Straight Connector 106">
              <a:extLst>
                <a:ext uri="{FF2B5EF4-FFF2-40B4-BE49-F238E27FC236}">
                  <a16:creationId xmlns:a16="http://schemas.microsoft.com/office/drawing/2014/main" id="{6C06FF0D-C6B0-417C-A732-4C7615E7D06E}"/>
                </a:ext>
              </a:extLst>
            </p:cNvPr>
            <p:cNvCxnSpPr/>
            <p:nvPr/>
          </p:nvCxnSpPr>
          <p:spPr>
            <a:xfrm rot="5400000" flipH="1">
              <a:off x="3859013" y="4064031"/>
              <a:ext cx="228600" cy="0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Straight Connector 107">
              <a:extLst>
                <a:ext uri="{FF2B5EF4-FFF2-40B4-BE49-F238E27FC236}">
                  <a16:creationId xmlns:a16="http://schemas.microsoft.com/office/drawing/2014/main" id="{3F208530-7886-4408-8F9A-A3763B2DF38D}"/>
                </a:ext>
              </a:extLst>
            </p:cNvPr>
            <p:cNvCxnSpPr/>
            <p:nvPr/>
          </p:nvCxnSpPr>
          <p:spPr>
            <a:xfrm rot="5400000" flipH="1">
              <a:off x="3756729" y="4065343"/>
              <a:ext cx="228600" cy="0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10" name="Rectangle 109">
                  <a:extLst>
                    <a:ext uri="{FF2B5EF4-FFF2-40B4-BE49-F238E27FC236}">
                      <a16:creationId xmlns:a16="http://schemas.microsoft.com/office/drawing/2014/main" id="{37A072EA-9E93-434D-ABA3-443BFF495F67}"/>
                    </a:ext>
                  </a:extLst>
                </p:cNvPr>
                <p:cNvSpPr/>
                <p:nvPr/>
              </p:nvSpPr>
              <p:spPr>
                <a:xfrm>
                  <a:off x="3804639" y="4539535"/>
                  <a:ext cx="488403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10" name="Rectangle 109">
                  <a:extLst>
                    <a:ext uri="{FF2B5EF4-FFF2-40B4-BE49-F238E27FC236}">
                      <a16:creationId xmlns:a16="http://schemas.microsoft.com/office/drawing/2014/main" id="{37A072EA-9E93-434D-ABA3-443BFF495F67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804639" y="4539535"/>
                  <a:ext cx="488403" cy="369332"/>
                </a:xfrm>
                <a:prstGeom prst="rect">
                  <a:avLst/>
                </a:prstGeom>
                <a:blipFill>
                  <a:blip r:embed="rId11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grpSp>
          <p:nvGrpSpPr>
            <p:cNvPr id="83" name="Group 82">
              <a:extLst>
                <a:ext uri="{FF2B5EF4-FFF2-40B4-BE49-F238E27FC236}">
                  <a16:creationId xmlns:a16="http://schemas.microsoft.com/office/drawing/2014/main" id="{51C656D4-5E15-4821-A0AC-E80CCD7BBE4C}"/>
                </a:ext>
              </a:extLst>
            </p:cNvPr>
            <p:cNvGrpSpPr/>
            <p:nvPr/>
          </p:nvGrpSpPr>
          <p:grpSpPr>
            <a:xfrm>
              <a:off x="5554761" y="4690821"/>
              <a:ext cx="298207" cy="655225"/>
              <a:chOff x="4147623" y="3609324"/>
              <a:chExt cx="297702" cy="790900"/>
            </a:xfrm>
          </p:grpSpPr>
          <p:grpSp>
            <p:nvGrpSpPr>
              <p:cNvPr id="91" name="Group 90">
                <a:extLst>
                  <a:ext uri="{FF2B5EF4-FFF2-40B4-BE49-F238E27FC236}">
                    <a16:creationId xmlns:a16="http://schemas.microsoft.com/office/drawing/2014/main" id="{8FD3A6B3-5585-4AA4-BF0B-465258FFCDC2}"/>
                  </a:ext>
                </a:extLst>
              </p:cNvPr>
              <p:cNvGrpSpPr/>
              <p:nvPr/>
            </p:nvGrpSpPr>
            <p:grpSpPr>
              <a:xfrm rot="16200000">
                <a:off x="4190919" y="4152918"/>
                <a:ext cx="204010" cy="290601"/>
                <a:chOff x="3608294" y="2623632"/>
                <a:chExt cx="204010" cy="290601"/>
              </a:xfrm>
            </p:grpSpPr>
            <p:cxnSp>
              <p:nvCxnSpPr>
                <p:cNvPr id="129" name="Straight Connector 128">
                  <a:extLst>
                    <a:ext uri="{FF2B5EF4-FFF2-40B4-BE49-F238E27FC236}">
                      <a16:creationId xmlns:a16="http://schemas.microsoft.com/office/drawing/2014/main" id="{3F895DEA-72DF-4130-8275-3EACCB6F2AE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0" name="Straight Connector 129">
                  <a:extLst>
                    <a:ext uri="{FF2B5EF4-FFF2-40B4-BE49-F238E27FC236}">
                      <a16:creationId xmlns:a16="http://schemas.microsoft.com/office/drawing/2014/main" id="{6D5347F0-6AD3-48B0-A0C2-BC06B84633B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09" name="Group 108">
                <a:extLst>
                  <a:ext uri="{FF2B5EF4-FFF2-40B4-BE49-F238E27FC236}">
                    <a16:creationId xmlns:a16="http://schemas.microsoft.com/office/drawing/2014/main" id="{EF3B1AA7-71F8-4EB7-A254-2F372F12FCBE}"/>
                  </a:ext>
                </a:extLst>
              </p:cNvPr>
              <p:cNvGrpSpPr/>
              <p:nvPr/>
            </p:nvGrpSpPr>
            <p:grpSpPr>
              <a:xfrm rot="16200000">
                <a:off x="4168243" y="3919260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115" name="Straight Connector 114">
                  <a:extLst>
                    <a:ext uri="{FF2B5EF4-FFF2-40B4-BE49-F238E27FC236}">
                      <a16:creationId xmlns:a16="http://schemas.microsoft.com/office/drawing/2014/main" id="{C95E9E0E-39D6-40F3-9EB0-5CECF77EAAC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7" name="Straight Connector 126">
                  <a:extLst>
                    <a:ext uri="{FF2B5EF4-FFF2-40B4-BE49-F238E27FC236}">
                      <a16:creationId xmlns:a16="http://schemas.microsoft.com/office/drawing/2014/main" id="{31DD3E12-2D5F-4E00-956D-FEFEC4935B5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11" name="Group 110">
                <a:extLst>
                  <a:ext uri="{FF2B5EF4-FFF2-40B4-BE49-F238E27FC236}">
                    <a16:creationId xmlns:a16="http://schemas.microsoft.com/office/drawing/2014/main" id="{090C7423-6453-4745-AD58-03BDC5B1D8E1}"/>
                  </a:ext>
                </a:extLst>
              </p:cNvPr>
              <p:cNvGrpSpPr/>
              <p:nvPr/>
            </p:nvGrpSpPr>
            <p:grpSpPr>
              <a:xfrm rot="16200000">
                <a:off x="4168243" y="3655828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113" name="Straight Connector 112">
                  <a:extLst>
                    <a:ext uri="{FF2B5EF4-FFF2-40B4-BE49-F238E27FC236}">
                      <a16:creationId xmlns:a16="http://schemas.microsoft.com/office/drawing/2014/main" id="{7F7BB193-12AB-469D-9677-C7320708456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4" name="Straight Connector 113">
                  <a:extLst>
                    <a:ext uri="{FF2B5EF4-FFF2-40B4-BE49-F238E27FC236}">
                      <a16:creationId xmlns:a16="http://schemas.microsoft.com/office/drawing/2014/main" id="{3D4DE5CC-2735-4CBC-BFE9-39B04DBA161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12" name="Straight Connector 111">
                <a:extLst>
                  <a:ext uri="{FF2B5EF4-FFF2-40B4-BE49-F238E27FC236}">
                    <a16:creationId xmlns:a16="http://schemas.microsoft.com/office/drawing/2014/main" id="{3395EFCE-C23A-4ED8-B71F-AAED23C3FB7E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4308632" y="3609324"/>
                <a:ext cx="134708" cy="60283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31" name="Straight Connector 130">
              <a:extLst>
                <a:ext uri="{FF2B5EF4-FFF2-40B4-BE49-F238E27FC236}">
                  <a16:creationId xmlns:a16="http://schemas.microsoft.com/office/drawing/2014/main" id="{09C7CB5F-5645-49FF-87A1-875ADC4D722B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716043" y="5346046"/>
              <a:ext cx="0" cy="191363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2" name="Rectangle 131">
                  <a:extLst>
                    <a:ext uri="{FF2B5EF4-FFF2-40B4-BE49-F238E27FC236}">
                      <a16:creationId xmlns:a16="http://schemas.microsoft.com/office/drawing/2014/main" id="{CA7AA1E2-E3FE-4C64-B510-639F669112F0}"/>
                    </a:ext>
                  </a:extLst>
                </p:cNvPr>
                <p:cNvSpPr/>
                <p:nvPr/>
              </p:nvSpPr>
              <p:spPr>
                <a:xfrm>
                  <a:off x="5852968" y="4825297"/>
                  <a:ext cx="504562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𝐸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32" name="Rectangle 131">
                  <a:extLst>
                    <a:ext uri="{FF2B5EF4-FFF2-40B4-BE49-F238E27FC236}">
                      <a16:creationId xmlns:a16="http://schemas.microsoft.com/office/drawing/2014/main" id="{CA7AA1E2-E3FE-4C64-B510-639F669112F0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852968" y="4825297"/>
                  <a:ext cx="504562" cy="369332"/>
                </a:xfrm>
                <a:prstGeom prst="rect">
                  <a:avLst/>
                </a:prstGeom>
                <a:blipFill>
                  <a:blip r:embed="rId1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941DFDEC-1F38-4B8A-A485-7E4B56EE5F1C}"/>
                </a:ext>
              </a:extLst>
            </p:cNvPr>
            <p:cNvSpPr/>
            <p:nvPr/>
          </p:nvSpPr>
          <p:spPr>
            <a:xfrm>
              <a:off x="5706426" y="4488317"/>
              <a:ext cx="45720" cy="4572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6" name="Rectangle 135">
                  <a:extLst>
                    <a:ext uri="{FF2B5EF4-FFF2-40B4-BE49-F238E27FC236}">
                      <a16:creationId xmlns:a16="http://schemas.microsoft.com/office/drawing/2014/main" id="{190BCFFF-6761-47A4-AEF5-88BC93D7C12C}"/>
                    </a:ext>
                  </a:extLst>
                </p:cNvPr>
                <p:cNvSpPr/>
                <p:nvPr/>
              </p:nvSpPr>
              <p:spPr>
                <a:xfrm>
                  <a:off x="6615776" y="3472907"/>
                  <a:ext cx="647357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𝑜𝑢𝑡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36" name="Rectangle 135">
                  <a:extLst>
                    <a:ext uri="{FF2B5EF4-FFF2-40B4-BE49-F238E27FC236}">
                      <a16:creationId xmlns:a16="http://schemas.microsoft.com/office/drawing/2014/main" id="{190BCFFF-6761-47A4-AEF5-88BC93D7C12C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615776" y="3472907"/>
                  <a:ext cx="647357" cy="369332"/>
                </a:xfrm>
                <a:prstGeom prst="rect">
                  <a:avLst/>
                </a:prstGeom>
                <a:blipFill>
                  <a:blip r:embed="rId1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137" name="Content Placeholder 2">
            <a:extLst>
              <a:ext uri="{FF2B5EF4-FFF2-40B4-BE49-F238E27FC236}">
                <a16:creationId xmlns:a16="http://schemas.microsoft.com/office/drawing/2014/main" id="{E4E823AB-7186-4BDF-AF1F-B0AA170EEAF4}"/>
              </a:ext>
            </a:extLst>
          </p:cNvPr>
          <p:cNvSpPr txBox="1">
            <a:spLocks/>
          </p:cNvSpPr>
          <p:nvPr/>
        </p:nvSpPr>
        <p:spPr>
          <a:xfrm>
            <a:off x="6958128" y="4466046"/>
            <a:ext cx="3039968" cy="1062168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FF0000"/>
                </a:solidFill>
              </a:rPr>
              <a:t>Rule of thumb: </a:t>
            </a:r>
          </a:p>
          <a:p>
            <a:pPr marL="0" indent="0">
              <a:buNone/>
            </a:pPr>
            <a:r>
              <a:rPr lang="en-US" sz="2400" dirty="0">
                <a:solidFill>
                  <a:srgbClr val="FF0000"/>
                </a:solidFill>
              </a:rPr>
              <a:t>Make voltage V</a:t>
            </a:r>
            <a:r>
              <a:rPr lang="en-US" sz="2400" baseline="-25000" dirty="0">
                <a:solidFill>
                  <a:srgbClr val="FF0000"/>
                </a:solidFill>
              </a:rPr>
              <a:t>E</a:t>
            </a:r>
            <a:r>
              <a:rPr lang="en-US" sz="2400" dirty="0">
                <a:solidFill>
                  <a:srgbClr val="FF0000"/>
                </a:solidFill>
              </a:rPr>
              <a:t> between 10% and 33% of V</a:t>
            </a:r>
            <a:r>
              <a:rPr lang="en-US" sz="2400" baseline="-25000" dirty="0">
                <a:solidFill>
                  <a:srgbClr val="FF0000"/>
                </a:solidFill>
              </a:rPr>
              <a:t>CC</a:t>
            </a:r>
          </a:p>
        </p:txBody>
      </p: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8A9F6A6B-433C-4948-80A3-0DD9AEB57AB9}"/>
              </a:ext>
            </a:extLst>
          </p:cNvPr>
          <p:cNvCxnSpPr/>
          <p:nvPr/>
        </p:nvCxnSpPr>
        <p:spPr>
          <a:xfrm flipH="1" flipV="1">
            <a:off x="6234732" y="4593702"/>
            <a:ext cx="617296" cy="97119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1" name="Content Placeholder 2">
            <a:extLst>
              <a:ext uri="{FF2B5EF4-FFF2-40B4-BE49-F238E27FC236}">
                <a16:creationId xmlns:a16="http://schemas.microsoft.com/office/drawing/2014/main" id="{5E1070B7-2A32-4391-9548-C6922575D3C7}"/>
              </a:ext>
            </a:extLst>
          </p:cNvPr>
          <p:cNvSpPr txBox="1">
            <a:spLocks/>
          </p:cNvSpPr>
          <p:nvPr/>
        </p:nvSpPr>
        <p:spPr>
          <a:xfrm>
            <a:off x="8252517" y="3070452"/>
            <a:ext cx="3039968" cy="1062168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FF0000"/>
                </a:solidFill>
              </a:rPr>
              <a:t>Rule of thumb: </a:t>
            </a:r>
          </a:p>
          <a:p>
            <a:pPr marL="0" indent="0">
              <a:buNone/>
            </a:pPr>
            <a:r>
              <a:rPr lang="en-US" sz="2400" dirty="0">
                <a:solidFill>
                  <a:srgbClr val="FF0000"/>
                </a:solidFill>
              </a:rPr>
              <a:t>Make V</a:t>
            </a:r>
            <a:r>
              <a:rPr lang="en-US" sz="2400" baseline="-25000" dirty="0">
                <a:solidFill>
                  <a:srgbClr val="FF0000"/>
                </a:solidFill>
              </a:rPr>
              <a:t>CE</a:t>
            </a:r>
            <a:r>
              <a:rPr lang="en-US" sz="2400" dirty="0">
                <a:solidFill>
                  <a:srgbClr val="FF0000"/>
                </a:solidFill>
              </a:rPr>
              <a:t> half of </a:t>
            </a:r>
          </a:p>
          <a:p>
            <a:pPr marL="0" indent="0">
              <a:buNone/>
            </a:pPr>
            <a:r>
              <a:rPr lang="en-US" sz="2400" dirty="0">
                <a:solidFill>
                  <a:srgbClr val="FF0000"/>
                </a:solidFill>
              </a:rPr>
              <a:t>(V</a:t>
            </a:r>
            <a:r>
              <a:rPr lang="en-US" sz="2400" baseline="-25000" dirty="0">
                <a:solidFill>
                  <a:srgbClr val="FF0000"/>
                </a:solidFill>
              </a:rPr>
              <a:t>CC</a:t>
            </a:r>
            <a:r>
              <a:rPr lang="en-US" sz="2400" dirty="0">
                <a:solidFill>
                  <a:srgbClr val="FF0000"/>
                </a:solidFill>
              </a:rPr>
              <a:t> - V</a:t>
            </a:r>
            <a:r>
              <a:rPr lang="en-US" sz="2400" baseline="-25000" dirty="0">
                <a:solidFill>
                  <a:srgbClr val="FF0000"/>
                </a:solidFill>
              </a:rPr>
              <a:t>E</a:t>
            </a:r>
            <a:r>
              <a:rPr lang="en-US" sz="2400" dirty="0">
                <a:solidFill>
                  <a:srgbClr val="FF0000"/>
                </a:solidFill>
              </a:rPr>
              <a:t>)</a:t>
            </a:r>
            <a:endParaRPr lang="en-US" sz="2400" baseline="-25000" dirty="0">
              <a:solidFill>
                <a:srgbClr val="FF0000"/>
              </a:solidFill>
            </a:endParaRPr>
          </a:p>
        </p:txBody>
      </p:sp>
      <p:cxnSp>
        <p:nvCxnSpPr>
          <p:cNvPr id="146" name="Straight Arrow Connector 145">
            <a:extLst>
              <a:ext uri="{FF2B5EF4-FFF2-40B4-BE49-F238E27FC236}">
                <a16:creationId xmlns:a16="http://schemas.microsoft.com/office/drawing/2014/main" id="{F517DCC9-88C2-40AE-B746-B3D22B4BE2CE}"/>
              </a:ext>
            </a:extLst>
          </p:cNvPr>
          <p:cNvCxnSpPr>
            <a:cxnSpLocks/>
          </p:cNvCxnSpPr>
          <p:nvPr/>
        </p:nvCxnSpPr>
        <p:spPr>
          <a:xfrm flipH="1">
            <a:off x="7204095" y="3392379"/>
            <a:ext cx="987107" cy="206793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8" name="Content Placeholder 2">
            <a:extLst>
              <a:ext uri="{FF2B5EF4-FFF2-40B4-BE49-F238E27FC236}">
                <a16:creationId xmlns:a16="http://schemas.microsoft.com/office/drawing/2014/main" id="{E8BBDCE0-2F73-4F3C-A1CE-C8A0CEEA0D31}"/>
              </a:ext>
            </a:extLst>
          </p:cNvPr>
          <p:cNvSpPr txBox="1">
            <a:spLocks/>
          </p:cNvSpPr>
          <p:nvPr/>
        </p:nvSpPr>
        <p:spPr>
          <a:xfrm>
            <a:off x="5453756" y="1736594"/>
            <a:ext cx="5838730" cy="1062168"/>
          </a:xfrm>
          <a:prstGeom prst="rect">
            <a:avLst/>
          </a:prstGeom>
        </p:spPr>
        <p:txBody>
          <a:bodyPr vert="horz" lIns="91440" tIns="45720" rIns="91440" bIns="45720" rtlCol="0">
            <a:normAutofit fontScale="700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FF0000"/>
                </a:solidFill>
              </a:rPr>
              <a:t>Rule of thumb: </a:t>
            </a:r>
          </a:p>
          <a:p>
            <a:pPr marL="0" indent="0">
              <a:buNone/>
            </a:pPr>
            <a:r>
              <a:rPr lang="en-US" sz="2400" dirty="0">
                <a:solidFill>
                  <a:srgbClr val="FF0000"/>
                </a:solidFill>
              </a:rPr>
              <a:t>Make current through R1 at least ten times the base current</a:t>
            </a:r>
          </a:p>
          <a:p>
            <a:pPr marL="0" indent="0">
              <a:buNone/>
            </a:pPr>
            <a:r>
              <a:rPr lang="en-US" sz="2400" dirty="0">
                <a:solidFill>
                  <a:srgbClr val="FF0000"/>
                </a:solidFill>
              </a:rPr>
              <a:t>I</a:t>
            </a:r>
            <a:r>
              <a:rPr lang="en-US" sz="2400" baseline="-25000" dirty="0">
                <a:solidFill>
                  <a:srgbClr val="FF0000"/>
                </a:solidFill>
              </a:rPr>
              <a:t>1</a:t>
            </a:r>
            <a:r>
              <a:rPr lang="en-US" sz="2400" dirty="0">
                <a:solidFill>
                  <a:srgbClr val="FF0000"/>
                </a:solidFill>
              </a:rPr>
              <a:t> &gt; 10 I</a:t>
            </a:r>
            <a:r>
              <a:rPr lang="en-US" sz="2400" baseline="-25000" dirty="0">
                <a:solidFill>
                  <a:srgbClr val="FF0000"/>
                </a:solidFill>
              </a:rPr>
              <a:t>B</a:t>
            </a:r>
          </a:p>
        </p:txBody>
      </p:sp>
      <p:cxnSp>
        <p:nvCxnSpPr>
          <p:cNvPr id="149" name="Straight Arrow Connector 148">
            <a:extLst>
              <a:ext uri="{FF2B5EF4-FFF2-40B4-BE49-F238E27FC236}">
                <a16:creationId xmlns:a16="http://schemas.microsoft.com/office/drawing/2014/main" id="{28408B87-6763-4808-933A-C2BB3E20116D}"/>
              </a:ext>
            </a:extLst>
          </p:cNvPr>
          <p:cNvCxnSpPr>
            <a:cxnSpLocks/>
          </p:cNvCxnSpPr>
          <p:nvPr/>
        </p:nvCxnSpPr>
        <p:spPr>
          <a:xfrm flipH="1">
            <a:off x="4594119" y="2202650"/>
            <a:ext cx="763305" cy="717446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227728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7" grpId="0"/>
      <p:bldP spid="141" grpId="0"/>
      <p:bldP spid="14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2B873C-BDF3-47A7-990F-4F0F018797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Common Emitter Amplifier Circuit – Biasing with Voltage Divider and Emitter Resistor</a:t>
            </a: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A38A8978-A7D9-4594-9A63-863A09CB9E4D}"/>
              </a:ext>
            </a:extLst>
          </p:cNvPr>
          <p:cNvGrpSpPr/>
          <p:nvPr/>
        </p:nvGrpSpPr>
        <p:grpSpPr>
          <a:xfrm>
            <a:off x="1018910" y="2729537"/>
            <a:ext cx="6244223" cy="3211656"/>
            <a:chOff x="1018910" y="2729537"/>
            <a:chExt cx="6244223" cy="3211656"/>
          </a:xfrm>
        </p:grpSpPr>
        <p:grpSp>
          <p:nvGrpSpPr>
            <p:cNvPr id="116" name="Group 115">
              <a:extLst>
                <a:ext uri="{FF2B5EF4-FFF2-40B4-BE49-F238E27FC236}">
                  <a16:creationId xmlns:a16="http://schemas.microsoft.com/office/drawing/2014/main" id="{B6EC8711-B3C5-48A0-AE95-D2C11E8D46A1}"/>
                </a:ext>
              </a:extLst>
            </p:cNvPr>
            <p:cNvGrpSpPr/>
            <p:nvPr/>
          </p:nvGrpSpPr>
          <p:grpSpPr>
            <a:xfrm>
              <a:off x="5547650" y="2895524"/>
              <a:ext cx="298207" cy="660991"/>
              <a:chOff x="4147623" y="3602364"/>
              <a:chExt cx="297702" cy="797860"/>
            </a:xfrm>
          </p:grpSpPr>
          <p:grpSp>
            <p:nvGrpSpPr>
              <p:cNvPr id="117" name="Group 116">
                <a:extLst>
                  <a:ext uri="{FF2B5EF4-FFF2-40B4-BE49-F238E27FC236}">
                    <a16:creationId xmlns:a16="http://schemas.microsoft.com/office/drawing/2014/main" id="{B698F0B2-9AD2-46A3-87D3-7283ACF4511C}"/>
                  </a:ext>
                </a:extLst>
              </p:cNvPr>
              <p:cNvGrpSpPr/>
              <p:nvPr/>
            </p:nvGrpSpPr>
            <p:grpSpPr>
              <a:xfrm rot="16200000">
                <a:off x="4190919" y="4152918"/>
                <a:ext cx="204010" cy="290601"/>
                <a:chOff x="3608294" y="2623632"/>
                <a:chExt cx="204010" cy="290601"/>
              </a:xfrm>
            </p:grpSpPr>
            <p:cxnSp>
              <p:nvCxnSpPr>
                <p:cNvPr id="125" name="Straight Connector 124">
                  <a:extLst>
                    <a:ext uri="{FF2B5EF4-FFF2-40B4-BE49-F238E27FC236}">
                      <a16:creationId xmlns:a16="http://schemas.microsoft.com/office/drawing/2014/main" id="{8A4A04E1-4457-4CC2-8046-F3E8B370B53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6" name="Straight Connector 125">
                  <a:extLst>
                    <a:ext uri="{FF2B5EF4-FFF2-40B4-BE49-F238E27FC236}">
                      <a16:creationId xmlns:a16="http://schemas.microsoft.com/office/drawing/2014/main" id="{F857E697-93BB-4568-B3E7-DECFE7AE2D4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18" name="Group 117">
                <a:extLst>
                  <a:ext uri="{FF2B5EF4-FFF2-40B4-BE49-F238E27FC236}">
                    <a16:creationId xmlns:a16="http://schemas.microsoft.com/office/drawing/2014/main" id="{D43EA4A0-D5A0-4D41-B56C-F98F8D605A79}"/>
                  </a:ext>
                </a:extLst>
              </p:cNvPr>
              <p:cNvGrpSpPr/>
              <p:nvPr/>
            </p:nvGrpSpPr>
            <p:grpSpPr>
              <a:xfrm rot="16200000">
                <a:off x="4168243" y="3919260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123" name="Straight Connector 122">
                  <a:extLst>
                    <a:ext uri="{FF2B5EF4-FFF2-40B4-BE49-F238E27FC236}">
                      <a16:creationId xmlns:a16="http://schemas.microsoft.com/office/drawing/2014/main" id="{0840DCFF-B140-4BB7-8185-7CE0A74939E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4" name="Straight Connector 123">
                  <a:extLst>
                    <a:ext uri="{FF2B5EF4-FFF2-40B4-BE49-F238E27FC236}">
                      <a16:creationId xmlns:a16="http://schemas.microsoft.com/office/drawing/2014/main" id="{4B08FBD4-B753-435C-9865-B2072C847223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19" name="Group 118">
                <a:extLst>
                  <a:ext uri="{FF2B5EF4-FFF2-40B4-BE49-F238E27FC236}">
                    <a16:creationId xmlns:a16="http://schemas.microsoft.com/office/drawing/2014/main" id="{FD680264-579F-4AFA-8D27-F4D97F63BDD2}"/>
                  </a:ext>
                </a:extLst>
              </p:cNvPr>
              <p:cNvGrpSpPr/>
              <p:nvPr/>
            </p:nvGrpSpPr>
            <p:grpSpPr>
              <a:xfrm rot="16200000">
                <a:off x="4168243" y="3655828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121" name="Straight Connector 120">
                  <a:extLst>
                    <a:ext uri="{FF2B5EF4-FFF2-40B4-BE49-F238E27FC236}">
                      <a16:creationId xmlns:a16="http://schemas.microsoft.com/office/drawing/2014/main" id="{EA091034-A84F-4BAE-ABA8-DE1D033960B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2" name="Straight Connector 121">
                  <a:extLst>
                    <a:ext uri="{FF2B5EF4-FFF2-40B4-BE49-F238E27FC236}">
                      <a16:creationId xmlns:a16="http://schemas.microsoft.com/office/drawing/2014/main" id="{18CC830C-9927-4CCD-A509-0D7DC686140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20" name="Straight Connector 119">
                <a:extLst>
                  <a:ext uri="{FF2B5EF4-FFF2-40B4-BE49-F238E27FC236}">
                    <a16:creationId xmlns:a16="http://schemas.microsoft.com/office/drawing/2014/main" id="{A68A7AFD-32CA-4FB3-99F5-ABF4BFDD2530}"/>
                  </a:ext>
                </a:extLst>
              </p:cNvPr>
              <p:cNvCxnSpPr>
                <a:cxnSpLocks/>
              </p:cNvCxnSpPr>
              <p:nvPr/>
            </p:nvCxnSpPr>
            <p:spPr>
              <a:xfrm rot="16200000" flipV="1">
                <a:off x="4335006" y="3561273"/>
                <a:ext cx="67243" cy="1494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28" name="Straight Connector 127">
              <a:extLst>
                <a:ext uri="{FF2B5EF4-FFF2-40B4-BE49-F238E27FC236}">
                  <a16:creationId xmlns:a16="http://schemas.microsoft.com/office/drawing/2014/main" id="{7A968A10-339E-4412-A313-E8AACADC8AF3}"/>
                </a:ext>
              </a:extLst>
            </p:cNvPr>
            <p:cNvCxnSpPr>
              <a:cxnSpLocks/>
            </p:cNvCxnSpPr>
            <p:nvPr/>
          </p:nvCxnSpPr>
          <p:spPr>
            <a:xfrm>
              <a:off x="5699657" y="2733322"/>
              <a:ext cx="0" cy="16459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3" name="Straight Connector 132">
              <a:extLst>
                <a:ext uri="{FF2B5EF4-FFF2-40B4-BE49-F238E27FC236}">
                  <a16:creationId xmlns:a16="http://schemas.microsoft.com/office/drawing/2014/main" id="{28521335-D02D-47DA-B556-6271C161BBD4}"/>
                </a:ext>
              </a:extLst>
            </p:cNvPr>
            <p:cNvCxnSpPr/>
            <p:nvPr/>
          </p:nvCxnSpPr>
          <p:spPr>
            <a:xfrm flipV="1">
              <a:off x="5722773" y="3666222"/>
              <a:ext cx="930346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9" name="Rectangle 138">
                  <a:extLst>
                    <a:ext uri="{FF2B5EF4-FFF2-40B4-BE49-F238E27FC236}">
                      <a16:creationId xmlns:a16="http://schemas.microsoft.com/office/drawing/2014/main" id="{EC8679BA-8C7C-4D2A-BA44-289C78D97E30}"/>
                    </a:ext>
                  </a:extLst>
                </p:cNvPr>
                <p:cNvSpPr/>
                <p:nvPr/>
              </p:nvSpPr>
              <p:spPr>
                <a:xfrm>
                  <a:off x="2536256" y="4482123"/>
                  <a:ext cx="53194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𝑖𝑛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39" name="Rectangle 138">
                  <a:extLst>
                    <a:ext uri="{FF2B5EF4-FFF2-40B4-BE49-F238E27FC236}">
                      <a16:creationId xmlns:a16="http://schemas.microsoft.com/office/drawing/2014/main" id="{EC8679BA-8C7C-4D2A-BA44-289C78D97E30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536256" y="4482123"/>
                  <a:ext cx="531940" cy="369332"/>
                </a:xfrm>
                <a:prstGeom prst="rect">
                  <a:avLst/>
                </a:prstGeom>
                <a:blipFill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0" name="Rectangle 139">
                  <a:extLst>
                    <a:ext uri="{FF2B5EF4-FFF2-40B4-BE49-F238E27FC236}">
                      <a16:creationId xmlns:a16="http://schemas.microsoft.com/office/drawing/2014/main" id="{F8A2A834-263B-4F69-B29A-EEA5005D9245}"/>
                    </a:ext>
                  </a:extLst>
                </p:cNvPr>
                <p:cNvSpPr/>
                <p:nvPr/>
              </p:nvSpPr>
              <p:spPr>
                <a:xfrm>
                  <a:off x="5752938" y="4283878"/>
                  <a:ext cx="474682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𝐸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40" name="Rectangle 139">
                  <a:extLst>
                    <a:ext uri="{FF2B5EF4-FFF2-40B4-BE49-F238E27FC236}">
                      <a16:creationId xmlns:a16="http://schemas.microsoft.com/office/drawing/2014/main" id="{F8A2A834-263B-4F69-B29A-EEA5005D9245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752938" y="4283878"/>
                  <a:ext cx="474682" cy="369332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2" name="Rectangle 141">
                  <a:extLst>
                    <a:ext uri="{FF2B5EF4-FFF2-40B4-BE49-F238E27FC236}">
                      <a16:creationId xmlns:a16="http://schemas.microsoft.com/office/drawing/2014/main" id="{B669BC25-7512-44AC-8DDD-13207FB5B690}"/>
                    </a:ext>
                  </a:extLst>
                </p:cNvPr>
                <p:cNvSpPr/>
                <p:nvPr/>
              </p:nvSpPr>
              <p:spPr>
                <a:xfrm>
                  <a:off x="3757166" y="3008883"/>
                  <a:ext cx="483081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42" name="Rectangle 141">
                  <a:extLst>
                    <a:ext uri="{FF2B5EF4-FFF2-40B4-BE49-F238E27FC236}">
                      <a16:creationId xmlns:a16="http://schemas.microsoft.com/office/drawing/2014/main" id="{B669BC25-7512-44AC-8DDD-13207FB5B690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757166" y="3008883"/>
                  <a:ext cx="483081" cy="369332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3" name="Rectangle 142">
                  <a:extLst>
                    <a:ext uri="{FF2B5EF4-FFF2-40B4-BE49-F238E27FC236}">
                      <a16:creationId xmlns:a16="http://schemas.microsoft.com/office/drawing/2014/main" id="{88F09F6F-4669-4B7C-9FBC-6F15C44FBB68}"/>
                    </a:ext>
                  </a:extLst>
                </p:cNvPr>
                <p:cNvSpPr/>
                <p:nvPr/>
              </p:nvSpPr>
              <p:spPr>
                <a:xfrm>
                  <a:off x="1598402" y="4053364"/>
                  <a:ext cx="41069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 smtClean="0">
                            <a:latin typeface="Cambria Math" panose="02040503050406030204" pitchFamily="18" charset="0"/>
                          </a:rPr>
                          <m:t>+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43" name="Rectangle 142">
                  <a:extLst>
                    <a:ext uri="{FF2B5EF4-FFF2-40B4-BE49-F238E27FC236}">
                      <a16:creationId xmlns:a16="http://schemas.microsoft.com/office/drawing/2014/main" id="{88F09F6F-4669-4B7C-9FBC-6F15C44FBB68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598402" y="4053364"/>
                  <a:ext cx="410690" cy="369332"/>
                </a:xfrm>
                <a:prstGeom prst="rect">
                  <a:avLst/>
                </a:prstGeom>
                <a:blipFill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4" name="Rectangle 143">
                  <a:extLst>
                    <a:ext uri="{FF2B5EF4-FFF2-40B4-BE49-F238E27FC236}">
                      <a16:creationId xmlns:a16="http://schemas.microsoft.com/office/drawing/2014/main" id="{2F34035C-63FF-4610-9654-DE84DD52E2D1}"/>
                    </a:ext>
                  </a:extLst>
                </p:cNvPr>
                <p:cNvSpPr/>
                <p:nvPr/>
              </p:nvSpPr>
              <p:spPr>
                <a:xfrm>
                  <a:off x="5838742" y="3014620"/>
                  <a:ext cx="500585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𝐶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44" name="Rectangle 143">
                  <a:extLst>
                    <a:ext uri="{FF2B5EF4-FFF2-40B4-BE49-F238E27FC236}">
                      <a16:creationId xmlns:a16="http://schemas.microsoft.com/office/drawing/2014/main" id="{2F34035C-63FF-4610-9654-DE84DD52E2D1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838742" y="3014620"/>
                  <a:ext cx="500585" cy="369332"/>
                </a:xfrm>
                <a:prstGeom prst="rect">
                  <a:avLst/>
                </a:prstGeom>
                <a:blipFill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5" name="Rectangle 144">
                  <a:extLst>
                    <a:ext uri="{FF2B5EF4-FFF2-40B4-BE49-F238E27FC236}">
                      <a16:creationId xmlns:a16="http://schemas.microsoft.com/office/drawing/2014/main" id="{DA883D58-111C-4598-A228-DF754EF2CC42}"/>
                    </a:ext>
                  </a:extLst>
                </p:cNvPr>
                <p:cNvSpPr/>
                <p:nvPr/>
              </p:nvSpPr>
              <p:spPr>
                <a:xfrm>
                  <a:off x="1018910" y="3845357"/>
                  <a:ext cx="573298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𝐶𝐶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45" name="Rectangle 144">
                  <a:extLst>
                    <a:ext uri="{FF2B5EF4-FFF2-40B4-BE49-F238E27FC236}">
                      <a16:creationId xmlns:a16="http://schemas.microsoft.com/office/drawing/2014/main" id="{DA883D58-111C-4598-A228-DF754EF2CC42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018910" y="3845357"/>
                  <a:ext cx="573298" cy="369332"/>
                </a:xfrm>
                <a:prstGeom prst="rect">
                  <a:avLst/>
                </a:prstGeom>
                <a:blipFill>
                  <a:blip r:embed="rId7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47" name="Straight Connector 146">
              <a:extLst>
                <a:ext uri="{FF2B5EF4-FFF2-40B4-BE49-F238E27FC236}">
                  <a16:creationId xmlns:a16="http://schemas.microsoft.com/office/drawing/2014/main" id="{517D5D16-7DB6-4762-9AEB-33C664B67E94}"/>
                </a:ext>
              </a:extLst>
            </p:cNvPr>
            <p:cNvCxnSpPr/>
            <p:nvPr/>
          </p:nvCxnSpPr>
          <p:spPr>
            <a:xfrm>
              <a:off x="4967306" y="5540156"/>
              <a:ext cx="0" cy="27276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4" name="Group 3">
              <a:extLst>
                <a:ext uri="{FF2B5EF4-FFF2-40B4-BE49-F238E27FC236}">
                  <a16:creationId xmlns:a16="http://schemas.microsoft.com/office/drawing/2014/main" id="{92411F75-780B-4FF4-8F5B-D1057DF7009D}"/>
                </a:ext>
              </a:extLst>
            </p:cNvPr>
            <p:cNvGrpSpPr/>
            <p:nvPr/>
          </p:nvGrpSpPr>
          <p:grpSpPr>
            <a:xfrm rot="5400000" flipH="1">
              <a:off x="4274541" y="3252907"/>
              <a:ext cx="1145196" cy="1742595"/>
              <a:chOff x="8980594" y="3428997"/>
              <a:chExt cx="1145196" cy="1742595"/>
            </a:xfrm>
          </p:grpSpPr>
          <p:cxnSp>
            <p:nvCxnSpPr>
              <p:cNvPr id="5" name="Straight Connector 4">
                <a:extLst>
                  <a:ext uri="{FF2B5EF4-FFF2-40B4-BE49-F238E27FC236}">
                    <a16:creationId xmlns:a16="http://schemas.microsoft.com/office/drawing/2014/main" id="{89B70155-E860-4D0C-877F-12C7C1D62DC8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H="1" flipV="1">
                <a:off x="9110261" y="3299332"/>
                <a:ext cx="2392" cy="2617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" name="Straight Connector 5">
                <a:extLst>
                  <a:ext uri="{FF2B5EF4-FFF2-40B4-BE49-F238E27FC236}">
                    <a16:creationId xmlns:a16="http://schemas.microsoft.com/office/drawing/2014/main" id="{B5E8588B-25D4-42C2-A371-FFD474860EC3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V="1">
                <a:off x="10019823" y="3323032"/>
                <a:ext cx="1" cy="211932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" name="Straight Connector 6">
                <a:extLst>
                  <a:ext uri="{FF2B5EF4-FFF2-40B4-BE49-F238E27FC236}">
                    <a16:creationId xmlns:a16="http://schemas.microsoft.com/office/drawing/2014/main" id="{80878921-5277-4FC5-8234-DB0B6F526346}"/>
                  </a:ext>
                </a:extLst>
              </p:cNvPr>
              <p:cNvCxnSpPr/>
              <p:nvPr/>
            </p:nvCxnSpPr>
            <p:spPr>
              <a:xfrm>
                <a:off x="9294428" y="3857639"/>
                <a:ext cx="609600" cy="0"/>
              </a:xfrm>
              <a:prstGeom prst="line">
                <a:avLst/>
              </a:prstGeom>
              <a:ln w="190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" name="Straight Arrow Connector 7">
                <a:extLst>
                  <a:ext uri="{FF2B5EF4-FFF2-40B4-BE49-F238E27FC236}">
                    <a16:creationId xmlns:a16="http://schemas.microsoft.com/office/drawing/2014/main" id="{F5755409-D6F5-4821-A344-CFA0D2A381AA}"/>
                  </a:ext>
                </a:extLst>
              </p:cNvPr>
              <p:cNvCxnSpPr/>
              <p:nvPr/>
            </p:nvCxnSpPr>
            <p:spPr>
              <a:xfrm>
                <a:off x="9242323" y="3429000"/>
                <a:ext cx="206477" cy="436013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" name="Straight Connector 8">
                <a:extLst>
                  <a:ext uri="{FF2B5EF4-FFF2-40B4-BE49-F238E27FC236}">
                    <a16:creationId xmlns:a16="http://schemas.microsoft.com/office/drawing/2014/main" id="{E25465C7-BDF3-4ECB-8841-6C099691FF10}"/>
                  </a:ext>
                </a:extLst>
              </p:cNvPr>
              <p:cNvCxnSpPr/>
              <p:nvPr/>
            </p:nvCxnSpPr>
            <p:spPr>
              <a:xfrm flipV="1">
                <a:off x="9743768" y="3428999"/>
                <a:ext cx="170092" cy="436014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" name="Straight Connector 9">
                <a:extLst>
                  <a:ext uri="{FF2B5EF4-FFF2-40B4-BE49-F238E27FC236}">
                    <a16:creationId xmlns:a16="http://schemas.microsoft.com/office/drawing/2014/main" id="{5C216F7A-E136-4D2A-BB07-2786DD4417DF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H="1">
                <a:off x="8938193" y="4510557"/>
                <a:ext cx="1313953" cy="81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EDDA74E1-F3E0-4FEC-B607-EE23F83A0F74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980134" y="5537409"/>
              <a:ext cx="3728280" cy="274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7706AD0C-D5E1-4F17-8210-0228DEBDCAA2}"/>
                </a:ext>
              </a:extLst>
            </p:cNvPr>
            <p:cNvCxnSpPr>
              <a:cxnSpLocks/>
            </p:cNvCxnSpPr>
            <p:nvPr/>
          </p:nvCxnSpPr>
          <p:spPr>
            <a:xfrm>
              <a:off x="1984144" y="2732182"/>
              <a:ext cx="3731899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1" name="Group 10">
              <a:extLst>
                <a:ext uri="{FF2B5EF4-FFF2-40B4-BE49-F238E27FC236}">
                  <a16:creationId xmlns:a16="http://schemas.microsoft.com/office/drawing/2014/main" id="{591D26DE-FBDC-4F02-AA51-800B409CE14F}"/>
                </a:ext>
              </a:extLst>
            </p:cNvPr>
            <p:cNvGrpSpPr/>
            <p:nvPr/>
          </p:nvGrpSpPr>
          <p:grpSpPr>
            <a:xfrm rot="16200000">
              <a:off x="4035106" y="3186623"/>
              <a:ext cx="660991" cy="298206"/>
              <a:chOff x="9391502" y="3838294"/>
              <a:chExt cx="660991" cy="298206"/>
            </a:xfrm>
          </p:grpSpPr>
          <p:grpSp>
            <p:nvGrpSpPr>
              <p:cNvPr id="92" name="Group 91">
                <a:extLst>
                  <a:ext uri="{FF2B5EF4-FFF2-40B4-BE49-F238E27FC236}">
                    <a16:creationId xmlns:a16="http://schemas.microsoft.com/office/drawing/2014/main" id="{34E42310-758D-4EBC-BD1B-DF7830649B1E}"/>
                  </a:ext>
                </a:extLst>
              </p:cNvPr>
              <p:cNvGrpSpPr/>
              <p:nvPr/>
            </p:nvGrpSpPr>
            <p:grpSpPr>
              <a:xfrm rot="10800000">
                <a:off x="9883480" y="3845406"/>
                <a:ext cx="169013" cy="291094"/>
                <a:chOff x="3608294" y="2623632"/>
                <a:chExt cx="204010" cy="290601"/>
              </a:xfrm>
            </p:grpSpPr>
            <p:cxnSp>
              <p:nvCxnSpPr>
                <p:cNvPr id="100" name="Straight Connector 99">
                  <a:extLst>
                    <a:ext uri="{FF2B5EF4-FFF2-40B4-BE49-F238E27FC236}">
                      <a16:creationId xmlns:a16="http://schemas.microsoft.com/office/drawing/2014/main" id="{5809B9AA-93A0-45F8-81A4-E77FD0D2FEF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1" name="Straight Connector 100">
                  <a:extLst>
                    <a:ext uri="{FF2B5EF4-FFF2-40B4-BE49-F238E27FC236}">
                      <a16:creationId xmlns:a16="http://schemas.microsoft.com/office/drawing/2014/main" id="{D9B0F568-28A4-40D5-A98B-CE150252BBBD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93" name="Group 92">
                <a:extLst>
                  <a:ext uri="{FF2B5EF4-FFF2-40B4-BE49-F238E27FC236}">
                    <a16:creationId xmlns:a16="http://schemas.microsoft.com/office/drawing/2014/main" id="{A8B43EF7-FA1F-445B-9540-C417479D92D3}"/>
                  </a:ext>
                </a:extLst>
              </p:cNvPr>
              <p:cNvGrpSpPr/>
              <p:nvPr/>
            </p:nvGrpSpPr>
            <p:grpSpPr>
              <a:xfrm rot="10800000">
                <a:off x="9665237" y="3838294"/>
                <a:ext cx="218348" cy="291095"/>
                <a:chOff x="3548743" y="2623631"/>
                <a:chExt cx="263561" cy="290602"/>
              </a:xfrm>
            </p:grpSpPr>
            <p:cxnSp>
              <p:nvCxnSpPr>
                <p:cNvPr id="98" name="Straight Connector 97">
                  <a:extLst>
                    <a:ext uri="{FF2B5EF4-FFF2-40B4-BE49-F238E27FC236}">
                      <a16:creationId xmlns:a16="http://schemas.microsoft.com/office/drawing/2014/main" id="{D28F018B-7EC4-4E46-9BF7-E51507E1EF38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9" name="Straight Connector 98">
                  <a:extLst>
                    <a:ext uri="{FF2B5EF4-FFF2-40B4-BE49-F238E27FC236}">
                      <a16:creationId xmlns:a16="http://schemas.microsoft.com/office/drawing/2014/main" id="{D00D4C5C-D61E-4AD5-B08D-5441B74F02A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94" name="Group 93">
                <a:extLst>
                  <a:ext uri="{FF2B5EF4-FFF2-40B4-BE49-F238E27FC236}">
                    <a16:creationId xmlns:a16="http://schemas.microsoft.com/office/drawing/2014/main" id="{80DC4F4A-CE1F-4940-B74A-4D1DE5F0D277}"/>
                  </a:ext>
                </a:extLst>
              </p:cNvPr>
              <p:cNvGrpSpPr/>
              <p:nvPr/>
            </p:nvGrpSpPr>
            <p:grpSpPr>
              <a:xfrm rot="10800000">
                <a:off x="9446996" y="3838294"/>
                <a:ext cx="218348" cy="291095"/>
                <a:chOff x="3548743" y="2623631"/>
                <a:chExt cx="263561" cy="290602"/>
              </a:xfrm>
            </p:grpSpPr>
            <p:cxnSp>
              <p:nvCxnSpPr>
                <p:cNvPr id="96" name="Straight Connector 95">
                  <a:extLst>
                    <a:ext uri="{FF2B5EF4-FFF2-40B4-BE49-F238E27FC236}">
                      <a16:creationId xmlns:a16="http://schemas.microsoft.com/office/drawing/2014/main" id="{E43850A4-8551-496A-AAF7-83B3E957924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7" name="Straight Connector 96">
                  <a:extLst>
                    <a:ext uri="{FF2B5EF4-FFF2-40B4-BE49-F238E27FC236}">
                      <a16:creationId xmlns:a16="http://schemas.microsoft.com/office/drawing/2014/main" id="{31C668B5-1525-4E19-BC2B-14C0BB1EF18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95" name="Straight Connector 94">
                <a:extLst>
                  <a:ext uri="{FF2B5EF4-FFF2-40B4-BE49-F238E27FC236}">
                    <a16:creationId xmlns:a16="http://schemas.microsoft.com/office/drawing/2014/main" id="{BAAB1196-CE07-4004-BA97-2AC1EBDE37CC}"/>
                  </a:ext>
                </a:extLst>
              </p:cNvPr>
              <p:cNvCxnSpPr>
                <a:cxnSpLocks/>
              </p:cNvCxnSpPr>
              <p:nvPr/>
            </p:nvCxnSpPr>
            <p:spPr>
              <a:xfrm rot="10800000" flipV="1">
                <a:off x="9391502" y="3840281"/>
                <a:ext cx="55708" cy="149678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72" name="Straight Connector 71">
              <a:extLst>
                <a:ext uri="{FF2B5EF4-FFF2-40B4-BE49-F238E27FC236}">
                  <a16:creationId xmlns:a16="http://schemas.microsoft.com/office/drawing/2014/main" id="{C4D40C0F-805D-4811-B82B-7A971BCAC676}"/>
                </a:ext>
              </a:extLst>
            </p:cNvPr>
            <p:cNvCxnSpPr>
              <a:cxnSpLocks/>
            </p:cNvCxnSpPr>
            <p:nvPr/>
          </p:nvCxnSpPr>
          <p:spPr>
            <a:xfrm>
              <a:off x="2001986" y="2729537"/>
              <a:ext cx="0" cy="116593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3" name="Straight Connector 152">
              <a:extLst>
                <a:ext uri="{FF2B5EF4-FFF2-40B4-BE49-F238E27FC236}">
                  <a16:creationId xmlns:a16="http://schemas.microsoft.com/office/drawing/2014/main" id="{CFD7C63E-6ADD-4026-A1F9-B0E6D0F07E46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214986" y="4074063"/>
              <a:ext cx="638454" cy="294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63" name="Group 162">
              <a:extLst>
                <a:ext uri="{FF2B5EF4-FFF2-40B4-BE49-F238E27FC236}">
                  <a16:creationId xmlns:a16="http://schemas.microsoft.com/office/drawing/2014/main" id="{C35AC96F-8ACB-4242-971B-33F2B4BB7FA8}"/>
                </a:ext>
              </a:extLst>
            </p:cNvPr>
            <p:cNvGrpSpPr/>
            <p:nvPr/>
          </p:nvGrpSpPr>
          <p:grpSpPr>
            <a:xfrm flipV="1">
              <a:off x="1815168" y="3897263"/>
              <a:ext cx="373658" cy="217606"/>
              <a:chOff x="1360627" y="3631962"/>
              <a:chExt cx="373658" cy="217606"/>
            </a:xfrm>
          </p:grpSpPr>
          <p:grpSp>
            <p:nvGrpSpPr>
              <p:cNvPr id="159" name="Group 158">
                <a:extLst>
                  <a:ext uri="{FF2B5EF4-FFF2-40B4-BE49-F238E27FC236}">
                    <a16:creationId xmlns:a16="http://schemas.microsoft.com/office/drawing/2014/main" id="{5205B488-B5D6-4174-A23C-E235D808BFC1}"/>
                  </a:ext>
                </a:extLst>
              </p:cNvPr>
              <p:cNvGrpSpPr/>
              <p:nvPr/>
            </p:nvGrpSpPr>
            <p:grpSpPr>
              <a:xfrm>
                <a:off x="1360627" y="3631962"/>
                <a:ext cx="365760" cy="71935"/>
                <a:chOff x="1360627" y="3631962"/>
                <a:chExt cx="365760" cy="71935"/>
              </a:xfrm>
            </p:grpSpPr>
            <p:cxnSp>
              <p:nvCxnSpPr>
                <p:cNvPr id="157" name="Straight Connector 156">
                  <a:extLst>
                    <a:ext uri="{FF2B5EF4-FFF2-40B4-BE49-F238E27FC236}">
                      <a16:creationId xmlns:a16="http://schemas.microsoft.com/office/drawing/2014/main" id="{0F026405-EC34-4123-9EFE-43FBC7D4AD6F}"/>
                    </a:ext>
                  </a:extLst>
                </p:cNvPr>
                <p:cNvCxnSpPr/>
                <p:nvPr/>
              </p:nvCxnSpPr>
              <p:spPr>
                <a:xfrm>
                  <a:off x="1360627" y="363196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8" name="Straight Connector 157">
                  <a:extLst>
                    <a:ext uri="{FF2B5EF4-FFF2-40B4-BE49-F238E27FC236}">
                      <a16:creationId xmlns:a16="http://schemas.microsoft.com/office/drawing/2014/main" id="{6E1C9834-C081-4B70-9F52-F85302B67A5D}"/>
                    </a:ext>
                  </a:extLst>
                </p:cNvPr>
                <p:cNvCxnSpPr/>
                <p:nvPr/>
              </p:nvCxnSpPr>
              <p:spPr>
                <a:xfrm>
                  <a:off x="1425247" y="370389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60" name="Group 159">
                <a:extLst>
                  <a:ext uri="{FF2B5EF4-FFF2-40B4-BE49-F238E27FC236}">
                    <a16:creationId xmlns:a16="http://schemas.microsoft.com/office/drawing/2014/main" id="{CA8D76F7-A340-446A-9408-5FA8FD1E9D1A}"/>
                  </a:ext>
                </a:extLst>
              </p:cNvPr>
              <p:cNvGrpSpPr/>
              <p:nvPr/>
            </p:nvGrpSpPr>
            <p:grpSpPr>
              <a:xfrm>
                <a:off x="1368525" y="3777633"/>
                <a:ext cx="365760" cy="71935"/>
                <a:chOff x="1360627" y="3631962"/>
                <a:chExt cx="365760" cy="71935"/>
              </a:xfrm>
            </p:grpSpPr>
            <p:cxnSp>
              <p:nvCxnSpPr>
                <p:cNvPr id="161" name="Straight Connector 160">
                  <a:extLst>
                    <a:ext uri="{FF2B5EF4-FFF2-40B4-BE49-F238E27FC236}">
                      <a16:creationId xmlns:a16="http://schemas.microsoft.com/office/drawing/2014/main" id="{E844EFFE-542F-4327-B68F-20BA2195C3F3}"/>
                    </a:ext>
                  </a:extLst>
                </p:cNvPr>
                <p:cNvCxnSpPr/>
                <p:nvPr/>
              </p:nvCxnSpPr>
              <p:spPr>
                <a:xfrm>
                  <a:off x="1360627" y="363196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2" name="Straight Connector 161">
                  <a:extLst>
                    <a:ext uri="{FF2B5EF4-FFF2-40B4-BE49-F238E27FC236}">
                      <a16:creationId xmlns:a16="http://schemas.microsoft.com/office/drawing/2014/main" id="{ECB3E447-F5BD-4F13-9C10-9C4F7EF2B2BA}"/>
                    </a:ext>
                  </a:extLst>
                </p:cNvPr>
                <p:cNvCxnSpPr/>
                <p:nvPr/>
              </p:nvCxnSpPr>
              <p:spPr>
                <a:xfrm>
                  <a:off x="1425247" y="370389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cxnSp>
          <p:nvCxnSpPr>
            <p:cNvPr id="165" name="Straight Connector 164">
              <a:extLst>
                <a:ext uri="{FF2B5EF4-FFF2-40B4-BE49-F238E27FC236}">
                  <a16:creationId xmlns:a16="http://schemas.microsoft.com/office/drawing/2014/main" id="{5A750D59-8F31-4944-BD75-D28A2724737B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994088" y="4114862"/>
              <a:ext cx="7898" cy="142254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76" name="Group 175">
              <a:extLst>
                <a:ext uri="{FF2B5EF4-FFF2-40B4-BE49-F238E27FC236}">
                  <a16:creationId xmlns:a16="http://schemas.microsoft.com/office/drawing/2014/main" id="{B60B7F4F-EBF8-45A1-BC71-E0D2663CBE03}"/>
                </a:ext>
              </a:extLst>
            </p:cNvPr>
            <p:cNvGrpSpPr/>
            <p:nvPr/>
          </p:nvGrpSpPr>
          <p:grpSpPr>
            <a:xfrm>
              <a:off x="4788920" y="5812925"/>
              <a:ext cx="365760" cy="128268"/>
              <a:chOff x="1360627" y="3631962"/>
              <a:chExt cx="365760" cy="128268"/>
            </a:xfrm>
          </p:grpSpPr>
          <p:grpSp>
            <p:nvGrpSpPr>
              <p:cNvPr id="177" name="Group 176">
                <a:extLst>
                  <a:ext uri="{FF2B5EF4-FFF2-40B4-BE49-F238E27FC236}">
                    <a16:creationId xmlns:a16="http://schemas.microsoft.com/office/drawing/2014/main" id="{0B57E73C-B863-4BA1-8FAE-C0E61645FDA4}"/>
                  </a:ext>
                </a:extLst>
              </p:cNvPr>
              <p:cNvGrpSpPr/>
              <p:nvPr/>
            </p:nvGrpSpPr>
            <p:grpSpPr>
              <a:xfrm>
                <a:off x="1360627" y="3631962"/>
                <a:ext cx="365760" cy="71935"/>
                <a:chOff x="1360627" y="3631962"/>
                <a:chExt cx="365760" cy="71935"/>
              </a:xfrm>
            </p:grpSpPr>
            <p:cxnSp>
              <p:nvCxnSpPr>
                <p:cNvPr id="181" name="Straight Connector 180">
                  <a:extLst>
                    <a:ext uri="{FF2B5EF4-FFF2-40B4-BE49-F238E27FC236}">
                      <a16:creationId xmlns:a16="http://schemas.microsoft.com/office/drawing/2014/main" id="{FD69425D-A377-4993-82D5-77F1B8DEBC26}"/>
                    </a:ext>
                  </a:extLst>
                </p:cNvPr>
                <p:cNvCxnSpPr/>
                <p:nvPr/>
              </p:nvCxnSpPr>
              <p:spPr>
                <a:xfrm>
                  <a:off x="1360627" y="363196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2" name="Straight Connector 181">
                  <a:extLst>
                    <a:ext uri="{FF2B5EF4-FFF2-40B4-BE49-F238E27FC236}">
                      <a16:creationId xmlns:a16="http://schemas.microsoft.com/office/drawing/2014/main" id="{72B07FDF-C993-4987-A434-02E81A910B2C}"/>
                    </a:ext>
                  </a:extLst>
                </p:cNvPr>
                <p:cNvCxnSpPr/>
                <p:nvPr/>
              </p:nvCxnSpPr>
              <p:spPr>
                <a:xfrm>
                  <a:off x="1425247" y="370389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79" name="Straight Connector 178">
                <a:extLst>
                  <a:ext uri="{FF2B5EF4-FFF2-40B4-BE49-F238E27FC236}">
                    <a16:creationId xmlns:a16="http://schemas.microsoft.com/office/drawing/2014/main" id="{055EC15E-D382-4CB1-A6A0-972251381CD6}"/>
                  </a:ext>
                </a:extLst>
              </p:cNvPr>
              <p:cNvCxnSpPr/>
              <p:nvPr/>
            </p:nvCxnSpPr>
            <p:spPr>
              <a:xfrm>
                <a:off x="1478661" y="3760230"/>
                <a:ext cx="13716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84" name="Rectangle 183">
                  <a:extLst>
                    <a:ext uri="{FF2B5EF4-FFF2-40B4-BE49-F238E27FC236}">
                      <a16:creationId xmlns:a16="http://schemas.microsoft.com/office/drawing/2014/main" id="{E4B90A1B-C77E-4C16-BAE7-74E8101B8944}"/>
                    </a:ext>
                  </a:extLst>
                </p:cNvPr>
                <p:cNvSpPr/>
                <p:nvPr/>
              </p:nvSpPr>
              <p:spPr>
                <a:xfrm>
                  <a:off x="1629813" y="3614510"/>
                  <a:ext cx="41069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84" name="Rectangle 183">
                  <a:extLst>
                    <a:ext uri="{FF2B5EF4-FFF2-40B4-BE49-F238E27FC236}">
                      <a16:creationId xmlns:a16="http://schemas.microsoft.com/office/drawing/2014/main" id="{E4B90A1B-C77E-4C16-BAE7-74E8101B8944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629813" y="3614510"/>
                  <a:ext cx="410690" cy="369332"/>
                </a:xfrm>
                <a:prstGeom prst="rect">
                  <a:avLst/>
                </a:prstGeom>
                <a:blipFill>
                  <a:blip r:embed="rId8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86" name="Oval 185">
              <a:extLst>
                <a:ext uri="{FF2B5EF4-FFF2-40B4-BE49-F238E27FC236}">
                  <a16:creationId xmlns:a16="http://schemas.microsoft.com/office/drawing/2014/main" id="{CDC59343-9C03-440C-9C57-08CEEDADFEAD}"/>
                </a:ext>
              </a:extLst>
            </p:cNvPr>
            <p:cNvSpPr/>
            <p:nvPr/>
          </p:nvSpPr>
          <p:spPr>
            <a:xfrm>
              <a:off x="3049964" y="4553935"/>
              <a:ext cx="365760" cy="369331"/>
            </a:xfrm>
            <a:prstGeom prst="ellipse">
              <a:avLst/>
            </a:prstGeom>
            <a:noFill/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87" name="Straight Connector 186">
              <a:extLst>
                <a:ext uri="{FF2B5EF4-FFF2-40B4-BE49-F238E27FC236}">
                  <a16:creationId xmlns:a16="http://schemas.microsoft.com/office/drawing/2014/main" id="{89156AAF-E826-413E-88B2-0024315D5FDA}"/>
                </a:ext>
              </a:extLst>
            </p:cNvPr>
            <p:cNvCxnSpPr>
              <a:cxnSpLocks/>
            </p:cNvCxnSpPr>
            <p:nvPr/>
          </p:nvCxnSpPr>
          <p:spPr>
            <a:xfrm>
              <a:off x="3244070" y="4916106"/>
              <a:ext cx="0" cy="62146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8" name="Straight Connector 187">
              <a:extLst>
                <a:ext uri="{FF2B5EF4-FFF2-40B4-BE49-F238E27FC236}">
                  <a16:creationId xmlns:a16="http://schemas.microsoft.com/office/drawing/2014/main" id="{B5C00CB7-836B-4B9C-A8B7-073D1A5E8A68}"/>
                </a:ext>
              </a:extLst>
            </p:cNvPr>
            <p:cNvCxnSpPr>
              <a:cxnSpLocks/>
            </p:cNvCxnSpPr>
            <p:nvPr/>
          </p:nvCxnSpPr>
          <p:spPr>
            <a:xfrm>
              <a:off x="3228077" y="4074063"/>
              <a:ext cx="6832" cy="47987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91" name="Rectangle 190">
                  <a:extLst>
                    <a:ext uri="{FF2B5EF4-FFF2-40B4-BE49-F238E27FC236}">
                      <a16:creationId xmlns:a16="http://schemas.microsoft.com/office/drawing/2014/main" id="{19EE5356-F6F0-491D-85ED-FCE76BF5D3A3}"/>
                    </a:ext>
                  </a:extLst>
                </p:cNvPr>
                <p:cNvSpPr/>
                <p:nvPr/>
              </p:nvSpPr>
              <p:spPr>
                <a:xfrm>
                  <a:off x="3029564" y="4616910"/>
                  <a:ext cx="41069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 smtClean="0">
                            <a:latin typeface="Cambria Math" panose="02040503050406030204" pitchFamily="18" charset="0"/>
                          </a:rPr>
                          <m:t>+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91" name="Rectangle 190">
                  <a:extLst>
                    <a:ext uri="{FF2B5EF4-FFF2-40B4-BE49-F238E27FC236}">
                      <a16:creationId xmlns:a16="http://schemas.microsoft.com/office/drawing/2014/main" id="{19EE5356-F6F0-491D-85ED-FCE76BF5D3A3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029564" y="4616910"/>
                  <a:ext cx="410690" cy="369332"/>
                </a:xfrm>
                <a:prstGeom prst="rect">
                  <a:avLst/>
                </a:prstGeom>
                <a:blipFill>
                  <a:blip r:embed="rId9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92" name="Rectangle 191">
                  <a:extLst>
                    <a:ext uri="{FF2B5EF4-FFF2-40B4-BE49-F238E27FC236}">
                      <a16:creationId xmlns:a16="http://schemas.microsoft.com/office/drawing/2014/main" id="{0D1DA864-DAD3-4F68-8506-46676A66B4A8}"/>
                    </a:ext>
                  </a:extLst>
                </p:cNvPr>
                <p:cNvSpPr/>
                <p:nvPr/>
              </p:nvSpPr>
              <p:spPr>
                <a:xfrm>
                  <a:off x="3022732" y="4466046"/>
                  <a:ext cx="41069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92" name="Rectangle 191">
                  <a:extLst>
                    <a:ext uri="{FF2B5EF4-FFF2-40B4-BE49-F238E27FC236}">
                      <a16:creationId xmlns:a16="http://schemas.microsoft.com/office/drawing/2014/main" id="{0D1DA864-DAD3-4F68-8506-46676A66B4A8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022732" y="4466046"/>
                  <a:ext cx="410690" cy="369332"/>
                </a:xfrm>
                <a:prstGeom prst="rect">
                  <a:avLst/>
                </a:prstGeom>
                <a:blipFill>
                  <a:blip r:embed="rId10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81" name="Straight Connector 80">
              <a:extLst>
                <a:ext uri="{FF2B5EF4-FFF2-40B4-BE49-F238E27FC236}">
                  <a16:creationId xmlns:a16="http://schemas.microsoft.com/office/drawing/2014/main" id="{F5FC3FA3-65BE-47A2-8246-6B73C4E81862}"/>
                </a:ext>
              </a:extLst>
            </p:cNvPr>
            <p:cNvCxnSpPr/>
            <p:nvPr/>
          </p:nvCxnSpPr>
          <p:spPr>
            <a:xfrm>
              <a:off x="4351534" y="2732182"/>
              <a:ext cx="0" cy="27276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1">
              <a:extLst>
                <a:ext uri="{FF2B5EF4-FFF2-40B4-BE49-F238E27FC236}">
                  <a16:creationId xmlns:a16="http://schemas.microsoft.com/office/drawing/2014/main" id="{9BC7E08E-0510-422C-83B2-9CB7E6A92A17}"/>
                </a:ext>
              </a:extLst>
            </p:cNvPr>
            <p:cNvCxnSpPr>
              <a:cxnSpLocks/>
            </p:cNvCxnSpPr>
            <p:nvPr/>
          </p:nvCxnSpPr>
          <p:spPr>
            <a:xfrm>
              <a:off x="4372019" y="3666222"/>
              <a:ext cx="0" cy="93279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84" name="Group 83">
              <a:extLst>
                <a:ext uri="{FF2B5EF4-FFF2-40B4-BE49-F238E27FC236}">
                  <a16:creationId xmlns:a16="http://schemas.microsoft.com/office/drawing/2014/main" id="{FAB47D43-F71C-4B3B-A554-999EF85E7DBC}"/>
                </a:ext>
              </a:extLst>
            </p:cNvPr>
            <p:cNvGrpSpPr/>
            <p:nvPr/>
          </p:nvGrpSpPr>
          <p:grpSpPr>
            <a:xfrm rot="16200000">
              <a:off x="4068850" y="4775095"/>
              <a:ext cx="660991" cy="298206"/>
              <a:chOff x="9391502" y="3838294"/>
              <a:chExt cx="660991" cy="298206"/>
            </a:xfrm>
          </p:grpSpPr>
          <p:grpSp>
            <p:nvGrpSpPr>
              <p:cNvPr id="85" name="Group 84">
                <a:extLst>
                  <a:ext uri="{FF2B5EF4-FFF2-40B4-BE49-F238E27FC236}">
                    <a16:creationId xmlns:a16="http://schemas.microsoft.com/office/drawing/2014/main" id="{BE369663-D720-44CB-A91C-204BC64E0C97}"/>
                  </a:ext>
                </a:extLst>
              </p:cNvPr>
              <p:cNvGrpSpPr/>
              <p:nvPr/>
            </p:nvGrpSpPr>
            <p:grpSpPr>
              <a:xfrm rot="10800000">
                <a:off x="9883480" y="3845406"/>
                <a:ext cx="169013" cy="291094"/>
                <a:chOff x="3608294" y="2623632"/>
                <a:chExt cx="204010" cy="290601"/>
              </a:xfrm>
            </p:grpSpPr>
            <p:cxnSp>
              <p:nvCxnSpPr>
                <p:cNvPr id="104" name="Straight Connector 103">
                  <a:extLst>
                    <a:ext uri="{FF2B5EF4-FFF2-40B4-BE49-F238E27FC236}">
                      <a16:creationId xmlns:a16="http://schemas.microsoft.com/office/drawing/2014/main" id="{BAF52A3D-0BD8-465C-9DAA-A6A4508047A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5" name="Straight Connector 104">
                  <a:extLst>
                    <a:ext uri="{FF2B5EF4-FFF2-40B4-BE49-F238E27FC236}">
                      <a16:creationId xmlns:a16="http://schemas.microsoft.com/office/drawing/2014/main" id="{B145628F-EE43-4195-BEEE-4ADAE74A956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86" name="Group 85">
                <a:extLst>
                  <a:ext uri="{FF2B5EF4-FFF2-40B4-BE49-F238E27FC236}">
                    <a16:creationId xmlns:a16="http://schemas.microsoft.com/office/drawing/2014/main" id="{210D645A-43A0-4987-BEFF-3E2E49A2976E}"/>
                  </a:ext>
                </a:extLst>
              </p:cNvPr>
              <p:cNvGrpSpPr/>
              <p:nvPr/>
            </p:nvGrpSpPr>
            <p:grpSpPr>
              <a:xfrm rot="10800000">
                <a:off x="9665237" y="3838294"/>
                <a:ext cx="218348" cy="291095"/>
                <a:chOff x="3548743" y="2623631"/>
                <a:chExt cx="263561" cy="290602"/>
              </a:xfrm>
            </p:grpSpPr>
            <p:cxnSp>
              <p:nvCxnSpPr>
                <p:cNvPr id="102" name="Straight Connector 101">
                  <a:extLst>
                    <a:ext uri="{FF2B5EF4-FFF2-40B4-BE49-F238E27FC236}">
                      <a16:creationId xmlns:a16="http://schemas.microsoft.com/office/drawing/2014/main" id="{CCBC4596-B8DB-4CA2-AF42-9C73456457D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3" name="Straight Connector 102">
                  <a:extLst>
                    <a:ext uri="{FF2B5EF4-FFF2-40B4-BE49-F238E27FC236}">
                      <a16:creationId xmlns:a16="http://schemas.microsoft.com/office/drawing/2014/main" id="{907D83DC-D3CD-4055-B00C-7C1E4312C9A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87" name="Group 86">
                <a:extLst>
                  <a:ext uri="{FF2B5EF4-FFF2-40B4-BE49-F238E27FC236}">
                    <a16:creationId xmlns:a16="http://schemas.microsoft.com/office/drawing/2014/main" id="{A39E523B-DF66-4EE2-B8F3-BDCC6E49E63D}"/>
                  </a:ext>
                </a:extLst>
              </p:cNvPr>
              <p:cNvGrpSpPr/>
              <p:nvPr/>
            </p:nvGrpSpPr>
            <p:grpSpPr>
              <a:xfrm rot="10800000">
                <a:off x="9446996" y="3838294"/>
                <a:ext cx="218348" cy="291095"/>
                <a:chOff x="3548743" y="2623631"/>
                <a:chExt cx="263561" cy="290602"/>
              </a:xfrm>
            </p:grpSpPr>
            <p:cxnSp>
              <p:nvCxnSpPr>
                <p:cNvPr id="89" name="Straight Connector 88">
                  <a:extLst>
                    <a:ext uri="{FF2B5EF4-FFF2-40B4-BE49-F238E27FC236}">
                      <a16:creationId xmlns:a16="http://schemas.microsoft.com/office/drawing/2014/main" id="{93C5DE2D-FDBF-4DD3-BB01-3D46240DA3F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0" name="Straight Connector 89">
                  <a:extLst>
                    <a:ext uri="{FF2B5EF4-FFF2-40B4-BE49-F238E27FC236}">
                      <a16:creationId xmlns:a16="http://schemas.microsoft.com/office/drawing/2014/main" id="{57BF886D-1B6F-4643-B25A-4B2D170258B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88" name="Straight Connector 87">
                <a:extLst>
                  <a:ext uri="{FF2B5EF4-FFF2-40B4-BE49-F238E27FC236}">
                    <a16:creationId xmlns:a16="http://schemas.microsoft.com/office/drawing/2014/main" id="{17ABBD83-FE7B-40F3-BF17-778E6FC74686}"/>
                  </a:ext>
                </a:extLst>
              </p:cNvPr>
              <p:cNvCxnSpPr>
                <a:cxnSpLocks/>
              </p:cNvCxnSpPr>
              <p:nvPr/>
            </p:nvCxnSpPr>
            <p:spPr>
              <a:xfrm rot="10800000" flipV="1">
                <a:off x="9391502" y="3840281"/>
                <a:ext cx="55708" cy="149678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06" name="Straight Connector 105">
              <a:extLst>
                <a:ext uri="{FF2B5EF4-FFF2-40B4-BE49-F238E27FC236}">
                  <a16:creationId xmlns:a16="http://schemas.microsoft.com/office/drawing/2014/main" id="{8CA96B4B-1A79-42C0-9829-A86FCC208377}"/>
                </a:ext>
              </a:extLst>
            </p:cNvPr>
            <p:cNvCxnSpPr>
              <a:cxnSpLocks/>
            </p:cNvCxnSpPr>
            <p:nvPr/>
          </p:nvCxnSpPr>
          <p:spPr>
            <a:xfrm>
              <a:off x="4405350" y="5256362"/>
              <a:ext cx="0" cy="28104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7" name="Straight Connector 106">
              <a:extLst>
                <a:ext uri="{FF2B5EF4-FFF2-40B4-BE49-F238E27FC236}">
                  <a16:creationId xmlns:a16="http://schemas.microsoft.com/office/drawing/2014/main" id="{6C06FF0D-C6B0-417C-A732-4C7615E7D06E}"/>
                </a:ext>
              </a:extLst>
            </p:cNvPr>
            <p:cNvCxnSpPr/>
            <p:nvPr/>
          </p:nvCxnSpPr>
          <p:spPr>
            <a:xfrm rot="5400000" flipH="1">
              <a:off x="3859013" y="4064031"/>
              <a:ext cx="228600" cy="0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Straight Connector 107">
              <a:extLst>
                <a:ext uri="{FF2B5EF4-FFF2-40B4-BE49-F238E27FC236}">
                  <a16:creationId xmlns:a16="http://schemas.microsoft.com/office/drawing/2014/main" id="{3F208530-7886-4408-8F9A-A3763B2DF38D}"/>
                </a:ext>
              </a:extLst>
            </p:cNvPr>
            <p:cNvCxnSpPr/>
            <p:nvPr/>
          </p:nvCxnSpPr>
          <p:spPr>
            <a:xfrm rot="5400000" flipH="1">
              <a:off x="3756729" y="4065343"/>
              <a:ext cx="228600" cy="0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10" name="Rectangle 109">
                  <a:extLst>
                    <a:ext uri="{FF2B5EF4-FFF2-40B4-BE49-F238E27FC236}">
                      <a16:creationId xmlns:a16="http://schemas.microsoft.com/office/drawing/2014/main" id="{37A072EA-9E93-434D-ABA3-443BFF495F67}"/>
                    </a:ext>
                  </a:extLst>
                </p:cNvPr>
                <p:cNvSpPr/>
                <p:nvPr/>
              </p:nvSpPr>
              <p:spPr>
                <a:xfrm>
                  <a:off x="3804639" y="4539535"/>
                  <a:ext cx="488403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10" name="Rectangle 109">
                  <a:extLst>
                    <a:ext uri="{FF2B5EF4-FFF2-40B4-BE49-F238E27FC236}">
                      <a16:creationId xmlns:a16="http://schemas.microsoft.com/office/drawing/2014/main" id="{37A072EA-9E93-434D-ABA3-443BFF495F67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804639" y="4539535"/>
                  <a:ext cx="488403" cy="369332"/>
                </a:xfrm>
                <a:prstGeom prst="rect">
                  <a:avLst/>
                </a:prstGeom>
                <a:blipFill>
                  <a:blip r:embed="rId11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grpSp>
          <p:nvGrpSpPr>
            <p:cNvPr id="83" name="Group 82">
              <a:extLst>
                <a:ext uri="{FF2B5EF4-FFF2-40B4-BE49-F238E27FC236}">
                  <a16:creationId xmlns:a16="http://schemas.microsoft.com/office/drawing/2014/main" id="{51C656D4-5E15-4821-A0AC-E80CCD7BBE4C}"/>
                </a:ext>
              </a:extLst>
            </p:cNvPr>
            <p:cNvGrpSpPr/>
            <p:nvPr/>
          </p:nvGrpSpPr>
          <p:grpSpPr>
            <a:xfrm>
              <a:off x="5554761" y="4690821"/>
              <a:ext cx="298207" cy="655225"/>
              <a:chOff x="4147623" y="3609324"/>
              <a:chExt cx="297702" cy="790900"/>
            </a:xfrm>
          </p:grpSpPr>
          <p:grpSp>
            <p:nvGrpSpPr>
              <p:cNvPr id="91" name="Group 90">
                <a:extLst>
                  <a:ext uri="{FF2B5EF4-FFF2-40B4-BE49-F238E27FC236}">
                    <a16:creationId xmlns:a16="http://schemas.microsoft.com/office/drawing/2014/main" id="{8FD3A6B3-5585-4AA4-BF0B-465258FFCDC2}"/>
                  </a:ext>
                </a:extLst>
              </p:cNvPr>
              <p:cNvGrpSpPr/>
              <p:nvPr/>
            </p:nvGrpSpPr>
            <p:grpSpPr>
              <a:xfrm rot="16200000">
                <a:off x="4190919" y="4152918"/>
                <a:ext cx="204010" cy="290601"/>
                <a:chOff x="3608294" y="2623632"/>
                <a:chExt cx="204010" cy="290601"/>
              </a:xfrm>
            </p:grpSpPr>
            <p:cxnSp>
              <p:nvCxnSpPr>
                <p:cNvPr id="129" name="Straight Connector 128">
                  <a:extLst>
                    <a:ext uri="{FF2B5EF4-FFF2-40B4-BE49-F238E27FC236}">
                      <a16:creationId xmlns:a16="http://schemas.microsoft.com/office/drawing/2014/main" id="{3F895DEA-72DF-4130-8275-3EACCB6F2AE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0" name="Straight Connector 129">
                  <a:extLst>
                    <a:ext uri="{FF2B5EF4-FFF2-40B4-BE49-F238E27FC236}">
                      <a16:creationId xmlns:a16="http://schemas.microsoft.com/office/drawing/2014/main" id="{6D5347F0-6AD3-48B0-A0C2-BC06B84633B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09" name="Group 108">
                <a:extLst>
                  <a:ext uri="{FF2B5EF4-FFF2-40B4-BE49-F238E27FC236}">
                    <a16:creationId xmlns:a16="http://schemas.microsoft.com/office/drawing/2014/main" id="{EF3B1AA7-71F8-4EB7-A254-2F372F12FCBE}"/>
                  </a:ext>
                </a:extLst>
              </p:cNvPr>
              <p:cNvGrpSpPr/>
              <p:nvPr/>
            </p:nvGrpSpPr>
            <p:grpSpPr>
              <a:xfrm rot="16200000">
                <a:off x="4168243" y="3919260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115" name="Straight Connector 114">
                  <a:extLst>
                    <a:ext uri="{FF2B5EF4-FFF2-40B4-BE49-F238E27FC236}">
                      <a16:creationId xmlns:a16="http://schemas.microsoft.com/office/drawing/2014/main" id="{C95E9E0E-39D6-40F3-9EB0-5CECF77EAAC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7" name="Straight Connector 126">
                  <a:extLst>
                    <a:ext uri="{FF2B5EF4-FFF2-40B4-BE49-F238E27FC236}">
                      <a16:creationId xmlns:a16="http://schemas.microsoft.com/office/drawing/2014/main" id="{31DD3E12-2D5F-4E00-956D-FEFEC4935B5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11" name="Group 110">
                <a:extLst>
                  <a:ext uri="{FF2B5EF4-FFF2-40B4-BE49-F238E27FC236}">
                    <a16:creationId xmlns:a16="http://schemas.microsoft.com/office/drawing/2014/main" id="{090C7423-6453-4745-AD58-03BDC5B1D8E1}"/>
                  </a:ext>
                </a:extLst>
              </p:cNvPr>
              <p:cNvGrpSpPr/>
              <p:nvPr/>
            </p:nvGrpSpPr>
            <p:grpSpPr>
              <a:xfrm rot="16200000">
                <a:off x="4168243" y="3655828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113" name="Straight Connector 112">
                  <a:extLst>
                    <a:ext uri="{FF2B5EF4-FFF2-40B4-BE49-F238E27FC236}">
                      <a16:creationId xmlns:a16="http://schemas.microsoft.com/office/drawing/2014/main" id="{7F7BB193-12AB-469D-9677-C7320708456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4" name="Straight Connector 113">
                  <a:extLst>
                    <a:ext uri="{FF2B5EF4-FFF2-40B4-BE49-F238E27FC236}">
                      <a16:creationId xmlns:a16="http://schemas.microsoft.com/office/drawing/2014/main" id="{3D4DE5CC-2735-4CBC-BFE9-39B04DBA161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12" name="Straight Connector 111">
                <a:extLst>
                  <a:ext uri="{FF2B5EF4-FFF2-40B4-BE49-F238E27FC236}">
                    <a16:creationId xmlns:a16="http://schemas.microsoft.com/office/drawing/2014/main" id="{3395EFCE-C23A-4ED8-B71F-AAED23C3FB7E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4308632" y="3609324"/>
                <a:ext cx="134708" cy="60283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31" name="Straight Connector 130">
              <a:extLst>
                <a:ext uri="{FF2B5EF4-FFF2-40B4-BE49-F238E27FC236}">
                  <a16:creationId xmlns:a16="http://schemas.microsoft.com/office/drawing/2014/main" id="{09C7CB5F-5645-49FF-87A1-875ADC4D722B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716043" y="5346046"/>
              <a:ext cx="0" cy="191363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2" name="Rectangle 131">
                  <a:extLst>
                    <a:ext uri="{FF2B5EF4-FFF2-40B4-BE49-F238E27FC236}">
                      <a16:creationId xmlns:a16="http://schemas.microsoft.com/office/drawing/2014/main" id="{CA7AA1E2-E3FE-4C64-B510-639F669112F0}"/>
                    </a:ext>
                  </a:extLst>
                </p:cNvPr>
                <p:cNvSpPr/>
                <p:nvPr/>
              </p:nvSpPr>
              <p:spPr>
                <a:xfrm>
                  <a:off x="5852968" y="4825297"/>
                  <a:ext cx="504562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𝐸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32" name="Rectangle 131">
                  <a:extLst>
                    <a:ext uri="{FF2B5EF4-FFF2-40B4-BE49-F238E27FC236}">
                      <a16:creationId xmlns:a16="http://schemas.microsoft.com/office/drawing/2014/main" id="{CA7AA1E2-E3FE-4C64-B510-639F669112F0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852968" y="4825297"/>
                  <a:ext cx="504562" cy="369332"/>
                </a:xfrm>
                <a:prstGeom prst="rect">
                  <a:avLst/>
                </a:prstGeom>
                <a:blipFill>
                  <a:blip r:embed="rId1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941DFDEC-1F38-4B8A-A485-7E4B56EE5F1C}"/>
                </a:ext>
              </a:extLst>
            </p:cNvPr>
            <p:cNvSpPr/>
            <p:nvPr/>
          </p:nvSpPr>
          <p:spPr>
            <a:xfrm>
              <a:off x="5706426" y="4488317"/>
              <a:ext cx="45720" cy="4572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6" name="Rectangle 135">
                  <a:extLst>
                    <a:ext uri="{FF2B5EF4-FFF2-40B4-BE49-F238E27FC236}">
                      <a16:creationId xmlns:a16="http://schemas.microsoft.com/office/drawing/2014/main" id="{190BCFFF-6761-47A4-AEF5-88BC93D7C12C}"/>
                    </a:ext>
                  </a:extLst>
                </p:cNvPr>
                <p:cNvSpPr/>
                <p:nvPr/>
              </p:nvSpPr>
              <p:spPr>
                <a:xfrm>
                  <a:off x="6615776" y="3472907"/>
                  <a:ext cx="647357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𝑜𝑢𝑡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36" name="Rectangle 135">
                  <a:extLst>
                    <a:ext uri="{FF2B5EF4-FFF2-40B4-BE49-F238E27FC236}">
                      <a16:creationId xmlns:a16="http://schemas.microsoft.com/office/drawing/2014/main" id="{190BCFFF-6761-47A4-AEF5-88BC93D7C12C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615776" y="3472907"/>
                  <a:ext cx="647357" cy="369332"/>
                </a:xfrm>
                <a:prstGeom prst="rect">
                  <a:avLst/>
                </a:prstGeom>
                <a:blipFill>
                  <a:blip r:embed="rId1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8A9F6A6B-433C-4948-80A3-0DD9AEB57AB9}"/>
              </a:ext>
            </a:extLst>
          </p:cNvPr>
          <p:cNvCxnSpPr>
            <a:cxnSpLocks/>
          </p:cNvCxnSpPr>
          <p:nvPr/>
        </p:nvCxnSpPr>
        <p:spPr>
          <a:xfrm flipH="1" flipV="1">
            <a:off x="6294215" y="4575116"/>
            <a:ext cx="1590019" cy="514803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6" name="Straight Arrow Connector 145">
            <a:extLst>
              <a:ext uri="{FF2B5EF4-FFF2-40B4-BE49-F238E27FC236}">
                <a16:creationId xmlns:a16="http://schemas.microsoft.com/office/drawing/2014/main" id="{F517DCC9-88C2-40AE-B746-B3D22B4BE2CE}"/>
              </a:ext>
            </a:extLst>
          </p:cNvPr>
          <p:cNvCxnSpPr>
            <a:cxnSpLocks/>
            <a:endCxn id="136" idx="3"/>
          </p:cNvCxnSpPr>
          <p:nvPr/>
        </p:nvCxnSpPr>
        <p:spPr>
          <a:xfrm flipH="1" flipV="1">
            <a:off x="7263133" y="3657573"/>
            <a:ext cx="995756" cy="276058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8" name="Content Placeholder 2">
            <a:extLst>
              <a:ext uri="{FF2B5EF4-FFF2-40B4-BE49-F238E27FC236}">
                <a16:creationId xmlns:a16="http://schemas.microsoft.com/office/drawing/2014/main" id="{E8BBDCE0-2F73-4F3C-A1CE-C8A0CEEA0D31}"/>
              </a:ext>
            </a:extLst>
          </p:cNvPr>
          <p:cNvSpPr txBox="1">
            <a:spLocks/>
          </p:cNvSpPr>
          <p:nvPr/>
        </p:nvSpPr>
        <p:spPr>
          <a:xfrm>
            <a:off x="7926021" y="1910190"/>
            <a:ext cx="1483435" cy="622954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FF0000"/>
                </a:solidFill>
              </a:rPr>
              <a:t>Voltages for minimum R</a:t>
            </a:r>
            <a:r>
              <a:rPr lang="en-US" sz="2400" baseline="-25000" dirty="0">
                <a:solidFill>
                  <a:srgbClr val="FF0000"/>
                </a:solidFill>
              </a:rPr>
              <a:t>E</a:t>
            </a:r>
          </a:p>
        </p:txBody>
      </p:sp>
      <p:cxnSp>
        <p:nvCxnSpPr>
          <p:cNvPr id="149" name="Straight Arrow Connector 148">
            <a:extLst>
              <a:ext uri="{FF2B5EF4-FFF2-40B4-BE49-F238E27FC236}">
                <a16:creationId xmlns:a16="http://schemas.microsoft.com/office/drawing/2014/main" id="{28408B87-6763-4808-933A-C2BB3E20116D}"/>
              </a:ext>
            </a:extLst>
          </p:cNvPr>
          <p:cNvCxnSpPr>
            <a:cxnSpLocks/>
          </p:cNvCxnSpPr>
          <p:nvPr/>
        </p:nvCxnSpPr>
        <p:spPr>
          <a:xfrm flipH="1">
            <a:off x="6339327" y="2784787"/>
            <a:ext cx="1726263" cy="2169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8" name="Group 17">
            <a:extLst>
              <a:ext uri="{FF2B5EF4-FFF2-40B4-BE49-F238E27FC236}">
                <a16:creationId xmlns:a16="http://schemas.microsoft.com/office/drawing/2014/main" id="{6848228D-B918-496B-A505-66EA19AF05FA}"/>
              </a:ext>
            </a:extLst>
          </p:cNvPr>
          <p:cNvGrpSpPr/>
          <p:nvPr/>
        </p:nvGrpSpPr>
        <p:grpSpPr>
          <a:xfrm>
            <a:off x="8393419" y="2757857"/>
            <a:ext cx="277506" cy="2749526"/>
            <a:chOff x="8877695" y="2754694"/>
            <a:chExt cx="277506" cy="2749526"/>
          </a:xfrm>
        </p:grpSpPr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747E0ECF-94FA-4D70-9F4A-AFC70EBF7C4A}"/>
                </a:ext>
              </a:extLst>
            </p:cNvPr>
            <p:cNvSpPr/>
            <p:nvPr/>
          </p:nvSpPr>
          <p:spPr>
            <a:xfrm>
              <a:off x="8877695" y="2761020"/>
              <a:ext cx="274320" cy="2743200"/>
            </a:xfrm>
            <a:prstGeom prst="rect">
              <a:avLst/>
            </a:prstGeom>
            <a:solidFill>
              <a:srgbClr val="66CCFF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4" name="Rectangle 133">
              <a:extLst>
                <a:ext uri="{FF2B5EF4-FFF2-40B4-BE49-F238E27FC236}">
                  <a16:creationId xmlns:a16="http://schemas.microsoft.com/office/drawing/2014/main" id="{8EB1A8F2-5216-4BCB-BFC8-1B1293804227}"/>
                </a:ext>
              </a:extLst>
            </p:cNvPr>
            <p:cNvSpPr/>
            <p:nvPr/>
          </p:nvSpPr>
          <p:spPr>
            <a:xfrm>
              <a:off x="8877695" y="2754694"/>
              <a:ext cx="274320" cy="1234440"/>
            </a:xfrm>
            <a:prstGeom prst="rect">
              <a:avLst/>
            </a:prstGeom>
            <a:pattFill prst="wdUpDiag">
              <a:fgClr>
                <a:srgbClr val="66CCFF"/>
              </a:fgClr>
              <a:bgClr>
                <a:schemeClr val="bg1"/>
              </a:bgClr>
            </a:pattFill>
            <a:ln>
              <a:solidFill>
                <a:schemeClr val="accent1">
                  <a:shade val="50000"/>
                  <a:alpha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5" name="Rectangle 134">
              <a:extLst>
                <a:ext uri="{FF2B5EF4-FFF2-40B4-BE49-F238E27FC236}">
                  <a16:creationId xmlns:a16="http://schemas.microsoft.com/office/drawing/2014/main" id="{CEE55B06-439F-4B63-A573-A4A9612F3991}"/>
                </a:ext>
              </a:extLst>
            </p:cNvPr>
            <p:cNvSpPr/>
            <p:nvPr/>
          </p:nvSpPr>
          <p:spPr>
            <a:xfrm>
              <a:off x="8880881" y="3980599"/>
              <a:ext cx="274320" cy="1234440"/>
            </a:xfrm>
            <a:prstGeom prst="rect">
              <a:avLst/>
            </a:prstGeom>
            <a:pattFill prst="wdDnDiag">
              <a:fgClr>
                <a:srgbClr val="66CCFF"/>
              </a:fgClr>
              <a:bgClr>
                <a:schemeClr val="bg1"/>
              </a:bgClr>
            </a:pattFill>
            <a:ln>
              <a:solidFill>
                <a:schemeClr val="accent1">
                  <a:shade val="50000"/>
                  <a:alpha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138" name="Straight Arrow Connector 137">
            <a:extLst>
              <a:ext uri="{FF2B5EF4-FFF2-40B4-BE49-F238E27FC236}">
                <a16:creationId xmlns:a16="http://schemas.microsoft.com/office/drawing/2014/main" id="{E3B5E3C2-38C1-4375-84FA-F191167A5FE1}"/>
              </a:ext>
            </a:extLst>
          </p:cNvPr>
          <p:cNvCxnSpPr>
            <a:cxnSpLocks/>
          </p:cNvCxnSpPr>
          <p:nvPr/>
        </p:nvCxnSpPr>
        <p:spPr>
          <a:xfrm flipH="1">
            <a:off x="6312731" y="5485693"/>
            <a:ext cx="1726263" cy="2169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50" name="Rectangle 149">
                <a:extLst>
                  <a:ext uri="{FF2B5EF4-FFF2-40B4-BE49-F238E27FC236}">
                    <a16:creationId xmlns:a16="http://schemas.microsoft.com/office/drawing/2014/main" id="{D15AC33D-5E5E-4D24-9B86-40A3B6BBD91C}"/>
                  </a:ext>
                </a:extLst>
              </p:cNvPr>
              <p:cNvSpPr/>
              <p:nvPr/>
            </p:nvSpPr>
            <p:spPr>
              <a:xfrm>
                <a:off x="8702180" y="2526191"/>
                <a:ext cx="573298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𝐶𝐶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50" name="Rectangle 149">
                <a:extLst>
                  <a:ext uri="{FF2B5EF4-FFF2-40B4-BE49-F238E27FC236}">
                    <a16:creationId xmlns:a16="http://schemas.microsoft.com/office/drawing/2014/main" id="{D15AC33D-5E5E-4D24-9B86-40A3B6BBD91C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702180" y="2526191"/>
                <a:ext cx="573298" cy="369332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1" name="Rectangle 150">
                <a:extLst>
                  <a:ext uri="{FF2B5EF4-FFF2-40B4-BE49-F238E27FC236}">
                    <a16:creationId xmlns:a16="http://schemas.microsoft.com/office/drawing/2014/main" id="{07CC0BF8-7954-43CD-8F5A-8045E15F6AEF}"/>
                  </a:ext>
                </a:extLst>
              </p:cNvPr>
              <p:cNvSpPr/>
              <p:nvPr/>
            </p:nvSpPr>
            <p:spPr>
              <a:xfrm>
                <a:off x="8712342" y="3784532"/>
                <a:ext cx="1057405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0.45 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𝐶𝐶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51" name="Rectangle 150">
                <a:extLst>
                  <a:ext uri="{FF2B5EF4-FFF2-40B4-BE49-F238E27FC236}">
                    <a16:creationId xmlns:a16="http://schemas.microsoft.com/office/drawing/2014/main" id="{07CC0BF8-7954-43CD-8F5A-8045E15F6AEF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712342" y="3784532"/>
                <a:ext cx="1057405" cy="369332"/>
              </a:xfrm>
              <a:prstGeom prst="rect">
                <a:avLst/>
              </a:prstGeom>
              <a:blipFill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2" name="Rectangle 151">
                <a:extLst>
                  <a:ext uri="{FF2B5EF4-FFF2-40B4-BE49-F238E27FC236}">
                    <a16:creationId xmlns:a16="http://schemas.microsoft.com/office/drawing/2014/main" id="{457021DC-5029-4B34-9942-6754FA16ED0A}"/>
                  </a:ext>
                </a:extLst>
              </p:cNvPr>
              <p:cNvSpPr/>
              <p:nvPr/>
            </p:nvSpPr>
            <p:spPr>
              <a:xfrm>
                <a:off x="8802269" y="5441727"/>
                <a:ext cx="695768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0 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/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52" name="Rectangle 151">
                <a:extLst>
                  <a:ext uri="{FF2B5EF4-FFF2-40B4-BE49-F238E27FC236}">
                    <a16:creationId xmlns:a16="http://schemas.microsoft.com/office/drawing/2014/main" id="{457021DC-5029-4B34-9942-6754FA16ED0A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802269" y="5441727"/>
                <a:ext cx="695768" cy="369332"/>
              </a:xfrm>
              <a:prstGeom prst="rect">
                <a:avLst/>
              </a:prstGeom>
              <a:blipFill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4" name="Content Placeholder 2">
            <a:extLst>
              <a:ext uri="{FF2B5EF4-FFF2-40B4-BE49-F238E27FC236}">
                <a16:creationId xmlns:a16="http://schemas.microsoft.com/office/drawing/2014/main" id="{0FA98F00-22A7-40EF-B97F-028FD48F211E}"/>
              </a:ext>
            </a:extLst>
          </p:cNvPr>
          <p:cNvSpPr txBox="1">
            <a:spLocks/>
          </p:cNvSpPr>
          <p:nvPr/>
        </p:nvSpPr>
        <p:spPr>
          <a:xfrm>
            <a:off x="9881960" y="1931434"/>
            <a:ext cx="1483435" cy="622954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FF0000"/>
                </a:solidFill>
              </a:rPr>
              <a:t>Voltages for maximum R</a:t>
            </a:r>
            <a:r>
              <a:rPr lang="en-US" sz="2400" baseline="-25000" dirty="0">
                <a:solidFill>
                  <a:srgbClr val="FF0000"/>
                </a:solidFill>
              </a:rPr>
              <a:t>E</a:t>
            </a:r>
          </a:p>
        </p:txBody>
      </p:sp>
      <p:grpSp>
        <p:nvGrpSpPr>
          <p:cNvPr id="25" name="Group 24">
            <a:extLst>
              <a:ext uri="{FF2B5EF4-FFF2-40B4-BE49-F238E27FC236}">
                <a16:creationId xmlns:a16="http://schemas.microsoft.com/office/drawing/2014/main" id="{1D1B7476-40E1-4E25-86D6-8A7019327CF5}"/>
              </a:ext>
            </a:extLst>
          </p:cNvPr>
          <p:cNvGrpSpPr/>
          <p:nvPr/>
        </p:nvGrpSpPr>
        <p:grpSpPr>
          <a:xfrm>
            <a:off x="10350921" y="2747012"/>
            <a:ext cx="274320" cy="2749526"/>
            <a:chOff x="10349358" y="2779101"/>
            <a:chExt cx="274320" cy="2749526"/>
          </a:xfrm>
        </p:grpSpPr>
        <p:sp>
          <p:nvSpPr>
            <p:cNvPr id="156" name="Rectangle 155">
              <a:extLst>
                <a:ext uri="{FF2B5EF4-FFF2-40B4-BE49-F238E27FC236}">
                  <a16:creationId xmlns:a16="http://schemas.microsoft.com/office/drawing/2014/main" id="{4DB5B66E-786B-443A-9442-873C35966015}"/>
                </a:ext>
              </a:extLst>
            </p:cNvPr>
            <p:cNvSpPr/>
            <p:nvPr/>
          </p:nvSpPr>
          <p:spPr>
            <a:xfrm>
              <a:off x="10349358" y="2785427"/>
              <a:ext cx="274320" cy="2743200"/>
            </a:xfrm>
            <a:prstGeom prst="rect">
              <a:avLst/>
            </a:prstGeom>
            <a:solidFill>
              <a:srgbClr val="66CCFF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64" name="Rectangle 163">
              <a:extLst>
                <a:ext uri="{FF2B5EF4-FFF2-40B4-BE49-F238E27FC236}">
                  <a16:creationId xmlns:a16="http://schemas.microsoft.com/office/drawing/2014/main" id="{B1FF3B5A-0EAE-411E-9B58-2D322443BEA7}"/>
                </a:ext>
              </a:extLst>
            </p:cNvPr>
            <p:cNvSpPr/>
            <p:nvPr/>
          </p:nvSpPr>
          <p:spPr>
            <a:xfrm>
              <a:off x="10349358" y="2779101"/>
              <a:ext cx="274320" cy="914400"/>
            </a:xfrm>
            <a:prstGeom prst="rect">
              <a:avLst/>
            </a:prstGeom>
            <a:pattFill prst="wdUpDiag">
              <a:fgClr>
                <a:srgbClr val="66CCFF"/>
              </a:fgClr>
              <a:bgClr>
                <a:schemeClr val="bg1"/>
              </a:bgClr>
            </a:pattFill>
            <a:ln>
              <a:solidFill>
                <a:schemeClr val="accent1">
                  <a:shade val="50000"/>
                  <a:alpha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6" name="Rectangle 165">
              <a:extLst>
                <a:ext uri="{FF2B5EF4-FFF2-40B4-BE49-F238E27FC236}">
                  <a16:creationId xmlns:a16="http://schemas.microsoft.com/office/drawing/2014/main" id="{E8873CE7-73F9-46F6-B4AA-774B07A6B8D2}"/>
                </a:ext>
              </a:extLst>
            </p:cNvPr>
            <p:cNvSpPr/>
            <p:nvPr/>
          </p:nvSpPr>
          <p:spPr>
            <a:xfrm>
              <a:off x="10349358" y="3691234"/>
              <a:ext cx="274320" cy="914400"/>
            </a:xfrm>
            <a:prstGeom prst="rect">
              <a:avLst/>
            </a:prstGeom>
            <a:pattFill prst="wdDnDiag">
              <a:fgClr>
                <a:srgbClr val="66CCFF"/>
              </a:fgClr>
              <a:bgClr>
                <a:schemeClr val="bg1"/>
              </a:bgClr>
            </a:pattFill>
            <a:ln>
              <a:solidFill>
                <a:schemeClr val="accent1">
                  <a:shade val="50000"/>
                  <a:alpha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67" name="Rectangle 166">
                <a:extLst>
                  <a:ext uri="{FF2B5EF4-FFF2-40B4-BE49-F238E27FC236}">
                    <a16:creationId xmlns:a16="http://schemas.microsoft.com/office/drawing/2014/main" id="{AE5D613C-A395-479E-934B-F2C57C5D7E57}"/>
                  </a:ext>
                </a:extLst>
              </p:cNvPr>
              <p:cNvSpPr/>
              <p:nvPr/>
            </p:nvSpPr>
            <p:spPr>
              <a:xfrm>
                <a:off x="10658119" y="2547435"/>
                <a:ext cx="573298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𝐶𝐶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67" name="Rectangle 166">
                <a:extLst>
                  <a:ext uri="{FF2B5EF4-FFF2-40B4-BE49-F238E27FC236}">
                    <a16:creationId xmlns:a16="http://schemas.microsoft.com/office/drawing/2014/main" id="{AE5D613C-A395-479E-934B-F2C57C5D7E57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658119" y="2547435"/>
                <a:ext cx="573298" cy="369332"/>
              </a:xfrm>
              <a:prstGeom prst="rect">
                <a:avLst/>
              </a:prstGeom>
              <a:blipFill>
                <a:blip r:embed="rId1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8" name="Rectangle 167">
                <a:extLst>
                  <a:ext uri="{FF2B5EF4-FFF2-40B4-BE49-F238E27FC236}">
                    <a16:creationId xmlns:a16="http://schemas.microsoft.com/office/drawing/2014/main" id="{A03ED21D-C0BB-4A6E-A4F1-1059F735A6A3}"/>
                  </a:ext>
                </a:extLst>
              </p:cNvPr>
              <p:cNvSpPr/>
              <p:nvPr/>
            </p:nvSpPr>
            <p:spPr>
              <a:xfrm>
                <a:off x="10674586" y="3519959"/>
                <a:ext cx="1057405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0.33 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𝐶𝐶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68" name="Rectangle 167">
                <a:extLst>
                  <a:ext uri="{FF2B5EF4-FFF2-40B4-BE49-F238E27FC236}">
                    <a16:creationId xmlns:a16="http://schemas.microsoft.com/office/drawing/2014/main" id="{A03ED21D-C0BB-4A6E-A4F1-1059F735A6A3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674586" y="3519959"/>
                <a:ext cx="1057405" cy="369332"/>
              </a:xfrm>
              <a:prstGeom prst="rect">
                <a:avLst/>
              </a:prstGeom>
              <a:blipFill>
                <a:blip r:embed="rId1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9" name="Rectangle 168">
                <a:extLst>
                  <a:ext uri="{FF2B5EF4-FFF2-40B4-BE49-F238E27FC236}">
                    <a16:creationId xmlns:a16="http://schemas.microsoft.com/office/drawing/2014/main" id="{88EB58FD-B270-4D58-9BCF-B5D1DF5BFDDF}"/>
                  </a:ext>
                </a:extLst>
              </p:cNvPr>
              <p:cNvSpPr/>
              <p:nvPr/>
            </p:nvSpPr>
            <p:spPr>
              <a:xfrm>
                <a:off x="10758208" y="5462971"/>
                <a:ext cx="695768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0 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/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69" name="Rectangle 168">
                <a:extLst>
                  <a:ext uri="{FF2B5EF4-FFF2-40B4-BE49-F238E27FC236}">
                    <a16:creationId xmlns:a16="http://schemas.microsoft.com/office/drawing/2014/main" id="{88EB58FD-B270-4D58-9BCF-B5D1DF5BFDDF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758208" y="5462971"/>
                <a:ext cx="695768" cy="369332"/>
              </a:xfrm>
              <a:prstGeom prst="rect">
                <a:avLst/>
              </a:prstGeom>
              <a:blipFill>
                <a:blip r:embed="rId1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0" name="Rectangle 169">
                <a:extLst>
                  <a:ext uri="{FF2B5EF4-FFF2-40B4-BE49-F238E27FC236}">
                    <a16:creationId xmlns:a16="http://schemas.microsoft.com/office/drawing/2014/main" id="{B79A0BE8-05FF-4154-ADBE-1BD32E49B40E}"/>
                  </a:ext>
                </a:extLst>
              </p:cNvPr>
              <p:cNvSpPr/>
              <p:nvPr/>
            </p:nvSpPr>
            <p:spPr>
              <a:xfrm>
                <a:off x="8684214" y="5007169"/>
                <a:ext cx="929165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0.1 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𝐶𝐶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70" name="Rectangle 169">
                <a:extLst>
                  <a:ext uri="{FF2B5EF4-FFF2-40B4-BE49-F238E27FC236}">
                    <a16:creationId xmlns:a16="http://schemas.microsoft.com/office/drawing/2014/main" id="{B79A0BE8-05FF-4154-ADBE-1BD32E49B40E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684214" y="5007169"/>
                <a:ext cx="929165" cy="369332"/>
              </a:xfrm>
              <a:prstGeom prst="rect">
                <a:avLst/>
              </a:prstGeom>
              <a:blipFill>
                <a:blip r:embed="rId2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1" name="Rectangle 170">
                <a:extLst>
                  <a:ext uri="{FF2B5EF4-FFF2-40B4-BE49-F238E27FC236}">
                    <a16:creationId xmlns:a16="http://schemas.microsoft.com/office/drawing/2014/main" id="{F2B65A96-99C1-4B00-BC89-EAD638AC1CBC}"/>
                  </a:ext>
                </a:extLst>
              </p:cNvPr>
              <p:cNvSpPr/>
              <p:nvPr/>
            </p:nvSpPr>
            <p:spPr>
              <a:xfrm>
                <a:off x="10623677" y="4419393"/>
                <a:ext cx="1057405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0.33 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𝐶𝐶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71" name="Rectangle 170">
                <a:extLst>
                  <a:ext uri="{FF2B5EF4-FFF2-40B4-BE49-F238E27FC236}">
                    <a16:creationId xmlns:a16="http://schemas.microsoft.com/office/drawing/2014/main" id="{F2B65A96-99C1-4B00-BC89-EAD638AC1CBC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623677" y="4419393"/>
                <a:ext cx="1057405" cy="369332"/>
              </a:xfrm>
              <a:prstGeom prst="rect">
                <a:avLst/>
              </a:prstGeom>
              <a:blipFill>
                <a:blip r:embed="rId2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2" name="Rectangle 171">
                <a:extLst>
                  <a:ext uri="{FF2B5EF4-FFF2-40B4-BE49-F238E27FC236}">
                    <a16:creationId xmlns:a16="http://schemas.microsoft.com/office/drawing/2014/main" id="{8C969355-6574-4E65-8593-FE6F6B6287DF}"/>
                  </a:ext>
                </a:extLst>
              </p:cNvPr>
              <p:cNvSpPr/>
              <p:nvPr/>
            </p:nvSpPr>
            <p:spPr>
              <a:xfrm>
                <a:off x="9866901" y="4369268"/>
                <a:ext cx="474682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𝐸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72" name="Rectangle 171">
                <a:extLst>
                  <a:ext uri="{FF2B5EF4-FFF2-40B4-BE49-F238E27FC236}">
                    <a16:creationId xmlns:a16="http://schemas.microsoft.com/office/drawing/2014/main" id="{8C969355-6574-4E65-8593-FE6F6B6287DF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866901" y="4369268"/>
                <a:ext cx="474682" cy="369332"/>
              </a:xfrm>
              <a:prstGeom prst="rect">
                <a:avLst/>
              </a:prstGeom>
              <a:blipFill>
                <a:blip r:embed="rId2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3" name="Rectangle 172">
                <a:extLst>
                  <a:ext uri="{FF2B5EF4-FFF2-40B4-BE49-F238E27FC236}">
                    <a16:creationId xmlns:a16="http://schemas.microsoft.com/office/drawing/2014/main" id="{920BE383-0DE8-4B51-A747-D0415035FD44}"/>
                  </a:ext>
                </a:extLst>
              </p:cNvPr>
              <p:cNvSpPr/>
              <p:nvPr/>
            </p:nvSpPr>
            <p:spPr>
              <a:xfrm>
                <a:off x="9756742" y="3472907"/>
                <a:ext cx="647357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𝑜𝑢𝑡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73" name="Rectangle 172">
                <a:extLst>
                  <a:ext uri="{FF2B5EF4-FFF2-40B4-BE49-F238E27FC236}">
                    <a16:creationId xmlns:a16="http://schemas.microsoft.com/office/drawing/2014/main" id="{920BE383-0DE8-4B51-A747-D0415035FD44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756742" y="3472907"/>
                <a:ext cx="647357" cy="369332"/>
              </a:xfrm>
              <a:prstGeom prst="rect">
                <a:avLst/>
              </a:prstGeom>
              <a:blipFill>
                <a:blip r:embed="rId2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1040A622-566D-4415-AC24-CCC98A08FA0E}"/>
              </a:ext>
            </a:extLst>
          </p:cNvPr>
          <p:cNvCxnSpPr/>
          <p:nvPr/>
        </p:nvCxnSpPr>
        <p:spPr>
          <a:xfrm flipV="1">
            <a:off x="8940259" y="2916767"/>
            <a:ext cx="0" cy="91440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4" name="Straight Arrow Connector 173">
            <a:extLst>
              <a:ext uri="{FF2B5EF4-FFF2-40B4-BE49-F238E27FC236}">
                <a16:creationId xmlns:a16="http://schemas.microsoft.com/office/drawing/2014/main" id="{691E1EBD-36E6-4272-BA24-9C86FD4BD73D}"/>
              </a:ext>
            </a:extLst>
          </p:cNvPr>
          <p:cNvCxnSpPr>
            <a:cxnSpLocks/>
          </p:cNvCxnSpPr>
          <p:nvPr/>
        </p:nvCxnSpPr>
        <p:spPr>
          <a:xfrm>
            <a:off x="8915400" y="4092769"/>
            <a:ext cx="0" cy="91440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5" name="Content Placeholder 2">
            <a:extLst>
              <a:ext uri="{FF2B5EF4-FFF2-40B4-BE49-F238E27FC236}">
                <a16:creationId xmlns:a16="http://schemas.microsoft.com/office/drawing/2014/main" id="{A165E3A7-F818-42EB-87FA-C596C09C133A}"/>
              </a:ext>
            </a:extLst>
          </p:cNvPr>
          <p:cNvSpPr txBox="1">
            <a:spLocks/>
          </p:cNvSpPr>
          <p:nvPr/>
        </p:nvSpPr>
        <p:spPr>
          <a:xfrm>
            <a:off x="8915385" y="2658967"/>
            <a:ext cx="852927" cy="1010815"/>
          </a:xfrm>
          <a:prstGeom prst="rect">
            <a:avLst/>
          </a:prstGeom>
        </p:spPr>
        <p:txBody>
          <a:bodyPr vert="vert270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600" dirty="0"/>
              <a:t>Leeway from cutoff</a:t>
            </a:r>
            <a:endParaRPr lang="en-US" sz="1600" baseline="-25000" dirty="0"/>
          </a:p>
        </p:txBody>
      </p:sp>
      <p:sp>
        <p:nvSpPr>
          <p:cNvPr id="178" name="Content Placeholder 2">
            <a:extLst>
              <a:ext uri="{FF2B5EF4-FFF2-40B4-BE49-F238E27FC236}">
                <a16:creationId xmlns:a16="http://schemas.microsoft.com/office/drawing/2014/main" id="{CB328F29-37DB-4290-8294-D33C90B6BB4D}"/>
              </a:ext>
            </a:extLst>
          </p:cNvPr>
          <p:cNvSpPr txBox="1">
            <a:spLocks/>
          </p:cNvSpPr>
          <p:nvPr/>
        </p:nvSpPr>
        <p:spPr>
          <a:xfrm>
            <a:off x="8916294" y="4060388"/>
            <a:ext cx="852927" cy="1010815"/>
          </a:xfrm>
          <a:prstGeom prst="rect">
            <a:avLst/>
          </a:prstGeom>
        </p:spPr>
        <p:txBody>
          <a:bodyPr vert="vert270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600" dirty="0"/>
              <a:t>Leeway from Saturation</a:t>
            </a:r>
            <a:endParaRPr lang="en-US" sz="1600" baseline="-25000" dirty="0"/>
          </a:p>
        </p:txBody>
      </p:sp>
      <p:sp>
        <p:nvSpPr>
          <p:cNvPr id="180" name="Content Placeholder 2">
            <a:extLst>
              <a:ext uri="{FF2B5EF4-FFF2-40B4-BE49-F238E27FC236}">
                <a16:creationId xmlns:a16="http://schemas.microsoft.com/office/drawing/2014/main" id="{C3C30793-BE97-40C7-A343-F17EC7C0D04F}"/>
              </a:ext>
            </a:extLst>
          </p:cNvPr>
          <p:cNvSpPr txBox="1">
            <a:spLocks/>
          </p:cNvSpPr>
          <p:nvPr/>
        </p:nvSpPr>
        <p:spPr>
          <a:xfrm>
            <a:off x="11291844" y="2802963"/>
            <a:ext cx="852927" cy="729089"/>
          </a:xfrm>
          <a:prstGeom prst="rect">
            <a:avLst/>
          </a:prstGeom>
        </p:spPr>
        <p:txBody>
          <a:bodyPr vert="vert270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600" dirty="0"/>
              <a:t>Leeway from cutoff</a:t>
            </a:r>
            <a:endParaRPr lang="en-US" sz="1600" baseline="-25000" dirty="0"/>
          </a:p>
        </p:txBody>
      </p:sp>
      <p:cxnSp>
        <p:nvCxnSpPr>
          <p:cNvPr id="183" name="Straight Arrow Connector 182">
            <a:extLst>
              <a:ext uri="{FF2B5EF4-FFF2-40B4-BE49-F238E27FC236}">
                <a16:creationId xmlns:a16="http://schemas.microsoft.com/office/drawing/2014/main" id="{7F6ADE66-935A-4EBD-97B1-CABF2897F748}"/>
              </a:ext>
            </a:extLst>
          </p:cNvPr>
          <p:cNvCxnSpPr>
            <a:cxnSpLocks/>
          </p:cNvCxnSpPr>
          <p:nvPr/>
        </p:nvCxnSpPr>
        <p:spPr>
          <a:xfrm flipV="1">
            <a:off x="10758208" y="2933571"/>
            <a:ext cx="0" cy="658035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5" name="Straight Arrow Connector 184">
            <a:extLst>
              <a:ext uri="{FF2B5EF4-FFF2-40B4-BE49-F238E27FC236}">
                <a16:creationId xmlns:a16="http://schemas.microsoft.com/office/drawing/2014/main" id="{2AD9DDAF-3F4B-4765-9E31-C6D54730FB38}"/>
              </a:ext>
            </a:extLst>
          </p:cNvPr>
          <p:cNvCxnSpPr>
            <a:cxnSpLocks/>
          </p:cNvCxnSpPr>
          <p:nvPr/>
        </p:nvCxnSpPr>
        <p:spPr>
          <a:xfrm>
            <a:off x="10783608" y="3889291"/>
            <a:ext cx="0" cy="530102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9" name="Content Placeholder 2">
            <a:extLst>
              <a:ext uri="{FF2B5EF4-FFF2-40B4-BE49-F238E27FC236}">
                <a16:creationId xmlns:a16="http://schemas.microsoft.com/office/drawing/2014/main" id="{BF068460-3827-42D3-AFF0-3C6B20F256AC}"/>
              </a:ext>
            </a:extLst>
          </p:cNvPr>
          <p:cNvSpPr txBox="1">
            <a:spLocks/>
          </p:cNvSpPr>
          <p:nvPr/>
        </p:nvSpPr>
        <p:spPr>
          <a:xfrm>
            <a:off x="11339073" y="3554980"/>
            <a:ext cx="852927" cy="1010815"/>
          </a:xfrm>
          <a:prstGeom prst="rect">
            <a:avLst/>
          </a:prstGeom>
        </p:spPr>
        <p:txBody>
          <a:bodyPr vert="vert270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600" dirty="0"/>
              <a:t>Leeway from Saturation</a:t>
            </a:r>
            <a:endParaRPr lang="en-US" sz="1600" baseline="-25000" dirty="0"/>
          </a:p>
        </p:txBody>
      </p:sp>
      <p:sp>
        <p:nvSpPr>
          <p:cNvPr id="137" name="Content Placeholder 2">
            <a:extLst>
              <a:ext uri="{FF2B5EF4-FFF2-40B4-BE49-F238E27FC236}">
                <a16:creationId xmlns:a16="http://schemas.microsoft.com/office/drawing/2014/main" id="{362458FC-C3C3-4128-8C35-C052ECC0AE03}"/>
              </a:ext>
            </a:extLst>
          </p:cNvPr>
          <p:cNvSpPr txBox="1">
            <a:spLocks/>
          </p:cNvSpPr>
          <p:nvPr/>
        </p:nvSpPr>
        <p:spPr>
          <a:xfrm>
            <a:off x="10100511" y="5979874"/>
            <a:ext cx="1483435" cy="622954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FF0000"/>
                </a:solidFill>
              </a:rPr>
              <a:t>Less </a:t>
            </a:r>
            <a:r>
              <a:rPr lang="el-GR" sz="2400" dirty="0">
                <a:solidFill>
                  <a:srgbClr val="FF0000"/>
                </a:solidFill>
              </a:rPr>
              <a:t>β</a:t>
            </a:r>
            <a:r>
              <a:rPr lang="en-US" sz="2400" dirty="0">
                <a:solidFill>
                  <a:srgbClr val="FF0000"/>
                </a:solidFill>
              </a:rPr>
              <a:t> dependence</a:t>
            </a:r>
            <a:endParaRPr lang="en-US" sz="2400" baseline="-25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236881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5" grpId="0"/>
      <p:bldP spid="178" grpId="0"/>
      <p:bldP spid="180" grpId="0"/>
      <p:bldP spid="18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3E5F7F-8D5A-40FA-977C-9042D6DF98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F9AA72-38A3-442F-B80E-83BC357357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365998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2B873C-BDF3-47A7-990F-4F0F018797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5034" y="365220"/>
            <a:ext cx="10668000" cy="1325563"/>
          </a:xfrm>
        </p:spPr>
        <p:txBody>
          <a:bodyPr/>
          <a:lstStyle/>
          <a:p>
            <a:r>
              <a:rPr lang="en-US" dirty="0"/>
              <a:t>Common Emitter Amplifier Circuit – Example 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59C463-062A-4391-A005-C3CFA0280E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Find values for the resistors to bias the circuit so that I</a:t>
            </a:r>
            <a:r>
              <a:rPr lang="en-US" baseline="-25000" dirty="0"/>
              <a:t>C</a:t>
            </a:r>
            <a:r>
              <a:rPr lang="en-US" dirty="0"/>
              <a:t> = 10 mA. The transistor has </a:t>
            </a:r>
            <a:r>
              <a:rPr lang="el-GR" dirty="0"/>
              <a:t>β</a:t>
            </a:r>
            <a:r>
              <a:rPr lang="en-US" dirty="0"/>
              <a:t> = 200.</a:t>
            </a:r>
          </a:p>
        </p:txBody>
      </p:sp>
      <p:grpSp>
        <p:nvGrpSpPr>
          <p:cNvPr id="116" name="Group 115">
            <a:extLst>
              <a:ext uri="{FF2B5EF4-FFF2-40B4-BE49-F238E27FC236}">
                <a16:creationId xmlns:a16="http://schemas.microsoft.com/office/drawing/2014/main" id="{B6EC8711-B3C5-48A0-AE95-D2C11E8D46A1}"/>
              </a:ext>
            </a:extLst>
          </p:cNvPr>
          <p:cNvGrpSpPr/>
          <p:nvPr/>
        </p:nvGrpSpPr>
        <p:grpSpPr>
          <a:xfrm>
            <a:off x="5547650" y="2895524"/>
            <a:ext cx="298207" cy="660991"/>
            <a:chOff x="4147623" y="3602364"/>
            <a:chExt cx="297702" cy="797860"/>
          </a:xfrm>
        </p:grpSpPr>
        <p:grpSp>
          <p:nvGrpSpPr>
            <p:cNvPr id="117" name="Group 116">
              <a:extLst>
                <a:ext uri="{FF2B5EF4-FFF2-40B4-BE49-F238E27FC236}">
                  <a16:creationId xmlns:a16="http://schemas.microsoft.com/office/drawing/2014/main" id="{B698F0B2-9AD2-46A3-87D3-7283ACF4511C}"/>
                </a:ext>
              </a:extLst>
            </p:cNvPr>
            <p:cNvGrpSpPr/>
            <p:nvPr/>
          </p:nvGrpSpPr>
          <p:grpSpPr>
            <a:xfrm rot="16200000">
              <a:off x="4190919" y="4152918"/>
              <a:ext cx="204010" cy="290601"/>
              <a:chOff x="3608294" y="2623632"/>
              <a:chExt cx="204010" cy="290601"/>
            </a:xfrm>
          </p:grpSpPr>
          <p:cxnSp>
            <p:nvCxnSpPr>
              <p:cNvPr id="125" name="Straight Connector 124">
                <a:extLst>
                  <a:ext uri="{FF2B5EF4-FFF2-40B4-BE49-F238E27FC236}">
                    <a16:creationId xmlns:a16="http://schemas.microsoft.com/office/drawing/2014/main" id="{8A4A04E1-4457-4CC2-8046-F3E8B370B537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608294" y="2623632"/>
                <a:ext cx="72358" cy="173356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6" name="Straight Connector 125">
                <a:extLst>
                  <a:ext uri="{FF2B5EF4-FFF2-40B4-BE49-F238E27FC236}">
                    <a16:creationId xmlns:a16="http://schemas.microsoft.com/office/drawing/2014/main" id="{F857E697-93BB-4568-B3E7-DECFE7AE2D41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18" name="Group 117">
              <a:extLst>
                <a:ext uri="{FF2B5EF4-FFF2-40B4-BE49-F238E27FC236}">
                  <a16:creationId xmlns:a16="http://schemas.microsoft.com/office/drawing/2014/main" id="{D43EA4A0-D5A0-4D41-B56C-F98F8D605A79}"/>
                </a:ext>
              </a:extLst>
            </p:cNvPr>
            <p:cNvGrpSpPr/>
            <p:nvPr/>
          </p:nvGrpSpPr>
          <p:grpSpPr>
            <a:xfrm rot="16200000">
              <a:off x="4168243" y="3919260"/>
              <a:ext cx="263561" cy="290602"/>
              <a:chOff x="3548743" y="2623631"/>
              <a:chExt cx="263561" cy="290602"/>
            </a:xfrm>
          </p:grpSpPr>
          <p:cxnSp>
            <p:nvCxnSpPr>
              <p:cNvPr id="123" name="Straight Connector 122">
                <a:extLst>
                  <a:ext uri="{FF2B5EF4-FFF2-40B4-BE49-F238E27FC236}">
                    <a16:creationId xmlns:a16="http://schemas.microsoft.com/office/drawing/2014/main" id="{0840DCFF-B140-4BB7-8185-7CE0A74939E5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4" name="Straight Connector 123">
                <a:extLst>
                  <a:ext uri="{FF2B5EF4-FFF2-40B4-BE49-F238E27FC236}">
                    <a16:creationId xmlns:a16="http://schemas.microsoft.com/office/drawing/2014/main" id="{4B08FBD4-B753-435C-9865-B2072C847223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19" name="Group 118">
              <a:extLst>
                <a:ext uri="{FF2B5EF4-FFF2-40B4-BE49-F238E27FC236}">
                  <a16:creationId xmlns:a16="http://schemas.microsoft.com/office/drawing/2014/main" id="{FD680264-579F-4AFA-8D27-F4D97F63BDD2}"/>
                </a:ext>
              </a:extLst>
            </p:cNvPr>
            <p:cNvGrpSpPr/>
            <p:nvPr/>
          </p:nvGrpSpPr>
          <p:grpSpPr>
            <a:xfrm rot="16200000">
              <a:off x="4168243" y="3655828"/>
              <a:ext cx="263561" cy="290602"/>
              <a:chOff x="3548743" y="2623631"/>
              <a:chExt cx="263561" cy="290602"/>
            </a:xfrm>
          </p:grpSpPr>
          <p:cxnSp>
            <p:nvCxnSpPr>
              <p:cNvPr id="121" name="Straight Connector 120">
                <a:extLst>
                  <a:ext uri="{FF2B5EF4-FFF2-40B4-BE49-F238E27FC236}">
                    <a16:creationId xmlns:a16="http://schemas.microsoft.com/office/drawing/2014/main" id="{EA091034-A84F-4BAE-ABA8-DE1D033960B2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2" name="Straight Connector 121">
                <a:extLst>
                  <a:ext uri="{FF2B5EF4-FFF2-40B4-BE49-F238E27FC236}">
                    <a16:creationId xmlns:a16="http://schemas.microsoft.com/office/drawing/2014/main" id="{18CC830C-9927-4CCD-A509-0D7DC6861400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20" name="Straight Connector 119">
              <a:extLst>
                <a:ext uri="{FF2B5EF4-FFF2-40B4-BE49-F238E27FC236}">
                  <a16:creationId xmlns:a16="http://schemas.microsoft.com/office/drawing/2014/main" id="{A68A7AFD-32CA-4FB3-99F5-ABF4BFDD2530}"/>
                </a:ext>
              </a:extLst>
            </p:cNvPr>
            <p:cNvCxnSpPr>
              <a:cxnSpLocks/>
            </p:cNvCxnSpPr>
            <p:nvPr/>
          </p:nvCxnSpPr>
          <p:spPr>
            <a:xfrm rot="16200000" flipV="1">
              <a:off x="4335006" y="3561273"/>
              <a:ext cx="67243" cy="14942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28" name="Straight Connector 127">
            <a:extLst>
              <a:ext uri="{FF2B5EF4-FFF2-40B4-BE49-F238E27FC236}">
                <a16:creationId xmlns:a16="http://schemas.microsoft.com/office/drawing/2014/main" id="{7A968A10-339E-4412-A313-E8AACADC8AF3}"/>
              </a:ext>
            </a:extLst>
          </p:cNvPr>
          <p:cNvCxnSpPr>
            <a:cxnSpLocks/>
          </p:cNvCxnSpPr>
          <p:nvPr/>
        </p:nvCxnSpPr>
        <p:spPr>
          <a:xfrm>
            <a:off x="5699657" y="2733322"/>
            <a:ext cx="0" cy="16459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3" name="Straight Connector 132">
            <a:extLst>
              <a:ext uri="{FF2B5EF4-FFF2-40B4-BE49-F238E27FC236}">
                <a16:creationId xmlns:a16="http://schemas.microsoft.com/office/drawing/2014/main" id="{28521335-D02D-47DA-B556-6271C161BBD4}"/>
              </a:ext>
            </a:extLst>
          </p:cNvPr>
          <p:cNvCxnSpPr/>
          <p:nvPr/>
        </p:nvCxnSpPr>
        <p:spPr>
          <a:xfrm flipV="1">
            <a:off x="5722773" y="3666222"/>
            <a:ext cx="93034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39" name="Rectangle 138">
                <a:extLst>
                  <a:ext uri="{FF2B5EF4-FFF2-40B4-BE49-F238E27FC236}">
                    <a16:creationId xmlns:a16="http://schemas.microsoft.com/office/drawing/2014/main" id="{EC8679BA-8C7C-4D2A-BA44-289C78D97E30}"/>
                  </a:ext>
                </a:extLst>
              </p:cNvPr>
              <p:cNvSpPr/>
              <p:nvPr/>
            </p:nvSpPr>
            <p:spPr>
              <a:xfrm>
                <a:off x="2536256" y="4482123"/>
                <a:ext cx="53194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𝑖𝑛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39" name="Rectangle 138">
                <a:extLst>
                  <a:ext uri="{FF2B5EF4-FFF2-40B4-BE49-F238E27FC236}">
                    <a16:creationId xmlns:a16="http://schemas.microsoft.com/office/drawing/2014/main" id="{EC8679BA-8C7C-4D2A-BA44-289C78D97E30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36256" y="4482123"/>
                <a:ext cx="531940" cy="369332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0" name="Rectangle 139">
                <a:extLst>
                  <a:ext uri="{FF2B5EF4-FFF2-40B4-BE49-F238E27FC236}">
                    <a16:creationId xmlns:a16="http://schemas.microsoft.com/office/drawing/2014/main" id="{F8A2A834-263B-4F69-B29A-EEA5005D9245}"/>
                  </a:ext>
                </a:extLst>
              </p:cNvPr>
              <p:cNvSpPr/>
              <p:nvPr/>
            </p:nvSpPr>
            <p:spPr>
              <a:xfrm>
                <a:off x="6599266" y="3409834"/>
                <a:ext cx="647357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𝑜𝑢𝑡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40" name="Rectangle 139">
                <a:extLst>
                  <a:ext uri="{FF2B5EF4-FFF2-40B4-BE49-F238E27FC236}">
                    <a16:creationId xmlns:a16="http://schemas.microsoft.com/office/drawing/2014/main" id="{F8A2A834-263B-4F69-B29A-EEA5005D9245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99266" y="3409834"/>
                <a:ext cx="647357" cy="369332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2" name="Rectangle 141">
                <a:extLst>
                  <a:ext uri="{FF2B5EF4-FFF2-40B4-BE49-F238E27FC236}">
                    <a16:creationId xmlns:a16="http://schemas.microsoft.com/office/drawing/2014/main" id="{B669BC25-7512-44AC-8DDD-13207FB5B690}"/>
                  </a:ext>
                </a:extLst>
              </p:cNvPr>
              <p:cNvSpPr/>
              <p:nvPr/>
            </p:nvSpPr>
            <p:spPr>
              <a:xfrm>
                <a:off x="3757166" y="3008883"/>
                <a:ext cx="483081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42" name="Rectangle 141">
                <a:extLst>
                  <a:ext uri="{FF2B5EF4-FFF2-40B4-BE49-F238E27FC236}">
                    <a16:creationId xmlns:a16="http://schemas.microsoft.com/office/drawing/2014/main" id="{B669BC25-7512-44AC-8DDD-13207FB5B690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57166" y="3008883"/>
                <a:ext cx="483081" cy="369332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3" name="Rectangle 142">
                <a:extLst>
                  <a:ext uri="{FF2B5EF4-FFF2-40B4-BE49-F238E27FC236}">
                    <a16:creationId xmlns:a16="http://schemas.microsoft.com/office/drawing/2014/main" id="{88F09F6F-4669-4B7C-9FBC-6F15C44FBB68}"/>
                  </a:ext>
                </a:extLst>
              </p:cNvPr>
              <p:cNvSpPr/>
              <p:nvPr/>
            </p:nvSpPr>
            <p:spPr>
              <a:xfrm>
                <a:off x="1598402" y="4053364"/>
                <a:ext cx="41069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latin typeface="Cambria Math" panose="02040503050406030204" pitchFamily="18" charset="0"/>
                        </a:rPr>
                        <m:t>+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43" name="Rectangle 142">
                <a:extLst>
                  <a:ext uri="{FF2B5EF4-FFF2-40B4-BE49-F238E27FC236}">
                    <a16:creationId xmlns:a16="http://schemas.microsoft.com/office/drawing/2014/main" id="{88F09F6F-4669-4B7C-9FBC-6F15C44FBB68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98402" y="4053364"/>
                <a:ext cx="410690" cy="369332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4" name="Rectangle 143">
                <a:extLst>
                  <a:ext uri="{FF2B5EF4-FFF2-40B4-BE49-F238E27FC236}">
                    <a16:creationId xmlns:a16="http://schemas.microsoft.com/office/drawing/2014/main" id="{2F34035C-63FF-4610-9654-DE84DD52E2D1}"/>
                  </a:ext>
                </a:extLst>
              </p:cNvPr>
              <p:cNvSpPr/>
              <p:nvPr/>
            </p:nvSpPr>
            <p:spPr>
              <a:xfrm>
                <a:off x="5838742" y="3014620"/>
                <a:ext cx="500585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𝐶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44" name="Rectangle 143">
                <a:extLst>
                  <a:ext uri="{FF2B5EF4-FFF2-40B4-BE49-F238E27FC236}">
                    <a16:creationId xmlns:a16="http://schemas.microsoft.com/office/drawing/2014/main" id="{2F34035C-63FF-4610-9654-DE84DD52E2D1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38742" y="3014620"/>
                <a:ext cx="500585" cy="369332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5" name="Rectangle 144">
                <a:extLst>
                  <a:ext uri="{FF2B5EF4-FFF2-40B4-BE49-F238E27FC236}">
                    <a16:creationId xmlns:a16="http://schemas.microsoft.com/office/drawing/2014/main" id="{DA883D58-111C-4598-A228-DF754EF2CC42}"/>
                  </a:ext>
                </a:extLst>
              </p:cNvPr>
              <p:cNvSpPr/>
              <p:nvPr/>
            </p:nvSpPr>
            <p:spPr>
              <a:xfrm>
                <a:off x="708069" y="3828722"/>
                <a:ext cx="1107098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𝐶𝐶</m:t>
                        </m:r>
                      </m:sub>
                    </m:sSub>
                  </m:oMath>
                </a14:m>
                <a:r>
                  <a:rPr lang="en-US" dirty="0"/>
                  <a:t>= 10 V</a:t>
                </a:r>
              </a:p>
            </p:txBody>
          </p:sp>
        </mc:Choice>
        <mc:Fallback xmlns="">
          <p:sp>
            <p:nvSpPr>
              <p:cNvPr id="145" name="Rectangle 144">
                <a:extLst>
                  <a:ext uri="{FF2B5EF4-FFF2-40B4-BE49-F238E27FC236}">
                    <a16:creationId xmlns:a16="http://schemas.microsoft.com/office/drawing/2014/main" id="{DA883D58-111C-4598-A228-DF754EF2CC42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8069" y="3828722"/>
                <a:ext cx="1107098" cy="369332"/>
              </a:xfrm>
              <a:prstGeom prst="rect">
                <a:avLst/>
              </a:prstGeom>
              <a:blipFill>
                <a:blip r:embed="rId7"/>
                <a:stretch>
                  <a:fillRect t="-8197" r="-4396" b="-2459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47" name="Straight Connector 146">
            <a:extLst>
              <a:ext uri="{FF2B5EF4-FFF2-40B4-BE49-F238E27FC236}">
                <a16:creationId xmlns:a16="http://schemas.microsoft.com/office/drawing/2014/main" id="{517D5D16-7DB6-4762-9AEB-33C664B67E94}"/>
              </a:ext>
            </a:extLst>
          </p:cNvPr>
          <p:cNvCxnSpPr/>
          <p:nvPr/>
        </p:nvCxnSpPr>
        <p:spPr>
          <a:xfrm>
            <a:off x="4967306" y="5540156"/>
            <a:ext cx="0" cy="27276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" name="Group 3">
            <a:extLst>
              <a:ext uri="{FF2B5EF4-FFF2-40B4-BE49-F238E27FC236}">
                <a16:creationId xmlns:a16="http://schemas.microsoft.com/office/drawing/2014/main" id="{92411F75-780B-4FF4-8F5B-D1057DF7009D}"/>
              </a:ext>
            </a:extLst>
          </p:cNvPr>
          <p:cNvGrpSpPr/>
          <p:nvPr/>
        </p:nvGrpSpPr>
        <p:grpSpPr>
          <a:xfrm rot="5400000" flipH="1">
            <a:off x="4274541" y="3252907"/>
            <a:ext cx="1145196" cy="1742595"/>
            <a:chOff x="8980594" y="3428997"/>
            <a:chExt cx="1145196" cy="1742595"/>
          </a:xfrm>
        </p:grpSpPr>
        <p:cxnSp>
          <p:nvCxnSpPr>
            <p:cNvPr id="5" name="Straight Connector 4">
              <a:extLst>
                <a:ext uri="{FF2B5EF4-FFF2-40B4-BE49-F238E27FC236}">
                  <a16:creationId xmlns:a16="http://schemas.microsoft.com/office/drawing/2014/main" id="{89B70155-E860-4D0C-877F-12C7C1D62DC8}"/>
                </a:ext>
              </a:extLst>
            </p:cNvPr>
            <p:cNvCxnSpPr>
              <a:cxnSpLocks/>
            </p:cNvCxnSpPr>
            <p:nvPr/>
          </p:nvCxnSpPr>
          <p:spPr>
            <a:xfrm rot="5400000" flipH="1" flipV="1">
              <a:off x="9110261" y="3299332"/>
              <a:ext cx="2392" cy="26172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Straight Connector 5">
              <a:extLst>
                <a:ext uri="{FF2B5EF4-FFF2-40B4-BE49-F238E27FC236}">
                  <a16:creationId xmlns:a16="http://schemas.microsoft.com/office/drawing/2014/main" id="{B5E8588B-25D4-42C2-A371-FFD474860EC3}"/>
                </a:ext>
              </a:extLst>
            </p:cNvPr>
            <p:cNvCxnSpPr>
              <a:cxnSpLocks/>
            </p:cNvCxnSpPr>
            <p:nvPr/>
          </p:nvCxnSpPr>
          <p:spPr>
            <a:xfrm rot="5400000" flipV="1">
              <a:off x="10019823" y="3323032"/>
              <a:ext cx="1" cy="21193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80878921-5277-4FC5-8234-DB0B6F526346}"/>
                </a:ext>
              </a:extLst>
            </p:cNvPr>
            <p:cNvCxnSpPr/>
            <p:nvPr/>
          </p:nvCxnSpPr>
          <p:spPr>
            <a:xfrm>
              <a:off x="9294428" y="3857639"/>
              <a:ext cx="609600" cy="0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Arrow Connector 7">
              <a:extLst>
                <a:ext uri="{FF2B5EF4-FFF2-40B4-BE49-F238E27FC236}">
                  <a16:creationId xmlns:a16="http://schemas.microsoft.com/office/drawing/2014/main" id="{F5755409-D6F5-4821-A344-CFA0D2A381AA}"/>
                </a:ext>
              </a:extLst>
            </p:cNvPr>
            <p:cNvCxnSpPr/>
            <p:nvPr/>
          </p:nvCxnSpPr>
          <p:spPr>
            <a:xfrm>
              <a:off x="9242323" y="3429000"/>
              <a:ext cx="206477" cy="436013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E25465C7-BDF3-4ECB-8841-6C099691FF10}"/>
                </a:ext>
              </a:extLst>
            </p:cNvPr>
            <p:cNvCxnSpPr/>
            <p:nvPr/>
          </p:nvCxnSpPr>
          <p:spPr>
            <a:xfrm flipV="1">
              <a:off x="9743768" y="3428999"/>
              <a:ext cx="170092" cy="43601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5C216F7A-E136-4D2A-BB07-2786DD4417DF}"/>
                </a:ext>
              </a:extLst>
            </p:cNvPr>
            <p:cNvCxnSpPr>
              <a:cxnSpLocks/>
            </p:cNvCxnSpPr>
            <p:nvPr/>
          </p:nvCxnSpPr>
          <p:spPr>
            <a:xfrm rot="5400000" flipH="1">
              <a:off x="8938193" y="4510557"/>
              <a:ext cx="1313953" cy="811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EDDA74E1-F3E0-4FEC-B607-EE23F83A0F74}"/>
              </a:ext>
            </a:extLst>
          </p:cNvPr>
          <p:cNvCxnSpPr>
            <a:cxnSpLocks/>
          </p:cNvCxnSpPr>
          <p:nvPr/>
        </p:nvCxnSpPr>
        <p:spPr>
          <a:xfrm flipV="1">
            <a:off x="1980134" y="5537409"/>
            <a:ext cx="3728280" cy="274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7706AD0C-D5E1-4F17-8210-0228DEBDCAA2}"/>
              </a:ext>
            </a:extLst>
          </p:cNvPr>
          <p:cNvCxnSpPr>
            <a:cxnSpLocks/>
          </p:cNvCxnSpPr>
          <p:nvPr/>
        </p:nvCxnSpPr>
        <p:spPr>
          <a:xfrm>
            <a:off x="1984144" y="2732182"/>
            <a:ext cx="3731899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1" name="Group 10">
            <a:extLst>
              <a:ext uri="{FF2B5EF4-FFF2-40B4-BE49-F238E27FC236}">
                <a16:creationId xmlns:a16="http://schemas.microsoft.com/office/drawing/2014/main" id="{591D26DE-FBDC-4F02-AA51-800B409CE14F}"/>
              </a:ext>
            </a:extLst>
          </p:cNvPr>
          <p:cNvGrpSpPr/>
          <p:nvPr/>
        </p:nvGrpSpPr>
        <p:grpSpPr>
          <a:xfrm rot="16200000">
            <a:off x="4035106" y="3186623"/>
            <a:ext cx="660991" cy="298206"/>
            <a:chOff x="9391502" y="3838294"/>
            <a:chExt cx="660991" cy="298206"/>
          </a:xfrm>
        </p:grpSpPr>
        <p:grpSp>
          <p:nvGrpSpPr>
            <p:cNvPr id="92" name="Group 91">
              <a:extLst>
                <a:ext uri="{FF2B5EF4-FFF2-40B4-BE49-F238E27FC236}">
                  <a16:creationId xmlns:a16="http://schemas.microsoft.com/office/drawing/2014/main" id="{34E42310-758D-4EBC-BD1B-DF7830649B1E}"/>
                </a:ext>
              </a:extLst>
            </p:cNvPr>
            <p:cNvGrpSpPr/>
            <p:nvPr/>
          </p:nvGrpSpPr>
          <p:grpSpPr>
            <a:xfrm rot="10800000">
              <a:off x="9883480" y="3845406"/>
              <a:ext cx="169013" cy="291094"/>
              <a:chOff x="3608294" y="2623632"/>
              <a:chExt cx="204010" cy="290601"/>
            </a:xfrm>
          </p:grpSpPr>
          <p:cxnSp>
            <p:nvCxnSpPr>
              <p:cNvPr id="100" name="Straight Connector 99">
                <a:extLst>
                  <a:ext uri="{FF2B5EF4-FFF2-40B4-BE49-F238E27FC236}">
                    <a16:creationId xmlns:a16="http://schemas.microsoft.com/office/drawing/2014/main" id="{5809B9AA-93A0-45F8-81A4-E77FD0D2FEFA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608294" y="2623632"/>
                <a:ext cx="72358" cy="173356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1" name="Straight Connector 100">
                <a:extLst>
                  <a:ext uri="{FF2B5EF4-FFF2-40B4-BE49-F238E27FC236}">
                    <a16:creationId xmlns:a16="http://schemas.microsoft.com/office/drawing/2014/main" id="{D9B0F568-28A4-40D5-A98B-CE150252BBBD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93" name="Group 92">
              <a:extLst>
                <a:ext uri="{FF2B5EF4-FFF2-40B4-BE49-F238E27FC236}">
                  <a16:creationId xmlns:a16="http://schemas.microsoft.com/office/drawing/2014/main" id="{A8B43EF7-FA1F-445B-9540-C417479D92D3}"/>
                </a:ext>
              </a:extLst>
            </p:cNvPr>
            <p:cNvGrpSpPr/>
            <p:nvPr/>
          </p:nvGrpSpPr>
          <p:grpSpPr>
            <a:xfrm rot="10800000">
              <a:off x="9665237" y="3838294"/>
              <a:ext cx="218348" cy="291095"/>
              <a:chOff x="3548743" y="2623631"/>
              <a:chExt cx="263561" cy="290602"/>
            </a:xfrm>
          </p:grpSpPr>
          <p:cxnSp>
            <p:nvCxnSpPr>
              <p:cNvPr id="98" name="Straight Connector 97">
                <a:extLst>
                  <a:ext uri="{FF2B5EF4-FFF2-40B4-BE49-F238E27FC236}">
                    <a16:creationId xmlns:a16="http://schemas.microsoft.com/office/drawing/2014/main" id="{D28F018B-7EC4-4E46-9BF7-E51507E1EF38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9" name="Straight Connector 98">
                <a:extLst>
                  <a:ext uri="{FF2B5EF4-FFF2-40B4-BE49-F238E27FC236}">
                    <a16:creationId xmlns:a16="http://schemas.microsoft.com/office/drawing/2014/main" id="{D00D4C5C-D61E-4AD5-B08D-5441B74F02AA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94" name="Group 93">
              <a:extLst>
                <a:ext uri="{FF2B5EF4-FFF2-40B4-BE49-F238E27FC236}">
                  <a16:creationId xmlns:a16="http://schemas.microsoft.com/office/drawing/2014/main" id="{80DC4F4A-CE1F-4940-B74A-4D1DE5F0D277}"/>
                </a:ext>
              </a:extLst>
            </p:cNvPr>
            <p:cNvGrpSpPr/>
            <p:nvPr/>
          </p:nvGrpSpPr>
          <p:grpSpPr>
            <a:xfrm rot="10800000">
              <a:off x="9446996" y="3838294"/>
              <a:ext cx="218348" cy="291095"/>
              <a:chOff x="3548743" y="2623631"/>
              <a:chExt cx="263561" cy="290602"/>
            </a:xfrm>
          </p:grpSpPr>
          <p:cxnSp>
            <p:nvCxnSpPr>
              <p:cNvPr id="96" name="Straight Connector 95">
                <a:extLst>
                  <a:ext uri="{FF2B5EF4-FFF2-40B4-BE49-F238E27FC236}">
                    <a16:creationId xmlns:a16="http://schemas.microsoft.com/office/drawing/2014/main" id="{E43850A4-8551-496A-AAF7-83B3E9579244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7" name="Straight Connector 96">
                <a:extLst>
                  <a:ext uri="{FF2B5EF4-FFF2-40B4-BE49-F238E27FC236}">
                    <a16:creationId xmlns:a16="http://schemas.microsoft.com/office/drawing/2014/main" id="{31C668B5-1525-4E19-BC2B-14C0BB1EF18B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95" name="Straight Connector 94">
              <a:extLst>
                <a:ext uri="{FF2B5EF4-FFF2-40B4-BE49-F238E27FC236}">
                  <a16:creationId xmlns:a16="http://schemas.microsoft.com/office/drawing/2014/main" id="{BAAB1196-CE07-4004-BA97-2AC1EBDE37CC}"/>
                </a:ext>
              </a:extLst>
            </p:cNvPr>
            <p:cNvCxnSpPr>
              <a:cxnSpLocks/>
            </p:cNvCxnSpPr>
            <p:nvPr/>
          </p:nvCxnSpPr>
          <p:spPr>
            <a:xfrm rot="10800000" flipV="1">
              <a:off x="9391502" y="3840281"/>
              <a:ext cx="55708" cy="14967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72" name="Straight Connector 71">
            <a:extLst>
              <a:ext uri="{FF2B5EF4-FFF2-40B4-BE49-F238E27FC236}">
                <a16:creationId xmlns:a16="http://schemas.microsoft.com/office/drawing/2014/main" id="{C4D40C0F-805D-4811-B82B-7A971BCAC676}"/>
              </a:ext>
            </a:extLst>
          </p:cNvPr>
          <p:cNvCxnSpPr>
            <a:cxnSpLocks/>
          </p:cNvCxnSpPr>
          <p:nvPr/>
        </p:nvCxnSpPr>
        <p:spPr>
          <a:xfrm>
            <a:off x="2001986" y="2729537"/>
            <a:ext cx="0" cy="116593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3" name="Straight Connector 152">
            <a:extLst>
              <a:ext uri="{FF2B5EF4-FFF2-40B4-BE49-F238E27FC236}">
                <a16:creationId xmlns:a16="http://schemas.microsoft.com/office/drawing/2014/main" id="{CFD7C63E-6ADD-4026-A1F9-B0E6D0F07E46}"/>
              </a:ext>
            </a:extLst>
          </p:cNvPr>
          <p:cNvCxnSpPr>
            <a:cxnSpLocks/>
          </p:cNvCxnSpPr>
          <p:nvPr/>
        </p:nvCxnSpPr>
        <p:spPr>
          <a:xfrm flipV="1">
            <a:off x="3214986" y="4074063"/>
            <a:ext cx="638454" cy="294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63" name="Group 162">
            <a:extLst>
              <a:ext uri="{FF2B5EF4-FFF2-40B4-BE49-F238E27FC236}">
                <a16:creationId xmlns:a16="http://schemas.microsoft.com/office/drawing/2014/main" id="{C35AC96F-8ACB-4242-971B-33F2B4BB7FA8}"/>
              </a:ext>
            </a:extLst>
          </p:cNvPr>
          <p:cNvGrpSpPr/>
          <p:nvPr/>
        </p:nvGrpSpPr>
        <p:grpSpPr>
          <a:xfrm flipV="1">
            <a:off x="1815168" y="3897263"/>
            <a:ext cx="373658" cy="217606"/>
            <a:chOff x="1360627" y="3631962"/>
            <a:chExt cx="373658" cy="217606"/>
          </a:xfrm>
        </p:grpSpPr>
        <p:grpSp>
          <p:nvGrpSpPr>
            <p:cNvPr id="159" name="Group 158">
              <a:extLst>
                <a:ext uri="{FF2B5EF4-FFF2-40B4-BE49-F238E27FC236}">
                  <a16:creationId xmlns:a16="http://schemas.microsoft.com/office/drawing/2014/main" id="{5205B488-B5D6-4174-A23C-E235D808BFC1}"/>
                </a:ext>
              </a:extLst>
            </p:cNvPr>
            <p:cNvGrpSpPr/>
            <p:nvPr/>
          </p:nvGrpSpPr>
          <p:grpSpPr>
            <a:xfrm>
              <a:off x="1360627" y="3631962"/>
              <a:ext cx="365760" cy="71935"/>
              <a:chOff x="1360627" y="3631962"/>
              <a:chExt cx="365760" cy="71935"/>
            </a:xfrm>
          </p:grpSpPr>
          <p:cxnSp>
            <p:nvCxnSpPr>
              <p:cNvPr id="157" name="Straight Connector 156">
                <a:extLst>
                  <a:ext uri="{FF2B5EF4-FFF2-40B4-BE49-F238E27FC236}">
                    <a16:creationId xmlns:a16="http://schemas.microsoft.com/office/drawing/2014/main" id="{0F026405-EC34-4123-9EFE-43FBC7D4AD6F}"/>
                  </a:ext>
                </a:extLst>
              </p:cNvPr>
              <p:cNvCxnSpPr/>
              <p:nvPr/>
            </p:nvCxnSpPr>
            <p:spPr>
              <a:xfrm>
                <a:off x="1360627" y="3631962"/>
                <a:ext cx="36576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8" name="Straight Connector 157">
                <a:extLst>
                  <a:ext uri="{FF2B5EF4-FFF2-40B4-BE49-F238E27FC236}">
                    <a16:creationId xmlns:a16="http://schemas.microsoft.com/office/drawing/2014/main" id="{6E1C9834-C081-4B70-9F52-F85302B67A5D}"/>
                  </a:ext>
                </a:extLst>
              </p:cNvPr>
              <p:cNvCxnSpPr/>
              <p:nvPr/>
            </p:nvCxnSpPr>
            <p:spPr>
              <a:xfrm>
                <a:off x="1425247" y="3703897"/>
                <a:ext cx="22860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60" name="Group 159">
              <a:extLst>
                <a:ext uri="{FF2B5EF4-FFF2-40B4-BE49-F238E27FC236}">
                  <a16:creationId xmlns:a16="http://schemas.microsoft.com/office/drawing/2014/main" id="{CA8D76F7-A340-446A-9408-5FA8FD1E9D1A}"/>
                </a:ext>
              </a:extLst>
            </p:cNvPr>
            <p:cNvGrpSpPr/>
            <p:nvPr/>
          </p:nvGrpSpPr>
          <p:grpSpPr>
            <a:xfrm>
              <a:off x="1368525" y="3777633"/>
              <a:ext cx="365760" cy="71935"/>
              <a:chOff x="1360627" y="3631962"/>
              <a:chExt cx="365760" cy="71935"/>
            </a:xfrm>
          </p:grpSpPr>
          <p:cxnSp>
            <p:nvCxnSpPr>
              <p:cNvPr id="161" name="Straight Connector 160">
                <a:extLst>
                  <a:ext uri="{FF2B5EF4-FFF2-40B4-BE49-F238E27FC236}">
                    <a16:creationId xmlns:a16="http://schemas.microsoft.com/office/drawing/2014/main" id="{E844EFFE-542F-4327-B68F-20BA2195C3F3}"/>
                  </a:ext>
                </a:extLst>
              </p:cNvPr>
              <p:cNvCxnSpPr/>
              <p:nvPr/>
            </p:nvCxnSpPr>
            <p:spPr>
              <a:xfrm>
                <a:off x="1360627" y="3631962"/>
                <a:ext cx="36576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2" name="Straight Connector 161">
                <a:extLst>
                  <a:ext uri="{FF2B5EF4-FFF2-40B4-BE49-F238E27FC236}">
                    <a16:creationId xmlns:a16="http://schemas.microsoft.com/office/drawing/2014/main" id="{ECB3E447-F5BD-4F13-9C10-9C4F7EF2B2BA}"/>
                  </a:ext>
                </a:extLst>
              </p:cNvPr>
              <p:cNvCxnSpPr/>
              <p:nvPr/>
            </p:nvCxnSpPr>
            <p:spPr>
              <a:xfrm>
                <a:off x="1425247" y="3703897"/>
                <a:ext cx="22860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cxnSp>
        <p:nvCxnSpPr>
          <p:cNvPr id="165" name="Straight Connector 164">
            <a:extLst>
              <a:ext uri="{FF2B5EF4-FFF2-40B4-BE49-F238E27FC236}">
                <a16:creationId xmlns:a16="http://schemas.microsoft.com/office/drawing/2014/main" id="{5A750D59-8F31-4944-BD75-D28A2724737B}"/>
              </a:ext>
            </a:extLst>
          </p:cNvPr>
          <p:cNvCxnSpPr>
            <a:cxnSpLocks/>
          </p:cNvCxnSpPr>
          <p:nvPr/>
        </p:nvCxnSpPr>
        <p:spPr>
          <a:xfrm flipH="1">
            <a:off x="1994088" y="4114862"/>
            <a:ext cx="7898" cy="142254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76" name="Group 175">
            <a:extLst>
              <a:ext uri="{FF2B5EF4-FFF2-40B4-BE49-F238E27FC236}">
                <a16:creationId xmlns:a16="http://schemas.microsoft.com/office/drawing/2014/main" id="{B60B7F4F-EBF8-45A1-BC71-E0D2663CBE03}"/>
              </a:ext>
            </a:extLst>
          </p:cNvPr>
          <p:cNvGrpSpPr/>
          <p:nvPr/>
        </p:nvGrpSpPr>
        <p:grpSpPr>
          <a:xfrm>
            <a:off x="4788920" y="5812925"/>
            <a:ext cx="365760" cy="128268"/>
            <a:chOff x="1360627" y="3631962"/>
            <a:chExt cx="365760" cy="128268"/>
          </a:xfrm>
        </p:grpSpPr>
        <p:grpSp>
          <p:nvGrpSpPr>
            <p:cNvPr id="177" name="Group 176">
              <a:extLst>
                <a:ext uri="{FF2B5EF4-FFF2-40B4-BE49-F238E27FC236}">
                  <a16:creationId xmlns:a16="http://schemas.microsoft.com/office/drawing/2014/main" id="{0B57E73C-B863-4BA1-8FAE-C0E61645FDA4}"/>
                </a:ext>
              </a:extLst>
            </p:cNvPr>
            <p:cNvGrpSpPr/>
            <p:nvPr/>
          </p:nvGrpSpPr>
          <p:grpSpPr>
            <a:xfrm>
              <a:off x="1360627" y="3631962"/>
              <a:ext cx="365760" cy="71935"/>
              <a:chOff x="1360627" y="3631962"/>
              <a:chExt cx="365760" cy="71935"/>
            </a:xfrm>
          </p:grpSpPr>
          <p:cxnSp>
            <p:nvCxnSpPr>
              <p:cNvPr id="181" name="Straight Connector 180">
                <a:extLst>
                  <a:ext uri="{FF2B5EF4-FFF2-40B4-BE49-F238E27FC236}">
                    <a16:creationId xmlns:a16="http://schemas.microsoft.com/office/drawing/2014/main" id="{FD69425D-A377-4993-82D5-77F1B8DEBC26}"/>
                  </a:ext>
                </a:extLst>
              </p:cNvPr>
              <p:cNvCxnSpPr/>
              <p:nvPr/>
            </p:nvCxnSpPr>
            <p:spPr>
              <a:xfrm>
                <a:off x="1360627" y="3631962"/>
                <a:ext cx="36576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2" name="Straight Connector 181">
                <a:extLst>
                  <a:ext uri="{FF2B5EF4-FFF2-40B4-BE49-F238E27FC236}">
                    <a16:creationId xmlns:a16="http://schemas.microsoft.com/office/drawing/2014/main" id="{72B07FDF-C993-4987-A434-02E81A910B2C}"/>
                  </a:ext>
                </a:extLst>
              </p:cNvPr>
              <p:cNvCxnSpPr/>
              <p:nvPr/>
            </p:nvCxnSpPr>
            <p:spPr>
              <a:xfrm>
                <a:off x="1425247" y="3703897"/>
                <a:ext cx="22860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79" name="Straight Connector 178">
              <a:extLst>
                <a:ext uri="{FF2B5EF4-FFF2-40B4-BE49-F238E27FC236}">
                  <a16:creationId xmlns:a16="http://schemas.microsoft.com/office/drawing/2014/main" id="{055EC15E-D382-4CB1-A6A0-972251381CD6}"/>
                </a:ext>
              </a:extLst>
            </p:cNvPr>
            <p:cNvCxnSpPr/>
            <p:nvPr/>
          </p:nvCxnSpPr>
          <p:spPr>
            <a:xfrm>
              <a:off x="1478661" y="3760230"/>
              <a:ext cx="13716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84" name="Rectangle 183">
                <a:extLst>
                  <a:ext uri="{FF2B5EF4-FFF2-40B4-BE49-F238E27FC236}">
                    <a16:creationId xmlns:a16="http://schemas.microsoft.com/office/drawing/2014/main" id="{E4B90A1B-C77E-4C16-BAE7-74E8101B8944}"/>
                  </a:ext>
                </a:extLst>
              </p:cNvPr>
              <p:cNvSpPr/>
              <p:nvPr/>
            </p:nvSpPr>
            <p:spPr>
              <a:xfrm>
                <a:off x="1629813" y="3614510"/>
                <a:ext cx="41069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−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84" name="Rectangle 183">
                <a:extLst>
                  <a:ext uri="{FF2B5EF4-FFF2-40B4-BE49-F238E27FC236}">
                    <a16:creationId xmlns:a16="http://schemas.microsoft.com/office/drawing/2014/main" id="{E4B90A1B-C77E-4C16-BAE7-74E8101B8944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29813" y="3614510"/>
                <a:ext cx="410690" cy="369332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86" name="Oval 185">
            <a:extLst>
              <a:ext uri="{FF2B5EF4-FFF2-40B4-BE49-F238E27FC236}">
                <a16:creationId xmlns:a16="http://schemas.microsoft.com/office/drawing/2014/main" id="{CDC59343-9C03-440C-9C57-08CEEDADFEAD}"/>
              </a:ext>
            </a:extLst>
          </p:cNvPr>
          <p:cNvSpPr/>
          <p:nvPr/>
        </p:nvSpPr>
        <p:spPr>
          <a:xfrm>
            <a:off x="3049964" y="4553935"/>
            <a:ext cx="365760" cy="369331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87" name="Straight Connector 186">
            <a:extLst>
              <a:ext uri="{FF2B5EF4-FFF2-40B4-BE49-F238E27FC236}">
                <a16:creationId xmlns:a16="http://schemas.microsoft.com/office/drawing/2014/main" id="{89156AAF-E826-413E-88B2-0024315D5FDA}"/>
              </a:ext>
            </a:extLst>
          </p:cNvPr>
          <p:cNvCxnSpPr>
            <a:cxnSpLocks/>
          </p:cNvCxnSpPr>
          <p:nvPr/>
        </p:nvCxnSpPr>
        <p:spPr>
          <a:xfrm>
            <a:off x="3244070" y="4916106"/>
            <a:ext cx="0" cy="62146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8" name="Straight Connector 187">
            <a:extLst>
              <a:ext uri="{FF2B5EF4-FFF2-40B4-BE49-F238E27FC236}">
                <a16:creationId xmlns:a16="http://schemas.microsoft.com/office/drawing/2014/main" id="{B5C00CB7-836B-4B9C-A8B7-073D1A5E8A68}"/>
              </a:ext>
            </a:extLst>
          </p:cNvPr>
          <p:cNvCxnSpPr>
            <a:cxnSpLocks/>
          </p:cNvCxnSpPr>
          <p:nvPr/>
        </p:nvCxnSpPr>
        <p:spPr>
          <a:xfrm>
            <a:off x="3228077" y="4074063"/>
            <a:ext cx="6832" cy="47987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91" name="Rectangle 190">
                <a:extLst>
                  <a:ext uri="{FF2B5EF4-FFF2-40B4-BE49-F238E27FC236}">
                    <a16:creationId xmlns:a16="http://schemas.microsoft.com/office/drawing/2014/main" id="{19EE5356-F6F0-491D-85ED-FCE76BF5D3A3}"/>
                  </a:ext>
                </a:extLst>
              </p:cNvPr>
              <p:cNvSpPr/>
              <p:nvPr/>
            </p:nvSpPr>
            <p:spPr>
              <a:xfrm>
                <a:off x="3029564" y="4616910"/>
                <a:ext cx="41069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latin typeface="Cambria Math" panose="02040503050406030204" pitchFamily="18" charset="0"/>
                        </a:rPr>
                        <m:t>+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91" name="Rectangle 190">
                <a:extLst>
                  <a:ext uri="{FF2B5EF4-FFF2-40B4-BE49-F238E27FC236}">
                    <a16:creationId xmlns:a16="http://schemas.microsoft.com/office/drawing/2014/main" id="{19EE5356-F6F0-491D-85ED-FCE76BF5D3A3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29564" y="4616910"/>
                <a:ext cx="410690" cy="369332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2" name="Rectangle 191">
                <a:extLst>
                  <a:ext uri="{FF2B5EF4-FFF2-40B4-BE49-F238E27FC236}">
                    <a16:creationId xmlns:a16="http://schemas.microsoft.com/office/drawing/2014/main" id="{0D1DA864-DAD3-4F68-8506-46676A66B4A8}"/>
                  </a:ext>
                </a:extLst>
              </p:cNvPr>
              <p:cNvSpPr/>
              <p:nvPr/>
            </p:nvSpPr>
            <p:spPr>
              <a:xfrm>
                <a:off x="3022732" y="4466046"/>
                <a:ext cx="41069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−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92" name="Rectangle 191">
                <a:extLst>
                  <a:ext uri="{FF2B5EF4-FFF2-40B4-BE49-F238E27FC236}">
                    <a16:creationId xmlns:a16="http://schemas.microsoft.com/office/drawing/2014/main" id="{0D1DA864-DAD3-4F68-8506-46676A66B4A8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22732" y="4466046"/>
                <a:ext cx="410690" cy="369332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81" name="Straight Connector 80">
            <a:extLst>
              <a:ext uri="{FF2B5EF4-FFF2-40B4-BE49-F238E27FC236}">
                <a16:creationId xmlns:a16="http://schemas.microsoft.com/office/drawing/2014/main" id="{F5FC3FA3-65BE-47A2-8246-6B73C4E81862}"/>
              </a:ext>
            </a:extLst>
          </p:cNvPr>
          <p:cNvCxnSpPr/>
          <p:nvPr/>
        </p:nvCxnSpPr>
        <p:spPr>
          <a:xfrm>
            <a:off x="4351534" y="2732182"/>
            <a:ext cx="0" cy="27276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Straight Connector 81">
            <a:extLst>
              <a:ext uri="{FF2B5EF4-FFF2-40B4-BE49-F238E27FC236}">
                <a16:creationId xmlns:a16="http://schemas.microsoft.com/office/drawing/2014/main" id="{9BC7E08E-0510-422C-83B2-9CB7E6A92A17}"/>
              </a:ext>
            </a:extLst>
          </p:cNvPr>
          <p:cNvCxnSpPr>
            <a:cxnSpLocks/>
          </p:cNvCxnSpPr>
          <p:nvPr/>
        </p:nvCxnSpPr>
        <p:spPr>
          <a:xfrm>
            <a:off x="4372019" y="3666222"/>
            <a:ext cx="0" cy="93279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4" name="Group 83">
            <a:extLst>
              <a:ext uri="{FF2B5EF4-FFF2-40B4-BE49-F238E27FC236}">
                <a16:creationId xmlns:a16="http://schemas.microsoft.com/office/drawing/2014/main" id="{FAB47D43-F71C-4B3B-A554-999EF85E7DBC}"/>
              </a:ext>
            </a:extLst>
          </p:cNvPr>
          <p:cNvGrpSpPr/>
          <p:nvPr/>
        </p:nvGrpSpPr>
        <p:grpSpPr>
          <a:xfrm rot="16200000">
            <a:off x="4068850" y="4775095"/>
            <a:ext cx="660991" cy="298206"/>
            <a:chOff x="9391502" y="3838294"/>
            <a:chExt cx="660991" cy="298206"/>
          </a:xfrm>
        </p:grpSpPr>
        <p:grpSp>
          <p:nvGrpSpPr>
            <p:cNvPr id="85" name="Group 84">
              <a:extLst>
                <a:ext uri="{FF2B5EF4-FFF2-40B4-BE49-F238E27FC236}">
                  <a16:creationId xmlns:a16="http://schemas.microsoft.com/office/drawing/2014/main" id="{BE369663-D720-44CB-A91C-204BC64E0C97}"/>
                </a:ext>
              </a:extLst>
            </p:cNvPr>
            <p:cNvGrpSpPr/>
            <p:nvPr/>
          </p:nvGrpSpPr>
          <p:grpSpPr>
            <a:xfrm rot="10800000">
              <a:off x="9883480" y="3845406"/>
              <a:ext cx="169013" cy="291094"/>
              <a:chOff x="3608294" y="2623632"/>
              <a:chExt cx="204010" cy="290601"/>
            </a:xfrm>
          </p:grpSpPr>
          <p:cxnSp>
            <p:nvCxnSpPr>
              <p:cNvPr id="104" name="Straight Connector 103">
                <a:extLst>
                  <a:ext uri="{FF2B5EF4-FFF2-40B4-BE49-F238E27FC236}">
                    <a16:creationId xmlns:a16="http://schemas.microsoft.com/office/drawing/2014/main" id="{BAF52A3D-0BD8-465C-9DAA-A6A4508047A4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608294" y="2623632"/>
                <a:ext cx="72358" cy="173356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5" name="Straight Connector 104">
                <a:extLst>
                  <a:ext uri="{FF2B5EF4-FFF2-40B4-BE49-F238E27FC236}">
                    <a16:creationId xmlns:a16="http://schemas.microsoft.com/office/drawing/2014/main" id="{B145628F-EE43-4195-BEEE-4ADAE74A9562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86" name="Group 85">
              <a:extLst>
                <a:ext uri="{FF2B5EF4-FFF2-40B4-BE49-F238E27FC236}">
                  <a16:creationId xmlns:a16="http://schemas.microsoft.com/office/drawing/2014/main" id="{210D645A-43A0-4987-BEFF-3E2E49A2976E}"/>
                </a:ext>
              </a:extLst>
            </p:cNvPr>
            <p:cNvGrpSpPr/>
            <p:nvPr/>
          </p:nvGrpSpPr>
          <p:grpSpPr>
            <a:xfrm rot="10800000">
              <a:off x="9665237" y="3838294"/>
              <a:ext cx="218348" cy="291095"/>
              <a:chOff x="3548743" y="2623631"/>
              <a:chExt cx="263561" cy="290602"/>
            </a:xfrm>
          </p:grpSpPr>
          <p:cxnSp>
            <p:nvCxnSpPr>
              <p:cNvPr id="102" name="Straight Connector 101">
                <a:extLst>
                  <a:ext uri="{FF2B5EF4-FFF2-40B4-BE49-F238E27FC236}">
                    <a16:creationId xmlns:a16="http://schemas.microsoft.com/office/drawing/2014/main" id="{CCBC4596-B8DB-4CA2-AF42-9C73456457D6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3" name="Straight Connector 102">
                <a:extLst>
                  <a:ext uri="{FF2B5EF4-FFF2-40B4-BE49-F238E27FC236}">
                    <a16:creationId xmlns:a16="http://schemas.microsoft.com/office/drawing/2014/main" id="{907D83DC-D3CD-4055-B00C-7C1E4312C9A2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87" name="Group 86">
              <a:extLst>
                <a:ext uri="{FF2B5EF4-FFF2-40B4-BE49-F238E27FC236}">
                  <a16:creationId xmlns:a16="http://schemas.microsoft.com/office/drawing/2014/main" id="{A39E523B-DF66-4EE2-B8F3-BDCC6E49E63D}"/>
                </a:ext>
              </a:extLst>
            </p:cNvPr>
            <p:cNvGrpSpPr/>
            <p:nvPr/>
          </p:nvGrpSpPr>
          <p:grpSpPr>
            <a:xfrm rot="10800000">
              <a:off x="9446996" y="3838294"/>
              <a:ext cx="218348" cy="291095"/>
              <a:chOff x="3548743" y="2623631"/>
              <a:chExt cx="263561" cy="290602"/>
            </a:xfrm>
          </p:grpSpPr>
          <p:cxnSp>
            <p:nvCxnSpPr>
              <p:cNvPr id="89" name="Straight Connector 88">
                <a:extLst>
                  <a:ext uri="{FF2B5EF4-FFF2-40B4-BE49-F238E27FC236}">
                    <a16:creationId xmlns:a16="http://schemas.microsoft.com/office/drawing/2014/main" id="{93C5DE2D-FDBF-4DD3-BB01-3D46240DA3FA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0" name="Straight Connector 89">
                <a:extLst>
                  <a:ext uri="{FF2B5EF4-FFF2-40B4-BE49-F238E27FC236}">
                    <a16:creationId xmlns:a16="http://schemas.microsoft.com/office/drawing/2014/main" id="{57BF886D-1B6F-4643-B25A-4B2D170258BC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88" name="Straight Connector 87">
              <a:extLst>
                <a:ext uri="{FF2B5EF4-FFF2-40B4-BE49-F238E27FC236}">
                  <a16:creationId xmlns:a16="http://schemas.microsoft.com/office/drawing/2014/main" id="{17ABBD83-FE7B-40F3-BF17-778E6FC74686}"/>
                </a:ext>
              </a:extLst>
            </p:cNvPr>
            <p:cNvCxnSpPr>
              <a:cxnSpLocks/>
            </p:cNvCxnSpPr>
            <p:nvPr/>
          </p:nvCxnSpPr>
          <p:spPr>
            <a:xfrm rot="10800000" flipV="1">
              <a:off x="9391502" y="3840281"/>
              <a:ext cx="55708" cy="14967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06" name="Straight Connector 105">
            <a:extLst>
              <a:ext uri="{FF2B5EF4-FFF2-40B4-BE49-F238E27FC236}">
                <a16:creationId xmlns:a16="http://schemas.microsoft.com/office/drawing/2014/main" id="{8CA96B4B-1A79-42C0-9829-A86FCC208377}"/>
              </a:ext>
            </a:extLst>
          </p:cNvPr>
          <p:cNvCxnSpPr>
            <a:cxnSpLocks/>
          </p:cNvCxnSpPr>
          <p:nvPr/>
        </p:nvCxnSpPr>
        <p:spPr>
          <a:xfrm>
            <a:off x="4405350" y="5256362"/>
            <a:ext cx="0" cy="28104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Straight Connector 106">
            <a:extLst>
              <a:ext uri="{FF2B5EF4-FFF2-40B4-BE49-F238E27FC236}">
                <a16:creationId xmlns:a16="http://schemas.microsoft.com/office/drawing/2014/main" id="{6C06FF0D-C6B0-417C-A732-4C7615E7D06E}"/>
              </a:ext>
            </a:extLst>
          </p:cNvPr>
          <p:cNvCxnSpPr/>
          <p:nvPr/>
        </p:nvCxnSpPr>
        <p:spPr>
          <a:xfrm rot="5400000" flipH="1">
            <a:off x="3859013" y="4064031"/>
            <a:ext cx="228600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Straight Connector 107">
            <a:extLst>
              <a:ext uri="{FF2B5EF4-FFF2-40B4-BE49-F238E27FC236}">
                <a16:creationId xmlns:a16="http://schemas.microsoft.com/office/drawing/2014/main" id="{3F208530-7886-4408-8F9A-A3763B2DF38D}"/>
              </a:ext>
            </a:extLst>
          </p:cNvPr>
          <p:cNvCxnSpPr/>
          <p:nvPr/>
        </p:nvCxnSpPr>
        <p:spPr>
          <a:xfrm rot="5400000" flipH="1">
            <a:off x="3756729" y="4065343"/>
            <a:ext cx="228600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10" name="Rectangle 109">
                <a:extLst>
                  <a:ext uri="{FF2B5EF4-FFF2-40B4-BE49-F238E27FC236}">
                    <a16:creationId xmlns:a16="http://schemas.microsoft.com/office/drawing/2014/main" id="{37A072EA-9E93-434D-ABA3-443BFF495F67}"/>
                  </a:ext>
                </a:extLst>
              </p:cNvPr>
              <p:cNvSpPr/>
              <p:nvPr/>
            </p:nvSpPr>
            <p:spPr>
              <a:xfrm>
                <a:off x="3804639" y="4539535"/>
                <a:ext cx="488403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10" name="Rectangle 109">
                <a:extLst>
                  <a:ext uri="{FF2B5EF4-FFF2-40B4-BE49-F238E27FC236}">
                    <a16:creationId xmlns:a16="http://schemas.microsoft.com/office/drawing/2014/main" id="{37A072EA-9E93-434D-ABA3-443BFF495F67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04639" y="4539535"/>
                <a:ext cx="488403" cy="369332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83" name="Group 82">
            <a:extLst>
              <a:ext uri="{FF2B5EF4-FFF2-40B4-BE49-F238E27FC236}">
                <a16:creationId xmlns:a16="http://schemas.microsoft.com/office/drawing/2014/main" id="{51C656D4-5E15-4821-A0AC-E80CCD7BBE4C}"/>
              </a:ext>
            </a:extLst>
          </p:cNvPr>
          <p:cNvGrpSpPr/>
          <p:nvPr/>
        </p:nvGrpSpPr>
        <p:grpSpPr>
          <a:xfrm>
            <a:off x="5554761" y="4690821"/>
            <a:ext cx="298207" cy="655225"/>
            <a:chOff x="4147623" y="3609324"/>
            <a:chExt cx="297702" cy="790900"/>
          </a:xfrm>
        </p:grpSpPr>
        <p:grpSp>
          <p:nvGrpSpPr>
            <p:cNvPr id="91" name="Group 90">
              <a:extLst>
                <a:ext uri="{FF2B5EF4-FFF2-40B4-BE49-F238E27FC236}">
                  <a16:creationId xmlns:a16="http://schemas.microsoft.com/office/drawing/2014/main" id="{8FD3A6B3-5585-4AA4-BF0B-465258FFCDC2}"/>
                </a:ext>
              </a:extLst>
            </p:cNvPr>
            <p:cNvGrpSpPr/>
            <p:nvPr/>
          </p:nvGrpSpPr>
          <p:grpSpPr>
            <a:xfrm rot="16200000">
              <a:off x="4190919" y="4152918"/>
              <a:ext cx="204010" cy="290601"/>
              <a:chOff x="3608294" y="2623632"/>
              <a:chExt cx="204010" cy="290601"/>
            </a:xfrm>
          </p:grpSpPr>
          <p:cxnSp>
            <p:nvCxnSpPr>
              <p:cNvPr id="129" name="Straight Connector 128">
                <a:extLst>
                  <a:ext uri="{FF2B5EF4-FFF2-40B4-BE49-F238E27FC236}">
                    <a16:creationId xmlns:a16="http://schemas.microsoft.com/office/drawing/2014/main" id="{3F895DEA-72DF-4130-8275-3EACCB6F2AE1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608294" y="2623632"/>
                <a:ext cx="72358" cy="173356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0" name="Straight Connector 129">
                <a:extLst>
                  <a:ext uri="{FF2B5EF4-FFF2-40B4-BE49-F238E27FC236}">
                    <a16:creationId xmlns:a16="http://schemas.microsoft.com/office/drawing/2014/main" id="{6D5347F0-6AD3-48B0-A0C2-BC06B84633B0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09" name="Group 108">
              <a:extLst>
                <a:ext uri="{FF2B5EF4-FFF2-40B4-BE49-F238E27FC236}">
                  <a16:creationId xmlns:a16="http://schemas.microsoft.com/office/drawing/2014/main" id="{EF3B1AA7-71F8-4EB7-A254-2F372F12FCBE}"/>
                </a:ext>
              </a:extLst>
            </p:cNvPr>
            <p:cNvGrpSpPr/>
            <p:nvPr/>
          </p:nvGrpSpPr>
          <p:grpSpPr>
            <a:xfrm rot="16200000">
              <a:off x="4168243" y="3919260"/>
              <a:ext cx="263561" cy="290602"/>
              <a:chOff x="3548743" y="2623631"/>
              <a:chExt cx="263561" cy="290602"/>
            </a:xfrm>
          </p:grpSpPr>
          <p:cxnSp>
            <p:nvCxnSpPr>
              <p:cNvPr id="115" name="Straight Connector 114">
                <a:extLst>
                  <a:ext uri="{FF2B5EF4-FFF2-40B4-BE49-F238E27FC236}">
                    <a16:creationId xmlns:a16="http://schemas.microsoft.com/office/drawing/2014/main" id="{C95E9E0E-39D6-40F3-9EB0-5CECF77EAACB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7" name="Straight Connector 126">
                <a:extLst>
                  <a:ext uri="{FF2B5EF4-FFF2-40B4-BE49-F238E27FC236}">
                    <a16:creationId xmlns:a16="http://schemas.microsoft.com/office/drawing/2014/main" id="{31DD3E12-2D5F-4E00-956D-FEFEC4935B5C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11" name="Group 110">
              <a:extLst>
                <a:ext uri="{FF2B5EF4-FFF2-40B4-BE49-F238E27FC236}">
                  <a16:creationId xmlns:a16="http://schemas.microsoft.com/office/drawing/2014/main" id="{090C7423-6453-4745-AD58-03BDC5B1D8E1}"/>
                </a:ext>
              </a:extLst>
            </p:cNvPr>
            <p:cNvGrpSpPr/>
            <p:nvPr/>
          </p:nvGrpSpPr>
          <p:grpSpPr>
            <a:xfrm rot="16200000">
              <a:off x="4168243" y="3655828"/>
              <a:ext cx="263561" cy="290602"/>
              <a:chOff x="3548743" y="2623631"/>
              <a:chExt cx="263561" cy="290602"/>
            </a:xfrm>
          </p:grpSpPr>
          <p:cxnSp>
            <p:nvCxnSpPr>
              <p:cNvPr id="113" name="Straight Connector 112">
                <a:extLst>
                  <a:ext uri="{FF2B5EF4-FFF2-40B4-BE49-F238E27FC236}">
                    <a16:creationId xmlns:a16="http://schemas.microsoft.com/office/drawing/2014/main" id="{7F7BB193-12AB-469D-9677-C73207084565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4" name="Straight Connector 113">
                <a:extLst>
                  <a:ext uri="{FF2B5EF4-FFF2-40B4-BE49-F238E27FC236}">
                    <a16:creationId xmlns:a16="http://schemas.microsoft.com/office/drawing/2014/main" id="{3D4DE5CC-2735-4CBC-BFE9-39B04DBA161A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12" name="Straight Connector 111">
              <a:extLst>
                <a:ext uri="{FF2B5EF4-FFF2-40B4-BE49-F238E27FC236}">
                  <a16:creationId xmlns:a16="http://schemas.microsoft.com/office/drawing/2014/main" id="{3395EFCE-C23A-4ED8-B71F-AAED23C3FB7E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4308632" y="3609324"/>
              <a:ext cx="134708" cy="60283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31" name="Straight Connector 130">
            <a:extLst>
              <a:ext uri="{FF2B5EF4-FFF2-40B4-BE49-F238E27FC236}">
                <a16:creationId xmlns:a16="http://schemas.microsoft.com/office/drawing/2014/main" id="{09C7CB5F-5645-49FF-87A1-875ADC4D722B}"/>
              </a:ext>
            </a:extLst>
          </p:cNvPr>
          <p:cNvCxnSpPr>
            <a:cxnSpLocks/>
          </p:cNvCxnSpPr>
          <p:nvPr/>
        </p:nvCxnSpPr>
        <p:spPr>
          <a:xfrm flipV="1">
            <a:off x="5716043" y="5346046"/>
            <a:ext cx="0" cy="19136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32" name="Rectangle 131">
                <a:extLst>
                  <a:ext uri="{FF2B5EF4-FFF2-40B4-BE49-F238E27FC236}">
                    <a16:creationId xmlns:a16="http://schemas.microsoft.com/office/drawing/2014/main" id="{CA7AA1E2-E3FE-4C64-B510-639F669112F0}"/>
                  </a:ext>
                </a:extLst>
              </p:cNvPr>
              <p:cNvSpPr/>
              <p:nvPr/>
            </p:nvSpPr>
            <p:spPr>
              <a:xfrm>
                <a:off x="5852968" y="4825297"/>
                <a:ext cx="504562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𝐸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32" name="Rectangle 131">
                <a:extLst>
                  <a:ext uri="{FF2B5EF4-FFF2-40B4-BE49-F238E27FC236}">
                    <a16:creationId xmlns:a16="http://schemas.microsoft.com/office/drawing/2014/main" id="{CA7AA1E2-E3FE-4C64-B510-639F669112F0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52968" y="4825297"/>
                <a:ext cx="504562" cy="369332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6" name="Rectangle 135">
                <a:extLst>
                  <a:ext uri="{FF2B5EF4-FFF2-40B4-BE49-F238E27FC236}">
                    <a16:creationId xmlns:a16="http://schemas.microsoft.com/office/drawing/2014/main" id="{A9CFF28E-C091-47AF-83E2-6DE317240147}"/>
                  </a:ext>
                </a:extLst>
              </p:cNvPr>
              <p:cNvSpPr/>
              <p:nvPr/>
            </p:nvSpPr>
            <p:spPr>
              <a:xfrm>
                <a:off x="4372412" y="2309596"/>
                <a:ext cx="829073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i="1" smtClean="0">
                        <a:latin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en-US" dirty="0"/>
                  <a:t> 10 V</a:t>
                </a:r>
              </a:p>
            </p:txBody>
          </p:sp>
        </mc:Choice>
        <mc:Fallback xmlns="">
          <p:sp>
            <p:nvSpPr>
              <p:cNvPr id="136" name="Rectangle 135">
                <a:extLst>
                  <a:ext uri="{FF2B5EF4-FFF2-40B4-BE49-F238E27FC236}">
                    <a16:creationId xmlns:a16="http://schemas.microsoft.com/office/drawing/2014/main" id="{A9CFF28E-C091-47AF-83E2-6DE317240147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72412" y="2309596"/>
                <a:ext cx="829073" cy="369332"/>
              </a:xfrm>
              <a:prstGeom prst="rect">
                <a:avLst/>
              </a:prstGeom>
              <a:blipFill>
                <a:blip r:embed="rId13"/>
                <a:stretch>
                  <a:fillRect t="-10000" r="-5882" b="-26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7" name="Content Placeholder 2">
            <a:extLst>
              <a:ext uri="{FF2B5EF4-FFF2-40B4-BE49-F238E27FC236}">
                <a16:creationId xmlns:a16="http://schemas.microsoft.com/office/drawing/2014/main" id="{1C0D2950-E1CE-42F4-B1B1-A99A8380CEDA}"/>
              </a:ext>
            </a:extLst>
          </p:cNvPr>
          <p:cNvSpPr txBox="1">
            <a:spLocks/>
          </p:cNvSpPr>
          <p:nvPr/>
        </p:nvSpPr>
        <p:spPr>
          <a:xfrm>
            <a:off x="6922395" y="2294568"/>
            <a:ext cx="4947026" cy="5268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FF0000"/>
                </a:solidFill>
              </a:rPr>
              <a:t>1. Choose V</a:t>
            </a:r>
            <a:r>
              <a:rPr lang="en-US" sz="2400" baseline="-25000" dirty="0">
                <a:solidFill>
                  <a:srgbClr val="FF0000"/>
                </a:solidFill>
              </a:rPr>
              <a:t>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8" name="Rectangle 137">
                <a:extLst>
                  <a:ext uri="{FF2B5EF4-FFF2-40B4-BE49-F238E27FC236}">
                    <a16:creationId xmlns:a16="http://schemas.microsoft.com/office/drawing/2014/main" id="{F73E2E6E-3328-49AD-9EA3-15EC11863744}"/>
                  </a:ext>
                </a:extLst>
              </p:cNvPr>
              <p:cNvSpPr/>
              <p:nvPr/>
            </p:nvSpPr>
            <p:spPr>
              <a:xfrm>
                <a:off x="5752938" y="4283878"/>
                <a:ext cx="474682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𝐸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38" name="Rectangle 137">
                <a:extLst>
                  <a:ext uri="{FF2B5EF4-FFF2-40B4-BE49-F238E27FC236}">
                    <a16:creationId xmlns:a16="http://schemas.microsoft.com/office/drawing/2014/main" id="{F73E2E6E-3328-49AD-9EA3-15EC11863744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52938" y="4283878"/>
                <a:ext cx="474682" cy="369332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1" name="Oval 140">
            <a:extLst>
              <a:ext uri="{FF2B5EF4-FFF2-40B4-BE49-F238E27FC236}">
                <a16:creationId xmlns:a16="http://schemas.microsoft.com/office/drawing/2014/main" id="{5460039B-C430-44A1-A3CD-54BAFF48BE7C}"/>
              </a:ext>
            </a:extLst>
          </p:cNvPr>
          <p:cNvSpPr/>
          <p:nvPr/>
        </p:nvSpPr>
        <p:spPr>
          <a:xfrm>
            <a:off x="5706426" y="4488317"/>
            <a:ext cx="45720" cy="4572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6" name="Content Placeholder 2">
            <a:extLst>
              <a:ext uri="{FF2B5EF4-FFF2-40B4-BE49-F238E27FC236}">
                <a16:creationId xmlns:a16="http://schemas.microsoft.com/office/drawing/2014/main" id="{A69D67FD-8540-4148-8B80-6D73E0FF656F}"/>
              </a:ext>
            </a:extLst>
          </p:cNvPr>
          <p:cNvSpPr txBox="1">
            <a:spLocks/>
          </p:cNvSpPr>
          <p:nvPr/>
        </p:nvSpPr>
        <p:spPr>
          <a:xfrm>
            <a:off x="6998170" y="3209076"/>
            <a:ext cx="4147830" cy="4445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FF0000"/>
                </a:solidFill>
              </a:rPr>
              <a:t>2. Calculate R</a:t>
            </a:r>
            <a:r>
              <a:rPr lang="en-US" sz="2400" baseline="-25000" dirty="0">
                <a:solidFill>
                  <a:srgbClr val="FF0000"/>
                </a:solidFill>
              </a:rPr>
              <a:t>E</a:t>
            </a:r>
            <a:r>
              <a:rPr lang="en-US" sz="2400" dirty="0">
                <a:solidFill>
                  <a:srgbClr val="FF0000"/>
                </a:solidFill>
              </a:rPr>
              <a:t> from V</a:t>
            </a:r>
            <a:r>
              <a:rPr lang="en-US" sz="2400" baseline="-25000" dirty="0">
                <a:solidFill>
                  <a:srgbClr val="FF0000"/>
                </a:solidFill>
              </a:rPr>
              <a:t>E</a:t>
            </a:r>
            <a:r>
              <a:rPr lang="en-US" sz="2400" dirty="0">
                <a:solidFill>
                  <a:srgbClr val="FF0000"/>
                </a:solidFill>
              </a:rPr>
              <a:t> and I</a:t>
            </a:r>
            <a:r>
              <a:rPr lang="en-US" sz="2400" baseline="-25000" dirty="0">
                <a:solidFill>
                  <a:srgbClr val="FF0000"/>
                </a:solidFill>
              </a:rPr>
              <a:t>E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endParaRPr lang="en-US" sz="2400" baseline="-25000" dirty="0">
              <a:solidFill>
                <a:srgbClr val="FF0000"/>
              </a:solidFill>
            </a:endParaRPr>
          </a:p>
        </p:txBody>
      </p:sp>
      <p:sp>
        <p:nvSpPr>
          <p:cNvPr id="134" name="Content Placeholder 2">
            <a:extLst>
              <a:ext uri="{FF2B5EF4-FFF2-40B4-BE49-F238E27FC236}">
                <a16:creationId xmlns:a16="http://schemas.microsoft.com/office/drawing/2014/main" id="{24C380F9-0A2C-4D58-AFAE-4C9290E3EB3D}"/>
              </a:ext>
            </a:extLst>
          </p:cNvPr>
          <p:cNvSpPr txBox="1">
            <a:spLocks/>
          </p:cNvSpPr>
          <p:nvPr/>
        </p:nvSpPr>
        <p:spPr>
          <a:xfrm>
            <a:off x="7962018" y="3686457"/>
            <a:ext cx="1513506" cy="4445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0070C0"/>
                </a:solidFill>
              </a:rPr>
              <a:t>I</a:t>
            </a:r>
            <a:r>
              <a:rPr lang="en-US" sz="2400" baseline="-25000" dirty="0">
                <a:solidFill>
                  <a:srgbClr val="0070C0"/>
                </a:solidFill>
              </a:rPr>
              <a:t>E</a:t>
            </a:r>
            <a:r>
              <a:rPr lang="en-US" sz="2400" dirty="0">
                <a:solidFill>
                  <a:srgbClr val="0070C0"/>
                </a:solidFill>
              </a:rPr>
              <a:t> = I</a:t>
            </a:r>
            <a:r>
              <a:rPr lang="en-US" sz="2400" baseline="-25000" dirty="0">
                <a:solidFill>
                  <a:srgbClr val="0070C0"/>
                </a:solidFill>
              </a:rPr>
              <a:t>C</a:t>
            </a:r>
            <a:r>
              <a:rPr lang="en-US" sz="2400" dirty="0">
                <a:solidFill>
                  <a:srgbClr val="0070C0"/>
                </a:solidFill>
              </a:rPr>
              <a:t> + I</a:t>
            </a:r>
            <a:r>
              <a:rPr lang="en-US" sz="2400" baseline="-25000" dirty="0">
                <a:solidFill>
                  <a:srgbClr val="0070C0"/>
                </a:solidFill>
              </a:rPr>
              <a:t>B</a:t>
            </a:r>
            <a:r>
              <a:rPr lang="en-US" sz="2400" dirty="0">
                <a:solidFill>
                  <a:srgbClr val="0070C0"/>
                </a:solidFill>
              </a:rPr>
              <a:t> </a:t>
            </a:r>
            <a:endParaRPr lang="en-US" sz="2400" baseline="-25000" dirty="0">
              <a:solidFill>
                <a:srgbClr val="0070C0"/>
              </a:solidFill>
            </a:endParaRPr>
          </a:p>
        </p:txBody>
      </p:sp>
      <p:sp>
        <p:nvSpPr>
          <p:cNvPr id="148" name="Content Placeholder 2">
            <a:extLst>
              <a:ext uri="{FF2B5EF4-FFF2-40B4-BE49-F238E27FC236}">
                <a16:creationId xmlns:a16="http://schemas.microsoft.com/office/drawing/2014/main" id="{87430220-7217-4BA7-99F8-F28647A9E7FC}"/>
              </a:ext>
            </a:extLst>
          </p:cNvPr>
          <p:cNvSpPr txBox="1">
            <a:spLocks/>
          </p:cNvSpPr>
          <p:nvPr/>
        </p:nvSpPr>
        <p:spPr>
          <a:xfrm>
            <a:off x="10018852" y="3686457"/>
            <a:ext cx="1337401" cy="4445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0070C0"/>
                </a:solidFill>
              </a:rPr>
              <a:t>I</a:t>
            </a:r>
            <a:r>
              <a:rPr lang="en-US" sz="2400" baseline="-25000" dirty="0">
                <a:solidFill>
                  <a:srgbClr val="0070C0"/>
                </a:solidFill>
              </a:rPr>
              <a:t>C</a:t>
            </a:r>
            <a:r>
              <a:rPr lang="en-US" sz="2400" dirty="0">
                <a:solidFill>
                  <a:srgbClr val="0070C0"/>
                </a:solidFill>
              </a:rPr>
              <a:t> = </a:t>
            </a:r>
            <a:r>
              <a:rPr lang="el-GR" sz="2400" dirty="0">
                <a:solidFill>
                  <a:srgbClr val="0070C0"/>
                </a:solidFill>
              </a:rPr>
              <a:t>β</a:t>
            </a:r>
            <a:r>
              <a:rPr lang="en-US" sz="2400" dirty="0">
                <a:solidFill>
                  <a:srgbClr val="0070C0"/>
                </a:solidFill>
              </a:rPr>
              <a:t> I</a:t>
            </a:r>
            <a:r>
              <a:rPr lang="en-US" sz="2400" baseline="-25000" dirty="0">
                <a:solidFill>
                  <a:srgbClr val="0070C0"/>
                </a:solidFill>
              </a:rPr>
              <a:t>B</a:t>
            </a:r>
            <a:r>
              <a:rPr lang="en-US" sz="2400" dirty="0">
                <a:solidFill>
                  <a:srgbClr val="0070C0"/>
                </a:solidFill>
              </a:rPr>
              <a:t> </a:t>
            </a:r>
            <a:endParaRPr lang="en-US" sz="2400" baseline="-25000" dirty="0">
              <a:solidFill>
                <a:srgbClr val="0070C0"/>
              </a:solidFill>
            </a:endParaRPr>
          </a:p>
        </p:txBody>
      </p:sp>
      <p:sp>
        <p:nvSpPr>
          <p:cNvPr id="149" name="Content Placeholder 2">
            <a:extLst>
              <a:ext uri="{FF2B5EF4-FFF2-40B4-BE49-F238E27FC236}">
                <a16:creationId xmlns:a16="http://schemas.microsoft.com/office/drawing/2014/main" id="{2FEB5E7B-82E5-4B2F-B147-FA91A9497793}"/>
              </a:ext>
            </a:extLst>
          </p:cNvPr>
          <p:cNvSpPr txBox="1">
            <a:spLocks/>
          </p:cNvSpPr>
          <p:nvPr/>
        </p:nvSpPr>
        <p:spPr>
          <a:xfrm>
            <a:off x="10063377" y="4212818"/>
            <a:ext cx="1337401" cy="4445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0070C0"/>
                </a:solidFill>
              </a:rPr>
              <a:t>I</a:t>
            </a:r>
            <a:r>
              <a:rPr lang="en-US" sz="2400" baseline="-25000" dirty="0">
                <a:solidFill>
                  <a:srgbClr val="0070C0"/>
                </a:solidFill>
              </a:rPr>
              <a:t>B</a:t>
            </a:r>
            <a:r>
              <a:rPr lang="en-US" sz="2400" dirty="0">
                <a:solidFill>
                  <a:srgbClr val="0070C0"/>
                </a:solidFill>
              </a:rPr>
              <a:t> = I</a:t>
            </a:r>
            <a:r>
              <a:rPr lang="en-US" sz="2400" baseline="-25000" dirty="0">
                <a:solidFill>
                  <a:srgbClr val="0070C0"/>
                </a:solidFill>
              </a:rPr>
              <a:t>C</a:t>
            </a:r>
            <a:r>
              <a:rPr lang="en-US" sz="2400" dirty="0">
                <a:solidFill>
                  <a:srgbClr val="0070C0"/>
                </a:solidFill>
              </a:rPr>
              <a:t> /</a:t>
            </a:r>
            <a:r>
              <a:rPr lang="el-GR" sz="2400" dirty="0">
                <a:solidFill>
                  <a:srgbClr val="0070C0"/>
                </a:solidFill>
              </a:rPr>
              <a:t>β</a:t>
            </a:r>
            <a:endParaRPr lang="en-US" sz="2400" baseline="-25000" dirty="0">
              <a:solidFill>
                <a:srgbClr val="0070C0"/>
              </a:solidFill>
            </a:endParaRPr>
          </a:p>
        </p:txBody>
      </p:sp>
      <p:sp>
        <p:nvSpPr>
          <p:cNvPr id="151" name="Content Placeholder 2">
            <a:extLst>
              <a:ext uri="{FF2B5EF4-FFF2-40B4-BE49-F238E27FC236}">
                <a16:creationId xmlns:a16="http://schemas.microsoft.com/office/drawing/2014/main" id="{03BA1893-152A-4459-AAAD-A2B26EFC1900}"/>
              </a:ext>
            </a:extLst>
          </p:cNvPr>
          <p:cNvSpPr txBox="1">
            <a:spLocks/>
          </p:cNvSpPr>
          <p:nvPr/>
        </p:nvSpPr>
        <p:spPr>
          <a:xfrm>
            <a:off x="7952931" y="4774570"/>
            <a:ext cx="3178385" cy="444512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0070C0"/>
                </a:solidFill>
              </a:rPr>
              <a:t>I</a:t>
            </a:r>
            <a:r>
              <a:rPr lang="en-US" sz="2400" baseline="-25000" dirty="0">
                <a:solidFill>
                  <a:srgbClr val="0070C0"/>
                </a:solidFill>
              </a:rPr>
              <a:t>E</a:t>
            </a:r>
            <a:r>
              <a:rPr lang="en-US" sz="2400" dirty="0">
                <a:solidFill>
                  <a:srgbClr val="0070C0"/>
                </a:solidFill>
              </a:rPr>
              <a:t> = I</a:t>
            </a:r>
            <a:r>
              <a:rPr lang="en-US" sz="2400" baseline="-25000" dirty="0">
                <a:solidFill>
                  <a:srgbClr val="0070C0"/>
                </a:solidFill>
              </a:rPr>
              <a:t>C</a:t>
            </a:r>
            <a:r>
              <a:rPr lang="en-US" sz="2400" dirty="0">
                <a:solidFill>
                  <a:srgbClr val="0070C0"/>
                </a:solidFill>
              </a:rPr>
              <a:t> + I</a:t>
            </a:r>
            <a:r>
              <a:rPr lang="en-US" sz="2400" baseline="-25000" dirty="0">
                <a:solidFill>
                  <a:srgbClr val="0070C0"/>
                </a:solidFill>
              </a:rPr>
              <a:t>C</a:t>
            </a:r>
            <a:r>
              <a:rPr lang="en-US" sz="2400" dirty="0">
                <a:solidFill>
                  <a:srgbClr val="0070C0"/>
                </a:solidFill>
              </a:rPr>
              <a:t> /</a:t>
            </a:r>
            <a:r>
              <a:rPr lang="el-GR" sz="2400" dirty="0">
                <a:solidFill>
                  <a:srgbClr val="0070C0"/>
                </a:solidFill>
              </a:rPr>
              <a:t>β</a:t>
            </a:r>
            <a:r>
              <a:rPr lang="en-US" sz="2400" dirty="0">
                <a:solidFill>
                  <a:srgbClr val="0070C0"/>
                </a:solidFill>
              </a:rPr>
              <a:t> = I</a:t>
            </a:r>
            <a:r>
              <a:rPr lang="en-US" sz="2400" baseline="-25000" dirty="0">
                <a:solidFill>
                  <a:srgbClr val="0070C0"/>
                </a:solidFill>
              </a:rPr>
              <a:t>C</a:t>
            </a:r>
            <a:r>
              <a:rPr lang="en-US" sz="2400" dirty="0">
                <a:solidFill>
                  <a:srgbClr val="0070C0"/>
                </a:solidFill>
              </a:rPr>
              <a:t> (1+ 1/</a:t>
            </a:r>
            <a:r>
              <a:rPr lang="el-GR" sz="2400" dirty="0">
                <a:solidFill>
                  <a:srgbClr val="0070C0"/>
                </a:solidFill>
              </a:rPr>
              <a:t>β</a:t>
            </a:r>
            <a:r>
              <a:rPr lang="en-US" sz="2400" dirty="0">
                <a:solidFill>
                  <a:srgbClr val="0070C0"/>
                </a:solidFill>
              </a:rPr>
              <a:t>) </a:t>
            </a:r>
            <a:endParaRPr lang="en-US" sz="2400" baseline="-25000" dirty="0">
              <a:solidFill>
                <a:srgbClr val="0070C0"/>
              </a:solidFill>
            </a:endParaRPr>
          </a:p>
        </p:txBody>
      </p:sp>
      <p:sp>
        <p:nvSpPr>
          <p:cNvPr id="152" name="Content Placeholder 2">
            <a:extLst>
              <a:ext uri="{FF2B5EF4-FFF2-40B4-BE49-F238E27FC236}">
                <a16:creationId xmlns:a16="http://schemas.microsoft.com/office/drawing/2014/main" id="{C330BF29-E1A0-40DA-8824-C57B65320D55}"/>
              </a:ext>
            </a:extLst>
          </p:cNvPr>
          <p:cNvSpPr txBox="1">
            <a:spLocks/>
          </p:cNvSpPr>
          <p:nvPr/>
        </p:nvSpPr>
        <p:spPr>
          <a:xfrm>
            <a:off x="8650437" y="5423205"/>
            <a:ext cx="2306672" cy="4445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0070C0"/>
                </a:solidFill>
              </a:rPr>
              <a:t>I</a:t>
            </a:r>
            <a:r>
              <a:rPr lang="en-US" sz="2400" baseline="-25000" dirty="0">
                <a:solidFill>
                  <a:srgbClr val="0070C0"/>
                </a:solidFill>
              </a:rPr>
              <a:t>E</a:t>
            </a:r>
            <a:r>
              <a:rPr lang="en-US" sz="2400" dirty="0">
                <a:solidFill>
                  <a:srgbClr val="0070C0"/>
                </a:solidFill>
              </a:rPr>
              <a:t> = I</a:t>
            </a:r>
            <a:r>
              <a:rPr lang="en-US" sz="2400" baseline="-25000" dirty="0">
                <a:solidFill>
                  <a:srgbClr val="0070C0"/>
                </a:solidFill>
              </a:rPr>
              <a:t>C</a:t>
            </a:r>
            <a:r>
              <a:rPr lang="en-US" sz="2400" dirty="0">
                <a:solidFill>
                  <a:srgbClr val="0070C0"/>
                </a:solidFill>
              </a:rPr>
              <a:t> (1+ </a:t>
            </a:r>
            <a:r>
              <a:rPr lang="el-GR" sz="2400" dirty="0">
                <a:solidFill>
                  <a:srgbClr val="0070C0"/>
                </a:solidFill>
              </a:rPr>
              <a:t>β</a:t>
            </a:r>
            <a:r>
              <a:rPr lang="en-US" sz="2400" dirty="0">
                <a:solidFill>
                  <a:srgbClr val="0070C0"/>
                </a:solidFill>
              </a:rPr>
              <a:t>)/</a:t>
            </a:r>
            <a:r>
              <a:rPr lang="el-GR" sz="2400" dirty="0">
                <a:solidFill>
                  <a:srgbClr val="0070C0"/>
                </a:solidFill>
              </a:rPr>
              <a:t>β</a:t>
            </a:r>
            <a:r>
              <a:rPr lang="en-US" sz="2400" dirty="0">
                <a:solidFill>
                  <a:srgbClr val="0070C0"/>
                </a:solidFill>
              </a:rPr>
              <a:t> </a:t>
            </a:r>
            <a:endParaRPr lang="en-US" sz="2400" baseline="-25000" dirty="0">
              <a:solidFill>
                <a:srgbClr val="0070C0"/>
              </a:solidFill>
            </a:endParaRPr>
          </a:p>
        </p:txBody>
      </p:sp>
      <p:sp>
        <p:nvSpPr>
          <p:cNvPr id="154" name="Content Placeholder 2">
            <a:extLst>
              <a:ext uri="{FF2B5EF4-FFF2-40B4-BE49-F238E27FC236}">
                <a16:creationId xmlns:a16="http://schemas.microsoft.com/office/drawing/2014/main" id="{F95B4302-5206-4669-BFB7-551535958FDF}"/>
              </a:ext>
            </a:extLst>
          </p:cNvPr>
          <p:cNvSpPr txBox="1">
            <a:spLocks/>
          </p:cNvSpPr>
          <p:nvPr/>
        </p:nvSpPr>
        <p:spPr>
          <a:xfrm>
            <a:off x="8877118" y="2712600"/>
            <a:ext cx="3075189" cy="5268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0070C0"/>
                </a:solidFill>
              </a:rPr>
              <a:t>-2.0 V </a:t>
            </a:r>
            <a:r>
              <a:rPr lang="en-US" sz="1800" dirty="0">
                <a:solidFill>
                  <a:srgbClr val="0070C0"/>
                </a:solidFill>
              </a:rPr>
              <a:t>(Using rule of thumb)</a:t>
            </a:r>
            <a:r>
              <a:rPr lang="en-US" sz="2400" dirty="0">
                <a:solidFill>
                  <a:srgbClr val="0070C0"/>
                </a:solidFill>
              </a:rPr>
              <a:t> </a:t>
            </a:r>
            <a:endParaRPr lang="en-US" sz="2400" baseline="-250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84706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6" grpId="0"/>
      <p:bldP spid="134" grpId="0"/>
      <p:bldP spid="148" grpId="0"/>
      <p:bldP spid="149" grpId="0"/>
      <p:bldP spid="151" grpId="0"/>
      <p:bldP spid="152" grpId="0"/>
      <p:bldP spid="154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26569</TotalTime>
  <Words>1841</Words>
  <Application>Microsoft Office PowerPoint</Application>
  <PresentationFormat>Widescreen</PresentationFormat>
  <Paragraphs>438</Paragraphs>
  <Slides>28</Slides>
  <Notes>0</Notes>
  <HiddenSlides>5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33" baseType="lpstr">
      <vt:lpstr>Arial</vt:lpstr>
      <vt:lpstr>Calibri</vt:lpstr>
      <vt:lpstr>Calibri Light</vt:lpstr>
      <vt:lpstr>Cambria Math</vt:lpstr>
      <vt:lpstr>Office Theme</vt:lpstr>
      <vt:lpstr>Analog Electronics Technology</vt:lpstr>
      <vt:lpstr>Analog Electronics Technology</vt:lpstr>
      <vt:lpstr>What we will talk about today</vt:lpstr>
      <vt:lpstr>Common Emitter Amplifier Circuit – Biasing with Voltage Divider and Emitter Resistor</vt:lpstr>
      <vt:lpstr>PowerPoint Presentation</vt:lpstr>
      <vt:lpstr>Common Emitter Amplifier Circuit – Biasing with Voltage Divider and Emitter Resistor</vt:lpstr>
      <vt:lpstr>Common Emitter Amplifier Circuit – Biasing with Voltage Divider and Emitter Resistor</vt:lpstr>
      <vt:lpstr>PowerPoint Presentation</vt:lpstr>
      <vt:lpstr>Common Emitter Amplifier Circuit – Example 4</vt:lpstr>
      <vt:lpstr>Common Emitter Amplifier Circuit – Example 4</vt:lpstr>
      <vt:lpstr>Common Emitter Amplifier Circuit – Example 4</vt:lpstr>
      <vt:lpstr>Common Emitter Amplifier Circuit – Example 4</vt:lpstr>
      <vt:lpstr>PowerPoint Presentation</vt:lpstr>
      <vt:lpstr>Common Emitter Amplifier Circuit – Example 5</vt:lpstr>
      <vt:lpstr>Common Emitter Amplifier Circuit – Example 5</vt:lpstr>
      <vt:lpstr>Common Emitter Amplifier Circuit – Example 5</vt:lpstr>
      <vt:lpstr>Common Emitter Amplifier Circuit – Example 5</vt:lpstr>
      <vt:lpstr>Common Emitter Amplifier Circuit – Example 5</vt:lpstr>
      <vt:lpstr>PowerPoint Presentation</vt:lpstr>
      <vt:lpstr>Common Emitter Amplifier Circuit – Example 6</vt:lpstr>
      <vt:lpstr>Common Emitter Amplifier Circuit – Example 6</vt:lpstr>
      <vt:lpstr>Common Emitter Amplifier Circuit – Example 6</vt:lpstr>
      <vt:lpstr>Common Emitter Amplifier Circuit – Example 6</vt:lpstr>
      <vt:lpstr>What we talked about today</vt:lpstr>
      <vt:lpstr>PowerPoint Presentation</vt:lpstr>
      <vt:lpstr>Common Emitter Amplifier Circuit – Practice Problem 1</vt:lpstr>
      <vt:lpstr>Common Emitter Amplifier Circuit – Practice Problem 2</vt:lpstr>
      <vt:lpstr>Common Emitter Amplifier Circuit – Practice Problem 3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Analog Electronics Technology</dc:title>
  <dc:creator>me</dc:creator>
  <cp:lastModifiedBy>Kendall Stephenson</cp:lastModifiedBy>
  <cp:revision>667</cp:revision>
  <dcterms:created xsi:type="dcterms:W3CDTF">2018-11-17T00:51:02Z</dcterms:created>
  <dcterms:modified xsi:type="dcterms:W3CDTF">2021-10-21T15:53:18Z</dcterms:modified>
</cp:coreProperties>
</file>