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47" r:id="rId3"/>
    <p:sldId id="471" r:id="rId4"/>
    <p:sldId id="473" r:id="rId5"/>
    <p:sldId id="474" r:id="rId6"/>
    <p:sldId id="475" r:id="rId7"/>
    <p:sldId id="476" r:id="rId8"/>
    <p:sldId id="477" r:id="rId9"/>
    <p:sldId id="472" r:id="rId10"/>
    <p:sldId id="478" r:id="rId11"/>
    <p:sldId id="480" r:id="rId12"/>
    <p:sldId id="481" r:id="rId13"/>
    <p:sldId id="482" r:id="rId14"/>
    <p:sldId id="485" r:id="rId15"/>
    <p:sldId id="486" r:id="rId16"/>
    <p:sldId id="493" r:id="rId17"/>
    <p:sldId id="494" r:id="rId18"/>
    <p:sldId id="495" r:id="rId19"/>
    <p:sldId id="496" r:id="rId20"/>
    <p:sldId id="497" r:id="rId21"/>
    <p:sldId id="498" r:id="rId22"/>
    <p:sldId id="484" r:id="rId23"/>
    <p:sldId id="453" r:id="rId24"/>
    <p:sldId id="488" r:id="rId25"/>
    <p:sldId id="489" r:id="rId26"/>
    <p:sldId id="454" r:id="rId27"/>
    <p:sldId id="490" r:id="rId28"/>
    <p:sldId id="491" r:id="rId29"/>
    <p:sldId id="492" r:id="rId30"/>
    <p:sldId id="46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>
        <p:scale>
          <a:sx n="65" d="100"/>
          <a:sy n="65" d="100"/>
        </p:scale>
        <p:origin x="-480" y="-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5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29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28.png"/><Relationship Id="rId5" Type="http://schemas.openxmlformats.org/officeDocument/2006/relationships/image" Target="../media/image862.png"/><Relationship Id="rId10" Type="http://schemas.openxmlformats.org/officeDocument/2006/relationships/image" Target="../media/image891.png"/><Relationship Id="rId4" Type="http://schemas.openxmlformats.org/officeDocument/2006/relationships/image" Target="../media/image26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29.png"/><Relationship Id="rId2" Type="http://schemas.openxmlformats.org/officeDocument/2006/relationships/image" Target="../media/image762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28.png"/><Relationship Id="rId5" Type="http://schemas.openxmlformats.org/officeDocument/2006/relationships/image" Target="../media/image862.png"/><Relationship Id="rId15" Type="http://schemas.openxmlformats.org/officeDocument/2006/relationships/image" Target="../media/image30.png"/><Relationship Id="rId10" Type="http://schemas.openxmlformats.org/officeDocument/2006/relationships/image" Target="../media/image891.png"/><Relationship Id="rId4" Type="http://schemas.openxmlformats.org/officeDocument/2006/relationships/image" Target="../media/image26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9.png"/><Relationship Id="rId3" Type="http://schemas.openxmlformats.org/officeDocument/2006/relationships/image" Target="../media/image28.png"/><Relationship Id="rId7" Type="http://schemas.openxmlformats.org/officeDocument/2006/relationships/image" Target="../media/image27.png"/><Relationship Id="rId12" Type="http://schemas.openxmlformats.org/officeDocument/2006/relationships/image" Target="../media/image2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8.png"/><Relationship Id="rId5" Type="http://schemas.openxmlformats.org/officeDocument/2006/relationships/image" Target="../media/image33.png"/><Relationship Id="rId15" Type="http://schemas.openxmlformats.org/officeDocument/2006/relationships/image" Target="../media/image31.png"/><Relationship Id="rId10" Type="http://schemas.openxmlformats.org/officeDocument/2006/relationships/image" Target="../media/image37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Relationship Id="rId1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image" Target="../media/image4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image" Target="../media/image45.png"/><Relationship Id="rId16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3.png"/><Relationship Id="rId2" Type="http://schemas.openxmlformats.org/officeDocument/2006/relationships/image" Target="../media/image45.png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61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18" Type="http://schemas.openxmlformats.org/officeDocument/2006/relationships/image" Target="../media/image69.png"/><Relationship Id="rId3" Type="http://schemas.openxmlformats.org/officeDocument/2006/relationships/image" Target="../media/image2100.png"/><Relationship Id="rId21" Type="http://schemas.openxmlformats.org/officeDocument/2006/relationships/image" Target="../media/image72.png"/><Relationship Id="rId7" Type="http://schemas.openxmlformats.org/officeDocument/2006/relationships/image" Target="../media/image832.png"/><Relationship Id="rId12" Type="http://schemas.openxmlformats.org/officeDocument/2006/relationships/image" Target="../media/image29.png"/><Relationship Id="rId17" Type="http://schemas.openxmlformats.org/officeDocument/2006/relationships/image" Target="../media/image68.png"/><Relationship Id="rId2" Type="http://schemas.openxmlformats.org/officeDocument/2006/relationships/image" Target="../media/image762.png"/><Relationship Id="rId16" Type="http://schemas.openxmlformats.org/officeDocument/2006/relationships/image" Target="../media/image67.png"/><Relationship Id="rId20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65.png"/><Relationship Id="rId5" Type="http://schemas.openxmlformats.org/officeDocument/2006/relationships/image" Target="../media/image862.png"/><Relationship Id="rId15" Type="http://schemas.openxmlformats.org/officeDocument/2006/relationships/image" Target="../media/image66.png"/><Relationship Id="rId23" Type="http://schemas.openxmlformats.org/officeDocument/2006/relationships/image" Target="../media/image74.png"/><Relationship Id="rId10" Type="http://schemas.openxmlformats.org/officeDocument/2006/relationships/image" Target="../media/image891.png"/><Relationship Id="rId19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Relationship Id="rId22" Type="http://schemas.openxmlformats.org/officeDocument/2006/relationships/image" Target="../media/image7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21.png"/><Relationship Id="rId10" Type="http://schemas.openxmlformats.org/officeDocument/2006/relationships/image" Target="../media/image9.png"/><Relationship Id="rId4" Type="http://schemas.openxmlformats.org/officeDocument/2006/relationships/image" Target="../media/image19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21.png"/><Relationship Id="rId10" Type="http://schemas.openxmlformats.org/officeDocument/2006/relationships/image" Target="../media/image9.png"/><Relationship Id="rId4" Type="http://schemas.openxmlformats.org/officeDocument/2006/relationships/image" Target="../media/image19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21.png"/><Relationship Id="rId10" Type="http://schemas.openxmlformats.org/officeDocument/2006/relationships/image" Target="../media/image9.png"/><Relationship Id="rId4" Type="http://schemas.openxmlformats.org/officeDocument/2006/relationships/image" Target="../media/image19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 </a:t>
            </a:r>
          </a:p>
          <a:p>
            <a:r>
              <a:rPr lang="en-US" dirty="0"/>
              <a:t>Voltage Divider Bias 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0ED0F8-1E23-4299-98C3-6FF28A2C6841}"/>
              </a:ext>
            </a:extLst>
          </p:cNvPr>
          <p:cNvCxnSpPr/>
          <p:nvPr/>
        </p:nvCxnSpPr>
        <p:spPr>
          <a:xfrm flipV="1">
            <a:off x="9132983" y="1749615"/>
            <a:ext cx="793215" cy="43172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A55CF2D8-DBB0-47F0-849D-E515F5327B0F}"/>
              </a:ext>
            </a:extLst>
          </p:cNvPr>
          <p:cNvSpPr txBox="1">
            <a:spLocks/>
          </p:cNvSpPr>
          <p:nvPr/>
        </p:nvSpPr>
        <p:spPr>
          <a:xfrm>
            <a:off x="8935408" y="1345274"/>
            <a:ext cx="1188364" cy="402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3.0 mA. </a:t>
            </a:r>
          </a:p>
        </p:txBody>
      </p:sp>
    </p:spTree>
    <p:extLst>
      <p:ext uri="{BB962C8B-B14F-4D97-AF65-F5344CB8AC3E}">
        <p14:creationId xmlns:p14="http://schemas.microsoft.com/office/powerpoint/2010/main" val="74286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1. Calculate I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66968" y="2838604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/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B1B5D6AB-7752-425A-BE46-5EE669FC75E7}"/>
              </a:ext>
            </a:extLst>
          </p:cNvPr>
          <p:cNvSpPr txBox="1">
            <a:spLocks/>
          </p:cNvSpPr>
          <p:nvPr/>
        </p:nvSpPr>
        <p:spPr>
          <a:xfrm>
            <a:off x="7720897" y="3368250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30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/ 150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D80DEBCD-6EC1-4D15-85EE-B3A083F8999E}"/>
              </a:ext>
            </a:extLst>
          </p:cNvPr>
          <p:cNvSpPr txBox="1">
            <a:spLocks/>
          </p:cNvSpPr>
          <p:nvPr/>
        </p:nvSpPr>
        <p:spPr>
          <a:xfrm>
            <a:off x="7710075" y="3855096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0.2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752626" y="4423257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6EB936BA-EF90-4240-94F5-6DA9930FDDE9}"/>
              </a:ext>
            </a:extLst>
          </p:cNvPr>
          <p:cNvSpPr txBox="1">
            <a:spLocks/>
          </p:cNvSpPr>
          <p:nvPr/>
        </p:nvSpPr>
        <p:spPr>
          <a:xfrm>
            <a:off x="10124690" y="483493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+1)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2C702F1B-4C49-4282-B1EA-89B98B70BB8A}"/>
              </a:ext>
            </a:extLst>
          </p:cNvPr>
          <p:cNvSpPr txBox="1">
            <a:spLocks/>
          </p:cNvSpPr>
          <p:nvPr/>
        </p:nvSpPr>
        <p:spPr>
          <a:xfrm>
            <a:off x="7666968" y="5463160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0.2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+ 30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34510" y="4910103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+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2488B14C-2D01-48E9-9AAC-B5B5B649F402}"/>
              </a:ext>
            </a:extLst>
          </p:cNvPr>
          <p:cNvSpPr txBox="1">
            <a:spLocks/>
          </p:cNvSpPr>
          <p:nvPr/>
        </p:nvSpPr>
        <p:spPr>
          <a:xfrm>
            <a:off x="7729291" y="5929424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30.2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93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7" grpId="0"/>
      <p:bldP spid="146" grpId="0"/>
      <p:bldP spid="148" grpId="0"/>
      <p:bldP spid="149" grpId="0"/>
      <p:bldP spid="151" grpId="0"/>
      <p:bldP spid="152" grpId="0"/>
      <p:bldP spid="1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Choose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66968" y="2838604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2.3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825169" y="3572247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Calculate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63932" y="414618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/ I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7488724A-B952-4B99-B8B4-23AA5D237CF3}"/>
              </a:ext>
            </a:extLst>
          </p:cNvPr>
          <p:cNvSpPr txBox="1">
            <a:spLocks/>
          </p:cNvSpPr>
          <p:nvPr/>
        </p:nvSpPr>
        <p:spPr>
          <a:xfrm>
            <a:off x="9875650" y="2256411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10%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1.0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8EF52AB2-92EE-4491-B070-D312EE06BFC1}"/>
              </a:ext>
            </a:extLst>
          </p:cNvPr>
          <p:cNvSpPr txBox="1">
            <a:spLocks/>
          </p:cNvSpPr>
          <p:nvPr/>
        </p:nvSpPr>
        <p:spPr>
          <a:xfrm>
            <a:off x="9875650" y="2658592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33%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3.33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42EF002A-AF20-45D0-9AE4-6E9AC63C547E}"/>
              </a:ext>
            </a:extLst>
          </p:cNvPr>
          <p:cNvSpPr txBox="1">
            <a:spLocks/>
          </p:cNvSpPr>
          <p:nvPr/>
        </p:nvSpPr>
        <p:spPr>
          <a:xfrm>
            <a:off x="7663932" y="4695793"/>
            <a:ext cx="304095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2.3 V / 30.2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A4D0B53D-61D4-490D-A00E-8304B3283864}"/>
              </a:ext>
            </a:extLst>
          </p:cNvPr>
          <p:cNvSpPr txBox="1">
            <a:spLocks/>
          </p:cNvSpPr>
          <p:nvPr/>
        </p:nvSpPr>
        <p:spPr>
          <a:xfrm>
            <a:off x="7663932" y="5255557"/>
            <a:ext cx="1636919" cy="5268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76.2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F543EE4C-E678-482C-B939-0188C73B2B4D}"/>
              </a:ext>
            </a:extLst>
          </p:cNvPr>
          <p:cNvSpPr txBox="1">
            <a:spLocks/>
          </p:cNvSpPr>
          <p:nvPr/>
        </p:nvSpPr>
        <p:spPr>
          <a:xfrm>
            <a:off x="9886424" y="5308491"/>
            <a:ext cx="1636919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75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7" name="Content Placeholder 2">
            <a:extLst>
              <a:ext uri="{FF2B5EF4-FFF2-40B4-BE49-F238E27FC236}">
                <a16:creationId xmlns:a16="http://schemas.microsoft.com/office/drawing/2014/main" id="{ED021A2E-8A9F-49FB-9A0F-364DDE86FA86}"/>
              </a:ext>
            </a:extLst>
          </p:cNvPr>
          <p:cNvSpPr txBox="1">
            <a:spLocks/>
          </p:cNvSpPr>
          <p:nvPr/>
        </p:nvSpPr>
        <p:spPr>
          <a:xfrm>
            <a:off x="9600578" y="5739529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D83F92C8-1DA1-4EAE-A493-C5CD6F8D1869}"/>
              </a:ext>
            </a:extLst>
          </p:cNvPr>
          <p:cNvSpPr txBox="1">
            <a:spLocks/>
          </p:cNvSpPr>
          <p:nvPr/>
        </p:nvSpPr>
        <p:spPr>
          <a:xfrm>
            <a:off x="9328380" y="3275891"/>
            <a:ext cx="1467561" cy="437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</a:t>
            </a:r>
            <a:r>
              <a:rPr lang="en-US" sz="2000" baseline="-25000" dirty="0">
                <a:solidFill>
                  <a:srgbClr val="7030A0"/>
                </a:solidFill>
              </a:rPr>
              <a:t>E </a:t>
            </a:r>
            <a:r>
              <a:rPr lang="en-US" sz="2000" dirty="0">
                <a:solidFill>
                  <a:srgbClr val="7030A0"/>
                </a:solidFill>
              </a:rPr>
              <a:t>= 2.27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6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48" grpId="0"/>
      <p:bldP spid="152" grpId="0"/>
      <p:bldP spid="150" grpId="0"/>
      <p:bldP spid="155" grpId="0"/>
      <p:bldP spid="156" grpId="0"/>
      <p:bldP spid="164" grpId="0"/>
      <p:bldP spid="166" grpId="0"/>
      <p:bldP spid="167" grpId="0"/>
      <p:bldP spid="1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5. Calculate V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94660" y="2654596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+ V</a:t>
            </a:r>
            <a:r>
              <a:rPr lang="en-US" sz="2400" baseline="-25000" dirty="0">
                <a:solidFill>
                  <a:srgbClr val="0070C0"/>
                </a:solidFill>
              </a:rPr>
              <a:t>ON</a:t>
            </a: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825169" y="3572247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6. Calculate 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77023" y="4021849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10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B676B456-D8A6-410B-A5D3-AF89BA7A8A2F}"/>
              </a:ext>
            </a:extLst>
          </p:cNvPr>
          <p:cNvSpPr txBox="1">
            <a:spLocks/>
          </p:cNvSpPr>
          <p:nvPr/>
        </p:nvSpPr>
        <p:spPr>
          <a:xfrm>
            <a:off x="7730794" y="3157585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3.0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93E3A786-6E8A-4904-BA1E-72CB2439183D}"/>
              </a:ext>
            </a:extLst>
          </p:cNvPr>
          <p:cNvSpPr txBox="1">
            <a:spLocks/>
          </p:cNvSpPr>
          <p:nvPr/>
        </p:nvSpPr>
        <p:spPr>
          <a:xfrm>
            <a:off x="7694660" y="4516785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797168" y="5051319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7. Calculate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730794" y="5513845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7.0 V/ 2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755685" y="6001860"/>
            <a:ext cx="1552936" cy="5268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3.5 M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70098" y="6001860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= 3.5 M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953911" y="5732412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67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48" grpId="0"/>
      <p:bldP spid="152" grpId="0"/>
      <p:bldP spid="137" grpId="0"/>
      <p:bldP spid="146" grpId="0"/>
      <p:bldP spid="151" grpId="0"/>
      <p:bldP spid="154" grpId="0"/>
      <p:bldP spid="170" grpId="0"/>
      <p:bldP spid="173" grpId="0"/>
      <p:bldP spid="174" grpId="0"/>
      <p:bldP spid="175" grpId="0"/>
      <p:bldP spid="178" grpId="0"/>
      <p:bldP spid="180" grpId="0"/>
      <p:bldP spid="1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8. Calculate I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94660" y="281366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9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93E3A786-6E8A-4904-BA1E-72CB2439183D}"/>
              </a:ext>
            </a:extLst>
          </p:cNvPr>
          <p:cNvSpPr txBox="1">
            <a:spLocks/>
          </p:cNvSpPr>
          <p:nvPr/>
        </p:nvSpPr>
        <p:spPr>
          <a:xfrm>
            <a:off x="7694660" y="3347959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1.8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807713" y="3947521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9. Calculate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650349" y="4510471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3.0 V/ 1.80 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694659" y="5030217"/>
            <a:ext cx="2052857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1.67 M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22815" y="5438416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= 1.69 M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831911" y="5100537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5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52" grpId="0"/>
      <p:bldP spid="173" grpId="0"/>
      <p:bldP spid="174" grpId="0"/>
      <p:bldP spid="175" grpId="0"/>
      <p:bldP spid="178" grpId="0"/>
      <p:bldP spid="180" grpId="0"/>
      <p:bldP spid="18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10. Calculate </a:t>
            </a: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797168" y="4215438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11. Calculate R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650349" y="4607680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3.85 V/ 30 </a:t>
            </a:r>
            <a:r>
              <a:rPr lang="el-GR" sz="2400" dirty="0">
                <a:solidFill>
                  <a:srgbClr val="0070C0"/>
                </a:solidFill>
              </a:rPr>
              <a:t>μ 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655838" y="5256060"/>
            <a:ext cx="175414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128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22815" y="5438416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C </a:t>
            </a:r>
            <a:r>
              <a:rPr lang="en-US" sz="2400" dirty="0">
                <a:solidFill>
                  <a:srgbClr val="7030A0"/>
                </a:solidFill>
              </a:rPr>
              <a:t>= 127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831911" y="5100537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E70E1C1-6083-4AF1-B15B-BDE28E85C552}"/>
              </a:ext>
            </a:extLst>
          </p:cNvPr>
          <p:cNvSpPr txBox="1">
            <a:spLocks/>
          </p:cNvSpPr>
          <p:nvPr/>
        </p:nvSpPr>
        <p:spPr>
          <a:xfrm>
            <a:off x="7650349" y="2749645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CC  </a:t>
            </a:r>
            <a:r>
              <a:rPr lang="en-US" sz="2400" dirty="0">
                <a:solidFill>
                  <a:srgbClr val="0070C0"/>
                </a:solidFill>
              </a:rPr>
              <a:t>+ 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217F80A8-1C1A-4C48-AE56-667518DD3C6D}"/>
              </a:ext>
            </a:extLst>
          </p:cNvPr>
          <p:cNvSpPr txBox="1">
            <a:spLocks/>
          </p:cNvSpPr>
          <p:nvPr/>
        </p:nvSpPr>
        <p:spPr>
          <a:xfrm>
            <a:off x="7652336" y="3245026"/>
            <a:ext cx="329843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(10 V</a:t>
            </a:r>
            <a:r>
              <a:rPr lang="en-US" sz="2400" baseline="-25000" dirty="0">
                <a:solidFill>
                  <a:srgbClr val="0070C0"/>
                </a:solidFill>
              </a:rPr>
              <a:t>  </a:t>
            </a:r>
            <a:r>
              <a:rPr lang="en-US" sz="2400" dirty="0">
                <a:solidFill>
                  <a:srgbClr val="0070C0"/>
                </a:solidFill>
              </a:rPr>
              <a:t>+  2.3 V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FB5BA5FC-3F5C-4EB6-B1A7-D94F49066E27}"/>
              </a:ext>
            </a:extLst>
          </p:cNvPr>
          <p:cNvSpPr txBox="1">
            <a:spLocks/>
          </p:cNvSpPr>
          <p:nvPr/>
        </p:nvSpPr>
        <p:spPr>
          <a:xfrm>
            <a:off x="7694660" y="3711539"/>
            <a:ext cx="329843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6.15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2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74" grpId="0"/>
      <p:bldP spid="175" grpId="0"/>
      <p:bldP spid="178" grpId="0"/>
      <p:bldP spid="180" grpId="0"/>
      <p:bldP spid="183" grpId="0"/>
      <p:bldP spid="135" grpId="0"/>
      <p:bldP spid="137" grpId="0"/>
      <p:bldP spid="1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D5521-6FB0-4DF6-9082-385888DF5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9A68B-9A23-48E2-A02A-5BEBDA771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40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 </a:t>
            </a: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 mA.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1. Calculate I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66968" y="2838604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/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B1B5D6AB-7752-425A-BE46-5EE669FC75E7}"/>
              </a:ext>
            </a:extLst>
          </p:cNvPr>
          <p:cNvSpPr txBox="1">
            <a:spLocks/>
          </p:cNvSpPr>
          <p:nvPr/>
        </p:nvSpPr>
        <p:spPr>
          <a:xfrm>
            <a:off x="7720897" y="3368250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3 mA / 150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D80DEBCD-6EC1-4D15-85EE-B3A083F8999E}"/>
              </a:ext>
            </a:extLst>
          </p:cNvPr>
          <p:cNvSpPr txBox="1">
            <a:spLocks/>
          </p:cNvSpPr>
          <p:nvPr/>
        </p:nvSpPr>
        <p:spPr>
          <a:xfrm>
            <a:off x="7710075" y="3855096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20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752626" y="4423257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6EB936BA-EF90-4240-94F5-6DA9930FDDE9}"/>
              </a:ext>
            </a:extLst>
          </p:cNvPr>
          <p:cNvSpPr txBox="1">
            <a:spLocks/>
          </p:cNvSpPr>
          <p:nvPr/>
        </p:nvSpPr>
        <p:spPr>
          <a:xfrm>
            <a:off x="10124690" y="483493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+1)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2C702F1B-4C49-4282-B1EA-89B98B70BB8A}"/>
              </a:ext>
            </a:extLst>
          </p:cNvPr>
          <p:cNvSpPr txBox="1">
            <a:spLocks/>
          </p:cNvSpPr>
          <p:nvPr/>
        </p:nvSpPr>
        <p:spPr>
          <a:xfrm>
            <a:off x="7666968" y="5463160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3 mA + 0.02 mA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34510" y="4910103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+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2488B14C-2D01-48E9-9AAC-B5B5B649F402}"/>
              </a:ext>
            </a:extLst>
          </p:cNvPr>
          <p:cNvSpPr txBox="1">
            <a:spLocks/>
          </p:cNvSpPr>
          <p:nvPr/>
        </p:nvSpPr>
        <p:spPr>
          <a:xfrm>
            <a:off x="7729291" y="5929424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3.02 mA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48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7" grpId="0"/>
      <p:bldP spid="146" grpId="0"/>
      <p:bldP spid="148" grpId="0"/>
      <p:bldP spid="149" grpId="0"/>
      <p:bldP spid="151" grpId="0"/>
      <p:bldP spid="152" grpId="0"/>
      <p:bldP spid="1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 mA.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Choose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66968" y="2838604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2.3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825169" y="3572247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Calculate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63932" y="414618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/ I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7488724A-B952-4B99-B8B4-23AA5D237CF3}"/>
              </a:ext>
            </a:extLst>
          </p:cNvPr>
          <p:cNvSpPr txBox="1">
            <a:spLocks/>
          </p:cNvSpPr>
          <p:nvPr/>
        </p:nvSpPr>
        <p:spPr>
          <a:xfrm>
            <a:off x="9875650" y="2256411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10%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1.0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8EF52AB2-92EE-4491-B070-D312EE06BFC1}"/>
              </a:ext>
            </a:extLst>
          </p:cNvPr>
          <p:cNvSpPr txBox="1">
            <a:spLocks/>
          </p:cNvSpPr>
          <p:nvPr/>
        </p:nvSpPr>
        <p:spPr>
          <a:xfrm>
            <a:off x="9875650" y="2658592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33%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3.33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42EF002A-AF20-45D0-9AE4-6E9AC63C547E}"/>
              </a:ext>
            </a:extLst>
          </p:cNvPr>
          <p:cNvSpPr txBox="1">
            <a:spLocks/>
          </p:cNvSpPr>
          <p:nvPr/>
        </p:nvSpPr>
        <p:spPr>
          <a:xfrm>
            <a:off x="7663932" y="4695793"/>
            <a:ext cx="304095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2.3 V / 3.02 mA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A4D0B53D-61D4-490D-A00E-8304B3283864}"/>
              </a:ext>
            </a:extLst>
          </p:cNvPr>
          <p:cNvSpPr txBox="1">
            <a:spLocks/>
          </p:cNvSpPr>
          <p:nvPr/>
        </p:nvSpPr>
        <p:spPr>
          <a:xfrm>
            <a:off x="7663932" y="5255557"/>
            <a:ext cx="1636919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762 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F543EE4C-E678-482C-B939-0188C73B2B4D}"/>
              </a:ext>
            </a:extLst>
          </p:cNvPr>
          <p:cNvSpPr txBox="1">
            <a:spLocks/>
          </p:cNvSpPr>
          <p:nvPr/>
        </p:nvSpPr>
        <p:spPr>
          <a:xfrm>
            <a:off x="9886424" y="5308491"/>
            <a:ext cx="1636919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750 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7" name="Content Placeholder 2">
            <a:extLst>
              <a:ext uri="{FF2B5EF4-FFF2-40B4-BE49-F238E27FC236}">
                <a16:creationId xmlns:a16="http://schemas.microsoft.com/office/drawing/2014/main" id="{ED021A2E-8A9F-49FB-9A0F-364DDE86FA86}"/>
              </a:ext>
            </a:extLst>
          </p:cNvPr>
          <p:cNvSpPr txBox="1">
            <a:spLocks/>
          </p:cNvSpPr>
          <p:nvPr/>
        </p:nvSpPr>
        <p:spPr>
          <a:xfrm>
            <a:off x="9600578" y="5739529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D83F92C8-1DA1-4EAE-A493-C5CD6F8D1869}"/>
              </a:ext>
            </a:extLst>
          </p:cNvPr>
          <p:cNvSpPr txBox="1">
            <a:spLocks/>
          </p:cNvSpPr>
          <p:nvPr/>
        </p:nvSpPr>
        <p:spPr>
          <a:xfrm>
            <a:off x="9328380" y="3275891"/>
            <a:ext cx="1467561" cy="437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</a:t>
            </a:r>
            <a:r>
              <a:rPr lang="en-US" sz="2000" baseline="-25000" dirty="0">
                <a:solidFill>
                  <a:srgbClr val="7030A0"/>
                </a:solidFill>
              </a:rPr>
              <a:t>E </a:t>
            </a:r>
            <a:r>
              <a:rPr lang="en-US" sz="2000" dirty="0">
                <a:solidFill>
                  <a:srgbClr val="7030A0"/>
                </a:solidFill>
              </a:rPr>
              <a:t>= 2.27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0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48" grpId="0"/>
      <p:bldP spid="152" grpId="0"/>
      <p:bldP spid="150" grpId="0"/>
      <p:bldP spid="155" grpId="0"/>
      <p:bldP spid="156" grpId="0"/>
      <p:bldP spid="164" grpId="0"/>
      <p:bldP spid="166" grpId="0"/>
      <p:bldP spid="167" grpId="0"/>
      <p:bldP spid="1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 mA.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5. Calculate V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1BFE5DF-F8A8-4700-A703-8B61E8B50132}"/>
              </a:ext>
            </a:extLst>
          </p:cNvPr>
          <p:cNvSpPr txBox="1">
            <a:spLocks/>
          </p:cNvSpPr>
          <p:nvPr/>
        </p:nvSpPr>
        <p:spPr>
          <a:xfrm>
            <a:off x="7694660" y="2654596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+ V</a:t>
            </a:r>
            <a:r>
              <a:rPr lang="en-US" sz="2400" baseline="-25000" dirty="0">
                <a:solidFill>
                  <a:srgbClr val="0070C0"/>
                </a:solidFill>
              </a:rPr>
              <a:t>ON</a:t>
            </a: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7FC67DEC-BAF9-4B25-9C9C-9ACB10B1DCEF}"/>
              </a:ext>
            </a:extLst>
          </p:cNvPr>
          <p:cNvSpPr txBox="1">
            <a:spLocks/>
          </p:cNvSpPr>
          <p:nvPr/>
        </p:nvSpPr>
        <p:spPr>
          <a:xfrm>
            <a:off x="6825169" y="3572247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6. Calculate 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77023" y="4021849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10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B676B456-D8A6-410B-A5D3-AF89BA7A8A2F}"/>
              </a:ext>
            </a:extLst>
          </p:cNvPr>
          <p:cNvSpPr txBox="1">
            <a:spLocks/>
          </p:cNvSpPr>
          <p:nvPr/>
        </p:nvSpPr>
        <p:spPr>
          <a:xfrm>
            <a:off x="7730794" y="3157585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3.0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93E3A786-6E8A-4904-BA1E-72CB2439183D}"/>
              </a:ext>
            </a:extLst>
          </p:cNvPr>
          <p:cNvSpPr txBox="1">
            <a:spLocks/>
          </p:cNvSpPr>
          <p:nvPr/>
        </p:nvSpPr>
        <p:spPr>
          <a:xfrm>
            <a:off x="7694660" y="4516785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200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797168" y="5051319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7. Calculate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730794" y="5513845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7.0 V/ 200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755685" y="6001860"/>
            <a:ext cx="155293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35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70098" y="6001860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= 34.8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953911" y="5732412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31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48" grpId="0"/>
      <p:bldP spid="152" grpId="0"/>
      <p:bldP spid="137" grpId="0"/>
      <p:bldP spid="146" grpId="0"/>
      <p:bldP spid="151" grpId="0"/>
      <p:bldP spid="154" grpId="0"/>
      <p:bldP spid="170" grpId="0"/>
      <p:bldP spid="173" grpId="0"/>
      <p:bldP spid="174" grpId="0"/>
      <p:bldP spid="175" grpId="0"/>
      <p:bldP spid="178" grpId="0"/>
      <p:bldP spid="180" grpId="0"/>
      <p:bldP spid="1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8470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 mA.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8. Calculate I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7FEC124-FEB5-48E4-B04A-E25F0522EEDD}"/>
              </a:ext>
            </a:extLst>
          </p:cNvPr>
          <p:cNvSpPr txBox="1">
            <a:spLocks/>
          </p:cNvSpPr>
          <p:nvPr/>
        </p:nvSpPr>
        <p:spPr>
          <a:xfrm>
            <a:off x="7694660" y="2813661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9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93E3A786-6E8A-4904-BA1E-72CB2439183D}"/>
              </a:ext>
            </a:extLst>
          </p:cNvPr>
          <p:cNvSpPr txBox="1">
            <a:spLocks/>
          </p:cNvSpPr>
          <p:nvPr/>
        </p:nvSpPr>
        <p:spPr>
          <a:xfrm>
            <a:off x="7694660" y="3347959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180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807713" y="3947521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9. Calculate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650349" y="4510471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3.0 V/ 180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694660" y="5030217"/>
            <a:ext cx="175414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16.7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22815" y="5438416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= 16.9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831911" y="5100537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4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52" grpId="0"/>
      <p:bldP spid="173" grpId="0"/>
      <p:bldP spid="174" grpId="0"/>
      <p:bldP spid="175" grpId="0"/>
      <p:bldP spid="178" grpId="0"/>
      <p:bldP spid="180" grpId="0"/>
      <p:bldP spid="18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 mA.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794" y="31097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8498" y="4719734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5428D55-A6AA-4D19-AA9F-F60E687CB6B0}"/>
              </a:ext>
            </a:extLst>
          </p:cNvPr>
          <p:cNvSpPr txBox="1">
            <a:spLocks/>
          </p:cNvSpPr>
          <p:nvPr/>
        </p:nvSpPr>
        <p:spPr>
          <a:xfrm>
            <a:off x="6797168" y="2315930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10. Calculate </a:t>
            </a: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61AEF137-13E4-40E8-B648-B48BFE9A85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E6727DF-39B5-450B-8B29-6BB22C60C93A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B8C0993D-3DB6-449C-8968-0E73CE831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5519D377-EDC0-40AB-90F2-04E4BC009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6198BF2-4B9C-4FA5-99F8-8BAA12F1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5F061FBA-9844-4409-84DB-3532868B2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C7134C0C-5017-4334-98F1-A81C477EC576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14C6A60-C6E5-494C-80CB-F7AF8FE124C1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0B63BDF5-864E-4978-A95C-7CF253265A26}"/>
              </a:ext>
            </a:extLst>
          </p:cNvPr>
          <p:cNvSpPr txBox="1">
            <a:spLocks/>
          </p:cNvSpPr>
          <p:nvPr/>
        </p:nvSpPr>
        <p:spPr>
          <a:xfrm>
            <a:off x="6797168" y="4215438"/>
            <a:ext cx="414305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11. Calculate R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1FD410A3-CE66-4DE4-987C-936BBE2DB935}"/>
              </a:ext>
            </a:extLst>
          </p:cNvPr>
          <p:cNvSpPr txBox="1">
            <a:spLocks/>
          </p:cNvSpPr>
          <p:nvPr/>
        </p:nvSpPr>
        <p:spPr>
          <a:xfrm>
            <a:off x="7650349" y="4607680"/>
            <a:ext cx="28487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3.85 V/ 3 mA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987516D3-9D59-4143-BFAE-AE3DAB9B7FAE}"/>
              </a:ext>
            </a:extLst>
          </p:cNvPr>
          <p:cNvSpPr txBox="1">
            <a:spLocks/>
          </p:cNvSpPr>
          <p:nvPr/>
        </p:nvSpPr>
        <p:spPr>
          <a:xfrm>
            <a:off x="7655838" y="5256060"/>
            <a:ext cx="175414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1.28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5F3B2267-6673-4F63-8B70-F412833C0864}"/>
              </a:ext>
            </a:extLst>
          </p:cNvPr>
          <p:cNvSpPr txBox="1">
            <a:spLocks/>
          </p:cNvSpPr>
          <p:nvPr/>
        </p:nvSpPr>
        <p:spPr>
          <a:xfrm>
            <a:off x="9822815" y="5438416"/>
            <a:ext cx="171230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R</a:t>
            </a:r>
            <a:r>
              <a:rPr lang="en-US" sz="2400" baseline="-25000" dirty="0">
                <a:solidFill>
                  <a:srgbClr val="7030A0"/>
                </a:solidFill>
              </a:rPr>
              <a:t>C </a:t>
            </a:r>
            <a:r>
              <a:rPr lang="en-US" sz="2400" dirty="0">
                <a:solidFill>
                  <a:srgbClr val="7030A0"/>
                </a:solidFill>
              </a:rPr>
              <a:t>= 1.27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96ABBCEA-98C4-45BB-A283-52A16E5CCCD0}"/>
              </a:ext>
            </a:extLst>
          </p:cNvPr>
          <p:cNvSpPr txBox="1">
            <a:spLocks/>
          </p:cNvSpPr>
          <p:nvPr/>
        </p:nvSpPr>
        <p:spPr>
          <a:xfrm>
            <a:off x="9831911" y="5100537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E70E1C1-6083-4AF1-B15B-BDE28E85C552}"/>
              </a:ext>
            </a:extLst>
          </p:cNvPr>
          <p:cNvSpPr txBox="1">
            <a:spLocks/>
          </p:cNvSpPr>
          <p:nvPr/>
        </p:nvSpPr>
        <p:spPr>
          <a:xfrm>
            <a:off x="7650349" y="2749645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CC  </a:t>
            </a:r>
            <a:r>
              <a:rPr lang="en-US" sz="2400" dirty="0">
                <a:solidFill>
                  <a:srgbClr val="0070C0"/>
                </a:solidFill>
              </a:rPr>
              <a:t>+ 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217F80A8-1C1A-4C48-AE56-667518DD3C6D}"/>
              </a:ext>
            </a:extLst>
          </p:cNvPr>
          <p:cNvSpPr txBox="1">
            <a:spLocks/>
          </p:cNvSpPr>
          <p:nvPr/>
        </p:nvSpPr>
        <p:spPr>
          <a:xfrm>
            <a:off x="7652336" y="3245026"/>
            <a:ext cx="329843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(10 V</a:t>
            </a:r>
            <a:r>
              <a:rPr lang="en-US" sz="2400" baseline="-25000" dirty="0">
                <a:solidFill>
                  <a:srgbClr val="0070C0"/>
                </a:solidFill>
              </a:rPr>
              <a:t>  </a:t>
            </a:r>
            <a:r>
              <a:rPr lang="en-US" sz="2400" dirty="0">
                <a:solidFill>
                  <a:srgbClr val="0070C0"/>
                </a:solidFill>
              </a:rPr>
              <a:t>+  2.3 V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FB5BA5FC-3F5C-4EB6-B1A7-D94F49066E27}"/>
              </a:ext>
            </a:extLst>
          </p:cNvPr>
          <p:cNvSpPr txBox="1">
            <a:spLocks/>
          </p:cNvSpPr>
          <p:nvPr/>
        </p:nvSpPr>
        <p:spPr>
          <a:xfrm>
            <a:off x="7694660" y="3711539"/>
            <a:ext cx="329843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6.15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9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74" grpId="0"/>
      <p:bldP spid="175" grpId="0"/>
      <p:bldP spid="178" grpId="0"/>
      <p:bldP spid="180" grpId="0"/>
      <p:bldP spid="183" grpId="0"/>
      <p:bldP spid="135" grpId="0"/>
      <p:bldP spid="137" grpId="0"/>
      <p:bldP spid="1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A73AB-AA68-48C4-9EFB-A68A7E91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4ADCA-9E8E-4B35-8864-FC5FF31E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26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3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0A42D6D0-2432-4392-A760-575F774CD6CE}"/>
              </a:ext>
            </a:extLst>
          </p:cNvPr>
          <p:cNvSpPr txBox="1">
            <a:spLocks/>
          </p:cNvSpPr>
          <p:nvPr/>
        </p:nvSpPr>
        <p:spPr>
          <a:xfrm>
            <a:off x="7376755" y="2692815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Find the Thevenin equivalent resistance looking to the left from the base of the transistor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BA4C9CD-2F13-4663-A858-7F04A9F9939E}"/>
              </a:ext>
            </a:extLst>
          </p:cNvPr>
          <p:cNvSpPr txBox="1">
            <a:spLocks/>
          </p:cNvSpPr>
          <p:nvPr/>
        </p:nvSpPr>
        <p:spPr>
          <a:xfrm>
            <a:off x="7368554" y="4849616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Thevenin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5AE0816A-2E01-4224-871C-30AD5FA39F69}"/>
                  </a:ext>
                </a:extLst>
              </p:cNvPr>
              <p:cNvSpPr txBox="1"/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5AE0816A-2E01-4224-871C-30AD5FA39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F757C964-F43C-4CA4-967D-8720A160BD00}"/>
                  </a:ext>
                </a:extLst>
              </p:cNvPr>
              <p:cNvSpPr txBox="1"/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10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2.0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F757C964-F43C-4CA4-967D-8720A160B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154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7" grpId="0"/>
      <p:bldP spid="14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8DDDC5E-99F0-40FE-B3F3-5D4F55105F48}"/>
              </a:ext>
            </a:extLst>
          </p:cNvPr>
          <p:cNvGrpSpPr/>
          <p:nvPr/>
        </p:nvGrpSpPr>
        <p:grpSpPr>
          <a:xfrm>
            <a:off x="708069" y="2309596"/>
            <a:ext cx="6538554" cy="3631597"/>
            <a:chOff x="708069" y="2309596"/>
            <a:chExt cx="6538554" cy="36315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439209" y="3060860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9209" y="3060860"/>
                  <a:ext cx="829073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583498" y="4688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3498" y="4688297"/>
                  <a:ext cx="70083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C2FB1EF-A248-42B8-A556-95FA9AB926A6}"/>
                </a:ext>
              </a:extLst>
            </p:cNvPr>
            <p:cNvGrpSpPr/>
            <p:nvPr/>
          </p:nvGrpSpPr>
          <p:grpSpPr>
            <a:xfrm>
              <a:off x="708069" y="2309596"/>
              <a:ext cx="6538554" cy="3631597"/>
              <a:chOff x="708069" y="2309596"/>
              <a:chExt cx="6538554" cy="3631597"/>
            </a:xfrm>
          </p:grpSpPr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9657" y="273332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049964" y="4553935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28077" y="4074063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5FC3FA3-65BE-47A2-8246-6B73C4E81862}"/>
                  </a:ext>
                </a:extLst>
              </p:cNvPr>
              <p:cNvCxnSpPr/>
              <p:nvPr/>
            </p:nvCxnSpPr>
            <p:spPr>
              <a:xfrm>
                <a:off x="4351534" y="2732182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9BC7E08E-0510-422C-83B2-9CB7E6A92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2019" y="3666222"/>
                <a:ext cx="0" cy="9327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16043" y="534604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C69CE2F-4C25-4458-A8A4-C38871F8A3BA}"/>
                  </a:ext>
                </a:extLst>
              </p:cNvPr>
              <p:cNvGrpSpPr/>
              <p:nvPr/>
            </p:nvGrpSpPr>
            <p:grpSpPr>
              <a:xfrm>
                <a:off x="708069" y="2309596"/>
                <a:ext cx="6538554" cy="3631597"/>
                <a:chOff x="708069" y="2309596"/>
                <a:chExt cx="6538554" cy="3631597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B6EC8711-B3C5-48A0-AE95-D2C11E8D46A1}"/>
                    </a:ext>
                  </a:extLst>
                </p:cNvPr>
                <p:cNvGrpSpPr/>
                <p:nvPr/>
              </p:nvGrpSpPr>
              <p:grpSpPr>
                <a:xfrm>
                  <a:off x="5547650" y="289552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117" name="Group 116">
                    <a:extLst>
                      <a:ext uri="{FF2B5EF4-FFF2-40B4-BE49-F238E27FC236}">
                        <a16:creationId xmlns:a16="http://schemas.microsoft.com/office/drawing/2014/main" id="{B698F0B2-9AD2-46A3-87D3-7283ACF4511C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25" name="Straight Connector 124">
                      <a:extLst>
                        <a:ext uri="{FF2B5EF4-FFF2-40B4-BE49-F238E27FC236}">
                          <a16:creationId xmlns:a16="http://schemas.microsoft.com/office/drawing/2014/main" id="{8A4A04E1-4457-4CC2-8046-F3E8B370B53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>
                      <a:extLst>
                        <a:ext uri="{FF2B5EF4-FFF2-40B4-BE49-F238E27FC236}">
                          <a16:creationId xmlns:a16="http://schemas.microsoft.com/office/drawing/2014/main" id="{F857E697-93BB-4568-B3E7-DECFE7AE2D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8" name="Group 117">
                    <a:extLst>
                      <a:ext uri="{FF2B5EF4-FFF2-40B4-BE49-F238E27FC236}">
                        <a16:creationId xmlns:a16="http://schemas.microsoft.com/office/drawing/2014/main" id="{D43EA4A0-D5A0-4D41-B56C-F98F8D605A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23" name="Straight Connector 122">
                      <a:extLst>
                        <a:ext uri="{FF2B5EF4-FFF2-40B4-BE49-F238E27FC236}">
                          <a16:creationId xmlns:a16="http://schemas.microsoft.com/office/drawing/2014/main" id="{0840DCFF-B140-4BB7-8185-7CE0A74939E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Straight Connector 123">
                      <a:extLst>
                        <a:ext uri="{FF2B5EF4-FFF2-40B4-BE49-F238E27FC236}">
                          <a16:creationId xmlns:a16="http://schemas.microsoft.com/office/drawing/2014/main" id="{4B08FBD4-B753-435C-9865-B2072C8472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9" name="Group 118">
                    <a:extLst>
                      <a:ext uri="{FF2B5EF4-FFF2-40B4-BE49-F238E27FC236}">
                        <a16:creationId xmlns:a16="http://schemas.microsoft.com/office/drawing/2014/main" id="{FD680264-579F-4AFA-8D27-F4D97F63BDD2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21" name="Straight Connector 120">
                      <a:extLst>
                        <a:ext uri="{FF2B5EF4-FFF2-40B4-BE49-F238E27FC236}">
                          <a16:creationId xmlns:a16="http://schemas.microsoft.com/office/drawing/2014/main" id="{EA091034-A84F-4BAE-ABA8-DE1D033960B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Straight Connector 121">
                      <a:extLst>
                        <a:ext uri="{FF2B5EF4-FFF2-40B4-BE49-F238E27FC236}">
                          <a16:creationId xmlns:a16="http://schemas.microsoft.com/office/drawing/2014/main" id="{18CC830C-9927-4CCD-A509-0D7DC686140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A68A7AFD-32CA-4FB3-99F5-ABF4BFDD25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28521335-D02D-47DA-B556-6271C161BBD4}"/>
                    </a:ext>
                  </a:extLst>
                </p:cNvPr>
                <p:cNvCxnSpPr/>
                <p:nvPr/>
              </p:nvCxnSpPr>
              <p:spPr>
                <a:xfrm flipV="1">
                  <a:off x="5722773" y="3666222"/>
                  <a:ext cx="93034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EC8679BA-8C7C-4D2A-BA44-289C78D97E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6256" y="44821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EC8679BA-8C7C-4D2A-BA44-289C78D97E3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36256" y="4482123"/>
                      <a:ext cx="531940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99266" y="3409834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99266" y="3409834"/>
                      <a:ext cx="647357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46635" y="3532193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46635" y="3532193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38742" y="3014620"/>
                      <a:ext cx="87716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6.8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838742" y="3014620"/>
                      <a:ext cx="877163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069" y="3828722"/>
                      <a:ext cx="11070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069" y="3828722"/>
                      <a:ext cx="1107098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t="-8197" r="-4396" b="-2459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517D5D16-7DB6-4762-9AEB-33C664B67E94}"/>
                    </a:ext>
                  </a:extLst>
                </p:cNvPr>
                <p:cNvCxnSpPr/>
                <p:nvPr/>
              </p:nvCxnSpPr>
              <p:spPr>
                <a:xfrm>
                  <a:off x="4967306" y="5540156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4274541" y="3252907"/>
                  <a:ext cx="1145196" cy="1742595"/>
                  <a:chOff x="8980594" y="3428997"/>
                  <a:chExt cx="1145196" cy="1742595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10261" y="3299332"/>
                    <a:ext cx="2392" cy="2617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10019823" y="3323032"/>
                    <a:ext cx="1" cy="2119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8938193" y="4510557"/>
                    <a:ext cx="1313953" cy="81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80134" y="5537409"/>
                  <a:ext cx="3728280" cy="274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4144" y="2732182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591D26DE-FBDC-4F02-AA51-800B409CE14F}"/>
                    </a:ext>
                  </a:extLst>
                </p:cNvPr>
                <p:cNvGrpSpPr/>
                <p:nvPr/>
              </p:nvGrpSpPr>
              <p:grpSpPr>
                <a:xfrm rot="16200000">
                  <a:off x="4035106" y="3186623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001986" y="2729537"/>
                  <a:ext cx="0" cy="116593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214986" y="4074063"/>
                  <a:ext cx="638454" cy="294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>
                  <a:off x="1815168" y="3897263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994088" y="4114862"/>
                  <a:ext cx="7898" cy="142254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4788920" y="5812925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62691" y="4074063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62691" y="4074063"/>
                      <a:ext cx="41069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89156AAF-E826-413E-88B2-0024315D5F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4070" y="4916106"/>
                  <a:ext cx="0" cy="6214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22520" y="449583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22520" y="4495835"/>
                      <a:ext cx="410690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40986" y="4627567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40986" y="4627567"/>
                      <a:ext cx="410690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FAB47D43-F71C-4B3B-A554-999EF85E7DBC}"/>
                    </a:ext>
                  </a:extLst>
                </p:cNvPr>
                <p:cNvGrpSpPr/>
                <p:nvPr/>
              </p:nvGrpSpPr>
              <p:grpSpPr>
                <a:xfrm rot="16200000">
                  <a:off x="4068850" y="4775095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BE369663-D720-44CB-A91C-204BC64E0C9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BAF52A3D-0BD8-465C-9DAA-A6A4508047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>
                      <a:extLst>
                        <a:ext uri="{FF2B5EF4-FFF2-40B4-BE49-F238E27FC236}">
                          <a16:creationId xmlns:a16="http://schemas.microsoft.com/office/drawing/2014/main" id="{B145628F-EE43-4195-BEEE-4ADAE74A956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210D645A-43A0-4987-BEFF-3E2E49A2976E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CCBC4596-B8DB-4CA2-AF42-9C73456457D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907D83DC-D3CD-4055-B00C-7C1E4312C9A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A39E523B-DF66-4EE2-B8F3-BDCC6E49E63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93C5DE2D-FDBF-4DD3-BB01-3D46240DA3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57BF886D-1B6F-4643-B25A-4B2D170258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17ABBD83-FE7B-40F3-BF17-778E6FC746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8CA96B4B-1A79-42C0-9829-A86FCC2083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05350" y="5256362"/>
                  <a:ext cx="0" cy="28104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6C06FF0D-C6B0-417C-A732-4C7615E7D06E}"/>
                    </a:ext>
                  </a:extLst>
                </p:cNvPr>
                <p:cNvCxnSpPr/>
                <p:nvPr/>
              </p:nvCxnSpPr>
              <p:spPr>
                <a:xfrm rot="5400000" flipH="1">
                  <a:off x="3859013" y="4064031"/>
                  <a:ext cx="228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3F208530-7886-4408-8F9A-A3763B2DF38D}"/>
                    </a:ext>
                  </a:extLst>
                </p:cNvPr>
                <p:cNvCxnSpPr/>
                <p:nvPr/>
              </p:nvCxnSpPr>
              <p:spPr>
                <a:xfrm rot="5400000" flipH="1">
                  <a:off x="3756729" y="4065343"/>
                  <a:ext cx="228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51C656D4-5E15-4821-A0AC-E80CCD7BBE4C}"/>
                    </a:ext>
                  </a:extLst>
                </p:cNvPr>
                <p:cNvGrpSpPr/>
                <p:nvPr/>
              </p:nvGrpSpPr>
              <p:grpSpPr>
                <a:xfrm>
                  <a:off x="5554761" y="4690821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91" name="Group 90">
                    <a:extLst>
                      <a:ext uri="{FF2B5EF4-FFF2-40B4-BE49-F238E27FC236}">
                        <a16:creationId xmlns:a16="http://schemas.microsoft.com/office/drawing/2014/main" id="{8FD3A6B3-5585-4AA4-BF0B-465258FFCDC2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29" name="Straight Connector 128">
                      <a:extLst>
                        <a:ext uri="{FF2B5EF4-FFF2-40B4-BE49-F238E27FC236}">
                          <a16:creationId xmlns:a16="http://schemas.microsoft.com/office/drawing/2014/main" id="{3F895DEA-72DF-4130-8275-3EACCB6F2A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>
                      <a:extLst>
                        <a:ext uri="{FF2B5EF4-FFF2-40B4-BE49-F238E27FC236}">
                          <a16:creationId xmlns:a16="http://schemas.microsoft.com/office/drawing/2014/main" id="{6D5347F0-6AD3-48B0-A0C2-BC06B84633B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EF3B1AA7-71F8-4EB7-A254-2F372F12FCB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C95E9E0E-39D6-40F3-9EB0-5CECF77EAA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>
                      <a:extLst>
                        <a:ext uri="{FF2B5EF4-FFF2-40B4-BE49-F238E27FC236}">
                          <a16:creationId xmlns:a16="http://schemas.microsoft.com/office/drawing/2014/main" id="{31DD3E12-2D5F-4E00-956D-FEFEC4935B5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090C7423-6453-4745-AD58-03BDC5B1D8E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7F7BB193-12AB-469D-9677-C7320708456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3D4DE5CC-2735-4CBC-BFE9-39B04DBA161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3395EFCE-C23A-4ED8-B71F-AAED23C3FB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CA7AA1E2-E3FE-4C64-B510-639F669112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52968" y="4825297"/>
                      <a:ext cx="70083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CA7AA1E2-E3FE-4C64-B510-639F669112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852968" y="4825297"/>
                      <a:ext cx="700833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A9CFF28E-C091-47AF-83E2-6DE317240147}"/>
                    </a:ext>
                  </a:extLst>
                </p:cNvPr>
                <p:cNvSpPr/>
                <p:nvPr/>
              </p:nvSpPr>
              <p:spPr>
                <a:xfrm>
                  <a:off x="4372412" y="2309596"/>
                  <a:ext cx="6030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/>
                    <a:t>10 V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Rectangle 137">
                      <a:extLst>
                        <a:ext uri="{FF2B5EF4-FFF2-40B4-BE49-F238E27FC236}">
                          <a16:creationId xmlns:a16="http://schemas.microsoft.com/office/drawing/2014/main" id="{F73E2E6E-3328-49AD-9EA3-15EC118637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752938" y="4283878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8" name="Rectangle 137">
                      <a:extLst>
                        <a:ext uri="{FF2B5EF4-FFF2-40B4-BE49-F238E27FC236}">
                          <a16:creationId xmlns:a16="http://schemas.microsoft.com/office/drawing/2014/main" id="{F73E2E6E-3328-49AD-9EA3-15EC118637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752938" y="4283878"/>
                      <a:ext cx="474682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0A42D6D0-2432-4392-A760-575F774CD6CE}"/>
              </a:ext>
            </a:extLst>
          </p:cNvPr>
          <p:cNvSpPr txBox="1">
            <a:spLocks/>
          </p:cNvSpPr>
          <p:nvPr/>
        </p:nvSpPr>
        <p:spPr>
          <a:xfrm>
            <a:off x="7376755" y="2692815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Find the Thevenin equivalent resistance looking to the left from the base of the transistor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BA4C9CD-2F13-4663-A858-7F04A9F9939E}"/>
              </a:ext>
            </a:extLst>
          </p:cNvPr>
          <p:cNvSpPr txBox="1">
            <a:spLocks/>
          </p:cNvSpPr>
          <p:nvPr/>
        </p:nvSpPr>
        <p:spPr>
          <a:xfrm>
            <a:off x="7368554" y="4849616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Thevenin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5AE0816A-2E01-4224-871C-30AD5FA39F69}"/>
                  </a:ext>
                </a:extLst>
              </p:cNvPr>
              <p:cNvSpPr txBox="1"/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5AE0816A-2E01-4224-871C-30AD5FA39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F757C964-F43C-4CA4-967D-8720A160BD00}"/>
                  </a:ext>
                </a:extLst>
              </p:cNvPr>
              <p:cNvSpPr txBox="1"/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10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2.0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F757C964-F43C-4CA4-967D-8720A160B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52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7" grpId="0"/>
      <p:bldP spid="14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276748" y="2350401"/>
            <a:ext cx="4623453" cy="802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Write the KVL equation for the base-emitter loop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216892" y="3619722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relationship between the base current and the emitter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/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blipFill>
                <a:blip r:embed="rId2"/>
                <a:stretch>
                  <a:fillRect l="-180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128 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blipFill>
                <a:blip r:embed="rId3"/>
                <a:stretch>
                  <a:fillRect l="-219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7CD6A173-9980-4AF6-BD5F-73719164B164}"/>
              </a:ext>
            </a:extLst>
          </p:cNvPr>
          <p:cNvSpPr txBox="1">
            <a:spLocks/>
          </p:cNvSpPr>
          <p:nvPr/>
        </p:nvSpPr>
        <p:spPr>
          <a:xfrm>
            <a:off x="6389464" y="4801709"/>
            <a:ext cx="1690268" cy="390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Substitute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/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1.3 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(128)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blipFill>
                <a:blip r:embed="rId4"/>
                <a:stretch>
                  <a:fillRect l="-1950" t="-2222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/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.3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260 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blipFill>
                <a:blip r:embed="rId5"/>
                <a:stretch>
                  <a:fillRect l="-3241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/>
              <p:nvPr/>
            </p:nvSpPr>
            <p:spPr>
              <a:xfrm>
                <a:off x="7512422" y="6215781"/>
                <a:ext cx="172122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=5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422" y="6215781"/>
                <a:ext cx="1721225" cy="276999"/>
              </a:xfrm>
              <a:prstGeom prst="rect">
                <a:avLst/>
              </a:prstGeom>
              <a:blipFill>
                <a:blip r:embed="rId6"/>
                <a:stretch>
                  <a:fillRect l="-4594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itle 1">
            <a:extLst>
              <a:ext uri="{FF2B5EF4-FFF2-40B4-BE49-F238E27FC236}">
                <a16:creationId xmlns:a16="http://schemas.microsoft.com/office/drawing/2014/main" id="{E05F8994-39CB-448C-B208-46AB29513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6798F81B-820C-4426-99A7-53C3C54D0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/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/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E178B829-E14F-4987-887D-BED6F884D6D8}"/>
              </a:ext>
            </a:extLst>
          </p:cNvPr>
          <p:cNvGrpSpPr/>
          <p:nvPr/>
        </p:nvGrpSpPr>
        <p:grpSpPr>
          <a:xfrm>
            <a:off x="536220" y="2350401"/>
            <a:ext cx="6538554" cy="3631597"/>
            <a:chOff x="536220" y="2350401"/>
            <a:chExt cx="6538554" cy="363159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08102F24-EA6A-4FB6-BF27-956176C0A6F8}"/>
                </a:ext>
              </a:extLst>
            </p:cNvPr>
            <p:cNvCxnSpPr>
              <a:cxnSpLocks/>
            </p:cNvCxnSpPr>
            <p:nvPr/>
          </p:nvCxnSpPr>
          <p:spPr>
            <a:xfrm>
              <a:off x="5527808" y="2774127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0EEE68CB-DFF0-44E4-B4F3-6E7DA86BB2AC}"/>
                </a:ext>
              </a:extLst>
            </p:cNvPr>
            <p:cNvSpPr/>
            <p:nvPr/>
          </p:nvSpPr>
          <p:spPr>
            <a:xfrm>
              <a:off x="2878115" y="4594740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05DCCB0-449D-447F-B565-4CF587A313D3}"/>
                </a:ext>
              </a:extLst>
            </p:cNvPr>
            <p:cNvCxnSpPr>
              <a:cxnSpLocks/>
            </p:cNvCxnSpPr>
            <p:nvPr/>
          </p:nvCxnSpPr>
          <p:spPr>
            <a:xfrm>
              <a:off x="3056228" y="4114868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E735275E-0D6E-41D1-81E1-02E945E572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4194" y="5386851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846C191A-7DBF-4B44-8717-7A8072C64565}"/>
                </a:ext>
              </a:extLst>
            </p:cNvPr>
            <p:cNvGrpSpPr/>
            <p:nvPr/>
          </p:nvGrpSpPr>
          <p:grpSpPr>
            <a:xfrm>
              <a:off x="5375801" y="2936329"/>
              <a:ext cx="298207" cy="660991"/>
              <a:chOff x="4147623" y="3602364"/>
              <a:chExt cx="297702" cy="797860"/>
            </a:xfrm>
          </p:grpSpPr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4354FB6-9DDB-4736-A507-637A258241B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B639CB71-2037-4624-81F3-DF1F6351DC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94A46127-48DE-4570-9339-CC2CC8C237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FFE450CF-AD03-4130-A80D-9C5C920463D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B8234D7F-5205-458A-9EA7-F637AC44E9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2120F03C-64ED-4317-B568-CA1C8E83AD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BF9F075E-5611-4BF6-8FEB-A4D42F8D2E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2F3BC168-4269-4539-898D-0599FBA14F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9916B207-8D7E-409A-991C-449EB3277C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A1A76A20-D76A-4D66-AE6E-6D62241E93C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37D61FD3-16E5-47D2-AD47-E57253365DD5}"/>
                </a:ext>
              </a:extLst>
            </p:cNvPr>
            <p:cNvCxnSpPr/>
            <p:nvPr/>
          </p:nvCxnSpPr>
          <p:spPr>
            <a:xfrm flipV="1">
              <a:off x="5550924" y="370702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/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/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/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/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/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  <a:blipFill>
                  <a:blip r:embed="rId13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84302982-02D2-4A80-94F8-137BB7A0D1EE}"/>
                </a:ext>
              </a:extLst>
            </p:cNvPr>
            <p:cNvCxnSpPr/>
            <p:nvPr/>
          </p:nvCxnSpPr>
          <p:spPr>
            <a:xfrm>
              <a:off x="4795457" y="558096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3C7B003-4E18-4F30-B160-AFE434694B0E}"/>
                </a:ext>
              </a:extLst>
            </p:cNvPr>
            <p:cNvGrpSpPr/>
            <p:nvPr/>
          </p:nvGrpSpPr>
          <p:grpSpPr>
            <a:xfrm rot="5400000" flipH="1">
              <a:off x="4465202" y="3656222"/>
              <a:ext cx="1145196" cy="1017575"/>
              <a:chOff x="8980594" y="3428997"/>
              <a:chExt cx="1145196" cy="1017575"/>
            </a:xfrm>
          </p:grpSpPr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11ED2C78-3F11-4E7A-8617-85AA0CC39D3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2D3D9A93-A339-41A7-B465-DD3AD146C75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66D24A5B-6491-43BD-ACD2-F071535B2DB1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AE3C0FD7-BCB9-4614-8AA9-F6D46457E0C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AF47DD63-F448-48E4-A9CE-9EC701184426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A1088AC1-2105-4070-B2E7-97BBE71E009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2132" y="4152106"/>
                <a:ext cx="5889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16FA393-54BF-4F91-AA5E-DFE808553C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08285" y="5578214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A9E920EF-D58C-45C0-8024-E12A65A5EC8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295" y="2772987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D057B87-B2FF-471A-8906-523382F8C677}"/>
                </a:ext>
              </a:extLst>
            </p:cNvPr>
            <p:cNvCxnSpPr>
              <a:cxnSpLocks/>
            </p:cNvCxnSpPr>
            <p:nvPr/>
          </p:nvCxnSpPr>
          <p:spPr>
            <a:xfrm>
              <a:off x="1830137" y="2770342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534BB37-9A1B-4591-B3DE-8F0AB689D2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3137" y="4114868"/>
              <a:ext cx="822960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142360CB-D3F9-461C-B74D-103D12E5D4A0}"/>
                </a:ext>
              </a:extLst>
            </p:cNvPr>
            <p:cNvGrpSpPr/>
            <p:nvPr/>
          </p:nvGrpSpPr>
          <p:grpSpPr>
            <a:xfrm>
              <a:off x="1643319" y="3938068"/>
              <a:ext cx="373658" cy="217606"/>
              <a:chOff x="1360627" y="3631962"/>
              <a:chExt cx="373658" cy="217606"/>
            </a:xfrm>
          </p:grpSpPr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EFB63F9A-B8E2-45E2-8457-30A771400609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13CA5EAA-B65C-4632-ACC8-3CC1A5B829F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11B0E4F-DE14-455C-A18B-4043BFA19BB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B2A356CD-FABB-4437-9150-5CE87489AFB9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99780BE-FD05-47D7-BF2A-8579E55BD8C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3B0DCDA-C7BF-4285-859A-7B01141A0A6B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5E484E21-FB63-44DE-BCF9-9C6A99D8F8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22239" y="4155667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6F9AEA82-A905-44A8-BD1D-A948BA8999C6}"/>
                </a:ext>
              </a:extLst>
            </p:cNvPr>
            <p:cNvGrpSpPr/>
            <p:nvPr/>
          </p:nvGrpSpPr>
          <p:grpSpPr>
            <a:xfrm>
              <a:off x="4617071" y="5853730"/>
              <a:ext cx="365760" cy="128268"/>
              <a:chOff x="1360627" y="3631962"/>
              <a:chExt cx="365760" cy="128268"/>
            </a:xfrm>
          </p:grpSpPr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B3A6DE52-FF9B-4753-9C04-A0C7E9118E7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D6F5CC90-1A78-4C46-96BB-58B2986DC9C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BCA29D59-37CD-4EC9-A3F8-C2DD7F64886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0B50F08C-B3EC-4DF7-9C85-91C25B17AB3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/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04FA6DE5-B310-43F7-B976-262CF68BAB5B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21" y="4956911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/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/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A799B6B0-1D99-4593-A591-145805617849}"/>
                </a:ext>
              </a:extLst>
            </p:cNvPr>
            <p:cNvGrpSpPr/>
            <p:nvPr/>
          </p:nvGrpSpPr>
          <p:grpSpPr>
            <a:xfrm>
              <a:off x="3888368" y="3988208"/>
              <a:ext cx="660991" cy="298206"/>
              <a:chOff x="9391502" y="3838294"/>
              <a:chExt cx="660991" cy="298206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8A15404F-2E33-4E7D-9827-0D75B9AFBD5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D92A270-4A2E-434C-8FF1-E984375392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A1C3C27E-1D49-4881-83FE-94447EFA4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4F056679-B5D1-4ACB-B8F3-CCA1F724B3E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9E9DF99-90DA-46A9-964B-BCFBCA68F7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D25D62B-74F4-4159-98F8-549B7337E3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A015C30E-7522-430D-8D90-E34F7AA4BDAE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609652FF-0D54-4B6E-BBC3-CF7ADEDC2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9A1C40D0-0A13-44E3-B351-77A06B4AC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054466A1-4DDB-4E88-9682-09C616F9543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CCD36875-48D8-4134-A07B-AB935C88FF83}"/>
                </a:ext>
              </a:extLst>
            </p:cNvPr>
            <p:cNvGrpSpPr/>
            <p:nvPr/>
          </p:nvGrpSpPr>
          <p:grpSpPr>
            <a:xfrm>
              <a:off x="5382912" y="4731626"/>
              <a:ext cx="298207" cy="655225"/>
              <a:chOff x="4147623" y="3609324"/>
              <a:chExt cx="297702" cy="790900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80E3D9E-0EAA-4D10-8D41-18A2E98CB7EE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D958793-AE2E-4671-9384-8B4565E56B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88EC65DA-5594-4506-BDAF-7F0A71306F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9712F688-1ACF-4080-B539-055086DE31D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87CADB6-868B-4C56-8A88-CFDBEED445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57AD6EC-E34A-4A83-8C94-A3BD7C5BC0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BFCEE18-CE08-4FD6-B63B-F2B7827D160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1DA7DE3A-E118-42D9-8408-97ED21EC95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45F050E1-0F6D-4FC0-91C0-4B4001DABD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472EEA6D-7AB1-40A6-9E58-163E40C209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/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A03C974-CA2C-4B8C-94D7-7EFEC14D82ED}"/>
                </a:ext>
              </a:extLst>
            </p:cNvPr>
            <p:cNvSpPr/>
            <p:nvPr/>
          </p:nvSpPr>
          <p:spPr>
            <a:xfrm>
              <a:off x="4200563" y="2350401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/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D3253E9-4CC7-4823-BBBF-B5EB684619F3}"/>
                </a:ext>
              </a:extLst>
            </p:cNvPr>
            <p:cNvSpPr/>
            <p:nvPr/>
          </p:nvSpPr>
          <p:spPr>
            <a:xfrm>
              <a:off x="5534577" y="452912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/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1581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35" grpId="0"/>
      <p:bldP spid="150" grpId="0"/>
      <p:bldP spid="146" grpId="0"/>
      <p:bldP spid="149" grpId="0"/>
      <p:bldP spid="151" grpId="0"/>
      <p:bldP spid="152" grpId="0"/>
      <p:bldP spid="99" grpId="0"/>
      <p:bldP spid="10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>
            <a:extLst>
              <a:ext uri="{FF2B5EF4-FFF2-40B4-BE49-F238E27FC236}">
                <a16:creationId xmlns:a16="http://schemas.microsoft.com/office/drawing/2014/main" id="{E05F8994-39CB-448C-B208-46AB29513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6798F81B-820C-4426-99A7-53C3C54D0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/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/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E178B829-E14F-4987-887D-BED6F884D6D8}"/>
              </a:ext>
            </a:extLst>
          </p:cNvPr>
          <p:cNvGrpSpPr/>
          <p:nvPr/>
        </p:nvGrpSpPr>
        <p:grpSpPr>
          <a:xfrm>
            <a:off x="536220" y="2350401"/>
            <a:ext cx="6538554" cy="3631597"/>
            <a:chOff x="536220" y="2350401"/>
            <a:chExt cx="6538554" cy="363159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08102F24-EA6A-4FB6-BF27-956176C0A6F8}"/>
                </a:ext>
              </a:extLst>
            </p:cNvPr>
            <p:cNvCxnSpPr>
              <a:cxnSpLocks/>
            </p:cNvCxnSpPr>
            <p:nvPr/>
          </p:nvCxnSpPr>
          <p:spPr>
            <a:xfrm>
              <a:off x="5527808" y="2774127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0EEE68CB-DFF0-44E4-B4F3-6E7DA86BB2AC}"/>
                </a:ext>
              </a:extLst>
            </p:cNvPr>
            <p:cNvSpPr/>
            <p:nvPr/>
          </p:nvSpPr>
          <p:spPr>
            <a:xfrm>
              <a:off x="2878115" y="4594740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05DCCB0-449D-447F-B565-4CF587A313D3}"/>
                </a:ext>
              </a:extLst>
            </p:cNvPr>
            <p:cNvCxnSpPr>
              <a:cxnSpLocks/>
            </p:cNvCxnSpPr>
            <p:nvPr/>
          </p:nvCxnSpPr>
          <p:spPr>
            <a:xfrm>
              <a:off x="3056228" y="4114868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E735275E-0D6E-41D1-81E1-02E945E572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4194" y="5386851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846C191A-7DBF-4B44-8717-7A8072C64565}"/>
                </a:ext>
              </a:extLst>
            </p:cNvPr>
            <p:cNvGrpSpPr/>
            <p:nvPr/>
          </p:nvGrpSpPr>
          <p:grpSpPr>
            <a:xfrm>
              <a:off x="5375801" y="2936329"/>
              <a:ext cx="298207" cy="660991"/>
              <a:chOff x="4147623" y="3602364"/>
              <a:chExt cx="297702" cy="797860"/>
            </a:xfrm>
          </p:grpSpPr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4354FB6-9DDB-4736-A507-637A258241B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B639CB71-2037-4624-81F3-DF1F6351DC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94A46127-48DE-4570-9339-CC2CC8C237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FFE450CF-AD03-4130-A80D-9C5C920463D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B8234D7F-5205-458A-9EA7-F637AC44E9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2120F03C-64ED-4317-B568-CA1C8E83AD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BF9F075E-5611-4BF6-8FEB-A4D42F8D2E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2F3BC168-4269-4539-898D-0599FBA14F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9916B207-8D7E-409A-991C-449EB3277C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A1A76A20-D76A-4D66-AE6E-6D62241E93C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37D61FD3-16E5-47D2-AD47-E57253365DD5}"/>
                </a:ext>
              </a:extLst>
            </p:cNvPr>
            <p:cNvCxnSpPr/>
            <p:nvPr/>
          </p:nvCxnSpPr>
          <p:spPr>
            <a:xfrm flipV="1">
              <a:off x="5550924" y="370702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/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/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/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/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/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84302982-02D2-4A80-94F8-137BB7A0D1EE}"/>
                </a:ext>
              </a:extLst>
            </p:cNvPr>
            <p:cNvCxnSpPr/>
            <p:nvPr/>
          </p:nvCxnSpPr>
          <p:spPr>
            <a:xfrm>
              <a:off x="4795457" y="558096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3C7B003-4E18-4F30-B160-AFE434694B0E}"/>
                </a:ext>
              </a:extLst>
            </p:cNvPr>
            <p:cNvGrpSpPr/>
            <p:nvPr/>
          </p:nvGrpSpPr>
          <p:grpSpPr>
            <a:xfrm rot="5400000" flipH="1">
              <a:off x="4465202" y="3656222"/>
              <a:ext cx="1145196" cy="1017575"/>
              <a:chOff x="8980594" y="3428997"/>
              <a:chExt cx="1145196" cy="1017575"/>
            </a:xfrm>
          </p:grpSpPr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11ED2C78-3F11-4E7A-8617-85AA0CC39D3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2D3D9A93-A339-41A7-B465-DD3AD146C75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66D24A5B-6491-43BD-ACD2-F071535B2DB1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AE3C0FD7-BCB9-4614-8AA9-F6D46457E0C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AF47DD63-F448-48E4-A9CE-9EC701184426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A1088AC1-2105-4070-B2E7-97BBE71E009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2132" y="4152106"/>
                <a:ext cx="5889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16FA393-54BF-4F91-AA5E-DFE808553C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08285" y="5578214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A9E920EF-D58C-45C0-8024-E12A65A5EC8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295" y="2772987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D057B87-B2FF-471A-8906-523382F8C677}"/>
                </a:ext>
              </a:extLst>
            </p:cNvPr>
            <p:cNvCxnSpPr>
              <a:cxnSpLocks/>
            </p:cNvCxnSpPr>
            <p:nvPr/>
          </p:nvCxnSpPr>
          <p:spPr>
            <a:xfrm>
              <a:off x="1830137" y="2770342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534BB37-9A1B-4591-B3DE-8F0AB689D2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3137" y="4114868"/>
              <a:ext cx="822960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142360CB-D3F9-461C-B74D-103D12E5D4A0}"/>
                </a:ext>
              </a:extLst>
            </p:cNvPr>
            <p:cNvGrpSpPr/>
            <p:nvPr/>
          </p:nvGrpSpPr>
          <p:grpSpPr>
            <a:xfrm>
              <a:off x="1643319" y="3938068"/>
              <a:ext cx="373658" cy="217606"/>
              <a:chOff x="1360627" y="3631962"/>
              <a:chExt cx="373658" cy="217606"/>
            </a:xfrm>
          </p:grpSpPr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EFB63F9A-B8E2-45E2-8457-30A771400609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13CA5EAA-B65C-4632-ACC8-3CC1A5B829F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11B0E4F-DE14-455C-A18B-4043BFA19BB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B2A356CD-FABB-4437-9150-5CE87489AFB9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99780BE-FD05-47D7-BF2A-8579E55BD8C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3B0DCDA-C7BF-4285-859A-7B01141A0A6B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5E484E21-FB63-44DE-BCF9-9C6A99D8F8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22239" y="4155667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6F9AEA82-A905-44A8-BD1D-A948BA8999C6}"/>
                </a:ext>
              </a:extLst>
            </p:cNvPr>
            <p:cNvGrpSpPr/>
            <p:nvPr/>
          </p:nvGrpSpPr>
          <p:grpSpPr>
            <a:xfrm>
              <a:off x="4617071" y="5853730"/>
              <a:ext cx="365760" cy="128268"/>
              <a:chOff x="1360627" y="3631962"/>
              <a:chExt cx="365760" cy="128268"/>
            </a:xfrm>
          </p:grpSpPr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B3A6DE52-FF9B-4753-9C04-A0C7E9118E7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D6F5CC90-1A78-4C46-96BB-58B2986DC9C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BCA29D59-37CD-4EC9-A3F8-C2DD7F64886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0B50F08C-B3EC-4DF7-9C85-91C25B17AB3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/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04FA6DE5-B310-43F7-B976-262CF68BAB5B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21" y="4956911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/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/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A799B6B0-1D99-4593-A591-145805617849}"/>
                </a:ext>
              </a:extLst>
            </p:cNvPr>
            <p:cNvGrpSpPr/>
            <p:nvPr/>
          </p:nvGrpSpPr>
          <p:grpSpPr>
            <a:xfrm>
              <a:off x="3888368" y="3988208"/>
              <a:ext cx="660991" cy="298206"/>
              <a:chOff x="9391502" y="3838294"/>
              <a:chExt cx="660991" cy="298206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8A15404F-2E33-4E7D-9827-0D75B9AFBD5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D92A270-4A2E-434C-8FF1-E984375392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A1C3C27E-1D49-4881-83FE-94447EFA4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4F056679-B5D1-4ACB-B8F3-CCA1F724B3E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9E9DF99-90DA-46A9-964B-BCFBCA68F7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D25D62B-74F4-4159-98F8-549B7337E3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A015C30E-7522-430D-8D90-E34F7AA4BDAE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609652FF-0D54-4B6E-BBC3-CF7ADEDC2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9A1C40D0-0A13-44E3-B351-77A06B4AC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054466A1-4DDB-4E88-9682-09C616F9543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CCD36875-48D8-4134-A07B-AB935C88FF83}"/>
                </a:ext>
              </a:extLst>
            </p:cNvPr>
            <p:cNvGrpSpPr/>
            <p:nvPr/>
          </p:nvGrpSpPr>
          <p:grpSpPr>
            <a:xfrm>
              <a:off x="5382912" y="4731626"/>
              <a:ext cx="298207" cy="655225"/>
              <a:chOff x="4147623" y="3609324"/>
              <a:chExt cx="297702" cy="790900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80E3D9E-0EAA-4D10-8D41-18A2E98CB7EE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D958793-AE2E-4671-9384-8B4565E56B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88EC65DA-5594-4506-BDAF-7F0A71306F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9712F688-1ACF-4080-B539-055086DE31D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87CADB6-868B-4C56-8A88-CFDBEED445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57AD6EC-E34A-4A83-8C94-A3BD7C5BC0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BFCEE18-CE08-4FD6-B63B-F2B7827D160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1DA7DE3A-E118-42D9-8408-97ED21EC95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45F050E1-0F6D-4FC0-91C0-4B4001DABD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472EEA6D-7AB1-40A6-9E58-163E40C209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/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A03C974-CA2C-4B8C-94D7-7EFEC14D82ED}"/>
                </a:ext>
              </a:extLst>
            </p:cNvPr>
            <p:cNvSpPr/>
            <p:nvPr/>
          </p:nvSpPr>
          <p:spPr>
            <a:xfrm>
              <a:off x="4200563" y="2350401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/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D3253E9-4CC7-4823-BBBF-B5EB684619F3}"/>
                </a:ext>
              </a:extLst>
            </p:cNvPr>
            <p:cNvSpPr/>
            <p:nvPr/>
          </p:nvSpPr>
          <p:spPr>
            <a:xfrm>
              <a:off x="5534577" y="452912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/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DE5623CF-7353-4827-8E5B-87040E8E2120}"/>
              </a:ext>
            </a:extLst>
          </p:cNvPr>
          <p:cNvSpPr txBox="1">
            <a:spLocks/>
          </p:cNvSpPr>
          <p:nvPr/>
        </p:nvSpPr>
        <p:spPr>
          <a:xfrm>
            <a:off x="7313327" y="2340261"/>
            <a:ext cx="4623453" cy="51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9D041870-5F34-48F3-AC90-6606C6B0E962}"/>
              </a:ext>
            </a:extLst>
          </p:cNvPr>
          <p:cNvSpPr txBox="1">
            <a:spLocks/>
          </p:cNvSpPr>
          <p:nvPr/>
        </p:nvSpPr>
        <p:spPr>
          <a:xfrm>
            <a:off x="7265957" y="3451516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emitter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D5C6B79-6D86-4CD0-A720-F30B7BBBE6F4}"/>
                  </a:ext>
                </a:extLst>
              </p:cNvPr>
              <p:cNvSpPr txBox="1"/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128 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0.64 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D5C6B79-6D86-4CD0-A720-F30B7BBBE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blipFill>
                <a:blip r:embed="rId15"/>
                <a:stretch>
                  <a:fillRect l="-2038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D48C516-F628-4A69-ABC9-754A317702CD}"/>
                  </a:ext>
                </a:extLst>
              </p:cNvPr>
              <p:cNvSpPr txBox="1"/>
              <p:nvPr/>
            </p:nvSpPr>
            <p:spPr>
              <a:xfrm>
                <a:off x="7640592" y="4073824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0.64 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∗2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=1.28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D48C516-F628-4A69-ABC9-754A31770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592" y="4073824"/>
                <a:ext cx="3888588" cy="276999"/>
              </a:xfrm>
              <a:prstGeom prst="rect">
                <a:avLst/>
              </a:prstGeom>
              <a:blipFill>
                <a:blip r:embed="rId16"/>
                <a:stretch>
                  <a:fillRect l="-2038" r="-1411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D6B0532C-EA5C-4E48-8DC8-0C716AB1B407}"/>
              </a:ext>
            </a:extLst>
          </p:cNvPr>
          <p:cNvSpPr txBox="1">
            <a:spLocks/>
          </p:cNvSpPr>
          <p:nvPr/>
        </p:nvSpPr>
        <p:spPr>
          <a:xfrm>
            <a:off x="7313327" y="4769807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A5029B18-7BCD-4088-BFB2-3FDA40C038B8}"/>
                  </a:ext>
                </a:extLst>
              </p:cNvPr>
              <p:cNvSpPr txBox="1"/>
              <p:nvPr/>
            </p:nvSpPr>
            <p:spPr>
              <a:xfrm>
                <a:off x="7782558" y="5358268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0.635 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A5029B18-7BCD-4088-BFB2-3FDA40C03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2558" y="5358268"/>
                <a:ext cx="3888588" cy="276999"/>
              </a:xfrm>
              <a:prstGeom prst="rect">
                <a:avLst/>
              </a:prstGeom>
              <a:blipFill>
                <a:blip r:embed="rId17"/>
                <a:stretch>
                  <a:fillRect l="-2194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144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94" grpId="0"/>
      <p:bldP spid="95" grpId="0"/>
      <p:bldP spid="98" grpId="0"/>
      <p:bldP spid="10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>
            <a:extLst>
              <a:ext uri="{FF2B5EF4-FFF2-40B4-BE49-F238E27FC236}">
                <a16:creationId xmlns:a16="http://schemas.microsoft.com/office/drawing/2014/main" id="{E05F8994-39CB-448C-B208-46AB29513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6798F81B-820C-4426-99A7-53C3C54D0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/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E8EE6B3F-4FBF-4C5A-AA29-483D789B23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969" y="4602506"/>
                <a:ext cx="5686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/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E785C5C-13B2-4CA1-B119-5458F84FD0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764" y="4308324"/>
                <a:ext cx="700833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E178B829-E14F-4987-887D-BED6F884D6D8}"/>
              </a:ext>
            </a:extLst>
          </p:cNvPr>
          <p:cNvGrpSpPr/>
          <p:nvPr/>
        </p:nvGrpSpPr>
        <p:grpSpPr>
          <a:xfrm>
            <a:off x="536220" y="2350401"/>
            <a:ext cx="6538554" cy="3631597"/>
            <a:chOff x="536220" y="2350401"/>
            <a:chExt cx="6538554" cy="363159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08102F24-EA6A-4FB6-BF27-956176C0A6F8}"/>
                </a:ext>
              </a:extLst>
            </p:cNvPr>
            <p:cNvCxnSpPr>
              <a:cxnSpLocks/>
            </p:cNvCxnSpPr>
            <p:nvPr/>
          </p:nvCxnSpPr>
          <p:spPr>
            <a:xfrm>
              <a:off x="5527808" y="2774127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0EEE68CB-DFF0-44E4-B4F3-6E7DA86BB2AC}"/>
                </a:ext>
              </a:extLst>
            </p:cNvPr>
            <p:cNvSpPr/>
            <p:nvPr/>
          </p:nvSpPr>
          <p:spPr>
            <a:xfrm>
              <a:off x="2878115" y="4594740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05DCCB0-449D-447F-B565-4CF587A313D3}"/>
                </a:ext>
              </a:extLst>
            </p:cNvPr>
            <p:cNvCxnSpPr>
              <a:cxnSpLocks/>
            </p:cNvCxnSpPr>
            <p:nvPr/>
          </p:nvCxnSpPr>
          <p:spPr>
            <a:xfrm>
              <a:off x="3056228" y="4114868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E735275E-0D6E-41D1-81E1-02E945E572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4194" y="5386851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846C191A-7DBF-4B44-8717-7A8072C64565}"/>
                </a:ext>
              </a:extLst>
            </p:cNvPr>
            <p:cNvGrpSpPr/>
            <p:nvPr/>
          </p:nvGrpSpPr>
          <p:grpSpPr>
            <a:xfrm>
              <a:off x="5375801" y="2936329"/>
              <a:ext cx="298207" cy="660991"/>
              <a:chOff x="4147623" y="3602364"/>
              <a:chExt cx="297702" cy="797860"/>
            </a:xfrm>
          </p:grpSpPr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4354FB6-9DDB-4736-A507-637A258241B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B639CB71-2037-4624-81F3-DF1F6351DC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94A46127-48DE-4570-9339-CC2CC8C237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FFE450CF-AD03-4130-A80D-9C5C920463D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B8234D7F-5205-458A-9EA7-F637AC44E9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2120F03C-64ED-4317-B568-CA1C8E83AD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BF9F075E-5611-4BF6-8FEB-A4D42F8D2E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2F3BC168-4269-4539-898D-0599FBA14F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9916B207-8D7E-409A-991C-449EB3277C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A1A76A20-D76A-4D66-AE6E-6D62241E93C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37D61FD3-16E5-47D2-AD47-E57253365DD5}"/>
                </a:ext>
              </a:extLst>
            </p:cNvPr>
            <p:cNvCxnSpPr/>
            <p:nvPr/>
          </p:nvCxnSpPr>
          <p:spPr>
            <a:xfrm flipV="1">
              <a:off x="5550924" y="370702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/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AC9AA94B-69FB-40F0-BEAD-EF6CF4E0D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4926" y="4256008"/>
                  <a:ext cx="54296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/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B17BDE82-AF9C-4EC0-975F-0263178874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7417" y="3450639"/>
                  <a:ext cx="6473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/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F3DE0F22-C4CF-4F27-A048-61CFA061C8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4786" y="3572998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/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1A3F62FF-D5F2-4BA6-9371-6EDC173534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6893" y="3055425"/>
                  <a:ext cx="87716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/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6F66ACD5-62D7-4E74-A07C-D6FAB95866B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220" y="3869527"/>
                  <a:ext cx="1107098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84302982-02D2-4A80-94F8-137BB7A0D1EE}"/>
                </a:ext>
              </a:extLst>
            </p:cNvPr>
            <p:cNvCxnSpPr/>
            <p:nvPr/>
          </p:nvCxnSpPr>
          <p:spPr>
            <a:xfrm>
              <a:off x="4795457" y="558096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3C7B003-4E18-4F30-B160-AFE434694B0E}"/>
                </a:ext>
              </a:extLst>
            </p:cNvPr>
            <p:cNvGrpSpPr/>
            <p:nvPr/>
          </p:nvGrpSpPr>
          <p:grpSpPr>
            <a:xfrm rot="5400000" flipH="1">
              <a:off x="4465202" y="3656222"/>
              <a:ext cx="1145196" cy="1017575"/>
              <a:chOff x="8980594" y="3428997"/>
              <a:chExt cx="1145196" cy="1017575"/>
            </a:xfrm>
          </p:grpSpPr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11ED2C78-3F11-4E7A-8617-85AA0CC39D3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2D3D9A93-A339-41A7-B465-DD3AD146C75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66D24A5B-6491-43BD-ACD2-F071535B2DB1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AE3C0FD7-BCB9-4614-8AA9-F6D46457E0C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AF47DD63-F448-48E4-A9CE-9EC701184426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A1088AC1-2105-4070-B2E7-97BBE71E009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2132" y="4152106"/>
                <a:ext cx="5889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16FA393-54BF-4F91-AA5E-DFE808553C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08285" y="5578214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A9E920EF-D58C-45C0-8024-E12A65A5EC8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295" y="2772987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D057B87-B2FF-471A-8906-523382F8C677}"/>
                </a:ext>
              </a:extLst>
            </p:cNvPr>
            <p:cNvCxnSpPr>
              <a:cxnSpLocks/>
            </p:cNvCxnSpPr>
            <p:nvPr/>
          </p:nvCxnSpPr>
          <p:spPr>
            <a:xfrm>
              <a:off x="1830137" y="2770342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534BB37-9A1B-4591-B3DE-8F0AB689D2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3137" y="4114868"/>
              <a:ext cx="822960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142360CB-D3F9-461C-B74D-103D12E5D4A0}"/>
                </a:ext>
              </a:extLst>
            </p:cNvPr>
            <p:cNvGrpSpPr/>
            <p:nvPr/>
          </p:nvGrpSpPr>
          <p:grpSpPr>
            <a:xfrm>
              <a:off x="1643319" y="3938068"/>
              <a:ext cx="373658" cy="217606"/>
              <a:chOff x="1360627" y="3631962"/>
              <a:chExt cx="373658" cy="217606"/>
            </a:xfrm>
          </p:grpSpPr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EFB63F9A-B8E2-45E2-8457-30A771400609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13CA5EAA-B65C-4632-ACC8-3CC1A5B829F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11B0E4F-DE14-455C-A18B-4043BFA19BB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B2A356CD-FABB-4437-9150-5CE87489AFB9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99780BE-FD05-47D7-BF2A-8579E55BD8C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3B0DCDA-C7BF-4285-859A-7B01141A0A6B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5E484E21-FB63-44DE-BCF9-9C6A99D8F8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22239" y="4155667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6F9AEA82-A905-44A8-BD1D-A948BA8999C6}"/>
                </a:ext>
              </a:extLst>
            </p:cNvPr>
            <p:cNvGrpSpPr/>
            <p:nvPr/>
          </p:nvGrpSpPr>
          <p:grpSpPr>
            <a:xfrm>
              <a:off x="4617071" y="5853730"/>
              <a:ext cx="365760" cy="128268"/>
              <a:chOff x="1360627" y="3631962"/>
              <a:chExt cx="365760" cy="128268"/>
            </a:xfrm>
          </p:grpSpPr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B3A6DE52-FF9B-4753-9C04-A0C7E9118E7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D6F5CC90-1A78-4C46-96BB-58B2986DC9C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BCA29D59-37CD-4EC9-A3F8-C2DD7F64886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0B50F08C-B3EC-4DF7-9C85-91C25B17AB3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/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6E7AC37-C6DF-4C49-A3F5-1929CF7110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0842" y="4114868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04FA6DE5-B310-43F7-B976-262CF68BAB5B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21" y="4956911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/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29A872A9-5F1F-478A-8E75-759088420E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0671" y="4536640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/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8CAFF726-BF0B-4D18-A702-556DA2277C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9137" y="4668372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A799B6B0-1D99-4593-A591-145805617849}"/>
                </a:ext>
              </a:extLst>
            </p:cNvPr>
            <p:cNvGrpSpPr/>
            <p:nvPr/>
          </p:nvGrpSpPr>
          <p:grpSpPr>
            <a:xfrm>
              <a:off x="3888368" y="3988208"/>
              <a:ext cx="660991" cy="298206"/>
              <a:chOff x="9391502" y="3838294"/>
              <a:chExt cx="660991" cy="298206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8A15404F-2E33-4E7D-9827-0D75B9AFBD5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D92A270-4A2E-434C-8FF1-E984375392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A1C3C27E-1D49-4881-83FE-94447EFA4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4F056679-B5D1-4ACB-B8F3-CCA1F724B3E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9E9DF99-90DA-46A9-964B-BCFBCA68F7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D25D62B-74F4-4159-98F8-549B7337E3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A015C30E-7522-430D-8D90-E34F7AA4BDAE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609652FF-0D54-4B6E-BBC3-CF7ADEDC2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9A1C40D0-0A13-44E3-B351-77A06B4AC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054466A1-4DDB-4E88-9682-09C616F9543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CCD36875-48D8-4134-A07B-AB935C88FF83}"/>
                </a:ext>
              </a:extLst>
            </p:cNvPr>
            <p:cNvGrpSpPr/>
            <p:nvPr/>
          </p:nvGrpSpPr>
          <p:grpSpPr>
            <a:xfrm>
              <a:off x="5382912" y="4731626"/>
              <a:ext cx="298207" cy="655225"/>
              <a:chOff x="4147623" y="3609324"/>
              <a:chExt cx="297702" cy="790900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80E3D9E-0EAA-4D10-8D41-18A2E98CB7EE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D958793-AE2E-4671-9384-8B4565E56B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88EC65DA-5594-4506-BDAF-7F0A71306F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9712F688-1ACF-4080-B539-055086DE31D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87CADB6-868B-4C56-8A88-CFDBEED445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57AD6EC-E34A-4A83-8C94-A3BD7C5BC0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BFCEE18-CE08-4FD6-B63B-F2B7827D160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1DA7DE3A-E118-42D9-8408-97ED21EC95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45F050E1-0F6D-4FC0-91C0-4B4001DABD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472EEA6D-7AB1-40A6-9E58-163E40C209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/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F245463-A4BB-4474-8305-72AB4C4922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119" y="4866102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A03C974-CA2C-4B8C-94D7-7EFEC14D82ED}"/>
                </a:ext>
              </a:extLst>
            </p:cNvPr>
            <p:cNvSpPr/>
            <p:nvPr/>
          </p:nvSpPr>
          <p:spPr>
            <a:xfrm>
              <a:off x="4200563" y="2350401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/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3FF8511-8957-4FDA-875F-0CC7D17BAE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1089" y="4324683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D3253E9-4CC7-4823-BBBF-B5EB684619F3}"/>
                </a:ext>
              </a:extLst>
            </p:cNvPr>
            <p:cNvSpPr/>
            <p:nvPr/>
          </p:nvSpPr>
          <p:spPr>
            <a:xfrm>
              <a:off x="5534577" y="452912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/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0AF9EE77-26C0-4853-875C-4213AC6E77B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4138" y="3565305"/>
                  <a:ext cx="572849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2BE98770-5E4A-4633-AFB7-F534C24176E6}"/>
              </a:ext>
            </a:extLst>
          </p:cNvPr>
          <p:cNvSpPr txBox="1">
            <a:spLocks/>
          </p:cNvSpPr>
          <p:nvPr/>
        </p:nvSpPr>
        <p:spPr>
          <a:xfrm>
            <a:off x="7313173" y="278874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output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C7C266E6-C85E-428A-AE16-D576B0B964D8}"/>
                  </a:ext>
                </a:extLst>
              </p:cNvPr>
              <p:cNvSpPr txBox="1"/>
              <p:nvPr/>
            </p:nvSpPr>
            <p:spPr>
              <a:xfrm>
                <a:off x="7500177" y="3548272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C7C266E6-C85E-428A-AE16-D576B0B96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177" y="3548272"/>
                <a:ext cx="4173191" cy="276999"/>
              </a:xfrm>
              <a:prstGeom prst="rect">
                <a:avLst/>
              </a:prstGeom>
              <a:blipFill>
                <a:blip r:embed="rId15"/>
                <a:stretch>
                  <a:fillRect l="-189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9C98B318-48B2-46F3-B174-CC743310BB4C}"/>
              </a:ext>
            </a:extLst>
          </p:cNvPr>
          <p:cNvSpPr txBox="1">
            <a:spLocks/>
          </p:cNvSpPr>
          <p:nvPr/>
        </p:nvSpPr>
        <p:spPr>
          <a:xfrm>
            <a:off x="7389579" y="4787509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base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47563E1-9919-4D3E-8E8C-FDF56F2D4512}"/>
                  </a:ext>
                </a:extLst>
              </p:cNvPr>
              <p:cNvSpPr txBox="1"/>
              <p:nvPr/>
            </p:nvSpPr>
            <p:spPr>
              <a:xfrm>
                <a:off x="7916731" y="5604839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+0.7 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.98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47563E1-9919-4D3E-8E8C-FDF56F2D4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731" y="5604839"/>
                <a:ext cx="4173191" cy="276999"/>
              </a:xfrm>
              <a:prstGeom prst="rect">
                <a:avLst/>
              </a:prstGeom>
              <a:blipFill>
                <a:blip r:embed="rId16"/>
                <a:stretch>
                  <a:fillRect l="-2047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79440161-7619-431F-91C5-42F7AB9CAFA8}"/>
                  </a:ext>
                </a:extLst>
              </p:cNvPr>
              <p:cNvSpPr txBox="1"/>
              <p:nvPr/>
            </p:nvSpPr>
            <p:spPr>
              <a:xfrm>
                <a:off x="8018809" y="4050843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−0.635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∗6.8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79440161-7619-431F-91C5-42F7AB9CAF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8809" y="4050843"/>
                <a:ext cx="4173191" cy="276999"/>
              </a:xfrm>
              <a:prstGeom prst="rect">
                <a:avLst/>
              </a:prstGeom>
              <a:blipFill>
                <a:blip r:embed="rId17"/>
                <a:stretch>
                  <a:fillRect l="-116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875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102" grpId="0"/>
      <p:bldP spid="103" grpId="0"/>
      <p:bldP spid="10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4456428" y="2978572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428" y="2978572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4468110" y="4781038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8110" y="4781038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34BE3A4C-2A02-4351-92F2-5673EA6CC8C5}"/>
                  </a:ext>
                </a:extLst>
              </p:cNvPr>
              <p:cNvSpPr txBox="1"/>
              <p:nvPr/>
            </p:nvSpPr>
            <p:spPr>
              <a:xfrm>
                <a:off x="6628836" y="3763537"/>
                <a:ext cx="673128" cy="2793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34BE3A4C-2A02-4351-92F2-5673EA6CC8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836" y="3763537"/>
                <a:ext cx="673128" cy="279355"/>
              </a:xfrm>
              <a:prstGeom prst="rect">
                <a:avLst/>
              </a:prstGeom>
              <a:blipFill>
                <a:blip r:embed="rId15"/>
                <a:stretch>
                  <a:fillRect l="-12613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A9236F66-1B4F-4E54-8920-B0A7779E5F7F}"/>
                  </a:ext>
                </a:extLst>
              </p:cNvPr>
              <p:cNvSpPr txBox="1"/>
              <p:nvPr/>
            </p:nvSpPr>
            <p:spPr>
              <a:xfrm>
                <a:off x="6196031" y="4339695"/>
                <a:ext cx="7328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1.28 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A9236F66-1B4F-4E54-8920-B0A7779E5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031" y="4339695"/>
                <a:ext cx="732841" cy="276999"/>
              </a:xfrm>
              <a:prstGeom prst="rect">
                <a:avLst/>
              </a:prstGeom>
              <a:blipFill>
                <a:blip r:embed="rId16"/>
                <a:stretch>
                  <a:fillRect l="-10744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70A420F2-4EA9-4B27-ABDA-AE43B8764151}"/>
                  </a:ext>
                </a:extLst>
              </p:cNvPr>
              <p:cNvSpPr txBox="1"/>
              <p:nvPr/>
            </p:nvSpPr>
            <p:spPr>
              <a:xfrm>
                <a:off x="4611242" y="4121477"/>
                <a:ext cx="7328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1.98 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70A420F2-4EA9-4B27-ABDA-AE43B87641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1242" y="4121477"/>
                <a:ext cx="732841" cy="276999"/>
              </a:xfrm>
              <a:prstGeom prst="rect">
                <a:avLst/>
              </a:prstGeom>
              <a:blipFill>
                <a:blip r:embed="rId17"/>
                <a:stretch>
                  <a:fillRect l="-10744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C392F9B-735A-4FCD-82F7-13AD0A383F39}"/>
                  </a:ext>
                </a:extLst>
              </p:cNvPr>
              <p:cNvSpPr/>
              <p:nvPr/>
            </p:nvSpPr>
            <p:spPr>
              <a:xfrm>
                <a:off x="4641482" y="3608829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C392F9B-735A-4FCD-82F7-13AD0A383F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1482" y="3608829"/>
                <a:ext cx="44005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A4BE73E9-C0FF-4A4B-A5E2-B2A5CAD5DA45}"/>
              </a:ext>
            </a:extLst>
          </p:cNvPr>
          <p:cNvCxnSpPr>
            <a:cxnSpLocks/>
          </p:cNvCxnSpPr>
          <p:nvPr/>
        </p:nvCxnSpPr>
        <p:spPr>
          <a:xfrm rot="5400000" flipV="1">
            <a:off x="3870849" y="3349841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215E8B49-6293-4008-B755-1233ADCD3609}"/>
                  </a:ext>
                </a:extLst>
              </p:cNvPr>
              <p:cNvSpPr/>
              <p:nvPr/>
            </p:nvSpPr>
            <p:spPr>
              <a:xfrm>
                <a:off x="3742471" y="3130297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215E8B49-6293-4008-B755-1233ADCD36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471" y="3130297"/>
                <a:ext cx="414216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D0124FAD-624A-45B4-8A8B-E91E522614BA}"/>
                  </a:ext>
                </a:extLst>
              </p:cNvPr>
              <p:cNvSpPr/>
              <p:nvPr/>
            </p:nvSpPr>
            <p:spPr>
              <a:xfrm>
                <a:off x="3764546" y="4607268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D0124FAD-624A-45B4-8A8B-E91E522614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546" y="4607268"/>
                <a:ext cx="419537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05F7C076-3AD5-451B-9EBC-A285E091A9BB}"/>
              </a:ext>
            </a:extLst>
          </p:cNvPr>
          <p:cNvCxnSpPr>
            <a:cxnSpLocks/>
          </p:cNvCxnSpPr>
          <p:nvPr/>
        </p:nvCxnSpPr>
        <p:spPr>
          <a:xfrm rot="5400000" flipV="1">
            <a:off x="3934171" y="487092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BA3E26F5-9AAA-40B9-BDEF-5EC091245D1D}"/>
              </a:ext>
            </a:extLst>
          </p:cNvPr>
          <p:cNvCxnSpPr>
            <a:cxnSpLocks/>
          </p:cNvCxnSpPr>
          <p:nvPr/>
        </p:nvCxnSpPr>
        <p:spPr>
          <a:xfrm flipV="1">
            <a:off x="4618382" y="397392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F8E2F5FA-5FF0-4CDD-97C1-6F836FBF22D7}"/>
                  </a:ext>
                </a:extLst>
              </p:cNvPr>
              <p:cNvSpPr txBox="1"/>
              <p:nvPr/>
            </p:nvSpPr>
            <p:spPr>
              <a:xfrm>
                <a:off x="4812940" y="3490768"/>
                <a:ext cx="588589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5 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6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F8E2F5FA-5FF0-4CDD-97C1-6F836FBF22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940" y="3490768"/>
                <a:ext cx="588589" cy="246221"/>
              </a:xfrm>
              <a:prstGeom prst="rect">
                <a:avLst/>
              </a:prstGeom>
              <a:blipFill>
                <a:blip r:embed="rId21"/>
                <a:stretch>
                  <a:fillRect l="-12500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0076444B-C048-4F47-98CA-CE62D51929DD}"/>
                  </a:ext>
                </a:extLst>
              </p:cNvPr>
              <p:cNvSpPr txBox="1"/>
              <p:nvPr/>
            </p:nvSpPr>
            <p:spPr>
              <a:xfrm>
                <a:off x="7866623" y="3055968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8.02 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/20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=401</m:t>
                    </m:r>
                  </m:oMath>
                </a14:m>
                <a:r>
                  <a:rPr lang="en-US" b="0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0076444B-C048-4F47-98CA-CE62D51929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6623" y="3055968"/>
                <a:ext cx="3888588" cy="276999"/>
              </a:xfrm>
              <a:prstGeom prst="rect">
                <a:avLst/>
              </a:prstGeom>
              <a:blipFill>
                <a:blip r:embed="rId22"/>
                <a:stretch>
                  <a:fillRect l="-2038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DA511B58-16C1-45A0-BDAE-79D9A5CA17C4}"/>
              </a:ext>
            </a:extLst>
          </p:cNvPr>
          <p:cNvSpPr txBox="1">
            <a:spLocks/>
          </p:cNvSpPr>
          <p:nvPr/>
        </p:nvSpPr>
        <p:spPr>
          <a:xfrm>
            <a:off x="7313327" y="2340261"/>
            <a:ext cx="4623453" cy="51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Calculate 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E513FD30-4CE3-4583-95F0-4C4AC1B38B69}"/>
                  </a:ext>
                </a:extLst>
              </p:cNvPr>
              <p:cNvSpPr txBox="1"/>
              <p:nvPr/>
            </p:nvSpPr>
            <p:spPr>
              <a:xfrm>
                <a:off x="8007144" y="4324800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401</m:t>
                    </m:r>
                  </m:oMath>
                </a14:m>
                <a:r>
                  <a:rPr lang="en-US" b="0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– 5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b="0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= 396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E513FD30-4CE3-4583-95F0-4C4AC1B38B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7144" y="4324800"/>
                <a:ext cx="3888588" cy="276999"/>
              </a:xfrm>
              <a:prstGeom prst="rect">
                <a:avLst/>
              </a:prstGeom>
              <a:blipFill>
                <a:blip r:embed="rId23"/>
                <a:stretch>
                  <a:fillRect l="-2198" t="-30435" b="-47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0" name="Content Placeholder 2">
            <a:extLst>
              <a:ext uri="{FF2B5EF4-FFF2-40B4-BE49-F238E27FC236}">
                <a16:creationId xmlns:a16="http://schemas.microsoft.com/office/drawing/2014/main" id="{8CC82F78-A7F5-443C-ACC9-E4275007F96A}"/>
              </a:ext>
            </a:extLst>
          </p:cNvPr>
          <p:cNvSpPr txBox="1">
            <a:spLocks/>
          </p:cNvSpPr>
          <p:nvPr/>
        </p:nvSpPr>
        <p:spPr>
          <a:xfrm>
            <a:off x="7453848" y="3609093"/>
            <a:ext cx="4623453" cy="51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Calculate I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3768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/>
      <p:bldP spid="149" grpId="0"/>
      <p:bldP spid="150" grpId="0"/>
      <p:bldP spid="166" grpId="0"/>
      <p:bldP spid="167" grpId="0"/>
      <p:bldP spid="168" grpId="0"/>
      <p:bldP spid="169" grpId="0"/>
      <p:bldP spid="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1. 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61361B57-19F6-4A45-B09D-B6084E7C5A50}"/>
              </a:ext>
            </a:extLst>
          </p:cNvPr>
          <p:cNvSpPr txBox="1">
            <a:spLocks/>
          </p:cNvSpPr>
          <p:nvPr/>
        </p:nvSpPr>
        <p:spPr>
          <a:xfrm>
            <a:off x="7691492" y="3069014"/>
            <a:ext cx="1905918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+1)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944961" y="4796319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Choose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FFD749E8-AB2A-4D04-AEAE-C03E097CFA4A}"/>
              </a:ext>
            </a:extLst>
          </p:cNvPr>
          <p:cNvSpPr txBox="1">
            <a:spLocks/>
          </p:cNvSpPr>
          <p:nvPr/>
        </p:nvSpPr>
        <p:spPr>
          <a:xfrm>
            <a:off x="7745421" y="3598660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(101)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5CEA3339-FE19-4042-A51D-7AB3BD3DC22F}"/>
              </a:ext>
            </a:extLst>
          </p:cNvPr>
          <p:cNvSpPr txBox="1">
            <a:spLocks/>
          </p:cNvSpPr>
          <p:nvPr/>
        </p:nvSpPr>
        <p:spPr>
          <a:xfrm>
            <a:off x="7734599" y="4085506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2.02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753319" y="5312784"/>
            <a:ext cx="305052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4.00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CE942ACE-8DC4-4D9E-A1A1-126D9F37E4D1}"/>
              </a:ext>
            </a:extLst>
          </p:cNvPr>
          <p:cNvSpPr txBox="1">
            <a:spLocks/>
          </p:cNvSpPr>
          <p:nvPr/>
        </p:nvSpPr>
        <p:spPr>
          <a:xfrm>
            <a:off x="9768440" y="4744392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10%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1.50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78F5F1B4-352B-49CA-9677-2A0DA2B558A1}"/>
              </a:ext>
            </a:extLst>
          </p:cNvPr>
          <p:cNvSpPr txBox="1">
            <a:spLocks/>
          </p:cNvSpPr>
          <p:nvPr/>
        </p:nvSpPr>
        <p:spPr>
          <a:xfrm>
            <a:off x="9768440" y="5146573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33%</a:t>
            </a:r>
            <a:r>
              <a:rPr lang="en-US" sz="2000" baseline="-25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= 5.00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2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7" grpId="0"/>
      <p:bldP spid="146" grpId="0"/>
      <p:bldP spid="148" grpId="0"/>
      <p:bldP spid="149" grpId="0"/>
      <p:bldP spid="150" grpId="0"/>
      <p:bldP spid="15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3D903-881F-4580-B64C-B4579E4D9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031C4-F95C-4CCA-8C31-3619DF8B7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9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Calculate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944961" y="4734211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(2. revisited) Recalculate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551439" y="3115213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4.00 V / 2.02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CE942ACE-8DC4-4D9E-A1A1-126D9F37E4D1}"/>
              </a:ext>
            </a:extLst>
          </p:cNvPr>
          <p:cNvSpPr txBox="1">
            <a:spLocks/>
          </p:cNvSpPr>
          <p:nvPr/>
        </p:nvSpPr>
        <p:spPr>
          <a:xfrm>
            <a:off x="9768440" y="4184748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5%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220EF03F-4C63-42C0-B030-B009DCE76413}"/>
              </a:ext>
            </a:extLst>
          </p:cNvPr>
          <p:cNvSpPr txBox="1">
            <a:spLocks/>
          </p:cNvSpPr>
          <p:nvPr/>
        </p:nvSpPr>
        <p:spPr>
          <a:xfrm>
            <a:off x="7551439" y="3598660"/>
            <a:ext cx="268509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1.98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96CB8138-E1AB-4154-9AC4-0122E5851466}"/>
              </a:ext>
            </a:extLst>
          </p:cNvPr>
          <p:cNvSpPr txBox="1">
            <a:spLocks/>
          </p:cNvSpPr>
          <p:nvPr/>
        </p:nvSpPr>
        <p:spPr>
          <a:xfrm>
            <a:off x="7558580" y="4000841"/>
            <a:ext cx="268509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≈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59BB5451-8B8C-4736-B739-FFAF0B3CF8E5}"/>
              </a:ext>
            </a:extLst>
          </p:cNvPr>
          <p:cNvSpPr txBox="1">
            <a:spLocks/>
          </p:cNvSpPr>
          <p:nvPr/>
        </p:nvSpPr>
        <p:spPr>
          <a:xfrm>
            <a:off x="7534086" y="5236726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* 2.02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51CE05EB-3970-4D51-8420-D82FD310B1D3}"/>
              </a:ext>
            </a:extLst>
          </p:cNvPr>
          <p:cNvSpPr txBox="1">
            <a:spLocks/>
          </p:cNvSpPr>
          <p:nvPr/>
        </p:nvSpPr>
        <p:spPr>
          <a:xfrm>
            <a:off x="7582089" y="5777254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= 4.04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2D9BC009-AC01-4845-ACE7-49EB6E030C91}"/>
              </a:ext>
            </a:extLst>
          </p:cNvPr>
          <p:cNvSpPr txBox="1">
            <a:spLocks/>
          </p:cNvSpPr>
          <p:nvPr/>
        </p:nvSpPr>
        <p:spPr>
          <a:xfrm>
            <a:off x="5498803" y="4696526"/>
            <a:ext cx="1131968" cy="3460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= 4.04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31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149" grpId="0"/>
      <p:bldP spid="150" grpId="0"/>
      <p:bldP spid="152" grpId="0"/>
      <p:bldP spid="154" grpId="0"/>
      <p:bldP spid="155" grpId="0"/>
      <p:bldP spid="156" grpId="0"/>
      <p:bldP spid="1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25501" y="3102741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5501" y="3102741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512719" y="4691686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2719" y="4691686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5. Calculate V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820257" y="4319887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6. Calculate 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551439" y="3115213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E </a:t>
            </a:r>
            <a:r>
              <a:rPr lang="en-US" sz="2400" dirty="0">
                <a:solidFill>
                  <a:srgbClr val="0070C0"/>
                </a:solidFill>
              </a:rPr>
              <a:t>+ 0.7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59BB5451-8B8C-4736-B739-FFAF0B3CF8E5}"/>
              </a:ext>
            </a:extLst>
          </p:cNvPr>
          <p:cNvSpPr txBox="1">
            <a:spLocks/>
          </p:cNvSpPr>
          <p:nvPr/>
        </p:nvSpPr>
        <p:spPr>
          <a:xfrm>
            <a:off x="7547815" y="4818673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10 *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11209270-79C2-40F8-AEF4-494D8573F5F9}"/>
              </a:ext>
            </a:extLst>
          </p:cNvPr>
          <p:cNvSpPr txBox="1">
            <a:spLocks/>
          </p:cNvSpPr>
          <p:nvPr/>
        </p:nvSpPr>
        <p:spPr>
          <a:xfrm>
            <a:off x="7551439" y="3668494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4.74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829F3803-4881-4C31-825E-A70D4FDC77D7}"/>
              </a:ext>
            </a:extLst>
          </p:cNvPr>
          <p:cNvSpPr txBox="1">
            <a:spLocks/>
          </p:cNvSpPr>
          <p:nvPr/>
        </p:nvSpPr>
        <p:spPr>
          <a:xfrm>
            <a:off x="7547815" y="5408553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200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C7F0FF33-7E8B-4A28-B062-D6322B1D986F}"/>
              </a:ext>
            </a:extLst>
          </p:cNvPr>
          <p:cNvCxnSpPr>
            <a:cxnSpLocks/>
          </p:cNvCxnSpPr>
          <p:nvPr/>
        </p:nvCxnSpPr>
        <p:spPr>
          <a:xfrm rot="5400000" flipV="1">
            <a:off x="3296578" y="3696252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/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200" y="3476708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/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75" y="4953679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3137B398-738A-43AA-812B-46217B6E00CA}"/>
              </a:ext>
            </a:extLst>
          </p:cNvPr>
          <p:cNvCxnSpPr>
            <a:cxnSpLocks/>
          </p:cNvCxnSpPr>
          <p:nvPr/>
        </p:nvCxnSpPr>
        <p:spPr>
          <a:xfrm rot="5400000" flipV="1">
            <a:off x="3359900" y="521733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CF380292-322F-4B99-83EC-180233262275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68DE24EE-5670-4AE7-B6D3-49D0C26BBC17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Content Placeholder 2">
            <a:extLst>
              <a:ext uri="{FF2B5EF4-FFF2-40B4-BE49-F238E27FC236}">
                <a16:creationId xmlns:a16="http://schemas.microsoft.com/office/drawing/2014/main" id="{A135568D-FDFD-4D22-88C0-A29826BA334A}"/>
              </a:ext>
            </a:extLst>
          </p:cNvPr>
          <p:cNvSpPr txBox="1">
            <a:spLocks/>
          </p:cNvSpPr>
          <p:nvPr/>
        </p:nvSpPr>
        <p:spPr>
          <a:xfrm>
            <a:off x="5498803" y="4696526"/>
            <a:ext cx="1131968" cy="3460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= 4.04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72" name="Content Placeholder 2">
            <a:extLst>
              <a:ext uri="{FF2B5EF4-FFF2-40B4-BE49-F238E27FC236}">
                <a16:creationId xmlns:a16="http://schemas.microsoft.com/office/drawing/2014/main" id="{54210E71-5E40-4085-B47D-5F0E3083F1B1}"/>
              </a:ext>
            </a:extLst>
          </p:cNvPr>
          <p:cNvSpPr txBox="1">
            <a:spLocks/>
          </p:cNvSpPr>
          <p:nvPr/>
        </p:nvSpPr>
        <p:spPr>
          <a:xfrm>
            <a:off x="3945018" y="4430893"/>
            <a:ext cx="841488" cy="341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4.74 V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226A1C4E-0B34-4075-91DA-898F92056F40}"/>
              </a:ext>
            </a:extLst>
          </p:cNvPr>
          <p:cNvSpPr txBox="1">
            <a:spLocks/>
          </p:cNvSpPr>
          <p:nvPr/>
        </p:nvSpPr>
        <p:spPr>
          <a:xfrm>
            <a:off x="2473645" y="3516569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200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69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149" grpId="0"/>
      <p:bldP spid="155" grpId="0"/>
      <p:bldP spid="135" grpId="0"/>
      <p:bldP spid="146" grpId="0"/>
      <p:bldP spid="148" grpId="0"/>
      <p:bldP spid="164" grpId="0"/>
      <p:bldP spid="166" grpId="0"/>
      <p:bldP spid="168" grpId="0"/>
      <p:bldP spid="172" grpId="0"/>
      <p:bldP spid="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7. Calculate I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820257" y="420473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8. Calculate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643249" y="4795460"/>
            <a:ext cx="234905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CC </a:t>
            </a:r>
            <a:r>
              <a:rPr lang="en-US" sz="2400" dirty="0">
                <a:solidFill>
                  <a:srgbClr val="0070C0"/>
                </a:solidFill>
              </a:rPr>
              <a:t>- V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)/ 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59BB5451-8B8C-4736-B739-FFAF0B3CF8E5}"/>
              </a:ext>
            </a:extLst>
          </p:cNvPr>
          <p:cNvSpPr txBox="1">
            <a:spLocks/>
          </p:cNvSpPr>
          <p:nvPr/>
        </p:nvSpPr>
        <p:spPr>
          <a:xfrm>
            <a:off x="7569293" y="2950375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1  </a:t>
            </a:r>
            <a:r>
              <a:rPr lang="en-US" sz="2400" dirty="0">
                <a:solidFill>
                  <a:srgbClr val="0070C0"/>
                </a:solidFill>
              </a:rPr>
              <a:t>- 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829F3803-4881-4C31-825E-A70D4FDC77D7}"/>
              </a:ext>
            </a:extLst>
          </p:cNvPr>
          <p:cNvSpPr txBox="1">
            <a:spLocks/>
          </p:cNvSpPr>
          <p:nvPr/>
        </p:nvSpPr>
        <p:spPr>
          <a:xfrm>
            <a:off x="7569293" y="3529076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180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C7F0FF33-7E8B-4A28-B062-D6322B1D986F}"/>
              </a:ext>
            </a:extLst>
          </p:cNvPr>
          <p:cNvCxnSpPr>
            <a:cxnSpLocks/>
          </p:cNvCxnSpPr>
          <p:nvPr/>
        </p:nvCxnSpPr>
        <p:spPr>
          <a:xfrm rot="5400000" flipV="1">
            <a:off x="3307726" y="366592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/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/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3137B398-738A-43AA-812B-46217B6E00CA}"/>
              </a:ext>
            </a:extLst>
          </p:cNvPr>
          <p:cNvCxnSpPr>
            <a:cxnSpLocks/>
          </p:cNvCxnSpPr>
          <p:nvPr/>
        </p:nvCxnSpPr>
        <p:spPr>
          <a:xfrm rot="5400000" flipV="1">
            <a:off x="3336667" y="523091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CF380292-322F-4B99-83EC-180233262275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68DE24EE-5670-4AE7-B6D3-49D0C26BBC17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1579E802-00B5-4D0A-92DD-B36E15BEEB22}"/>
              </a:ext>
            </a:extLst>
          </p:cNvPr>
          <p:cNvSpPr txBox="1">
            <a:spLocks/>
          </p:cNvSpPr>
          <p:nvPr/>
        </p:nvSpPr>
        <p:spPr>
          <a:xfrm>
            <a:off x="5498803" y="4696526"/>
            <a:ext cx="1131968" cy="3460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= 4.04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9A9A8290-0786-45CA-B369-79BD318E0C2D}"/>
              </a:ext>
            </a:extLst>
          </p:cNvPr>
          <p:cNvSpPr txBox="1">
            <a:spLocks/>
          </p:cNvSpPr>
          <p:nvPr/>
        </p:nvSpPr>
        <p:spPr>
          <a:xfrm>
            <a:off x="3945018" y="4430893"/>
            <a:ext cx="841488" cy="341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4.74 V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DAEF534A-9A90-47B4-824B-381A9B91F7AA}"/>
              </a:ext>
            </a:extLst>
          </p:cNvPr>
          <p:cNvSpPr txBox="1">
            <a:spLocks/>
          </p:cNvSpPr>
          <p:nvPr/>
        </p:nvSpPr>
        <p:spPr>
          <a:xfrm>
            <a:off x="2427981" y="3450252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200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DB699280-F6D5-4408-A112-A1B9BA55290C}"/>
              </a:ext>
            </a:extLst>
          </p:cNvPr>
          <p:cNvSpPr txBox="1">
            <a:spLocks/>
          </p:cNvSpPr>
          <p:nvPr/>
        </p:nvSpPr>
        <p:spPr>
          <a:xfrm>
            <a:off x="2799426" y="5387433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180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71" name="Content Placeholder 2">
            <a:extLst>
              <a:ext uri="{FF2B5EF4-FFF2-40B4-BE49-F238E27FC236}">
                <a16:creationId xmlns:a16="http://schemas.microsoft.com/office/drawing/2014/main" id="{E409F8AF-92E8-4043-8AA5-182AA4DF3F19}"/>
              </a:ext>
            </a:extLst>
          </p:cNvPr>
          <p:cNvSpPr txBox="1">
            <a:spLocks/>
          </p:cNvSpPr>
          <p:nvPr/>
        </p:nvSpPr>
        <p:spPr>
          <a:xfrm>
            <a:off x="7643249" y="5298957"/>
            <a:ext cx="3077394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(10.26 V)/ 200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72" name="Content Placeholder 2">
            <a:extLst>
              <a:ext uri="{FF2B5EF4-FFF2-40B4-BE49-F238E27FC236}">
                <a16:creationId xmlns:a16="http://schemas.microsoft.com/office/drawing/2014/main" id="{16350973-1782-4E6D-B82C-4BD328A08577}"/>
              </a:ext>
            </a:extLst>
          </p:cNvPr>
          <p:cNvSpPr txBox="1">
            <a:spLocks/>
          </p:cNvSpPr>
          <p:nvPr/>
        </p:nvSpPr>
        <p:spPr>
          <a:xfrm>
            <a:off x="7646527" y="5825774"/>
            <a:ext cx="190732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51.3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48EAD9B3-33FE-4649-A846-550EED15A3D5}"/>
              </a:ext>
            </a:extLst>
          </p:cNvPr>
          <p:cNvSpPr txBox="1">
            <a:spLocks/>
          </p:cNvSpPr>
          <p:nvPr/>
        </p:nvSpPr>
        <p:spPr>
          <a:xfrm>
            <a:off x="9992300" y="5838348"/>
            <a:ext cx="1774984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51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D3970A7C-4013-41E3-9AE3-DCEE2097C950}"/>
              </a:ext>
            </a:extLst>
          </p:cNvPr>
          <p:cNvSpPr txBox="1">
            <a:spLocks/>
          </p:cNvSpPr>
          <p:nvPr/>
        </p:nvSpPr>
        <p:spPr>
          <a:xfrm>
            <a:off x="9836174" y="6214260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5%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4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149" grpId="0"/>
      <p:bldP spid="155" grpId="0"/>
      <p:bldP spid="146" grpId="0"/>
      <p:bldP spid="156" grpId="0"/>
      <p:bldP spid="171" grpId="0"/>
      <p:bldP spid="172" grpId="0"/>
      <p:bldP spid="173" grpId="0"/>
      <p:bldP spid="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9. Calculate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721105" y="4370149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10. Calculate </a:t>
            </a: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449183" y="2929413"/>
            <a:ext cx="234905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)/ 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59BB5451-8B8C-4736-B739-FFAF0B3CF8E5}"/>
              </a:ext>
            </a:extLst>
          </p:cNvPr>
          <p:cNvSpPr txBox="1">
            <a:spLocks/>
          </p:cNvSpPr>
          <p:nvPr/>
        </p:nvSpPr>
        <p:spPr>
          <a:xfrm>
            <a:off x="7551022" y="4968923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CC  </a:t>
            </a:r>
            <a:r>
              <a:rPr lang="en-US" sz="2400" dirty="0">
                <a:solidFill>
                  <a:srgbClr val="0070C0"/>
                </a:solidFill>
              </a:rPr>
              <a:t>+ 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C7F0FF33-7E8B-4A28-B062-D6322B1D986F}"/>
              </a:ext>
            </a:extLst>
          </p:cNvPr>
          <p:cNvCxnSpPr>
            <a:cxnSpLocks/>
          </p:cNvCxnSpPr>
          <p:nvPr/>
        </p:nvCxnSpPr>
        <p:spPr>
          <a:xfrm rot="5400000" flipV="1">
            <a:off x="3307726" y="366592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/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/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3137B398-738A-43AA-812B-46217B6E00CA}"/>
              </a:ext>
            </a:extLst>
          </p:cNvPr>
          <p:cNvCxnSpPr>
            <a:cxnSpLocks/>
          </p:cNvCxnSpPr>
          <p:nvPr/>
        </p:nvCxnSpPr>
        <p:spPr>
          <a:xfrm rot="5400000" flipV="1">
            <a:off x="3336667" y="523091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CF380292-322F-4B99-83EC-180233262275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68DE24EE-5670-4AE7-B6D3-49D0C26BBC17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1579E802-00B5-4D0A-92DD-B36E15BEEB22}"/>
              </a:ext>
            </a:extLst>
          </p:cNvPr>
          <p:cNvSpPr txBox="1">
            <a:spLocks/>
          </p:cNvSpPr>
          <p:nvPr/>
        </p:nvSpPr>
        <p:spPr>
          <a:xfrm>
            <a:off x="5498803" y="4696526"/>
            <a:ext cx="1131968" cy="3460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= 4.04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9A9A8290-0786-45CA-B369-79BD318E0C2D}"/>
              </a:ext>
            </a:extLst>
          </p:cNvPr>
          <p:cNvSpPr txBox="1">
            <a:spLocks/>
          </p:cNvSpPr>
          <p:nvPr/>
        </p:nvSpPr>
        <p:spPr>
          <a:xfrm>
            <a:off x="3945018" y="4430893"/>
            <a:ext cx="841488" cy="341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4.74 V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DAEF534A-9A90-47B4-824B-381A9B91F7AA}"/>
              </a:ext>
            </a:extLst>
          </p:cNvPr>
          <p:cNvSpPr txBox="1">
            <a:spLocks/>
          </p:cNvSpPr>
          <p:nvPr/>
        </p:nvSpPr>
        <p:spPr>
          <a:xfrm>
            <a:off x="2427981" y="3450252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200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DB699280-F6D5-4408-A112-A1B9BA55290C}"/>
              </a:ext>
            </a:extLst>
          </p:cNvPr>
          <p:cNvSpPr txBox="1">
            <a:spLocks/>
          </p:cNvSpPr>
          <p:nvPr/>
        </p:nvSpPr>
        <p:spPr>
          <a:xfrm>
            <a:off x="2799426" y="5387433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180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71" name="Content Placeholder 2">
            <a:extLst>
              <a:ext uri="{FF2B5EF4-FFF2-40B4-BE49-F238E27FC236}">
                <a16:creationId xmlns:a16="http://schemas.microsoft.com/office/drawing/2014/main" id="{E409F8AF-92E8-4043-8AA5-182AA4DF3F19}"/>
              </a:ext>
            </a:extLst>
          </p:cNvPr>
          <p:cNvSpPr txBox="1">
            <a:spLocks/>
          </p:cNvSpPr>
          <p:nvPr/>
        </p:nvSpPr>
        <p:spPr>
          <a:xfrm>
            <a:off x="7517189" y="3414455"/>
            <a:ext cx="3077394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(4.74 V)/ 180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72" name="Content Placeholder 2">
            <a:extLst>
              <a:ext uri="{FF2B5EF4-FFF2-40B4-BE49-F238E27FC236}">
                <a16:creationId xmlns:a16="http://schemas.microsoft.com/office/drawing/2014/main" id="{16350973-1782-4E6D-B82C-4BD328A08577}"/>
              </a:ext>
            </a:extLst>
          </p:cNvPr>
          <p:cNvSpPr txBox="1">
            <a:spLocks/>
          </p:cNvSpPr>
          <p:nvPr/>
        </p:nvSpPr>
        <p:spPr>
          <a:xfrm>
            <a:off x="7551022" y="3887134"/>
            <a:ext cx="182433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26.3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D3970A7C-4013-41E3-9AE3-DCEE2097C950}"/>
              </a:ext>
            </a:extLst>
          </p:cNvPr>
          <p:cNvSpPr txBox="1">
            <a:spLocks/>
          </p:cNvSpPr>
          <p:nvPr/>
        </p:nvSpPr>
        <p:spPr>
          <a:xfrm>
            <a:off x="10050877" y="3702269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6A47C6E3-0D10-4CDF-B2E3-58B9653BCB1D}"/>
              </a:ext>
            </a:extLst>
          </p:cNvPr>
          <p:cNvSpPr txBox="1">
            <a:spLocks/>
          </p:cNvSpPr>
          <p:nvPr/>
        </p:nvSpPr>
        <p:spPr>
          <a:xfrm>
            <a:off x="9687410" y="3975781"/>
            <a:ext cx="1824332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= 26.1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D8A60F54-7DCB-428E-B6EA-EE27F460700F}"/>
              </a:ext>
            </a:extLst>
          </p:cNvPr>
          <p:cNvSpPr txBox="1">
            <a:spLocks/>
          </p:cNvSpPr>
          <p:nvPr/>
        </p:nvSpPr>
        <p:spPr>
          <a:xfrm>
            <a:off x="7551021" y="5501488"/>
            <a:ext cx="3252813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(15 V +  4.04 V )/2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DE83CE5A-78F2-4BDF-9388-04852657DE80}"/>
              </a:ext>
            </a:extLst>
          </p:cNvPr>
          <p:cNvSpPr txBox="1">
            <a:spLocks/>
          </p:cNvSpPr>
          <p:nvPr/>
        </p:nvSpPr>
        <p:spPr>
          <a:xfrm>
            <a:off x="7568211" y="6085218"/>
            <a:ext cx="3252813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9.52 V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9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149" grpId="0"/>
      <p:bldP spid="155" grpId="0"/>
      <p:bldP spid="171" grpId="0"/>
      <p:bldP spid="172" grpId="0"/>
      <p:bldP spid="174" grpId="0"/>
      <p:bldP spid="135" grpId="0"/>
      <p:bldP spid="175" grpId="0"/>
      <p:bldP spid="1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9879" y="3145730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4805" y="4692519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CFCB945-18F8-468F-861E-97A5DC165F88}"/>
              </a:ext>
            </a:extLst>
          </p:cNvPr>
          <p:cNvSpPr txBox="1">
            <a:spLocks/>
          </p:cNvSpPr>
          <p:nvPr/>
        </p:nvSpPr>
        <p:spPr>
          <a:xfrm>
            <a:off x="6820257" y="253347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11. Calculate I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57467CFF-079F-42E9-8F94-FC6A80958E6A}"/>
              </a:ext>
            </a:extLst>
          </p:cNvPr>
          <p:cNvSpPr txBox="1">
            <a:spLocks/>
          </p:cNvSpPr>
          <p:nvPr/>
        </p:nvSpPr>
        <p:spPr>
          <a:xfrm>
            <a:off x="6820257" y="4056144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12. Calculate R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03C467A2-3B3C-46C7-9D5F-B43EA39A17AB}"/>
              </a:ext>
            </a:extLst>
          </p:cNvPr>
          <p:cNvSpPr txBox="1">
            <a:spLocks/>
          </p:cNvSpPr>
          <p:nvPr/>
        </p:nvSpPr>
        <p:spPr>
          <a:xfrm>
            <a:off x="7449183" y="2929413"/>
            <a:ext cx="234905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59BB5451-8B8C-4736-B739-FFAF0B3CF8E5}"/>
              </a:ext>
            </a:extLst>
          </p:cNvPr>
          <p:cNvSpPr txBox="1">
            <a:spLocks/>
          </p:cNvSpPr>
          <p:nvPr/>
        </p:nvSpPr>
        <p:spPr>
          <a:xfrm>
            <a:off x="7468991" y="4583295"/>
            <a:ext cx="294514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CC  </a:t>
            </a:r>
            <a:r>
              <a:rPr lang="en-US" sz="2400" dirty="0">
                <a:solidFill>
                  <a:srgbClr val="0070C0"/>
                </a:solidFill>
              </a:rPr>
              <a:t>-  </a:t>
            </a: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)/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/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D4CA0E6A-CE86-421C-8864-FCDA0EE37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211" y="395524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C7F0FF33-7E8B-4A28-B062-D6322B1D986F}"/>
              </a:ext>
            </a:extLst>
          </p:cNvPr>
          <p:cNvCxnSpPr>
            <a:cxnSpLocks/>
          </p:cNvCxnSpPr>
          <p:nvPr/>
        </p:nvCxnSpPr>
        <p:spPr>
          <a:xfrm rot="5400000" flipV="1">
            <a:off x="3307726" y="366592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/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D8F48E4C-5D47-4C23-9BB5-5A18AEDEC3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815" y="3430054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/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ABA6312C-9844-46BD-9EF5-65A47941F2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7526" y="4968923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3137B398-738A-43AA-812B-46217B6E00CA}"/>
              </a:ext>
            </a:extLst>
          </p:cNvPr>
          <p:cNvCxnSpPr>
            <a:cxnSpLocks/>
          </p:cNvCxnSpPr>
          <p:nvPr/>
        </p:nvCxnSpPr>
        <p:spPr>
          <a:xfrm rot="5400000" flipV="1">
            <a:off x="3336667" y="523091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/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28AC1080-8362-41DF-B5F3-B1B0195484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220" y="3360904"/>
                <a:ext cx="43172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CF380292-322F-4B99-83EC-180233262275}"/>
              </a:ext>
            </a:extLst>
          </p:cNvPr>
          <p:cNvCxnSpPr>
            <a:cxnSpLocks/>
          </p:cNvCxnSpPr>
          <p:nvPr/>
        </p:nvCxnSpPr>
        <p:spPr>
          <a:xfrm rot="5400000" flipV="1">
            <a:off x="4631179" y="3603496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68DE24EE-5670-4AE7-B6D3-49D0C26BBC17}"/>
              </a:ext>
            </a:extLst>
          </p:cNvPr>
          <p:cNvCxnSpPr>
            <a:cxnSpLocks/>
          </p:cNvCxnSpPr>
          <p:nvPr/>
        </p:nvCxnSpPr>
        <p:spPr>
          <a:xfrm flipV="1">
            <a:off x="4044111" y="4320333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1579E802-00B5-4D0A-92DD-B36E15BEEB22}"/>
              </a:ext>
            </a:extLst>
          </p:cNvPr>
          <p:cNvSpPr txBox="1">
            <a:spLocks/>
          </p:cNvSpPr>
          <p:nvPr/>
        </p:nvSpPr>
        <p:spPr>
          <a:xfrm>
            <a:off x="5498803" y="4696526"/>
            <a:ext cx="1131968" cy="3460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= 4.04 V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9A9A8290-0786-45CA-B369-79BD318E0C2D}"/>
              </a:ext>
            </a:extLst>
          </p:cNvPr>
          <p:cNvSpPr txBox="1">
            <a:spLocks/>
          </p:cNvSpPr>
          <p:nvPr/>
        </p:nvSpPr>
        <p:spPr>
          <a:xfrm>
            <a:off x="3945018" y="4430893"/>
            <a:ext cx="841488" cy="341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4.74 V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DAEF534A-9A90-47B4-824B-381A9B91F7AA}"/>
              </a:ext>
            </a:extLst>
          </p:cNvPr>
          <p:cNvSpPr txBox="1">
            <a:spLocks/>
          </p:cNvSpPr>
          <p:nvPr/>
        </p:nvSpPr>
        <p:spPr>
          <a:xfrm>
            <a:off x="2427981" y="3450252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200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DB699280-F6D5-4408-A112-A1B9BA55290C}"/>
              </a:ext>
            </a:extLst>
          </p:cNvPr>
          <p:cNvSpPr txBox="1">
            <a:spLocks/>
          </p:cNvSpPr>
          <p:nvPr/>
        </p:nvSpPr>
        <p:spPr>
          <a:xfrm>
            <a:off x="2799426" y="5387433"/>
            <a:ext cx="858364" cy="36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180 </a:t>
            </a:r>
            <a:r>
              <a:rPr lang="el-GR" sz="1800" dirty="0">
                <a:solidFill>
                  <a:srgbClr val="7030A0"/>
                </a:solidFill>
              </a:rPr>
              <a:t>μ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endParaRPr lang="en-US" sz="1800" baseline="-25000" dirty="0">
              <a:solidFill>
                <a:srgbClr val="7030A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1123B77B-7E31-477B-8A87-40630DCDC242}"/>
              </a:ext>
            </a:extLst>
          </p:cNvPr>
          <p:cNvSpPr txBox="1">
            <a:spLocks/>
          </p:cNvSpPr>
          <p:nvPr/>
        </p:nvSpPr>
        <p:spPr>
          <a:xfrm>
            <a:off x="7468991" y="3437323"/>
            <a:ext cx="2349050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73" name="Content Placeholder 2">
            <a:extLst>
              <a:ext uri="{FF2B5EF4-FFF2-40B4-BE49-F238E27FC236}">
                <a16:creationId xmlns:a16="http://schemas.microsoft.com/office/drawing/2014/main" id="{528F4634-38AA-4229-86E7-D92A78F8F7F0}"/>
              </a:ext>
            </a:extLst>
          </p:cNvPr>
          <p:cNvSpPr txBox="1">
            <a:spLocks/>
          </p:cNvSpPr>
          <p:nvPr/>
        </p:nvSpPr>
        <p:spPr>
          <a:xfrm>
            <a:off x="7468991" y="5124024"/>
            <a:ext cx="35148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(15 V</a:t>
            </a:r>
            <a:r>
              <a:rPr lang="en-US" sz="2400" baseline="-25000" dirty="0">
                <a:solidFill>
                  <a:srgbClr val="0070C0"/>
                </a:solidFill>
              </a:rPr>
              <a:t>  </a:t>
            </a:r>
            <a:r>
              <a:rPr lang="en-US" sz="2400" dirty="0">
                <a:solidFill>
                  <a:srgbClr val="0070C0"/>
                </a:solidFill>
              </a:rPr>
              <a:t>-  9.52 V )/ 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3B4B40D2-9421-419D-BA77-ABE80FACFD85}"/>
              </a:ext>
            </a:extLst>
          </p:cNvPr>
          <p:cNvSpPr txBox="1">
            <a:spLocks/>
          </p:cNvSpPr>
          <p:nvPr/>
        </p:nvSpPr>
        <p:spPr>
          <a:xfrm>
            <a:off x="7535925" y="5621635"/>
            <a:ext cx="35148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(5.48 V )/ 2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3" name="Content Placeholder 2">
            <a:extLst>
              <a:ext uri="{FF2B5EF4-FFF2-40B4-BE49-F238E27FC236}">
                <a16:creationId xmlns:a16="http://schemas.microsoft.com/office/drawing/2014/main" id="{08E23986-AA4C-43AB-9796-641EF937FC69}"/>
              </a:ext>
            </a:extLst>
          </p:cNvPr>
          <p:cNvSpPr txBox="1">
            <a:spLocks/>
          </p:cNvSpPr>
          <p:nvPr/>
        </p:nvSpPr>
        <p:spPr>
          <a:xfrm>
            <a:off x="7535925" y="6133925"/>
            <a:ext cx="212514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2.74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5" name="Content Placeholder 2">
            <a:extLst>
              <a:ext uri="{FF2B5EF4-FFF2-40B4-BE49-F238E27FC236}">
                <a16:creationId xmlns:a16="http://schemas.microsoft.com/office/drawing/2014/main" id="{569BC821-1DD3-4D05-92EB-C05FB7F39838}"/>
              </a:ext>
            </a:extLst>
          </p:cNvPr>
          <p:cNvSpPr txBox="1">
            <a:spLocks/>
          </p:cNvSpPr>
          <p:nvPr/>
        </p:nvSpPr>
        <p:spPr>
          <a:xfrm>
            <a:off x="9491504" y="6122513"/>
            <a:ext cx="2254088" cy="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Standard 2% value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98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149" grpId="0"/>
      <p:bldP spid="155" grpId="0"/>
      <p:bldP spid="146" grpId="0"/>
      <p:bldP spid="173" grpId="0"/>
      <p:bldP spid="180" grpId="0"/>
      <p:bldP spid="183" grpId="0"/>
      <p:bldP spid="1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675FD-59A3-4BD0-BC46-B9F578503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4447C-3133-447B-8697-5C8F63813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3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24928</TotalTime>
  <Words>2373</Words>
  <Application>Microsoft Office PowerPoint</Application>
  <PresentationFormat>Widescreen</PresentationFormat>
  <Paragraphs>622</Paragraphs>
  <Slides>30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Common Emitter Amplifier Circuit – Practice Problem 1</vt:lpstr>
      <vt:lpstr>Common Emitter Amplifier Circuit – Practice Problem 1</vt:lpstr>
      <vt:lpstr>Common Emitter Amplifier Circuit – Practice Problem 1</vt:lpstr>
      <vt:lpstr>Common Emitter Amplifier Circuit – Practice Problem 1</vt:lpstr>
      <vt:lpstr>Common Emitter Amplifier Circuit – Practice Problem 1</vt:lpstr>
      <vt:lpstr>Common Emitter Amplifier Circuit – Practice Problem 1</vt:lpstr>
      <vt:lpstr>Common Emitter Amplifier Circuit – Practice Problem 1</vt:lpstr>
      <vt:lpstr>PowerPoint Presentation</vt:lpstr>
      <vt:lpstr>Common Emitter Amplifier Circuit – Practice Problem 2</vt:lpstr>
      <vt:lpstr>Common Emitter Amplifier Circuit – Practice Problem 2</vt:lpstr>
      <vt:lpstr>Common Emitter Amplifier Circuit – Practice Problem 2</vt:lpstr>
      <vt:lpstr>Common Emitter Amplifier Circuit – Practice Problem 2</vt:lpstr>
      <vt:lpstr>Common Emitter Amplifier Circuit – Practice Problem 2</vt:lpstr>
      <vt:lpstr>Common Emitter Amplifier Circuit – Practice Problem 2</vt:lpstr>
      <vt:lpstr>PowerPoint Presentation</vt:lpstr>
      <vt:lpstr>Common Emitter Amplifier Circuit – Practice Problem 2 b</vt:lpstr>
      <vt:lpstr>Common Emitter Amplifier Circuit – Practice Problem 2</vt:lpstr>
      <vt:lpstr>Common Emitter Amplifier Circuit – Practice Problem 2</vt:lpstr>
      <vt:lpstr>Common Emitter Amplifier Circuit – Practice Problem 2</vt:lpstr>
      <vt:lpstr>Common Emitter Amplifier Circuit – Practice Problem 2</vt:lpstr>
      <vt:lpstr>PowerPoint Presentation</vt:lpstr>
      <vt:lpstr>Common Emitter Amplifier Circuit – Practice Problem 3</vt:lpstr>
      <vt:lpstr>Common Emitter Amplifier Circuit – Practice Problem 3</vt:lpstr>
      <vt:lpstr>Common Emitter Amplifier Circuit – Practice Problem 3</vt:lpstr>
      <vt:lpstr>Common Emitter Amplifier Circuit – Practice Problem 3</vt:lpstr>
      <vt:lpstr>Common Emitter Amplifier Circuit – Practice Problem 3</vt:lpstr>
      <vt:lpstr>Common Emitter Amplifier Circuit – Practice Problem 3</vt:lpstr>
      <vt:lpstr>Common Emitter Amplifier Circuit – Practice Problem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697</cp:revision>
  <dcterms:created xsi:type="dcterms:W3CDTF">2018-11-17T00:51:02Z</dcterms:created>
  <dcterms:modified xsi:type="dcterms:W3CDTF">2020-10-04T01:47:02Z</dcterms:modified>
</cp:coreProperties>
</file>