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94" r:id="rId3"/>
    <p:sldId id="495" r:id="rId4"/>
    <p:sldId id="467" r:id="rId5"/>
    <p:sldId id="468" r:id="rId6"/>
    <p:sldId id="471" r:id="rId7"/>
    <p:sldId id="472" r:id="rId8"/>
    <p:sldId id="473" r:id="rId9"/>
    <p:sldId id="474" r:id="rId10"/>
    <p:sldId id="475" r:id="rId11"/>
    <p:sldId id="476" r:id="rId12"/>
    <p:sldId id="477" r:id="rId13"/>
    <p:sldId id="479" r:id="rId14"/>
    <p:sldId id="497" r:id="rId15"/>
    <p:sldId id="499" r:id="rId16"/>
    <p:sldId id="498" r:id="rId17"/>
    <p:sldId id="478" r:id="rId18"/>
    <p:sldId id="481" r:id="rId19"/>
    <p:sldId id="50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C4FF"/>
    <a:srgbClr val="66CC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3" autoAdjust="0"/>
    <p:restoredTop sz="94660"/>
  </p:normalViewPr>
  <p:slideViewPr>
    <p:cSldViewPr snapToGrid="0">
      <p:cViewPr varScale="1">
        <p:scale>
          <a:sx n="58" d="100"/>
          <a:sy n="58" d="100"/>
        </p:scale>
        <p:origin x="7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71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11.png"/><Relationship Id="rId18" Type="http://schemas.openxmlformats.org/officeDocument/2006/relationships/image" Target="../media/image803.png"/><Relationship Id="rId26" Type="http://schemas.openxmlformats.org/officeDocument/2006/relationships/image" Target="../media/image71.png"/><Relationship Id="rId3" Type="http://schemas.openxmlformats.org/officeDocument/2006/relationships/image" Target="../media/image57.png"/><Relationship Id="rId21" Type="http://schemas.openxmlformats.org/officeDocument/2006/relationships/image" Target="../media/image66.png"/><Relationship Id="rId7" Type="http://schemas.openxmlformats.org/officeDocument/2006/relationships/image" Target="../media/image1110.png"/><Relationship Id="rId12" Type="http://schemas.openxmlformats.org/officeDocument/2006/relationships/image" Target="../media/image530.png"/><Relationship Id="rId17" Type="http://schemas.openxmlformats.org/officeDocument/2006/relationships/image" Target="../media/image64.png"/><Relationship Id="rId25" Type="http://schemas.openxmlformats.org/officeDocument/2006/relationships/image" Target="../media/image70.png"/><Relationship Id="rId2" Type="http://schemas.openxmlformats.org/officeDocument/2006/relationships/image" Target="../media/image129.png"/><Relationship Id="rId16" Type="http://schemas.openxmlformats.org/officeDocument/2006/relationships/image" Target="../media/image63.png"/><Relationship Id="rId20" Type="http://schemas.openxmlformats.org/officeDocument/2006/relationships/image" Target="../media/image65.png"/><Relationship Id="rId29" Type="http://schemas.openxmlformats.org/officeDocument/2006/relationships/image" Target="../media/image7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10.png"/><Relationship Id="rId11" Type="http://schemas.openxmlformats.org/officeDocument/2006/relationships/image" Target="../media/image401.png"/><Relationship Id="rId24" Type="http://schemas.openxmlformats.org/officeDocument/2006/relationships/image" Target="../media/image69.png"/><Relationship Id="rId5" Type="http://schemas.openxmlformats.org/officeDocument/2006/relationships/image" Target="../media/image910.png"/><Relationship Id="rId15" Type="http://schemas.openxmlformats.org/officeDocument/2006/relationships/image" Target="../media/image62.png"/><Relationship Id="rId23" Type="http://schemas.openxmlformats.org/officeDocument/2006/relationships/image" Target="../media/image68.png"/><Relationship Id="rId28" Type="http://schemas.openxmlformats.org/officeDocument/2006/relationships/image" Target="../media/image73.png"/><Relationship Id="rId10" Type="http://schemas.openxmlformats.org/officeDocument/2006/relationships/image" Target="../media/image60.png"/><Relationship Id="rId19" Type="http://schemas.openxmlformats.org/officeDocument/2006/relationships/image" Target="../media/image822.png"/><Relationship Id="rId4" Type="http://schemas.openxmlformats.org/officeDocument/2006/relationships/image" Target="../media/image58.png"/><Relationship Id="rId9" Type="http://schemas.openxmlformats.org/officeDocument/2006/relationships/image" Target="../media/image814.png"/><Relationship Id="rId14" Type="http://schemas.openxmlformats.org/officeDocument/2006/relationships/image" Target="../media/image61.png"/><Relationship Id="rId22" Type="http://schemas.openxmlformats.org/officeDocument/2006/relationships/image" Target="../media/image67.png"/><Relationship Id="rId27" Type="http://schemas.openxmlformats.org/officeDocument/2006/relationships/image" Target="../media/image7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13" Type="http://schemas.openxmlformats.org/officeDocument/2006/relationships/image" Target="../media/image86.png"/><Relationship Id="rId3" Type="http://schemas.openxmlformats.org/officeDocument/2006/relationships/image" Target="../media/image76.png"/><Relationship Id="rId7" Type="http://schemas.openxmlformats.org/officeDocument/2006/relationships/image" Target="../media/image80.png"/><Relationship Id="rId12" Type="http://schemas.openxmlformats.org/officeDocument/2006/relationships/image" Target="../media/image85.png"/><Relationship Id="rId17" Type="http://schemas.openxmlformats.org/officeDocument/2006/relationships/image" Target="../media/image32.png"/><Relationship Id="rId2" Type="http://schemas.openxmlformats.org/officeDocument/2006/relationships/image" Target="../media/image34.png"/><Relationship Id="rId16" Type="http://schemas.openxmlformats.org/officeDocument/2006/relationships/image" Target="../media/image8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png"/><Relationship Id="rId11" Type="http://schemas.openxmlformats.org/officeDocument/2006/relationships/image" Target="../media/image84.png"/><Relationship Id="rId5" Type="http://schemas.openxmlformats.org/officeDocument/2006/relationships/image" Target="../media/image78.png"/><Relationship Id="rId15" Type="http://schemas.openxmlformats.org/officeDocument/2006/relationships/image" Target="../media/image88.png"/><Relationship Id="rId10" Type="http://schemas.openxmlformats.org/officeDocument/2006/relationships/image" Target="../media/image83.png"/><Relationship Id="rId4" Type="http://schemas.openxmlformats.org/officeDocument/2006/relationships/image" Target="../media/image77.png"/><Relationship Id="rId9" Type="http://schemas.openxmlformats.org/officeDocument/2006/relationships/image" Target="../media/image82.png"/><Relationship Id="rId14" Type="http://schemas.openxmlformats.org/officeDocument/2006/relationships/image" Target="../media/image87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13" Type="http://schemas.openxmlformats.org/officeDocument/2006/relationships/image" Target="../media/image86.png"/><Relationship Id="rId3" Type="http://schemas.openxmlformats.org/officeDocument/2006/relationships/image" Target="../media/image76.png"/><Relationship Id="rId7" Type="http://schemas.openxmlformats.org/officeDocument/2006/relationships/image" Target="../media/image80.png"/><Relationship Id="rId12" Type="http://schemas.openxmlformats.org/officeDocument/2006/relationships/image" Target="../media/image85.png"/><Relationship Id="rId2" Type="http://schemas.openxmlformats.org/officeDocument/2006/relationships/image" Target="../media/image35.png"/><Relationship Id="rId16" Type="http://schemas.openxmlformats.org/officeDocument/2006/relationships/image" Target="../media/image8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png"/><Relationship Id="rId11" Type="http://schemas.openxmlformats.org/officeDocument/2006/relationships/image" Target="../media/image84.png"/><Relationship Id="rId5" Type="http://schemas.openxmlformats.org/officeDocument/2006/relationships/image" Target="../media/image78.png"/><Relationship Id="rId15" Type="http://schemas.openxmlformats.org/officeDocument/2006/relationships/image" Target="../media/image88.png"/><Relationship Id="rId10" Type="http://schemas.openxmlformats.org/officeDocument/2006/relationships/image" Target="../media/image83.png"/><Relationship Id="rId4" Type="http://schemas.openxmlformats.org/officeDocument/2006/relationships/image" Target="../media/image77.png"/><Relationship Id="rId9" Type="http://schemas.openxmlformats.org/officeDocument/2006/relationships/image" Target="../media/image82.png"/><Relationship Id="rId14" Type="http://schemas.openxmlformats.org/officeDocument/2006/relationships/image" Target="../media/image87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png"/><Relationship Id="rId3" Type="http://schemas.openxmlformats.org/officeDocument/2006/relationships/image" Target="../media/image76.png"/><Relationship Id="rId7" Type="http://schemas.openxmlformats.org/officeDocument/2006/relationships/image" Target="../media/image90.png"/><Relationship Id="rId12" Type="http://schemas.openxmlformats.org/officeDocument/2006/relationships/image" Target="../media/image95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png"/><Relationship Id="rId11" Type="http://schemas.openxmlformats.org/officeDocument/2006/relationships/image" Target="../media/image94.png"/><Relationship Id="rId5" Type="http://schemas.openxmlformats.org/officeDocument/2006/relationships/image" Target="../media/image78.png"/><Relationship Id="rId10" Type="http://schemas.openxmlformats.org/officeDocument/2006/relationships/image" Target="../media/image93.png"/><Relationship Id="rId4" Type="http://schemas.openxmlformats.org/officeDocument/2006/relationships/image" Target="../media/image77.png"/><Relationship Id="rId9" Type="http://schemas.openxmlformats.org/officeDocument/2006/relationships/image" Target="../media/image9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0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60.png"/><Relationship Id="rId16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0.png"/><Relationship Id="rId13" Type="http://schemas.openxmlformats.org/officeDocument/2006/relationships/image" Target="../media/image11.png"/><Relationship Id="rId18" Type="http://schemas.openxmlformats.org/officeDocument/2006/relationships/image" Target="../media/image47.png"/><Relationship Id="rId3" Type="http://schemas.openxmlformats.org/officeDocument/2006/relationships/image" Target="../media/image41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17" Type="http://schemas.openxmlformats.org/officeDocument/2006/relationships/image" Target="../media/image14.png"/><Relationship Id="rId2" Type="http://schemas.openxmlformats.org/officeDocument/2006/relationships/image" Target="../media/image40.png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45.png"/><Relationship Id="rId5" Type="http://schemas.openxmlformats.org/officeDocument/2006/relationships/image" Target="../media/image4.png"/><Relationship Id="rId15" Type="http://schemas.openxmlformats.org/officeDocument/2006/relationships/image" Target="../media/image12.png"/><Relationship Id="rId10" Type="http://schemas.openxmlformats.org/officeDocument/2006/relationships/image" Target="../media/image44.png"/><Relationship Id="rId4" Type="http://schemas.openxmlformats.org/officeDocument/2006/relationships/image" Target="../media/image42.png"/><Relationship Id="rId9" Type="http://schemas.openxmlformats.org/officeDocument/2006/relationships/image" Target="../media/image810.png"/><Relationship Id="rId14" Type="http://schemas.openxmlformats.org/officeDocument/2006/relationships/image" Target="../media/image4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13" Type="http://schemas.openxmlformats.org/officeDocument/2006/relationships/image" Target="../media/image25.png"/><Relationship Id="rId3" Type="http://schemas.openxmlformats.org/officeDocument/2006/relationships/image" Target="../media/image48.png"/><Relationship Id="rId7" Type="http://schemas.openxmlformats.org/officeDocument/2006/relationships/image" Target="../media/image49.png"/><Relationship Id="rId12" Type="http://schemas.openxmlformats.org/officeDocument/2006/relationships/image" Target="../media/image24.png"/><Relationship Id="rId17" Type="http://schemas.openxmlformats.org/officeDocument/2006/relationships/image" Target="../media/image55.png"/><Relationship Id="rId2" Type="http://schemas.openxmlformats.org/officeDocument/2006/relationships/image" Target="../media/image160.png"/><Relationship Id="rId16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51.png"/><Relationship Id="rId5" Type="http://schemas.openxmlformats.org/officeDocument/2006/relationships/image" Target="../media/image19.png"/><Relationship Id="rId15" Type="http://schemas.openxmlformats.org/officeDocument/2006/relationships/image" Target="../media/image53.png"/><Relationship Id="rId10" Type="http://schemas.openxmlformats.org/officeDocument/2006/relationships/image" Target="../media/image23.png"/><Relationship Id="rId4" Type="http://schemas.openxmlformats.org/officeDocument/2006/relationships/image" Target="../media/image18.png"/><Relationship Id="rId9" Type="http://schemas.openxmlformats.org/officeDocument/2006/relationships/image" Target="../media/image22.png"/><Relationship Id="rId14" Type="http://schemas.openxmlformats.org/officeDocument/2006/relationships/image" Target="../media/image5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13" Type="http://schemas.openxmlformats.org/officeDocument/2006/relationships/image" Target="../media/image25.png"/><Relationship Id="rId3" Type="http://schemas.openxmlformats.org/officeDocument/2006/relationships/image" Target="../media/image48.png"/><Relationship Id="rId7" Type="http://schemas.openxmlformats.org/officeDocument/2006/relationships/image" Target="../media/image49.png"/><Relationship Id="rId12" Type="http://schemas.openxmlformats.org/officeDocument/2006/relationships/image" Target="../media/image24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51.png"/><Relationship Id="rId5" Type="http://schemas.openxmlformats.org/officeDocument/2006/relationships/image" Target="../media/image19.png"/><Relationship Id="rId10" Type="http://schemas.openxmlformats.org/officeDocument/2006/relationships/image" Target="../media/image23.png"/><Relationship Id="rId4" Type="http://schemas.openxmlformats.org/officeDocument/2006/relationships/image" Target="../media/image18.png"/><Relationship Id="rId9" Type="http://schemas.openxmlformats.org/officeDocument/2006/relationships/image" Target="../media/image22.png"/><Relationship Id="rId14" Type="http://schemas.openxmlformats.org/officeDocument/2006/relationships/image" Target="../media/image5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BJT Dual Biasing, Current Sources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33F9B-4F7F-4236-A12F-ECCF83BF3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DE293-8CEF-40DC-A67C-E68130F89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67185"/>
            <a:ext cx="10515600" cy="33097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Different biasing techniques</a:t>
            </a:r>
          </a:p>
        </p:txBody>
      </p:sp>
    </p:spTree>
    <p:extLst>
      <p:ext uri="{BB962C8B-B14F-4D97-AF65-F5344CB8AC3E}">
        <p14:creationId xmlns:p14="http://schemas.microsoft.com/office/powerpoint/2010/main" val="1622799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D7318A5-D300-4F86-B465-A243EB037542}"/>
              </a:ext>
            </a:extLst>
          </p:cNvPr>
          <p:cNvGrpSpPr/>
          <p:nvPr/>
        </p:nvGrpSpPr>
        <p:grpSpPr>
          <a:xfrm>
            <a:off x="672388" y="4506861"/>
            <a:ext cx="3384745" cy="2005407"/>
            <a:chOff x="2526656" y="1766077"/>
            <a:chExt cx="4762410" cy="3465289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9CF16A7-5F4B-4DAC-B563-8C477596FF1F}"/>
                </a:ext>
              </a:extLst>
            </p:cNvPr>
            <p:cNvGrpSpPr/>
            <p:nvPr/>
          </p:nvGrpSpPr>
          <p:grpSpPr>
            <a:xfrm>
              <a:off x="5547065" y="2565992"/>
              <a:ext cx="298207" cy="660991"/>
              <a:chOff x="4147623" y="3602364"/>
              <a:chExt cx="297702" cy="797860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ABDEF154-93B3-4137-815B-315D1A3F25D8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0737A0DB-1CD8-4C9F-A1F5-9D56CC37F49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93D23896-83B7-4E3B-A875-355BB79D06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C9B944BC-CBB6-4A50-A555-57A3295210AD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D419E683-B74D-48A2-9BE9-C844A43188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7E3A09E8-E61B-4F39-9A8B-73423C50F5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9318045E-2CDA-49FA-938E-7328DEBF94AE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AA3941AB-BD56-473E-AFB6-3E0CCA5A805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5C9CD29D-CC39-4E07-BC4C-76EB6A1826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89DEBAD6-E70F-42E0-89FB-E3F7F6F8119E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CF9AD75D-CA9B-49C4-84BC-BAF94985FA35}"/>
                </a:ext>
              </a:extLst>
            </p:cNvPr>
            <p:cNvCxnSpPr>
              <a:cxnSpLocks/>
            </p:cNvCxnSpPr>
            <p:nvPr/>
          </p:nvCxnSpPr>
          <p:spPr>
            <a:xfrm>
              <a:off x="5693606" y="2296039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EEA9DB4-72C8-481B-A2EA-92D63C896515}"/>
                </a:ext>
              </a:extLst>
            </p:cNvPr>
            <p:cNvCxnSpPr/>
            <p:nvPr/>
          </p:nvCxnSpPr>
          <p:spPr>
            <a:xfrm flipV="1">
              <a:off x="5713763" y="3409834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4DC4A49-94E9-443F-9577-7D23D3F6033F}"/>
                </a:ext>
              </a:extLst>
            </p:cNvPr>
            <p:cNvSpPr/>
            <p:nvPr/>
          </p:nvSpPr>
          <p:spPr>
            <a:xfrm>
              <a:off x="2526656" y="3915876"/>
              <a:ext cx="6607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5.7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F3098170-25B5-4259-B579-631308EAD3D9}"/>
                    </a:ext>
                  </a:extLst>
                </p:cNvPr>
                <p:cNvSpPr/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829E74D4-229B-4666-83E4-A111759BFA10}"/>
                    </a:ext>
                  </a:extLst>
                </p:cNvPr>
                <p:cNvSpPr/>
                <p:nvPr/>
              </p:nvSpPr>
              <p:spPr>
                <a:xfrm>
                  <a:off x="3927490" y="3230900"/>
                  <a:ext cx="95731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829E74D4-229B-4666-83E4-A111759BFA1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27490" y="3230900"/>
                  <a:ext cx="957312" cy="369332"/>
                </a:xfrm>
                <a:prstGeom prst="rect">
                  <a:avLst/>
                </a:prstGeom>
                <a:blipFill>
                  <a:blip r:embed="rId3"/>
                  <a:stretch>
                    <a:fillRect r="-31250" b="-628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A55ED500-716C-4F5F-8F35-A47500980515}"/>
                    </a:ext>
                  </a:extLst>
                </p:cNvPr>
                <p:cNvSpPr/>
                <p:nvPr/>
              </p:nvSpPr>
              <p:spPr>
                <a:xfrm>
                  <a:off x="5906567" y="2570837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A55ED500-716C-4F5F-8F35-A4750098051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06567" y="2570837"/>
                  <a:ext cx="700833" cy="369332"/>
                </a:xfrm>
                <a:prstGeom prst="rect">
                  <a:avLst/>
                </a:prstGeom>
                <a:blipFill>
                  <a:blip r:embed="rId4"/>
                  <a:stretch>
                    <a:fillRect r="-28049" b="-628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96A3C69-7D01-465D-994F-4BF370BD5B06}"/>
                </a:ext>
              </a:extLst>
            </p:cNvPr>
            <p:cNvSpPr/>
            <p:nvPr/>
          </p:nvSpPr>
          <p:spPr>
            <a:xfrm>
              <a:off x="4771648" y="1766077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49F14574-E972-4920-BB06-5CFD9D85EDBC}"/>
                </a:ext>
              </a:extLst>
            </p:cNvPr>
            <p:cNvGrpSpPr/>
            <p:nvPr/>
          </p:nvGrpSpPr>
          <p:grpSpPr>
            <a:xfrm>
              <a:off x="3246032" y="3231076"/>
              <a:ext cx="2477702" cy="1887625"/>
              <a:chOff x="2759952" y="3143130"/>
              <a:chExt cx="2477702" cy="1887625"/>
            </a:xfrm>
          </p:grpSpPr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EFC41BB0-F83A-4497-B75D-DAA5864657E3}"/>
                  </a:ext>
                </a:extLst>
              </p:cNvPr>
              <p:cNvGrpSpPr/>
              <p:nvPr/>
            </p:nvGrpSpPr>
            <p:grpSpPr>
              <a:xfrm rot="5400000" flipH="1">
                <a:off x="3801356" y="3594457"/>
                <a:ext cx="1887625" cy="984971"/>
                <a:chOff x="8441531" y="3421308"/>
                <a:chExt cx="1887625" cy="984971"/>
              </a:xfrm>
            </p:grpSpPr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0552CF2D-1A6E-4D27-9554-FD1A5D52BA1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8BAB798E-5C50-42FB-9DA0-AF2F4B64D2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117335" y="3212505"/>
                  <a:ext cx="3017" cy="42062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AD2B8DD7-4C86-4F8D-AE41-9202F2A1A1F8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Arrow Connector 34">
                  <a:extLst>
                    <a:ext uri="{FF2B5EF4-FFF2-40B4-BE49-F238E27FC236}">
                      <a16:creationId xmlns:a16="http://schemas.microsoft.com/office/drawing/2014/main" id="{E0A737CE-D4B5-4C7E-90AE-CD5C4D2B6A83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F0F26051-90BA-46F2-B886-DE44FA759A49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4495E29F-1C81-449D-862D-7D39B0F34CA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4E1BA2C7-B84A-415E-8604-711058CABDA9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77A4A2E4-1DC4-4A92-BEA2-B29909FAB2EA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30" name="Straight Connector 29">
                    <a:extLst>
                      <a:ext uri="{FF2B5EF4-FFF2-40B4-BE49-F238E27FC236}">
                        <a16:creationId xmlns:a16="http://schemas.microsoft.com/office/drawing/2014/main" id="{63277440-D84A-450B-BE2E-8D907A38CDF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AA442AB2-2C37-41A3-BC29-DD4C21CDF9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9331DAA3-9973-4BA7-A489-F77025F16059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8" name="Straight Connector 27">
                    <a:extLst>
                      <a:ext uri="{FF2B5EF4-FFF2-40B4-BE49-F238E27FC236}">
                        <a16:creationId xmlns:a16="http://schemas.microsoft.com/office/drawing/2014/main" id="{E8993488-8ED4-4635-97EC-8B81DE50205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>
                    <a:extLst>
                      <a:ext uri="{FF2B5EF4-FFF2-40B4-BE49-F238E27FC236}">
                        <a16:creationId xmlns:a16="http://schemas.microsoft.com/office/drawing/2014/main" id="{8385D6ED-641E-4876-AB58-4E05F7FAE31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B29F2EAF-08FA-4A95-8E81-98103666F9DB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0CF49885-5673-4D43-BAE5-44FD7DFF945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>
                    <a:extLst>
                      <a:ext uri="{FF2B5EF4-FFF2-40B4-BE49-F238E27FC236}">
                        <a16:creationId xmlns:a16="http://schemas.microsoft.com/office/drawing/2014/main" id="{9F6179CE-C7A7-48FA-820B-24F60EA4B3D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46CC864F-2878-48EC-AE5B-FD319221AA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EBB94AF1-749F-4675-83BC-A760AB0E73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E0D8A50D-FB1D-4C68-AE15-55BCDA75A8C2}"/>
                </a:ext>
              </a:extLst>
            </p:cNvPr>
            <p:cNvGrpSpPr/>
            <p:nvPr/>
          </p:nvGrpSpPr>
          <p:grpSpPr>
            <a:xfrm>
              <a:off x="5540808" y="5103098"/>
              <a:ext cx="365760" cy="128268"/>
              <a:chOff x="1360627" y="3631962"/>
              <a:chExt cx="365760" cy="128268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2123413-DBA8-4E54-B4FE-1C51EC923736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92C7D1D0-F592-4C6B-A35C-B7978903CD00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4BB8792F-E8A7-4B88-B1C4-2ECAE6B735A0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24EFDA43-9877-4BD9-AF2E-77D33B7371E3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849ECBAD-2635-4489-8DD7-0ED05CC49D88}"/>
              </a:ext>
            </a:extLst>
          </p:cNvPr>
          <p:cNvGrpSpPr/>
          <p:nvPr/>
        </p:nvGrpSpPr>
        <p:grpSpPr>
          <a:xfrm>
            <a:off x="918801" y="1776868"/>
            <a:ext cx="2805748" cy="2526022"/>
            <a:chOff x="1577903" y="2559499"/>
            <a:chExt cx="3663184" cy="3535405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E3214E10-D0C6-42D7-B092-59E53FFDD031}"/>
                </a:ext>
              </a:extLst>
            </p:cNvPr>
            <p:cNvGrpSpPr/>
            <p:nvPr/>
          </p:nvGrpSpPr>
          <p:grpSpPr>
            <a:xfrm>
              <a:off x="3542030" y="3560604"/>
              <a:ext cx="298207" cy="660991"/>
              <a:chOff x="4147623" y="3602364"/>
              <a:chExt cx="297702" cy="797860"/>
            </a:xfrm>
          </p:grpSpPr>
          <p:grpSp>
            <p:nvGrpSpPr>
              <p:cNvPr id="84" name="Group 83">
                <a:extLst>
                  <a:ext uri="{FF2B5EF4-FFF2-40B4-BE49-F238E27FC236}">
                    <a16:creationId xmlns:a16="http://schemas.microsoft.com/office/drawing/2014/main" id="{A2011303-98D5-41AF-83FB-60062C108233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16344728-BF90-4690-92AC-02352DEB1E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196D3975-9AFA-4432-87BC-631EBE7A652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5446945E-FF6D-4A40-8FEA-23E49DFF5C53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DA677A74-39F9-4D0F-BCDD-F77834982BB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>
                  <a:extLst>
                    <a:ext uri="{FF2B5EF4-FFF2-40B4-BE49-F238E27FC236}">
                      <a16:creationId xmlns:a16="http://schemas.microsoft.com/office/drawing/2014/main" id="{C14AABC8-FBCE-4518-90A2-C8CFD95FCB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9AD101F1-5518-45AF-8208-744404F5A9E9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FF031D69-D2A0-4E7D-B572-EDF041AC2D1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61D46735-F943-4B85-9B61-D2A6572AFA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19C7661-6753-4706-BB8B-DCC4BD171898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53863AB8-6057-4E8A-92A6-3A8296389B60}"/>
                </a:ext>
              </a:extLst>
            </p:cNvPr>
            <p:cNvCxnSpPr>
              <a:cxnSpLocks/>
            </p:cNvCxnSpPr>
            <p:nvPr/>
          </p:nvCxnSpPr>
          <p:spPr>
            <a:xfrm>
              <a:off x="3686922" y="3217124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9FB2B85C-EFC2-441C-80D0-6EBE4A31C544}"/>
                </a:ext>
              </a:extLst>
            </p:cNvPr>
            <p:cNvCxnSpPr/>
            <p:nvPr/>
          </p:nvCxnSpPr>
          <p:spPr>
            <a:xfrm flipV="1">
              <a:off x="3720153" y="4366376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1B4A0056-B8D3-4E1E-9492-524E133AB62B}"/>
                    </a:ext>
                  </a:extLst>
                </p:cNvPr>
                <p:cNvSpPr/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590690CD-EC6A-4A8E-BC5B-B7DC5B17B9B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14BA7D71-9AED-4579-B4B7-80A96761F006}"/>
                    </a:ext>
                  </a:extLst>
                </p:cNvPr>
                <p:cNvSpPr/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D1A185FC-3AAC-4273-8C62-6A875AFA282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A14C6381-D0C7-48FC-B40A-E30E52A5FE1A}"/>
                    </a:ext>
                  </a:extLst>
                </p:cNvPr>
                <p:cNvSpPr/>
                <p:nvPr/>
              </p:nvSpPr>
              <p:spPr>
                <a:xfrm>
                  <a:off x="3848744" y="3654763"/>
                  <a:ext cx="1376724" cy="646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  <a:p>
                  <a:endParaRPr lang="en-US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092393A0-619B-48A0-A0BE-D077B7DB279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8744" y="3654763"/>
                  <a:ext cx="1376724" cy="646331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E12816F7-AEFB-4F5A-9B5B-BE0C0CF4D4A3}"/>
                </a:ext>
              </a:extLst>
            </p:cNvPr>
            <p:cNvSpPr/>
            <p:nvPr/>
          </p:nvSpPr>
          <p:spPr>
            <a:xfrm>
              <a:off x="2492904" y="2559499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8E66E5B0-EE75-49D9-9249-2184D6DCFA78}"/>
                </a:ext>
              </a:extLst>
            </p:cNvPr>
            <p:cNvGrpSpPr/>
            <p:nvPr/>
          </p:nvGrpSpPr>
          <p:grpSpPr>
            <a:xfrm>
              <a:off x="1577903" y="4214879"/>
              <a:ext cx="2130877" cy="1767366"/>
              <a:chOff x="3099092" y="3263395"/>
              <a:chExt cx="2130877" cy="1767366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8F078EF4-D2FB-45C9-9AAC-8909E5156AB0}"/>
                  </a:ext>
                </a:extLst>
              </p:cNvPr>
              <p:cNvGrpSpPr/>
              <p:nvPr/>
            </p:nvGrpSpPr>
            <p:grpSpPr>
              <a:xfrm rot="5400000" flipH="1">
                <a:off x="3857646" y="3658437"/>
                <a:ext cx="1767366" cy="977281"/>
                <a:chOff x="8441531" y="3428998"/>
                <a:chExt cx="1767366" cy="977281"/>
              </a:xfrm>
            </p:grpSpPr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4CF694CF-3298-41CB-AE52-3D9F97AD739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0718265F-9839-49BA-A21A-734E92C605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61084" y="3284203"/>
                  <a:ext cx="3017" cy="29260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8E156835-A416-42ED-BAA1-E7ACA80C1B42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Arrow Connector 80">
                  <a:extLst>
                    <a:ext uri="{FF2B5EF4-FFF2-40B4-BE49-F238E27FC236}">
                      <a16:creationId xmlns:a16="http://schemas.microsoft.com/office/drawing/2014/main" id="{5FD1F82C-61A2-4278-A2BE-AA5799F6C5A4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8D51B0F2-DF9A-4492-A89E-780194DE8D89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B33C01CC-8E25-490C-BE81-15B5CC833C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D26BCF71-381D-49EB-8992-086E24B6AD77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68" name="Group 67">
                  <a:extLst>
                    <a:ext uri="{FF2B5EF4-FFF2-40B4-BE49-F238E27FC236}">
                      <a16:creationId xmlns:a16="http://schemas.microsoft.com/office/drawing/2014/main" id="{6FD981FE-1920-419A-A3B8-37666322429A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2539F8E2-04F1-43BF-BAB0-E7272505FDA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2D1AF64F-5597-4009-8A9F-38479CF766F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9" name="Group 68">
                  <a:extLst>
                    <a:ext uri="{FF2B5EF4-FFF2-40B4-BE49-F238E27FC236}">
                      <a16:creationId xmlns:a16="http://schemas.microsoft.com/office/drawing/2014/main" id="{397D5175-8C70-4A13-80F9-4E50E65B5663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5E213D62-02ED-4AF5-AE9C-5E06783D9D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0C9B823E-1DB3-4BD2-8666-1A0546D21F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0" name="Group 69">
                  <a:extLst>
                    <a:ext uri="{FF2B5EF4-FFF2-40B4-BE49-F238E27FC236}">
                      <a16:creationId xmlns:a16="http://schemas.microsoft.com/office/drawing/2014/main" id="{B71EF635-FCC6-4672-A322-92D09BF2115D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5A74E648-C74F-402E-93F6-5C0F971AE12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D8747AC3-7424-4DA8-8453-AFA9A1F99E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E2FAFEDA-FD10-4045-8DB4-DC85E2DBB86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B4F4B4AF-D4C1-44D2-B8D3-D7EA7A65F8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9092" y="3899400"/>
                <a:ext cx="48627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D5EB66F3-AEE3-4C79-9AAA-C2F819E778E4}"/>
                </a:ext>
              </a:extLst>
            </p:cNvPr>
            <p:cNvGrpSpPr/>
            <p:nvPr/>
          </p:nvGrpSpPr>
          <p:grpSpPr>
            <a:xfrm>
              <a:off x="3533539" y="5966636"/>
              <a:ext cx="365760" cy="128268"/>
              <a:chOff x="1360627" y="3631962"/>
              <a:chExt cx="365760" cy="128268"/>
            </a:xfrm>
          </p:grpSpPr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111D14E3-1C0B-410A-A516-777B92F153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3" name="Straight Connector 62">
                  <a:extLst>
                    <a:ext uri="{FF2B5EF4-FFF2-40B4-BE49-F238E27FC236}">
                      <a16:creationId xmlns:a16="http://schemas.microsoft.com/office/drawing/2014/main" id="{A1C54FD2-A074-4249-9DDA-3D35F023169D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272214A8-0F2B-48F3-B4DE-8B7C87EC021F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DD20FA72-EA30-4297-8AB2-21F1987077B7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3B56C28-239E-459E-84BC-0114A3D5B3FC}"/>
                </a:ext>
              </a:extLst>
            </p:cNvPr>
            <p:cNvCxnSpPr>
              <a:cxnSpLocks/>
            </p:cNvCxnSpPr>
            <p:nvPr/>
          </p:nvCxnSpPr>
          <p:spPr>
            <a:xfrm>
              <a:off x="1577903" y="3217124"/>
              <a:ext cx="0" cy="1640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49AD5054-544E-4BB6-85FA-C0DAC7B5DC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77903" y="3217124"/>
              <a:ext cx="21090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089F4AC6-36DE-46C5-AC5F-F462BE820F5F}"/>
                </a:ext>
              </a:extLst>
            </p:cNvPr>
            <p:cNvCxnSpPr>
              <a:cxnSpLocks/>
            </p:cNvCxnSpPr>
            <p:nvPr/>
          </p:nvCxnSpPr>
          <p:spPr>
            <a:xfrm>
              <a:off x="2582816" y="2942804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9D34FCEF-D711-418C-A4B2-D06C7C53074A}"/>
              </a:ext>
            </a:extLst>
          </p:cNvPr>
          <p:cNvGrpSpPr/>
          <p:nvPr/>
        </p:nvGrpSpPr>
        <p:grpSpPr>
          <a:xfrm>
            <a:off x="4252355" y="1533129"/>
            <a:ext cx="4239304" cy="2505342"/>
            <a:chOff x="1018910" y="2729537"/>
            <a:chExt cx="6244223" cy="3211656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187446DE-0563-4B6C-B62B-509C5E1B4E1E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78" name="Group 177">
                <a:extLst>
                  <a:ext uri="{FF2B5EF4-FFF2-40B4-BE49-F238E27FC236}">
                    <a16:creationId xmlns:a16="http://schemas.microsoft.com/office/drawing/2014/main" id="{CE427077-DBCF-4239-8F4E-CA8E70E891A1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86" name="Straight Connector 185">
                  <a:extLst>
                    <a:ext uri="{FF2B5EF4-FFF2-40B4-BE49-F238E27FC236}">
                      <a16:creationId xmlns:a16="http://schemas.microsoft.com/office/drawing/2014/main" id="{4ABACEE9-8968-48D7-A3D0-E73264674AF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7" name="Straight Connector 186">
                  <a:extLst>
                    <a:ext uri="{FF2B5EF4-FFF2-40B4-BE49-F238E27FC236}">
                      <a16:creationId xmlns:a16="http://schemas.microsoft.com/office/drawing/2014/main" id="{727357F7-6B18-4178-B247-A18A1F63DD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9" name="Group 178">
                <a:extLst>
                  <a:ext uri="{FF2B5EF4-FFF2-40B4-BE49-F238E27FC236}">
                    <a16:creationId xmlns:a16="http://schemas.microsoft.com/office/drawing/2014/main" id="{E92D0D6A-A9C0-4A57-B237-997F889E3B2D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84" name="Straight Connector 183">
                  <a:extLst>
                    <a:ext uri="{FF2B5EF4-FFF2-40B4-BE49-F238E27FC236}">
                      <a16:creationId xmlns:a16="http://schemas.microsoft.com/office/drawing/2014/main" id="{FE292D02-10FD-4948-9591-FA861D33B1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" name="Straight Connector 184">
                  <a:extLst>
                    <a:ext uri="{FF2B5EF4-FFF2-40B4-BE49-F238E27FC236}">
                      <a16:creationId xmlns:a16="http://schemas.microsoft.com/office/drawing/2014/main" id="{78B8A7B9-956A-4E50-AF04-7E3C3C8C7A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B02775DD-A67E-4852-AD74-B75611571DAD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D994CA0-67F5-4E47-B806-31EA8B555A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>
                  <a:extLst>
                    <a:ext uri="{FF2B5EF4-FFF2-40B4-BE49-F238E27FC236}">
                      <a16:creationId xmlns:a16="http://schemas.microsoft.com/office/drawing/2014/main" id="{514BFC86-EDA6-472E-88BD-D87B4464F8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D87756AB-ABAD-4ED3-BF53-6FA75BC134B5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2CDA7910-70C5-4FEE-9A01-D5EED537C770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51DC5053-B857-4969-99B0-337E4575DB3A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id="{2A9EA27B-B151-42D5-AD41-05FE23B497E5}"/>
                    </a:ext>
                  </a:extLst>
                </p:cNvPr>
                <p:cNvSpPr/>
                <p:nvPr/>
              </p:nvSpPr>
              <p:spPr>
                <a:xfrm>
                  <a:off x="2450172" y="4450564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id="{2A9EA27B-B151-42D5-AD41-05FE23B497E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50172" y="4450564"/>
                  <a:ext cx="531940" cy="369332"/>
                </a:xfrm>
                <a:prstGeom prst="rect">
                  <a:avLst/>
                </a:prstGeom>
                <a:blipFill>
                  <a:blip r:embed="rId8"/>
                  <a:stretch>
                    <a:fillRect r="-22034" b="-2978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id="{C5F6CBB0-F647-4F62-A92A-A2ED1356463F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0" name="Rectangle 99">
                  <a:extLst>
                    <a:ext uri="{FF2B5EF4-FFF2-40B4-BE49-F238E27FC236}">
                      <a16:creationId xmlns:a16="http://schemas.microsoft.com/office/drawing/2014/main" id="{8EBC3399-207B-40B6-A09A-B6517C44FEC6}"/>
                    </a:ext>
                  </a:extLst>
                </p:cNvPr>
                <p:cNvSpPr/>
                <p:nvPr/>
              </p:nvSpPr>
              <p:spPr>
                <a:xfrm>
                  <a:off x="3658946" y="3023041"/>
                  <a:ext cx="4830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0" name="Rectangle 99">
                  <a:extLst>
                    <a:ext uri="{FF2B5EF4-FFF2-40B4-BE49-F238E27FC236}">
                      <a16:creationId xmlns:a16="http://schemas.microsoft.com/office/drawing/2014/main" id="{8EBC3399-207B-40B6-A09A-B6517C44FEC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58946" y="3023041"/>
                  <a:ext cx="483082" cy="369332"/>
                </a:xfrm>
                <a:prstGeom prst="rect">
                  <a:avLst/>
                </a:prstGeom>
                <a:blipFill>
                  <a:blip r:embed="rId10"/>
                  <a:stretch>
                    <a:fillRect r="-16667" b="-2766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C251EACD-6613-4CE1-8137-C75E40236EC5}"/>
                    </a:ext>
                  </a:extLst>
                </p:cNvPr>
                <p:cNvSpPr/>
                <p:nvPr/>
              </p:nvSpPr>
              <p:spPr>
                <a:xfrm>
                  <a:off x="1598402" y="405336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8402" y="4053364"/>
                  <a:ext cx="410690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2" name="Rectangle 101">
                  <a:extLst>
                    <a:ext uri="{FF2B5EF4-FFF2-40B4-BE49-F238E27FC236}">
                      <a16:creationId xmlns:a16="http://schemas.microsoft.com/office/drawing/2014/main" id="{3269F4D8-4F22-4450-9BD9-C3FC920567D6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3" name="Rectangle 102">
                  <a:extLst>
                    <a:ext uri="{FF2B5EF4-FFF2-40B4-BE49-F238E27FC236}">
                      <a16:creationId xmlns:a16="http://schemas.microsoft.com/office/drawing/2014/main" id="{6F9935BB-3955-49AD-8EEA-BF595987B39C}"/>
                    </a:ext>
                  </a:extLst>
                </p:cNvPr>
                <p:cNvSpPr/>
                <p:nvPr/>
              </p:nvSpPr>
              <p:spPr>
                <a:xfrm>
                  <a:off x="1018910" y="3845357"/>
                  <a:ext cx="5732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8910" y="3845357"/>
                  <a:ext cx="573298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642DDF46-7851-45FD-8C38-CC43832A81AF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BDDA4B91-B4C8-403A-B75E-D458C80FE7D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70848D45-E6CF-4100-A2F5-BADC032C7A2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>
                <a:extLst>
                  <a:ext uri="{FF2B5EF4-FFF2-40B4-BE49-F238E27FC236}">
                    <a16:creationId xmlns:a16="http://schemas.microsoft.com/office/drawing/2014/main" id="{BE128124-A1C6-484B-ADC7-EC76E6D0098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9E90C8D8-5E92-4B07-8A6C-391CD9E5C7FD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Arrow Connector 174">
                <a:extLst>
                  <a:ext uri="{FF2B5EF4-FFF2-40B4-BE49-F238E27FC236}">
                    <a16:creationId xmlns:a16="http://schemas.microsoft.com/office/drawing/2014/main" id="{2A84C50F-7B31-4207-8678-E76416DE72E1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>
                <a:extLst>
                  <a:ext uri="{FF2B5EF4-FFF2-40B4-BE49-F238E27FC236}">
                    <a16:creationId xmlns:a16="http://schemas.microsoft.com/office/drawing/2014/main" id="{42935BE3-4260-4F30-90C7-0CC9B650A2D7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>
                <a:extLst>
                  <a:ext uri="{FF2B5EF4-FFF2-40B4-BE49-F238E27FC236}">
                    <a16:creationId xmlns:a16="http://schemas.microsoft.com/office/drawing/2014/main" id="{05F4997D-175D-4FED-A3F4-DBA7B04047B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2E0DF94D-0341-41D6-A4E8-724DAF8348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C86DE5F5-6EE4-4FCE-85A4-599AFF780A17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5119D1BA-8F83-4D8C-B6E4-A2C5B6B37E35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162" name="Group 161">
                <a:extLst>
                  <a:ext uri="{FF2B5EF4-FFF2-40B4-BE49-F238E27FC236}">
                    <a16:creationId xmlns:a16="http://schemas.microsoft.com/office/drawing/2014/main" id="{013D83CB-89A3-4983-B992-86BFA9BCDD41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70" name="Straight Connector 169">
                  <a:extLst>
                    <a:ext uri="{FF2B5EF4-FFF2-40B4-BE49-F238E27FC236}">
                      <a16:creationId xmlns:a16="http://schemas.microsoft.com/office/drawing/2014/main" id="{396BB816-8EC8-4425-A967-3C57C128CA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>
                  <a:extLst>
                    <a:ext uri="{FF2B5EF4-FFF2-40B4-BE49-F238E27FC236}">
                      <a16:creationId xmlns:a16="http://schemas.microsoft.com/office/drawing/2014/main" id="{864F4652-178F-49C5-ABE2-83E841D1E6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B247ADA4-DDE1-4F03-8BAF-D33FD4DE5D06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5F547E81-957E-4581-80A8-53107092803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>
                  <a:extLst>
                    <a:ext uri="{FF2B5EF4-FFF2-40B4-BE49-F238E27FC236}">
                      <a16:creationId xmlns:a16="http://schemas.microsoft.com/office/drawing/2014/main" id="{AF17C650-6BFA-46A4-87DB-E37728EC7D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B000A4F3-42C8-46CB-ACA3-DB7D543EB3D6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id="{4D5F5B3E-B48C-4FAA-A3E7-F9CF7D7184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Straight Connector 166">
                  <a:extLst>
                    <a:ext uri="{FF2B5EF4-FFF2-40B4-BE49-F238E27FC236}">
                      <a16:creationId xmlns:a16="http://schemas.microsoft.com/office/drawing/2014/main" id="{A701D924-4A09-4CC2-88DC-886CD8221C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128793A1-50EF-4763-BC1C-7D38AF0D4B7F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ACA05B1A-BC7F-4D4C-AE3C-411258DB0985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AEB9A423-55CA-4C12-A17A-9DCB4D24F9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CF9A7489-B6AB-4078-A57A-14458F9D7F66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340DF2CB-0FD3-48FD-A162-BAB3204AD13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0" name="Straight Connector 159">
                  <a:extLst>
                    <a:ext uri="{FF2B5EF4-FFF2-40B4-BE49-F238E27FC236}">
                      <a16:creationId xmlns:a16="http://schemas.microsoft.com/office/drawing/2014/main" id="{D0FFF224-55C2-4C2A-92AF-F4EB83D7033E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5A9B88C4-FDFA-48E2-A98F-F78C2ADFD2AB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9001AE57-B059-40FE-BDA5-9EAE37A0B509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1E2F1669-9C77-4520-B9DB-05B3C2B76EA5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Straight Connector 158">
                  <a:extLst>
                    <a:ext uri="{FF2B5EF4-FFF2-40B4-BE49-F238E27FC236}">
                      <a16:creationId xmlns:a16="http://schemas.microsoft.com/office/drawing/2014/main" id="{B62A8908-089C-45E4-8814-04ABAF6C8F80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7173D663-7DC9-4EA5-9243-BDDF578F837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6B764E15-3B28-46DC-BDC3-BF1665AF3142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50CFD130-5F16-439C-9F6D-94E4DB3BB07F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31AA76E1-CC9C-4035-843C-80D1293F5210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Straight Connector 154">
                  <a:extLst>
                    <a:ext uri="{FF2B5EF4-FFF2-40B4-BE49-F238E27FC236}">
                      <a16:creationId xmlns:a16="http://schemas.microsoft.com/office/drawing/2014/main" id="{D7D5953F-6E3D-4E69-B624-0838EE16A1E9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85BE5DA1-9BB9-4EF9-A8AE-D87E462A9E93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C24BD264-52FE-45B0-88EF-A6FAE2A0D048}"/>
                    </a:ext>
                  </a:extLst>
                </p:cNvPr>
                <p:cNvSpPr/>
                <p:nvPr/>
              </p:nvSpPr>
              <p:spPr>
                <a:xfrm>
                  <a:off x="1591752" y="3524908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C24BD264-52FE-45B0-88EF-A6FAE2A0D04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1752" y="3524908"/>
                  <a:ext cx="410690" cy="369332"/>
                </a:xfrm>
                <a:prstGeom prst="rect">
                  <a:avLst/>
                </a:prstGeom>
                <a:blipFill>
                  <a:blip r:embed="rId14"/>
                  <a:stretch>
                    <a:fillRect r="-8696" b="-42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C2B7CBCD-5958-4270-B497-1D5174E8DE6C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DDA3E053-F444-4E66-9CBC-34C4E613C694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EB101079-FEF5-4CDA-BB5B-9143B0262259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8" name="Rectangle 117">
                  <a:extLst>
                    <a:ext uri="{FF2B5EF4-FFF2-40B4-BE49-F238E27FC236}">
                      <a16:creationId xmlns:a16="http://schemas.microsoft.com/office/drawing/2014/main" id="{C71BC29A-C126-4AB0-ACDE-AF153421E718}"/>
                    </a:ext>
                  </a:extLst>
                </p:cNvPr>
                <p:cNvSpPr/>
                <p:nvPr/>
              </p:nvSpPr>
              <p:spPr>
                <a:xfrm>
                  <a:off x="2972213" y="454180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8" name="Rectangle 117">
                  <a:extLst>
                    <a:ext uri="{FF2B5EF4-FFF2-40B4-BE49-F238E27FC236}">
                      <a16:creationId xmlns:a16="http://schemas.microsoft.com/office/drawing/2014/main" id="{C71BC29A-C126-4AB0-ACDE-AF153421E71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72213" y="4541801"/>
                  <a:ext cx="410690" cy="369332"/>
                </a:xfrm>
                <a:prstGeom prst="rect">
                  <a:avLst/>
                </a:prstGeom>
                <a:blipFill>
                  <a:blip r:embed="rId15"/>
                  <a:stretch>
                    <a:fillRect r="-19565" b="-1914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A4F9EDA6-7845-4C57-9CBB-096B2E83A40A}"/>
                    </a:ext>
                  </a:extLst>
                </p:cNvPr>
                <p:cNvSpPr/>
                <p:nvPr/>
              </p:nvSpPr>
              <p:spPr>
                <a:xfrm>
                  <a:off x="2964236" y="440541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A4F9EDA6-7845-4C57-9CBB-096B2E83A40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64236" y="4405416"/>
                  <a:ext cx="410690" cy="369332"/>
                </a:xfrm>
                <a:prstGeom prst="rect">
                  <a:avLst/>
                </a:prstGeom>
                <a:blipFill>
                  <a:blip r:embed="rId16"/>
                  <a:stretch>
                    <a:fillRect r="-8696" b="-42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13A48EF3-6487-4664-91FA-6DE27A344505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70405D4A-ECD4-4143-92ED-F642FA139B1F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CA5588CA-CF07-49F0-B616-89AC8C524FBB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142" name="Group 141">
                <a:extLst>
                  <a:ext uri="{FF2B5EF4-FFF2-40B4-BE49-F238E27FC236}">
                    <a16:creationId xmlns:a16="http://schemas.microsoft.com/office/drawing/2014/main" id="{76F02DE8-F83D-4565-9CD8-290EF3F1E4A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50" name="Straight Connector 149">
                  <a:extLst>
                    <a:ext uri="{FF2B5EF4-FFF2-40B4-BE49-F238E27FC236}">
                      <a16:creationId xmlns:a16="http://schemas.microsoft.com/office/drawing/2014/main" id="{8AC2C194-B93E-4B71-B4C8-23832B50CA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>
                  <a:extLst>
                    <a:ext uri="{FF2B5EF4-FFF2-40B4-BE49-F238E27FC236}">
                      <a16:creationId xmlns:a16="http://schemas.microsoft.com/office/drawing/2014/main" id="{D9D58232-0449-46DA-8754-8E31C9B911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id="{49DC81F2-18FA-4EE8-9E65-DA8F45AAA6B5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48" name="Straight Connector 147">
                  <a:extLst>
                    <a:ext uri="{FF2B5EF4-FFF2-40B4-BE49-F238E27FC236}">
                      <a16:creationId xmlns:a16="http://schemas.microsoft.com/office/drawing/2014/main" id="{390E6882-6F11-4EFD-BE22-9B59B8556C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>
                  <a:extLst>
                    <a:ext uri="{FF2B5EF4-FFF2-40B4-BE49-F238E27FC236}">
                      <a16:creationId xmlns:a16="http://schemas.microsoft.com/office/drawing/2014/main" id="{05FABDC9-13A1-4201-9CA1-BAFE7D5CCC6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id="{2BC1774B-ACC6-484E-9751-4C225118E975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761820B7-4BB4-4BB5-B634-B2560F6819C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20A2D4BC-A017-4B9D-9D98-E70E14A1CB1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E4A6DD83-D016-4F2C-8CCF-133042CF6F28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1B927271-2E07-46A4-B28F-8434E01CE91C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B2DCC40D-1A1E-4FFA-B4CA-2991ECA0CB11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DC6A7E52-BE0A-4249-B770-E0F88EEAA436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6" name="Rectangle 125">
                  <a:extLst>
                    <a:ext uri="{FF2B5EF4-FFF2-40B4-BE49-F238E27FC236}">
                      <a16:creationId xmlns:a16="http://schemas.microsoft.com/office/drawing/2014/main" id="{FEF9ADB6-E414-40C5-B2ED-2670EE8E97FB}"/>
                    </a:ext>
                  </a:extLst>
                </p:cNvPr>
                <p:cNvSpPr/>
                <p:nvPr/>
              </p:nvSpPr>
              <p:spPr>
                <a:xfrm>
                  <a:off x="3714602" y="4557857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6" name="Rectangle 125">
                  <a:extLst>
                    <a:ext uri="{FF2B5EF4-FFF2-40B4-BE49-F238E27FC236}">
                      <a16:creationId xmlns:a16="http://schemas.microsoft.com/office/drawing/2014/main" id="{FEF9ADB6-E414-40C5-B2ED-2670EE8E97F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14602" y="4557857"/>
                  <a:ext cx="488403" cy="369332"/>
                </a:xfrm>
                <a:prstGeom prst="rect">
                  <a:avLst/>
                </a:prstGeom>
                <a:blipFill>
                  <a:blip r:embed="rId17"/>
                  <a:stretch>
                    <a:fillRect r="-16667" b="-25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71C7D693-827D-47A4-9907-124632643B80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id="{4E1C9A57-9AAD-4CB5-A9D5-A58E1A8457B5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40" name="Straight Connector 139">
                  <a:extLst>
                    <a:ext uri="{FF2B5EF4-FFF2-40B4-BE49-F238E27FC236}">
                      <a16:creationId xmlns:a16="http://schemas.microsoft.com/office/drawing/2014/main" id="{31247190-51A8-4657-9F1C-9B470F086E7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>
                  <a:extLst>
                    <a:ext uri="{FF2B5EF4-FFF2-40B4-BE49-F238E27FC236}">
                      <a16:creationId xmlns:a16="http://schemas.microsoft.com/office/drawing/2014/main" id="{5492BFAD-AB92-4271-B9FC-9160FF4787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3" name="Group 132">
                <a:extLst>
                  <a:ext uri="{FF2B5EF4-FFF2-40B4-BE49-F238E27FC236}">
                    <a16:creationId xmlns:a16="http://schemas.microsoft.com/office/drawing/2014/main" id="{BFDF92B4-63C5-4736-9C31-6EA2F085E795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38" name="Straight Connector 137">
                  <a:extLst>
                    <a:ext uri="{FF2B5EF4-FFF2-40B4-BE49-F238E27FC236}">
                      <a16:creationId xmlns:a16="http://schemas.microsoft.com/office/drawing/2014/main" id="{A84B6924-2FCC-4A4D-BC33-44C008472F8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id="{63172E32-B585-4D94-941C-654FB66937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4" name="Group 133">
                <a:extLst>
                  <a:ext uri="{FF2B5EF4-FFF2-40B4-BE49-F238E27FC236}">
                    <a16:creationId xmlns:a16="http://schemas.microsoft.com/office/drawing/2014/main" id="{4123C92A-BEA3-406B-B830-E95A07DB2936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36" name="Straight Connector 135">
                  <a:extLst>
                    <a:ext uri="{FF2B5EF4-FFF2-40B4-BE49-F238E27FC236}">
                      <a16:creationId xmlns:a16="http://schemas.microsoft.com/office/drawing/2014/main" id="{E656D96B-0083-4406-99E2-E8BBD3E94C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>
                  <a:extLst>
                    <a:ext uri="{FF2B5EF4-FFF2-40B4-BE49-F238E27FC236}">
                      <a16:creationId xmlns:a16="http://schemas.microsoft.com/office/drawing/2014/main" id="{90749142-8BA6-4F79-B931-D15E9DE55A8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6109DA21-53A3-4BA3-A644-AE05713BCDC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034FF8FE-6327-4C70-8D48-2960500B34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9" name="Rectangle 128">
                  <a:extLst>
                    <a:ext uri="{FF2B5EF4-FFF2-40B4-BE49-F238E27FC236}">
                      <a16:creationId xmlns:a16="http://schemas.microsoft.com/office/drawing/2014/main" id="{C751E49A-315F-4000-814F-6C3E51624D55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F467A25E-5BCA-4FF1-88BB-D9C948F69772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1" name="Rectangle 130">
                  <a:extLst>
                    <a:ext uri="{FF2B5EF4-FFF2-40B4-BE49-F238E27FC236}">
                      <a16:creationId xmlns:a16="http://schemas.microsoft.com/office/drawing/2014/main" id="{7E7B6CF7-C049-4071-A948-92C7E3D5EA88}"/>
                    </a:ext>
                  </a:extLst>
                </p:cNvPr>
                <p:cNvSpPr/>
                <p:nvPr/>
              </p:nvSpPr>
              <p:spPr>
                <a:xfrm>
                  <a:off x="6615776" y="3472907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190BCFFF-6761-47A4-AEF5-88BC93D7C1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15776" y="3472907"/>
                  <a:ext cx="647357" cy="369332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A290FDE5-DE73-4016-BD08-F8C5671EE6CE}"/>
              </a:ext>
            </a:extLst>
          </p:cNvPr>
          <p:cNvGrpSpPr/>
          <p:nvPr/>
        </p:nvGrpSpPr>
        <p:grpSpPr>
          <a:xfrm>
            <a:off x="7796092" y="2089587"/>
            <a:ext cx="3788669" cy="3591507"/>
            <a:chOff x="255220" y="2744093"/>
            <a:chExt cx="3788669" cy="3591507"/>
          </a:xfrm>
        </p:grpSpPr>
        <p:grpSp>
          <p:nvGrpSpPr>
            <p:cNvPr id="189" name="Group 188">
              <a:extLst>
                <a:ext uri="{FF2B5EF4-FFF2-40B4-BE49-F238E27FC236}">
                  <a16:creationId xmlns:a16="http://schemas.microsoft.com/office/drawing/2014/main" id="{6CC09429-90C6-4EA8-9829-7D3A3185D7DE}"/>
                </a:ext>
              </a:extLst>
            </p:cNvPr>
            <p:cNvGrpSpPr/>
            <p:nvPr/>
          </p:nvGrpSpPr>
          <p:grpSpPr>
            <a:xfrm>
              <a:off x="255220" y="2744093"/>
              <a:ext cx="3788669" cy="3591507"/>
              <a:chOff x="3194299" y="2553893"/>
              <a:chExt cx="3788669" cy="3591507"/>
            </a:xfrm>
          </p:grpSpPr>
          <p:grpSp>
            <p:nvGrpSpPr>
              <p:cNvPr id="194" name="Group 193">
                <a:extLst>
                  <a:ext uri="{FF2B5EF4-FFF2-40B4-BE49-F238E27FC236}">
                    <a16:creationId xmlns:a16="http://schemas.microsoft.com/office/drawing/2014/main" id="{16077666-A17B-477E-82AF-C20CB6E977BE}"/>
                  </a:ext>
                </a:extLst>
              </p:cNvPr>
              <p:cNvGrpSpPr/>
              <p:nvPr/>
            </p:nvGrpSpPr>
            <p:grpSpPr>
              <a:xfrm>
                <a:off x="5283995" y="3131294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236" name="Group 235">
                  <a:extLst>
                    <a:ext uri="{FF2B5EF4-FFF2-40B4-BE49-F238E27FC236}">
                      <a16:creationId xmlns:a16="http://schemas.microsoft.com/office/drawing/2014/main" id="{14A1F748-DADA-4F6A-A84F-BB2F11F7DC9A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244" name="Straight Connector 243">
                    <a:extLst>
                      <a:ext uri="{FF2B5EF4-FFF2-40B4-BE49-F238E27FC236}">
                        <a16:creationId xmlns:a16="http://schemas.microsoft.com/office/drawing/2014/main" id="{9C131919-0D25-4C05-AA74-3B55C3CD05D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5" name="Straight Connector 244">
                    <a:extLst>
                      <a:ext uri="{FF2B5EF4-FFF2-40B4-BE49-F238E27FC236}">
                        <a16:creationId xmlns:a16="http://schemas.microsoft.com/office/drawing/2014/main" id="{F89DF90D-B5A5-4268-963D-1468ED6ED8E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37" name="Group 236">
                  <a:extLst>
                    <a:ext uri="{FF2B5EF4-FFF2-40B4-BE49-F238E27FC236}">
                      <a16:creationId xmlns:a16="http://schemas.microsoft.com/office/drawing/2014/main" id="{E1AB9C0D-5FBD-442E-A51F-7CEE99547824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42" name="Straight Connector 241">
                    <a:extLst>
                      <a:ext uri="{FF2B5EF4-FFF2-40B4-BE49-F238E27FC236}">
                        <a16:creationId xmlns:a16="http://schemas.microsoft.com/office/drawing/2014/main" id="{E230F6B7-9608-4D0F-8806-5CB0AD9FA34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3" name="Straight Connector 242">
                    <a:extLst>
                      <a:ext uri="{FF2B5EF4-FFF2-40B4-BE49-F238E27FC236}">
                        <a16:creationId xmlns:a16="http://schemas.microsoft.com/office/drawing/2014/main" id="{023BEAB4-72BA-4344-BF46-8C3658ED433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38" name="Group 237">
                  <a:extLst>
                    <a:ext uri="{FF2B5EF4-FFF2-40B4-BE49-F238E27FC236}">
                      <a16:creationId xmlns:a16="http://schemas.microsoft.com/office/drawing/2014/main" id="{CD72D0DE-2F7E-45B1-8EBF-59B3D3885A66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40" name="Straight Connector 239">
                    <a:extLst>
                      <a:ext uri="{FF2B5EF4-FFF2-40B4-BE49-F238E27FC236}">
                        <a16:creationId xmlns:a16="http://schemas.microsoft.com/office/drawing/2014/main" id="{237AA09E-BB02-4EF3-9FEC-75558C9D9D2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1" name="Straight Connector 240">
                    <a:extLst>
                      <a:ext uri="{FF2B5EF4-FFF2-40B4-BE49-F238E27FC236}">
                        <a16:creationId xmlns:a16="http://schemas.microsoft.com/office/drawing/2014/main" id="{DD1D03BA-AD91-4058-8C74-C3740C8590C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9" name="Straight Connector 238">
                  <a:extLst>
                    <a:ext uri="{FF2B5EF4-FFF2-40B4-BE49-F238E27FC236}">
                      <a16:creationId xmlns:a16="http://schemas.microsoft.com/office/drawing/2014/main" id="{14B01A89-572C-458B-B3F1-821E8922CCF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5" name="Straight Connector 194">
                <a:extLst>
                  <a:ext uri="{FF2B5EF4-FFF2-40B4-BE49-F238E27FC236}">
                    <a16:creationId xmlns:a16="http://schemas.microsoft.com/office/drawing/2014/main" id="{0535D976-0CDC-446D-BFFC-6A7A8FF343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36002" y="2969092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>
                <a:extLst>
                  <a:ext uri="{FF2B5EF4-FFF2-40B4-BE49-F238E27FC236}">
                    <a16:creationId xmlns:a16="http://schemas.microsoft.com/office/drawing/2014/main" id="{92BEAD6F-7A37-4EBE-8AF1-754655D4CB41}"/>
                  </a:ext>
                </a:extLst>
              </p:cNvPr>
              <p:cNvCxnSpPr/>
              <p:nvPr/>
            </p:nvCxnSpPr>
            <p:spPr>
              <a:xfrm flipV="1">
                <a:off x="5459118" y="3901992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7" name="Rectangle 196">
                    <a:extLst>
                      <a:ext uri="{FF2B5EF4-FFF2-40B4-BE49-F238E27FC236}">
                        <a16:creationId xmlns:a16="http://schemas.microsoft.com/office/drawing/2014/main" id="{79843753-A876-4950-978D-4A94487E5488}"/>
                      </a:ext>
                    </a:extLst>
                  </p:cNvPr>
                  <p:cNvSpPr/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7" name="Rectangle 196">
                    <a:extLst>
                      <a:ext uri="{FF2B5EF4-FFF2-40B4-BE49-F238E27FC236}">
                        <a16:creationId xmlns:a16="http://schemas.microsoft.com/office/drawing/2014/main" id="{79843753-A876-4950-978D-4A94487E548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  <a:blipFill>
                    <a:blip r:embed="rId2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8" name="Rectangle 197">
                    <a:extLst>
                      <a:ext uri="{FF2B5EF4-FFF2-40B4-BE49-F238E27FC236}">
                        <a16:creationId xmlns:a16="http://schemas.microsoft.com/office/drawing/2014/main" id="{4DCF1725-E433-4EC5-9BD3-73AD7FFD3FEF}"/>
                      </a:ext>
                    </a:extLst>
                  </p:cNvPr>
                  <p:cNvSpPr/>
                  <p:nvPr/>
                </p:nvSpPr>
                <p:spPr>
                  <a:xfrm>
                    <a:off x="5575087" y="3250390"/>
                    <a:ext cx="877163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0.5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8" name="Rectangle 197">
                    <a:extLst>
                      <a:ext uri="{FF2B5EF4-FFF2-40B4-BE49-F238E27FC236}">
                        <a16:creationId xmlns:a16="http://schemas.microsoft.com/office/drawing/2014/main" id="{4DCF1725-E433-4EC5-9BD3-73AD7FFD3FE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75087" y="3250390"/>
                    <a:ext cx="877163" cy="369332"/>
                  </a:xfrm>
                  <a:prstGeom prst="rect">
                    <a:avLst/>
                  </a:prstGeom>
                  <a:blipFill>
                    <a:blip r:embed="rId2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9" name="Rectangle 198">
                    <a:extLst>
                      <a:ext uri="{FF2B5EF4-FFF2-40B4-BE49-F238E27FC236}">
                        <a16:creationId xmlns:a16="http://schemas.microsoft.com/office/drawing/2014/main" id="{17893911-BB46-4771-B6EC-620DE529CD2C}"/>
                      </a:ext>
                    </a:extLst>
                  </p:cNvPr>
                  <p:cNvSpPr/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9" name="Rectangle 198">
                    <a:extLst>
                      <a:ext uri="{FF2B5EF4-FFF2-40B4-BE49-F238E27FC236}">
                        <a16:creationId xmlns:a16="http://schemas.microsoft.com/office/drawing/2014/main" id="{17893911-BB46-4771-B6EC-620DE529CD2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  <a:blipFill>
                    <a:blip r:embed="rId2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00" name="Straight Connector 199">
                <a:extLst>
                  <a:ext uri="{FF2B5EF4-FFF2-40B4-BE49-F238E27FC236}">
                    <a16:creationId xmlns:a16="http://schemas.microsoft.com/office/drawing/2014/main" id="{73F2F603-F5F3-4C07-8771-45A47D5A4AB9}"/>
                  </a:ext>
                </a:extLst>
              </p:cNvPr>
              <p:cNvCxnSpPr/>
              <p:nvPr/>
            </p:nvCxnSpPr>
            <p:spPr>
              <a:xfrm>
                <a:off x="3922047" y="5161949"/>
                <a:ext cx="0" cy="2727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 200">
                <a:extLst>
                  <a:ext uri="{FF2B5EF4-FFF2-40B4-BE49-F238E27FC236}">
                    <a16:creationId xmlns:a16="http://schemas.microsoft.com/office/drawing/2014/main" id="{6310A57C-5B3F-4731-8AC9-8D2BD608606E}"/>
                  </a:ext>
                </a:extLst>
              </p:cNvPr>
              <p:cNvGrpSpPr/>
              <p:nvPr/>
            </p:nvGrpSpPr>
            <p:grpSpPr>
              <a:xfrm rot="5400000" flipH="1">
                <a:off x="4104778" y="3582569"/>
                <a:ext cx="1145196" cy="1554811"/>
                <a:chOff x="8980594" y="3428997"/>
                <a:chExt cx="1145196" cy="1554811"/>
              </a:xfrm>
            </p:grpSpPr>
            <p:cxnSp>
              <p:nvCxnSpPr>
                <p:cNvPr id="230" name="Straight Connector 229">
                  <a:extLst>
                    <a:ext uri="{FF2B5EF4-FFF2-40B4-BE49-F238E27FC236}">
                      <a16:creationId xmlns:a16="http://schemas.microsoft.com/office/drawing/2014/main" id="{5083FA43-ADC5-497C-BE1E-88A0AA7A24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110261" y="3299332"/>
                  <a:ext cx="2392" cy="2617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" name="Straight Connector 230">
                  <a:extLst>
                    <a:ext uri="{FF2B5EF4-FFF2-40B4-BE49-F238E27FC236}">
                      <a16:creationId xmlns:a16="http://schemas.microsoft.com/office/drawing/2014/main" id="{96727609-AFE3-4F95-9D46-D593ECFCE0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19823" y="3323032"/>
                  <a:ext cx="1" cy="21193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17C56321-9694-40E2-9F9F-77B0F88F2D39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Arrow Connector 232">
                  <a:extLst>
                    <a:ext uri="{FF2B5EF4-FFF2-40B4-BE49-F238E27FC236}">
                      <a16:creationId xmlns:a16="http://schemas.microsoft.com/office/drawing/2014/main" id="{CABF3018-3EA4-4950-9B29-16C7A65B1959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" name="Straight Connector 233">
                  <a:extLst>
                    <a:ext uri="{FF2B5EF4-FFF2-40B4-BE49-F238E27FC236}">
                      <a16:creationId xmlns:a16="http://schemas.microsoft.com/office/drawing/2014/main" id="{81DAC1B3-C152-4608-BFC2-67E1798660CC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89DBF8FC-6885-4FC7-A3BF-7923CBB07D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038780" y="4420725"/>
                  <a:ext cx="112616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2" name="Group 201">
                <a:extLst>
                  <a:ext uri="{FF2B5EF4-FFF2-40B4-BE49-F238E27FC236}">
                    <a16:creationId xmlns:a16="http://schemas.microsoft.com/office/drawing/2014/main" id="{180D2A49-F7AF-4972-B4B6-6749E09E8300}"/>
                  </a:ext>
                </a:extLst>
              </p:cNvPr>
              <p:cNvGrpSpPr/>
              <p:nvPr/>
            </p:nvGrpSpPr>
            <p:grpSpPr>
              <a:xfrm>
                <a:off x="3755816" y="5439433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226" name="Group 225">
                  <a:extLst>
                    <a:ext uri="{FF2B5EF4-FFF2-40B4-BE49-F238E27FC236}">
                      <a16:creationId xmlns:a16="http://schemas.microsoft.com/office/drawing/2014/main" id="{67A91CDF-AC00-4EF6-8EF5-E83198CB6138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228" name="Straight Connector 227">
                    <a:extLst>
                      <a:ext uri="{FF2B5EF4-FFF2-40B4-BE49-F238E27FC236}">
                        <a16:creationId xmlns:a16="http://schemas.microsoft.com/office/drawing/2014/main" id="{1C34110E-EDAC-45A0-8310-71633FD933C2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9" name="Straight Connector 228">
                    <a:extLst>
                      <a:ext uri="{FF2B5EF4-FFF2-40B4-BE49-F238E27FC236}">
                        <a16:creationId xmlns:a16="http://schemas.microsoft.com/office/drawing/2014/main" id="{862338F1-F0BF-4DD1-A6DC-C35627A3D793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27" name="Straight Connector 226">
                  <a:extLst>
                    <a:ext uri="{FF2B5EF4-FFF2-40B4-BE49-F238E27FC236}">
                      <a16:creationId xmlns:a16="http://schemas.microsoft.com/office/drawing/2014/main" id="{6B79E75D-1903-40DA-BA5B-AB4D4E27B75B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3" name="Oval 202">
                <a:extLst>
                  <a:ext uri="{FF2B5EF4-FFF2-40B4-BE49-F238E27FC236}">
                    <a16:creationId xmlns:a16="http://schemas.microsoft.com/office/drawing/2014/main" id="{515DBB8E-655C-4DB0-B810-4A156F6D6754}"/>
                  </a:ext>
                </a:extLst>
              </p:cNvPr>
              <p:cNvSpPr/>
              <p:nvPr/>
            </p:nvSpPr>
            <p:spPr>
              <a:xfrm>
                <a:off x="3733351" y="4783733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04" name="Straight Connector 203">
                <a:extLst>
                  <a:ext uri="{FF2B5EF4-FFF2-40B4-BE49-F238E27FC236}">
                    <a16:creationId xmlns:a16="http://schemas.microsoft.com/office/drawing/2014/main" id="{8F17033D-6C40-41B5-B774-DAE21B831A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99381" y="4313939"/>
                <a:ext cx="6832" cy="4798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5" name="Rectangle 204">
                    <a:extLst>
                      <a:ext uri="{FF2B5EF4-FFF2-40B4-BE49-F238E27FC236}">
                        <a16:creationId xmlns:a16="http://schemas.microsoft.com/office/drawing/2014/main" id="{FF979466-ECE2-47EE-9DCC-4A893395FA09}"/>
                      </a:ext>
                    </a:extLst>
                  </p:cNvPr>
                  <p:cNvSpPr/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05" name="Rectangle 204">
                    <a:extLst>
                      <a:ext uri="{FF2B5EF4-FFF2-40B4-BE49-F238E27FC236}">
                        <a16:creationId xmlns:a16="http://schemas.microsoft.com/office/drawing/2014/main" id="{FF979466-ECE2-47EE-9DCC-4A893395FA0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  <a:blipFill>
                    <a:blip r:embed="rId2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6" name="Rectangle 205">
                    <a:extLst>
                      <a:ext uri="{FF2B5EF4-FFF2-40B4-BE49-F238E27FC236}">
                        <a16:creationId xmlns:a16="http://schemas.microsoft.com/office/drawing/2014/main" id="{BBA499D7-320C-469D-B14F-E15CC2FD26B2}"/>
                      </a:ext>
                    </a:extLst>
                  </p:cNvPr>
                  <p:cNvSpPr/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06" name="Rectangle 205">
                    <a:extLst>
                      <a:ext uri="{FF2B5EF4-FFF2-40B4-BE49-F238E27FC236}">
                        <a16:creationId xmlns:a16="http://schemas.microsoft.com/office/drawing/2014/main" id="{BBA499D7-320C-469D-B14F-E15CC2FD26B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  <a:blipFill>
                    <a:blip r:embed="rId2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207" name="Group 206">
                <a:extLst>
                  <a:ext uri="{FF2B5EF4-FFF2-40B4-BE49-F238E27FC236}">
                    <a16:creationId xmlns:a16="http://schemas.microsoft.com/office/drawing/2014/main" id="{11DB3409-4230-4230-93EC-F30122AC476C}"/>
                  </a:ext>
                </a:extLst>
              </p:cNvPr>
              <p:cNvGrpSpPr/>
              <p:nvPr/>
            </p:nvGrpSpPr>
            <p:grpSpPr>
              <a:xfrm>
                <a:off x="5291106" y="4926591"/>
                <a:ext cx="298207" cy="655225"/>
                <a:chOff x="4147623" y="3609324"/>
                <a:chExt cx="297702" cy="790900"/>
              </a:xfrm>
            </p:grpSpPr>
            <p:grpSp>
              <p:nvGrpSpPr>
                <p:cNvPr id="216" name="Group 215">
                  <a:extLst>
                    <a:ext uri="{FF2B5EF4-FFF2-40B4-BE49-F238E27FC236}">
                      <a16:creationId xmlns:a16="http://schemas.microsoft.com/office/drawing/2014/main" id="{651B4ADC-3482-49B3-9EDB-8FC125425B10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224" name="Straight Connector 223">
                    <a:extLst>
                      <a:ext uri="{FF2B5EF4-FFF2-40B4-BE49-F238E27FC236}">
                        <a16:creationId xmlns:a16="http://schemas.microsoft.com/office/drawing/2014/main" id="{DED091FA-FD7F-4036-8CDC-4FD80E048BB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5" name="Straight Connector 224">
                    <a:extLst>
                      <a:ext uri="{FF2B5EF4-FFF2-40B4-BE49-F238E27FC236}">
                        <a16:creationId xmlns:a16="http://schemas.microsoft.com/office/drawing/2014/main" id="{B2D69EE9-0455-4B01-8F5E-DB1EE92AB1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7" name="Group 216">
                  <a:extLst>
                    <a:ext uri="{FF2B5EF4-FFF2-40B4-BE49-F238E27FC236}">
                      <a16:creationId xmlns:a16="http://schemas.microsoft.com/office/drawing/2014/main" id="{5B2C95DB-E5F8-4E33-80AA-1470754EEF73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22" name="Straight Connector 221">
                    <a:extLst>
                      <a:ext uri="{FF2B5EF4-FFF2-40B4-BE49-F238E27FC236}">
                        <a16:creationId xmlns:a16="http://schemas.microsoft.com/office/drawing/2014/main" id="{A7F61565-D5CA-41E5-B2A8-9E57997C93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3" name="Straight Connector 222">
                    <a:extLst>
                      <a:ext uri="{FF2B5EF4-FFF2-40B4-BE49-F238E27FC236}">
                        <a16:creationId xmlns:a16="http://schemas.microsoft.com/office/drawing/2014/main" id="{2180307F-61C4-49B3-AC54-37691E578DB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8" name="Group 217">
                  <a:extLst>
                    <a:ext uri="{FF2B5EF4-FFF2-40B4-BE49-F238E27FC236}">
                      <a16:creationId xmlns:a16="http://schemas.microsoft.com/office/drawing/2014/main" id="{69821215-481E-4E96-B656-CBEC95212AEE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20" name="Straight Connector 219">
                    <a:extLst>
                      <a:ext uri="{FF2B5EF4-FFF2-40B4-BE49-F238E27FC236}">
                        <a16:creationId xmlns:a16="http://schemas.microsoft.com/office/drawing/2014/main" id="{767ECB65-06B2-4029-B48C-35DC9CF774E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1" name="Straight Connector 220">
                    <a:extLst>
                      <a:ext uri="{FF2B5EF4-FFF2-40B4-BE49-F238E27FC236}">
                        <a16:creationId xmlns:a16="http://schemas.microsoft.com/office/drawing/2014/main" id="{8D4D028F-5EFB-4BBE-8087-C7AF4A93C3B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9" name="Straight Connector 218">
                  <a:extLst>
                    <a:ext uri="{FF2B5EF4-FFF2-40B4-BE49-F238E27FC236}">
                      <a16:creationId xmlns:a16="http://schemas.microsoft.com/office/drawing/2014/main" id="{76E2278A-F19F-4E6B-9F7A-E586FF6B42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308632" y="3609324"/>
                  <a:ext cx="134708" cy="602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8" name="Straight Connector 207">
                <a:extLst>
                  <a:ext uri="{FF2B5EF4-FFF2-40B4-BE49-F238E27FC236}">
                    <a16:creationId xmlns:a16="http://schemas.microsoft.com/office/drawing/2014/main" id="{528D8286-983B-4CDD-ABC5-F1EE25031C5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452388" y="5581816"/>
                <a:ext cx="0" cy="1913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9" name="Rectangle 208">
                    <a:extLst>
                      <a:ext uri="{FF2B5EF4-FFF2-40B4-BE49-F238E27FC236}">
                        <a16:creationId xmlns:a16="http://schemas.microsoft.com/office/drawing/2014/main" id="{9D2190E8-AE67-4749-B6AE-28F1D88EACD4}"/>
                      </a:ext>
                    </a:extLst>
                  </p:cNvPr>
                  <p:cNvSpPr/>
                  <p:nvPr/>
                </p:nvSpPr>
                <p:spPr>
                  <a:xfrm>
                    <a:off x="5589313" y="5061067"/>
                    <a:ext cx="700833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09" name="Rectangle 208">
                    <a:extLst>
                      <a:ext uri="{FF2B5EF4-FFF2-40B4-BE49-F238E27FC236}">
                        <a16:creationId xmlns:a16="http://schemas.microsoft.com/office/drawing/2014/main" id="{9D2190E8-AE67-4749-B6AE-28F1D88EACD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89313" y="5061067"/>
                    <a:ext cx="700833" cy="369332"/>
                  </a:xfrm>
                  <a:prstGeom prst="rect">
                    <a:avLst/>
                  </a:prstGeom>
                  <a:blipFill>
                    <a:blip r:embed="rId2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10" name="Rectangle 209">
                <a:extLst>
                  <a:ext uri="{FF2B5EF4-FFF2-40B4-BE49-F238E27FC236}">
                    <a16:creationId xmlns:a16="http://schemas.microsoft.com/office/drawing/2014/main" id="{C130213E-644A-4DF5-BFA6-F163EE8C4915}"/>
                  </a:ext>
                </a:extLst>
              </p:cNvPr>
              <p:cNvSpPr/>
              <p:nvPr/>
            </p:nvSpPr>
            <p:spPr>
              <a:xfrm>
                <a:off x="4972037" y="2553893"/>
                <a:ext cx="6030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10 V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1" name="Rectangle 210">
                    <a:extLst>
                      <a:ext uri="{FF2B5EF4-FFF2-40B4-BE49-F238E27FC236}">
                        <a16:creationId xmlns:a16="http://schemas.microsoft.com/office/drawing/2014/main" id="{15969AEC-CE1E-4556-BA66-25A67AE0FD22}"/>
                      </a:ext>
                    </a:extLst>
                  </p:cNvPr>
                  <p:cNvSpPr/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11" name="Rectangle 210">
                    <a:extLst>
                      <a:ext uri="{FF2B5EF4-FFF2-40B4-BE49-F238E27FC236}">
                        <a16:creationId xmlns:a16="http://schemas.microsoft.com/office/drawing/2014/main" id="{15969AEC-CE1E-4556-BA66-25A67AE0FD2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  <a:blipFill>
                    <a:blip r:embed="rId2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12" name="Oval 211">
                <a:extLst>
                  <a:ext uri="{FF2B5EF4-FFF2-40B4-BE49-F238E27FC236}">
                    <a16:creationId xmlns:a16="http://schemas.microsoft.com/office/drawing/2014/main" id="{D5722E98-C74B-4E1E-AF5F-00DDB48B0FA0}"/>
                  </a:ext>
                </a:extLst>
              </p:cNvPr>
              <p:cNvSpPr/>
              <p:nvPr/>
            </p:nvSpPr>
            <p:spPr>
              <a:xfrm>
                <a:off x="5442771" y="4724087"/>
                <a:ext cx="45720" cy="457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3" name="Rectangle 212">
                    <a:extLst>
                      <a:ext uri="{FF2B5EF4-FFF2-40B4-BE49-F238E27FC236}">
                        <a16:creationId xmlns:a16="http://schemas.microsoft.com/office/drawing/2014/main" id="{C5CB61C3-E5BA-45D9-823E-12020D2D5BCE}"/>
                      </a:ext>
                    </a:extLst>
                  </p:cNvPr>
                  <p:cNvSpPr/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b="0" i="1" baseline="-25000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oMath>
                      </m:oMathPara>
                    </a14:m>
                    <a:endParaRPr lang="en-US" baseline="-25000" dirty="0"/>
                  </a:p>
                </p:txBody>
              </p:sp>
            </mc:Choice>
            <mc:Fallback xmlns="">
              <p:sp>
                <p:nvSpPr>
                  <p:cNvPr id="213" name="Rectangle 212">
                    <a:extLst>
                      <a:ext uri="{FF2B5EF4-FFF2-40B4-BE49-F238E27FC236}">
                        <a16:creationId xmlns:a16="http://schemas.microsoft.com/office/drawing/2014/main" id="{C5CB61C3-E5BA-45D9-823E-12020D2D5BC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  <a:blipFill>
                    <a:blip r:embed="rId27"/>
                    <a:stretch>
                      <a:fillRect b="-1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14" name="Straight Arrow Connector 213">
                <a:extLst>
                  <a:ext uri="{FF2B5EF4-FFF2-40B4-BE49-F238E27FC236}">
                    <a16:creationId xmlns:a16="http://schemas.microsoft.com/office/drawing/2014/main" id="{7EFCEBCC-1F5F-4C53-AA8D-7E0182AA9319}"/>
                  </a:ext>
                </a:extLst>
              </p:cNvPr>
              <p:cNvCxnSpPr/>
              <p:nvPr/>
            </p:nvCxnSpPr>
            <p:spPr>
              <a:xfrm>
                <a:off x="4239693" y="4412514"/>
                <a:ext cx="44672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5" name="Rectangle 214">
                <a:extLst>
                  <a:ext uri="{FF2B5EF4-FFF2-40B4-BE49-F238E27FC236}">
                    <a16:creationId xmlns:a16="http://schemas.microsoft.com/office/drawing/2014/main" id="{6FCD0966-841D-42A0-9AAB-8B23F131A5C1}"/>
                  </a:ext>
                </a:extLst>
              </p:cNvPr>
              <p:cNvSpPr/>
              <p:nvPr/>
            </p:nvSpPr>
            <p:spPr>
              <a:xfrm>
                <a:off x="5186966" y="5776068"/>
                <a:ext cx="6735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-10 V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0" name="Rectangle 189">
                  <a:extLst>
                    <a:ext uri="{FF2B5EF4-FFF2-40B4-BE49-F238E27FC236}">
                      <a16:creationId xmlns:a16="http://schemas.microsoft.com/office/drawing/2014/main" id="{87B97DF6-B3B3-42E5-963B-148080AE14A1}"/>
                    </a:ext>
                  </a:extLst>
                </p:cNvPr>
                <p:cNvSpPr/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𝐸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190" name="Rectangle 189">
                  <a:extLst>
                    <a:ext uri="{FF2B5EF4-FFF2-40B4-BE49-F238E27FC236}">
                      <a16:creationId xmlns:a16="http://schemas.microsoft.com/office/drawing/2014/main" id="{87B97DF6-B3B3-42E5-963B-148080AE14A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  <a:blipFill>
                  <a:blip r:embed="rId28"/>
                  <a:stretch>
                    <a:fillRect b="-169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1" name="Straight Arrow Connector 190">
              <a:extLst>
                <a:ext uri="{FF2B5EF4-FFF2-40B4-BE49-F238E27FC236}">
                  <a16:creationId xmlns:a16="http://schemas.microsoft.com/office/drawing/2014/main" id="{2ECA110C-615B-4105-A486-1424286C79F6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09642" y="5418540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82EB66C6-5F47-4452-AC0E-1866F756F95A}"/>
                    </a:ext>
                  </a:extLst>
                </p:cNvPr>
                <p:cNvSpPr/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82EB66C6-5F47-4452-AC0E-1866F756F95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  <a:blipFill>
                  <a:blip r:embed="rId29"/>
                  <a:stretch>
                    <a:fillRect b="-169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3" name="Straight Arrow Connector 192">
              <a:extLst>
                <a:ext uri="{FF2B5EF4-FFF2-40B4-BE49-F238E27FC236}">
                  <a16:creationId xmlns:a16="http://schemas.microsoft.com/office/drawing/2014/main" id="{C4CDD992-5D3C-434A-86A9-A4F981C5DF66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11350" y="3632315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6" name="Content Placeholder 2">
            <a:extLst>
              <a:ext uri="{FF2B5EF4-FFF2-40B4-BE49-F238E27FC236}">
                <a16:creationId xmlns:a16="http://schemas.microsoft.com/office/drawing/2014/main" id="{7125ABE9-9058-45DD-91E7-6AA63CF69EFD}"/>
              </a:ext>
            </a:extLst>
          </p:cNvPr>
          <p:cNvSpPr txBox="1">
            <a:spLocks/>
          </p:cNvSpPr>
          <p:nvPr/>
        </p:nvSpPr>
        <p:spPr>
          <a:xfrm>
            <a:off x="816787" y="360023"/>
            <a:ext cx="3362965" cy="8159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With base resistor and collector resistor</a:t>
            </a:r>
          </a:p>
        </p:txBody>
      </p:sp>
      <p:sp>
        <p:nvSpPr>
          <p:cNvPr id="247" name="Content Placeholder 2">
            <a:extLst>
              <a:ext uri="{FF2B5EF4-FFF2-40B4-BE49-F238E27FC236}">
                <a16:creationId xmlns:a16="http://schemas.microsoft.com/office/drawing/2014/main" id="{1A8E1010-303E-4A20-BBCB-A4D0997D0671}"/>
              </a:ext>
            </a:extLst>
          </p:cNvPr>
          <p:cNvSpPr txBox="1">
            <a:spLocks/>
          </p:cNvSpPr>
          <p:nvPr/>
        </p:nvSpPr>
        <p:spPr>
          <a:xfrm>
            <a:off x="313294" y="1458950"/>
            <a:ext cx="1730176" cy="645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One source</a:t>
            </a:r>
          </a:p>
        </p:txBody>
      </p:sp>
      <p:sp>
        <p:nvSpPr>
          <p:cNvPr id="248" name="Content Placeholder 2">
            <a:extLst>
              <a:ext uri="{FF2B5EF4-FFF2-40B4-BE49-F238E27FC236}">
                <a16:creationId xmlns:a16="http://schemas.microsoft.com/office/drawing/2014/main" id="{EECCAB74-F8E1-4A59-BA75-B8CDB9737CED}"/>
              </a:ext>
            </a:extLst>
          </p:cNvPr>
          <p:cNvSpPr txBox="1">
            <a:spLocks/>
          </p:cNvSpPr>
          <p:nvPr/>
        </p:nvSpPr>
        <p:spPr>
          <a:xfrm>
            <a:off x="640673" y="4460694"/>
            <a:ext cx="1730176" cy="645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Two sources</a:t>
            </a:r>
          </a:p>
        </p:txBody>
      </p:sp>
      <p:sp>
        <p:nvSpPr>
          <p:cNvPr id="249" name="Content Placeholder 2">
            <a:extLst>
              <a:ext uri="{FF2B5EF4-FFF2-40B4-BE49-F238E27FC236}">
                <a16:creationId xmlns:a16="http://schemas.microsoft.com/office/drawing/2014/main" id="{6F7D2FD5-907E-4BD1-AA2A-23EBC81313D3}"/>
              </a:ext>
            </a:extLst>
          </p:cNvPr>
          <p:cNvSpPr txBox="1">
            <a:spLocks/>
          </p:cNvSpPr>
          <p:nvPr/>
        </p:nvSpPr>
        <p:spPr>
          <a:xfrm>
            <a:off x="4619668" y="481530"/>
            <a:ext cx="3362965" cy="8159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With voltage divider and emitter resistor</a:t>
            </a:r>
          </a:p>
        </p:txBody>
      </p:sp>
      <p:sp>
        <p:nvSpPr>
          <p:cNvPr id="250" name="Content Placeholder 2">
            <a:extLst>
              <a:ext uri="{FF2B5EF4-FFF2-40B4-BE49-F238E27FC236}">
                <a16:creationId xmlns:a16="http://schemas.microsoft.com/office/drawing/2014/main" id="{69233F5D-A1A9-4DDE-B702-64CA5AFBBC9A}"/>
              </a:ext>
            </a:extLst>
          </p:cNvPr>
          <p:cNvSpPr txBox="1">
            <a:spLocks/>
          </p:cNvSpPr>
          <p:nvPr/>
        </p:nvSpPr>
        <p:spPr>
          <a:xfrm>
            <a:off x="8808510" y="1331989"/>
            <a:ext cx="3362965" cy="8159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With positive and negative sources</a:t>
            </a:r>
          </a:p>
        </p:txBody>
      </p:sp>
    </p:spTree>
    <p:extLst>
      <p:ext uri="{BB962C8B-B14F-4D97-AF65-F5344CB8AC3E}">
        <p14:creationId xmlns:p14="http://schemas.microsoft.com/office/powerpoint/2010/main" val="156194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" grpId="0"/>
      <p:bldP spid="247" grpId="0"/>
      <p:bldP spid="248" grpId="0"/>
      <p:bldP spid="249" grpId="0"/>
      <p:bldP spid="2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63193-1958-4FD7-ABE8-CA787A237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Sources</a:t>
            </a:r>
          </a:p>
        </p:txBody>
      </p: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AD1FC614-1741-4A7C-8324-7FA206276E4B}"/>
              </a:ext>
            </a:extLst>
          </p:cNvPr>
          <p:cNvGrpSpPr/>
          <p:nvPr/>
        </p:nvGrpSpPr>
        <p:grpSpPr>
          <a:xfrm>
            <a:off x="1202393" y="3033561"/>
            <a:ext cx="1587684" cy="2872139"/>
            <a:chOff x="1202393" y="3033561"/>
            <a:chExt cx="1587684" cy="287213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16EB76FE-D05A-4E7E-955E-606C625611D8}"/>
                    </a:ext>
                  </a:extLst>
                </p:cNvPr>
                <p:cNvSpPr/>
                <p:nvPr/>
              </p:nvSpPr>
              <p:spPr>
                <a:xfrm flipH="1">
                  <a:off x="1546427" y="3506019"/>
                  <a:ext cx="39177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16EB76FE-D05A-4E7E-955E-606C625611D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1546427" y="3506019"/>
                  <a:ext cx="391774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E771D65B-B3E3-4ADA-8CCC-BD6AF0E8F506}"/>
                </a:ext>
              </a:extLst>
            </p:cNvPr>
            <p:cNvCxnSpPr/>
            <p:nvPr/>
          </p:nvCxnSpPr>
          <p:spPr>
            <a:xfrm flipH="1" flipV="1">
              <a:off x="1988123" y="4092147"/>
              <a:ext cx="661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6C8D9DA9-B39C-4B83-89C8-0ABC74A8568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649630" y="4078491"/>
              <a:ext cx="2622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79AEC5C-929C-4E42-A041-54E6C21EB8F0}"/>
                </a:ext>
              </a:extLst>
            </p:cNvPr>
            <p:cNvGrpSpPr/>
            <p:nvPr/>
          </p:nvGrpSpPr>
          <p:grpSpPr>
            <a:xfrm flipH="1">
              <a:off x="1890238" y="3492828"/>
              <a:ext cx="211942" cy="382524"/>
              <a:chOff x="4147623" y="3602364"/>
              <a:chExt cx="297702" cy="797860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D34790E7-018F-4E13-9D28-86C1D8D1B591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00E96751-19D5-4D28-82F3-3B3ABC9A38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F5EFDEA7-9D64-4D91-AFA1-4C9F3BC4B4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8FA94AD2-6CA3-41E2-B91E-D8E2FB03A39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447E91FF-CF3D-46D8-9A23-C366D3FB4D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EAD3484A-F777-4187-ADC6-662A3C592D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B4262A06-E4DF-4093-B3FE-AC7681A301AD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33411BF7-B79E-47F1-83EF-0B29BD95DA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2DB44828-A4D9-4CE0-A07D-2A4E8E7DB3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A60B6B4-087A-4CB6-BB48-3386AB127BB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CB53CE1-90AB-4D51-8AA8-D1ED88384C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3399" y="3035628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2BA2E40-3E71-4D2D-B18D-D5A72098FDEB}"/>
                </a:ext>
              </a:extLst>
            </p:cNvPr>
            <p:cNvSpPr/>
            <p:nvPr/>
          </p:nvSpPr>
          <p:spPr>
            <a:xfrm flipH="1">
              <a:off x="1394995" y="5536368"/>
              <a:ext cx="99048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DD</a:t>
              </a:r>
              <a:r>
                <a:rPr lang="en-US" dirty="0"/>
                <a:t>=-5 V</a:t>
              </a:r>
              <a:endParaRPr lang="en-US" baseline="-25000" dirty="0"/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5115D14-E995-47EF-B603-029694A0A1A7}"/>
                </a:ext>
              </a:extLst>
            </p:cNvPr>
            <p:cNvGrpSpPr/>
            <p:nvPr/>
          </p:nvGrpSpPr>
          <p:grpSpPr>
            <a:xfrm rot="16200000">
              <a:off x="1492713" y="4363413"/>
              <a:ext cx="1669307" cy="678487"/>
              <a:chOff x="7820269" y="3417623"/>
              <a:chExt cx="2884518" cy="954646"/>
            </a:xfrm>
          </p:grpSpPr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457E1173-BDAA-470A-B958-ABE525FC357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531296" y="2717974"/>
                <a:ext cx="0" cy="142205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71E16459-AA86-40A5-9CC7-41759C0AE0B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307927" y="3024453"/>
                <a:ext cx="3689" cy="7900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E1E8F194-F07A-47C2-82F5-CBD6100DBEE5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3F7DC1B5-566F-42C0-8692-6FC05A535617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stealt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C3405243-BFF8-45E0-BAD3-A51F29EEEA23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31695AC2-3660-4E8F-9F5B-78D616E50AA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301428" y="4114953"/>
                <a:ext cx="51463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376EB56-9C80-4898-B7BC-84A16C32D7D1}"/>
                </a:ext>
              </a:extLst>
            </p:cNvPr>
            <p:cNvGrpSpPr/>
            <p:nvPr/>
          </p:nvGrpSpPr>
          <p:grpSpPr>
            <a:xfrm flipH="1">
              <a:off x="1202393" y="3216441"/>
              <a:ext cx="259953" cy="74230"/>
              <a:chOff x="1360627" y="3631962"/>
              <a:chExt cx="365760" cy="128268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16F1697E-2828-49A1-B591-90D2A669E255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607EB78A-2157-4250-BF8E-771C01C5C202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E48B0F22-E8CF-4D4D-A7E8-F7FB7C580B91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7C787DDF-563B-4273-9D43-0B6C2171E98C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8E4AEE9A-F042-464F-B6C0-E246EA990BB5}"/>
                </a:ext>
              </a:extLst>
            </p:cNvPr>
            <p:cNvSpPr/>
            <p:nvPr/>
          </p:nvSpPr>
          <p:spPr>
            <a:xfrm flipH="1">
              <a:off x="1505341" y="4325202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E856EAF9-4978-4ADC-BDF0-EB72420EDC9E}"/>
                </a:ext>
              </a:extLst>
            </p:cNvPr>
            <p:cNvCxnSpPr/>
            <p:nvPr/>
          </p:nvCxnSpPr>
          <p:spPr>
            <a:xfrm>
              <a:off x="2064273" y="3203356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9704FEEA-1C38-4C2C-89E4-7A4ADEA4F40D}"/>
                </a:ext>
              </a:extLst>
            </p:cNvPr>
            <p:cNvSpPr/>
            <p:nvPr/>
          </p:nvSpPr>
          <p:spPr>
            <a:xfrm flipH="1">
              <a:off x="1999804" y="3053667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err="1"/>
                <a:t>I</a:t>
              </a:r>
              <a:r>
                <a:rPr lang="en-US" baseline="-25000" dirty="0" err="1"/>
                <a:t>ref</a:t>
              </a:r>
              <a:endParaRPr lang="en-US" baseline="-25000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E005A16F-B4F6-42E1-BA37-231AB1C4B276}"/>
                </a:ext>
              </a:extLst>
            </p:cNvPr>
            <p:cNvSpPr/>
            <p:nvPr/>
          </p:nvSpPr>
          <p:spPr>
            <a:xfrm flipH="1">
              <a:off x="1552900" y="3971835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C1</a:t>
              </a:r>
            </a:p>
          </p:txBody>
        </p: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B8EF5185-24B8-4BB0-9B64-1FD6541EF44C}"/>
                </a:ext>
              </a:extLst>
            </p:cNvPr>
            <p:cNvCxnSpPr/>
            <p:nvPr/>
          </p:nvCxnSpPr>
          <p:spPr>
            <a:xfrm>
              <a:off x="1935323" y="4092147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E6FB5471-9256-4094-AB1B-C60DA9FCC4BD}"/>
                </a:ext>
              </a:extLst>
            </p:cNvPr>
            <p:cNvSpPr/>
            <p:nvPr/>
          </p:nvSpPr>
          <p:spPr>
            <a:xfrm flipH="1">
              <a:off x="2360095" y="4540645"/>
              <a:ext cx="42998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/>
                <a:t>I</a:t>
              </a:r>
              <a:r>
                <a:rPr lang="en-US" sz="1400" baseline="-25000" dirty="0"/>
                <a:t>B1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47433BAF-2311-4B3B-8810-C16D296583AD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511714" y="4426541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7248651E-E403-42EA-B0D2-CB0C2E0CFD8C}"/>
                </a:ext>
              </a:extLst>
            </p:cNvPr>
            <p:cNvSpPr/>
            <p:nvPr/>
          </p:nvSpPr>
          <p:spPr>
            <a:xfrm>
              <a:off x="1966212" y="4064922"/>
              <a:ext cx="57055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EB069F4B-D917-477C-9EBD-D34B9471CE00}"/>
                </a:ext>
              </a:extLst>
            </p:cNvPr>
            <p:cNvCxnSpPr/>
            <p:nvPr/>
          </p:nvCxnSpPr>
          <p:spPr>
            <a:xfrm flipH="1" flipV="1">
              <a:off x="1334992" y="3035628"/>
              <a:ext cx="661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7331EDDE-7C69-48EB-813C-688F834AD48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32370" y="3033561"/>
              <a:ext cx="2622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2" name="Content Placeholder 2">
            <a:extLst>
              <a:ext uri="{FF2B5EF4-FFF2-40B4-BE49-F238E27FC236}">
                <a16:creationId xmlns:a16="http://schemas.microsoft.com/office/drawing/2014/main" id="{E605CF7E-BE4A-4ED1-9AB4-EE2E60A0EC62}"/>
              </a:ext>
            </a:extLst>
          </p:cNvPr>
          <p:cNvSpPr txBox="1">
            <a:spLocks/>
          </p:cNvSpPr>
          <p:nvPr/>
        </p:nvSpPr>
        <p:spPr>
          <a:xfrm>
            <a:off x="4142025" y="2088650"/>
            <a:ext cx="5132114" cy="5670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Design so that </a:t>
            </a:r>
            <a:r>
              <a:rPr lang="en-US" sz="2400" i="1" dirty="0" err="1">
                <a:solidFill>
                  <a:srgbClr val="0070C0"/>
                </a:solidFill>
              </a:rPr>
              <a:t>I</a:t>
            </a:r>
            <a:r>
              <a:rPr lang="en-US" sz="2400" i="1" baseline="-25000" dirty="0" err="1">
                <a:solidFill>
                  <a:srgbClr val="0070C0"/>
                </a:solidFill>
              </a:rPr>
              <a:t>ref</a:t>
            </a:r>
            <a:r>
              <a:rPr lang="en-US" sz="2400" i="1" dirty="0">
                <a:solidFill>
                  <a:srgbClr val="0070C0"/>
                </a:solidFill>
              </a:rPr>
              <a:t> = 2 mA</a:t>
            </a:r>
          </a:p>
        </p:txBody>
      </p:sp>
      <p:sp>
        <p:nvSpPr>
          <p:cNvPr id="153" name="Content Placeholder 2">
            <a:extLst>
              <a:ext uri="{FF2B5EF4-FFF2-40B4-BE49-F238E27FC236}">
                <a16:creationId xmlns:a16="http://schemas.microsoft.com/office/drawing/2014/main" id="{32DFF3F4-73A1-4650-B2B3-1FDFE7138115}"/>
              </a:ext>
            </a:extLst>
          </p:cNvPr>
          <p:cNvSpPr txBox="1">
            <a:spLocks/>
          </p:cNvSpPr>
          <p:nvPr/>
        </p:nvSpPr>
        <p:spPr>
          <a:xfrm>
            <a:off x="4142024" y="2982649"/>
            <a:ext cx="7809027" cy="590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There is one diode drop across the base-emitter junction</a:t>
            </a:r>
          </a:p>
        </p:txBody>
      </p:sp>
      <p:sp>
        <p:nvSpPr>
          <p:cNvPr id="155" name="Content Placeholder 2">
            <a:extLst>
              <a:ext uri="{FF2B5EF4-FFF2-40B4-BE49-F238E27FC236}">
                <a16:creationId xmlns:a16="http://schemas.microsoft.com/office/drawing/2014/main" id="{8C295826-0832-4FC7-9341-44B5DED80EE1}"/>
              </a:ext>
            </a:extLst>
          </p:cNvPr>
          <p:cNvSpPr txBox="1">
            <a:spLocks/>
          </p:cNvSpPr>
          <p:nvPr/>
        </p:nvSpPr>
        <p:spPr>
          <a:xfrm>
            <a:off x="4142025" y="3872973"/>
            <a:ext cx="2710688" cy="5670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V</a:t>
            </a:r>
            <a:r>
              <a:rPr lang="en-US" sz="2400" i="1" baseline="-25000" dirty="0">
                <a:solidFill>
                  <a:srgbClr val="0070C0"/>
                </a:solidFill>
              </a:rPr>
              <a:t>B</a:t>
            </a:r>
            <a:r>
              <a:rPr lang="en-US" sz="2400" i="1" dirty="0">
                <a:solidFill>
                  <a:srgbClr val="0070C0"/>
                </a:solidFill>
              </a:rPr>
              <a:t> = -4.3 V</a:t>
            </a:r>
          </a:p>
        </p:txBody>
      </p:sp>
      <p:sp>
        <p:nvSpPr>
          <p:cNvPr id="156" name="Content Placeholder 2">
            <a:extLst>
              <a:ext uri="{FF2B5EF4-FFF2-40B4-BE49-F238E27FC236}">
                <a16:creationId xmlns:a16="http://schemas.microsoft.com/office/drawing/2014/main" id="{CA42BDB2-1C4B-4854-9B89-754ECE1310C1}"/>
              </a:ext>
            </a:extLst>
          </p:cNvPr>
          <p:cNvSpPr txBox="1">
            <a:spLocks/>
          </p:cNvSpPr>
          <p:nvPr/>
        </p:nvSpPr>
        <p:spPr>
          <a:xfrm>
            <a:off x="6844382" y="3875351"/>
            <a:ext cx="2710688" cy="5670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V</a:t>
            </a:r>
            <a:r>
              <a:rPr lang="en-US" sz="2400" i="1" baseline="-25000" dirty="0">
                <a:solidFill>
                  <a:srgbClr val="0070C0"/>
                </a:solidFill>
              </a:rPr>
              <a:t>C</a:t>
            </a:r>
            <a:r>
              <a:rPr lang="en-US" sz="2400" i="1" dirty="0">
                <a:solidFill>
                  <a:srgbClr val="0070C0"/>
                </a:solidFill>
              </a:rPr>
              <a:t> = -4.3 V</a:t>
            </a:r>
          </a:p>
        </p:txBody>
      </p:sp>
      <p:sp>
        <p:nvSpPr>
          <p:cNvPr id="157" name="Content Placeholder 2">
            <a:extLst>
              <a:ext uri="{FF2B5EF4-FFF2-40B4-BE49-F238E27FC236}">
                <a16:creationId xmlns:a16="http://schemas.microsoft.com/office/drawing/2014/main" id="{C594F355-3657-45DF-9B56-DC20C6D853B6}"/>
              </a:ext>
            </a:extLst>
          </p:cNvPr>
          <p:cNvSpPr txBox="1">
            <a:spLocks/>
          </p:cNvSpPr>
          <p:nvPr/>
        </p:nvSpPr>
        <p:spPr>
          <a:xfrm>
            <a:off x="4159427" y="4815861"/>
            <a:ext cx="3887111" cy="5670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R = 4.3 V/2 mA = 2.15 k</a:t>
            </a:r>
            <a:r>
              <a:rPr lang="el-GR" sz="2400" i="1" dirty="0">
                <a:solidFill>
                  <a:srgbClr val="0070C0"/>
                </a:solidFill>
              </a:rPr>
              <a:t>Ω</a:t>
            </a:r>
            <a:endParaRPr lang="en-US" sz="2400" i="1" dirty="0">
              <a:solidFill>
                <a:srgbClr val="0070C0"/>
              </a:solidFill>
            </a:endParaRPr>
          </a:p>
        </p:txBody>
      </p:sp>
      <p:sp>
        <p:nvSpPr>
          <p:cNvPr id="158" name="Content Placeholder 2">
            <a:extLst>
              <a:ext uri="{FF2B5EF4-FFF2-40B4-BE49-F238E27FC236}">
                <a16:creationId xmlns:a16="http://schemas.microsoft.com/office/drawing/2014/main" id="{4CF04F50-E141-46D5-B5B4-1CE6D83622DF}"/>
              </a:ext>
            </a:extLst>
          </p:cNvPr>
          <p:cNvSpPr txBox="1">
            <a:spLocks/>
          </p:cNvSpPr>
          <p:nvPr/>
        </p:nvSpPr>
        <p:spPr>
          <a:xfrm>
            <a:off x="4083194" y="5610225"/>
            <a:ext cx="7809027" cy="590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This corresponds to a standard 2% tolerance resistor</a:t>
            </a:r>
          </a:p>
        </p:txBody>
      </p:sp>
    </p:spTree>
    <p:extLst>
      <p:ext uri="{BB962C8B-B14F-4D97-AF65-F5344CB8AC3E}">
        <p14:creationId xmlns:p14="http://schemas.microsoft.com/office/powerpoint/2010/main" val="1326633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" grpId="0"/>
      <p:bldP spid="153" grpId="0"/>
      <p:bldP spid="155" grpId="0"/>
      <p:bldP spid="156" grpId="0"/>
      <p:bldP spid="157" grpId="0"/>
      <p:bldP spid="15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63193-1958-4FD7-ABE8-CA787A237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Sources</a:t>
            </a:r>
          </a:p>
        </p:txBody>
      </p: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AD1FC614-1741-4A7C-8324-7FA206276E4B}"/>
              </a:ext>
            </a:extLst>
          </p:cNvPr>
          <p:cNvGrpSpPr/>
          <p:nvPr/>
        </p:nvGrpSpPr>
        <p:grpSpPr>
          <a:xfrm>
            <a:off x="1202393" y="3033561"/>
            <a:ext cx="1587684" cy="2872139"/>
            <a:chOff x="1202393" y="3033561"/>
            <a:chExt cx="1587684" cy="287213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16EB76FE-D05A-4E7E-955E-606C625611D8}"/>
                    </a:ext>
                  </a:extLst>
                </p:cNvPr>
                <p:cNvSpPr/>
                <p:nvPr/>
              </p:nvSpPr>
              <p:spPr>
                <a:xfrm flipH="1">
                  <a:off x="1546427" y="3506019"/>
                  <a:ext cx="39177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16EB76FE-D05A-4E7E-955E-606C625611D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1546427" y="3506019"/>
                  <a:ext cx="391774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E771D65B-B3E3-4ADA-8CCC-BD6AF0E8F506}"/>
                </a:ext>
              </a:extLst>
            </p:cNvPr>
            <p:cNvCxnSpPr/>
            <p:nvPr/>
          </p:nvCxnSpPr>
          <p:spPr>
            <a:xfrm flipH="1" flipV="1">
              <a:off x="1988123" y="4092147"/>
              <a:ext cx="661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6C8D9DA9-B39C-4B83-89C8-0ABC74A8568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649630" y="4078491"/>
              <a:ext cx="2622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79AEC5C-929C-4E42-A041-54E6C21EB8F0}"/>
                </a:ext>
              </a:extLst>
            </p:cNvPr>
            <p:cNvGrpSpPr/>
            <p:nvPr/>
          </p:nvGrpSpPr>
          <p:grpSpPr>
            <a:xfrm flipH="1">
              <a:off x="1890238" y="3492828"/>
              <a:ext cx="211942" cy="382524"/>
              <a:chOff x="4147623" y="3602364"/>
              <a:chExt cx="297702" cy="797860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D34790E7-018F-4E13-9D28-86C1D8D1B591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00E96751-19D5-4D28-82F3-3B3ABC9A38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F5EFDEA7-9D64-4D91-AFA1-4C9F3BC4B4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8FA94AD2-6CA3-41E2-B91E-D8E2FB03A39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447E91FF-CF3D-46D8-9A23-C366D3FB4D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EAD3484A-F777-4187-ADC6-662A3C592D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B4262A06-E4DF-4093-B3FE-AC7681A301AD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33411BF7-B79E-47F1-83EF-0B29BD95DA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2DB44828-A4D9-4CE0-A07D-2A4E8E7DB3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A60B6B4-087A-4CB6-BB48-3386AB127BB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CB53CE1-90AB-4D51-8AA8-D1ED88384C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3399" y="3035628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2BA2E40-3E71-4D2D-B18D-D5A72098FDEB}"/>
                </a:ext>
              </a:extLst>
            </p:cNvPr>
            <p:cNvSpPr/>
            <p:nvPr/>
          </p:nvSpPr>
          <p:spPr>
            <a:xfrm flipH="1">
              <a:off x="1394995" y="5536368"/>
              <a:ext cx="99048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DD</a:t>
              </a:r>
              <a:r>
                <a:rPr lang="en-US" dirty="0"/>
                <a:t>=-5 V</a:t>
              </a:r>
              <a:endParaRPr lang="en-US" baseline="-25000" dirty="0"/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5115D14-E995-47EF-B603-029694A0A1A7}"/>
                </a:ext>
              </a:extLst>
            </p:cNvPr>
            <p:cNvGrpSpPr/>
            <p:nvPr/>
          </p:nvGrpSpPr>
          <p:grpSpPr>
            <a:xfrm rot="16200000">
              <a:off x="1492713" y="4363413"/>
              <a:ext cx="1669307" cy="678487"/>
              <a:chOff x="7820269" y="3417623"/>
              <a:chExt cx="2884518" cy="954646"/>
            </a:xfrm>
          </p:grpSpPr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457E1173-BDAA-470A-B958-ABE525FC357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531296" y="2717974"/>
                <a:ext cx="0" cy="142205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71E16459-AA86-40A5-9CC7-41759C0AE0B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307927" y="3024453"/>
                <a:ext cx="3689" cy="7900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E1E8F194-F07A-47C2-82F5-CBD6100DBEE5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3F7DC1B5-566F-42C0-8692-6FC05A535617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stealt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C3405243-BFF8-45E0-BAD3-A51F29EEEA23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31695AC2-3660-4E8F-9F5B-78D616E50AA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301428" y="4114953"/>
                <a:ext cx="51463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376EB56-9C80-4898-B7BC-84A16C32D7D1}"/>
                </a:ext>
              </a:extLst>
            </p:cNvPr>
            <p:cNvGrpSpPr/>
            <p:nvPr/>
          </p:nvGrpSpPr>
          <p:grpSpPr>
            <a:xfrm flipH="1">
              <a:off x="1202393" y="3216441"/>
              <a:ext cx="259953" cy="74230"/>
              <a:chOff x="1360627" y="3631962"/>
              <a:chExt cx="365760" cy="128268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16F1697E-2828-49A1-B591-90D2A669E255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607EB78A-2157-4250-BF8E-771C01C5C202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E48B0F22-E8CF-4D4D-A7E8-F7FB7C580B91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7C787DDF-563B-4273-9D43-0B6C2171E98C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8E4AEE9A-F042-464F-B6C0-E246EA990BB5}"/>
                </a:ext>
              </a:extLst>
            </p:cNvPr>
            <p:cNvSpPr/>
            <p:nvPr/>
          </p:nvSpPr>
          <p:spPr>
            <a:xfrm flipH="1">
              <a:off x="1505341" y="4325202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E856EAF9-4978-4ADC-BDF0-EB72420EDC9E}"/>
                </a:ext>
              </a:extLst>
            </p:cNvPr>
            <p:cNvCxnSpPr/>
            <p:nvPr/>
          </p:nvCxnSpPr>
          <p:spPr>
            <a:xfrm>
              <a:off x="2064273" y="3203356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9704FEEA-1C38-4C2C-89E4-7A4ADEA4F40D}"/>
                </a:ext>
              </a:extLst>
            </p:cNvPr>
            <p:cNvSpPr/>
            <p:nvPr/>
          </p:nvSpPr>
          <p:spPr>
            <a:xfrm flipH="1">
              <a:off x="1999804" y="3053667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err="1"/>
                <a:t>I</a:t>
              </a:r>
              <a:r>
                <a:rPr lang="en-US" baseline="-25000" dirty="0" err="1"/>
                <a:t>ref</a:t>
              </a:r>
              <a:endParaRPr lang="en-US" baseline="-25000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E005A16F-B4F6-42E1-BA37-231AB1C4B276}"/>
                </a:ext>
              </a:extLst>
            </p:cNvPr>
            <p:cNvSpPr/>
            <p:nvPr/>
          </p:nvSpPr>
          <p:spPr>
            <a:xfrm flipH="1">
              <a:off x="1552900" y="3971835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C1</a:t>
              </a:r>
            </a:p>
          </p:txBody>
        </p: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B8EF5185-24B8-4BB0-9B64-1FD6541EF44C}"/>
                </a:ext>
              </a:extLst>
            </p:cNvPr>
            <p:cNvCxnSpPr/>
            <p:nvPr/>
          </p:nvCxnSpPr>
          <p:spPr>
            <a:xfrm>
              <a:off x="1935323" y="4092147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E6FB5471-9256-4094-AB1B-C60DA9FCC4BD}"/>
                </a:ext>
              </a:extLst>
            </p:cNvPr>
            <p:cNvSpPr/>
            <p:nvPr/>
          </p:nvSpPr>
          <p:spPr>
            <a:xfrm flipH="1">
              <a:off x="2360095" y="4540645"/>
              <a:ext cx="42998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/>
                <a:t>I</a:t>
              </a:r>
              <a:r>
                <a:rPr lang="en-US" sz="1400" baseline="-25000" dirty="0"/>
                <a:t>B1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47433BAF-2311-4B3B-8810-C16D296583AD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511714" y="4426541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7248651E-E403-42EA-B0D2-CB0C2E0CFD8C}"/>
                </a:ext>
              </a:extLst>
            </p:cNvPr>
            <p:cNvSpPr/>
            <p:nvPr/>
          </p:nvSpPr>
          <p:spPr>
            <a:xfrm>
              <a:off x="1966212" y="4064922"/>
              <a:ext cx="57055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EB069F4B-D917-477C-9EBD-D34B9471CE00}"/>
                </a:ext>
              </a:extLst>
            </p:cNvPr>
            <p:cNvCxnSpPr/>
            <p:nvPr/>
          </p:nvCxnSpPr>
          <p:spPr>
            <a:xfrm flipH="1" flipV="1">
              <a:off x="1334992" y="3035628"/>
              <a:ext cx="661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7331EDDE-7C69-48EB-813C-688F834AD48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32370" y="3033561"/>
              <a:ext cx="2622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2" name="Content Placeholder 2">
            <a:extLst>
              <a:ext uri="{FF2B5EF4-FFF2-40B4-BE49-F238E27FC236}">
                <a16:creationId xmlns:a16="http://schemas.microsoft.com/office/drawing/2014/main" id="{E605CF7E-BE4A-4ED1-9AB4-EE2E60A0EC62}"/>
              </a:ext>
            </a:extLst>
          </p:cNvPr>
          <p:cNvSpPr txBox="1">
            <a:spLocks/>
          </p:cNvSpPr>
          <p:nvPr/>
        </p:nvSpPr>
        <p:spPr>
          <a:xfrm>
            <a:off x="3581049" y="1576738"/>
            <a:ext cx="6221711" cy="5670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We designed for a reference current of 2 mA</a:t>
            </a:r>
          </a:p>
        </p:txBody>
      </p:sp>
      <p:sp>
        <p:nvSpPr>
          <p:cNvPr id="153" name="Content Placeholder 2">
            <a:extLst>
              <a:ext uri="{FF2B5EF4-FFF2-40B4-BE49-F238E27FC236}">
                <a16:creationId xmlns:a16="http://schemas.microsoft.com/office/drawing/2014/main" id="{32DFF3F4-73A1-4650-B2B3-1FDFE7138115}"/>
              </a:ext>
            </a:extLst>
          </p:cNvPr>
          <p:cNvSpPr txBox="1">
            <a:spLocks/>
          </p:cNvSpPr>
          <p:nvPr/>
        </p:nvSpPr>
        <p:spPr>
          <a:xfrm>
            <a:off x="3581050" y="2158090"/>
            <a:ext cx="8610950" cy="590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We used 0.7 V as one diode drop across the base-emitter junction</a:t>
            </a:r>
          </a:p>
        </p:txBody>
      </p:sp>
      <p:sp>
        <p:nvSpPr>
          <p:cNvPr id="155" name="Content Placeholder 2">
            <a:extLst>
              <a:ext uri="{FF2B5EF4-FFF2-40B4-BE49-F238E27FC236}">
                <a16:creationId xmlns:a16="http://schemas.microsoft.com/office/drawing/2014/main" id="{8C295826-0832-4FC7-9341-44B5DED80EE1}"/>
              </a:ext>
            </a:extLst>
          </p:cNvPr>
          <p:cNvSpPr txBox="1">
            <a:spLocks/>
          </p:cNvSpPr>
          <p:nvPr/>
        </p:nvSpPr>
        <p:spPr>
          <a:xfrm>
            <a:off x="3625993" y="2705507"/>
            <a:ext cx="4361714" cy="5670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(semi-ideal model of the diode)</a:t>
            </a:r>
          </a:p>
        </p:txBody>
      </p:sp>
      <p:sp>
        <p:nvSpPr>
          <p:cNvPr id="156" name="Content Placeholder 2">
            <a:extLst>
              <a:ext uri="{FF2B5EF4-FFF2-40B4-BE49-F238E27FC236}">
                <a16:creationId xmlns:a16="http://schemas.microsoft.com/office/drawing/2014/main" id="{CA42BDB2-1C4B-4854-9B89-754ECE1310C1}"/>
              </a:ext>
            </a:extLst>
          </p:cNvPr>
          <p:cNvSpPr txBox="1">
            <a:spLocks/>
          </p:cNvSpPr>
          <p:nvPr/>
        </p:nvSpPr>
        <p:spPr>
          <a:xfrm>
            <a:off x="5806850" y="3783222"/>
            <a:ext cx="2710688" cy="5670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V</a:t>
            </a:r>
            <a:r>
              <a:rPr lang="en-US" sz="2400" i="1" baseline="-25000" dirty="0">
                <a:solidFill>
                  <a:srgbClr val="0070C0"/>
                </a:solidFill>
              </a:rPr>
              <a:t>BE</a:t>
            </a:r>
            <a:r>
              <a:rPr lang="en-US" sz="2400" i="1" dirty="0">
                <a:solidFill>
                  <a:srgbClr val="0070C0"/>
                </a:solidFill>
              </a:rPr>
              <a:t> = 0.614 V</a:t>
            </a:r>
          </a:p>
        </p:txBody>
      </p:sp>
      <p:sp>
        <p:nvSpPr>
          <p:cNvPr id="157" name="Content Placeholder 2">
            <a:extLst>
              <a:ext uri="{FF2B5EF4-FFF2-40B4-BE49-F238E27FC236}">
                <a16:creationId xmlns:a16="http://schemas.microsoft.com/office/drawing/2014/main" id="{C594F355-3657-45DF-9B56-DC20C6D853B6}"/>
              </a:ext>
            </a:extLst>
          </p:cNvPr>
          <p:cNvSpPr txBox="1">
            <a:spLocks/>
          </p:cNvSpPr>
          <p:nvPr/>
        </p:nvSpPr>
        <p:spPr>
          <a:xfrm>
            <a:off x="3598452" y="5622172"/>
            <a:ext cx="3887111" cy="5670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 err="1">
                <a:solidFill>
                  <a:srgbClr val="0070C0"/>
                </a:solidFill>
              </a:rPr>
              <a:t>I</a:t>
            </a:r>
            <a:r>
              <a:rPr lang="en-US" sz="2400" i="1" baseline="-25000" dirty="0" err="1">
                <a:solidFill>
                  <a:srgbClr val="0070C0"/>
                </a:solidFill>
              </a:rPr>
              <a:t>ref</a:t>
            </a:r>
            <a:r>
              <a:rPr lang="en-US" sz="2400" i="1" dirty="0">
                <a:solidFill>
                  <a:srgbClr val="0070C0"/>
                </a:solidFill>
              </a:rPr>
              <a:t> = 4.386 V/ 2.15 k</a:t>
            </a:r>
            <a:r>
              <a:rPr lang="el-GR" sz="2400" i="1" dirty="0">
                <a:solidFill>
                  <a:srgbClr val="0070C0"/>
                </a:solidFill>
              </a:rPr>
              <a:t>Ω </a:t>
            </a:r>
            <a:r>
              <a:rPr lang="en-US" sz="2400" i="1" dirty="0">
                <a:solidFill>
                  <a:srgbClr val="0070C0"/>
                </a:solidFill>
              </a:rPr>
              <a:t>= 2.04 mA</a:t>
            </a:r>
          </a:p>
        </p:txBody>
      </p:sp>
      <p:sp>
        <p:nvSpPr>
          <p:cNvPr id="158" name="Content Placeholder 2">
            <a:extLst>
              <a:ext uri="{FF2B5EF4-FFF2-40B4-BE49-F238E27FC236}">
                <a16:creationId xmlns:a16="http://schemas.microsoft.com/office/drawing/2014/main" id="{4CF04F50-E141-46D5-B5B4-1CE6D83622DF}"/>
              </a:ext>
            </a:extLst>
          </p:cNvPr>
          <p:cNvSpPr txBox="1">
            <a:spLocks/>
          </p:cNvSpPr>
          <p:nvPr/>
        </p:nvSpPr>
        <p:spPr>
          <a:xfrm>
            <a:off x="3625993" y="4381619"/>
            <a:ext cx="7809027" cy="590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Compensating for this would require R = 2.19 k</a:t>
            </a:r>
            <a:r>
              <a:rPr lang="el-GR" sz="2400" i="1" dirty="0">
                <a:solidFill>
                  <a:srgbClr val="0070C0"/>
                </a:solidFill>
              </a:rPr>
              <a:t>Ω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DDA92CC8-EAC9-4510-95E6-03BA6621D5E3}"/>
              </a:ext>
            </a:extLst>
          </p:cNvPr>
          <p:cNvSpPr txBox="1">
            <a:spLocks/>
          </p:cNvSpPr>
          <p:nvPr/>
        </p:nvSpPr>
        <p:spPr>
          <a:xfrm>
            <a:off x="3625993" y="3258071"/>
            <a:ext cx="8134530" cy="8420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The Shockley equation for the diode shows a slightly different diode drop</a:t>
            </a:r>
          </a:p>
        </p:txBody>
      </p:sp>
      <p:sp>
        <p:nvSpPr>
          <p:cNvPr id="51" name="Content Placeholder 2">
            <a:extLst>
              <a:ext uri="{FF2B5EF4-FFF2-40B4-BE49-F238E27FC236}">
                <a16:creationId xmlns:a16="http://schemas.microsoft.com/office/drawing/2014/main" id="{73424096-3A6C-47B0-9F59-1D151F6DCEDF}"/>
              </a:ext>
            </a:extLst>
          </p:cNvPr>
          <p:cNvSpPr txBox="1">
            <a:spLocks/>
          </p:cNvSpPr>
          <p:nvPr/>
        </p:nvSpPr>
        <p:spPr>
          <a:xfrm>
            <a:off x="3581050" y="4972568"/>
            <a:ext cx="7809027" cy="590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R = 2.15 k</a:t>
            </a:r>
            <a:r>
              <a:rPr lang="el-GR" sz="2400" i="1" dirty="0">
                <a:solidFill>
                  <a:srgbClr val="0070C0"/>
                </a:solidFill>
              </a:rPr>
              <a:t>Ω</a:t>
            </a:r>
            <a:r>
              <a:rPr lang="en-US" sz="2400" i="1" dirty="0">
                <a:solidFill>
                  <a:srgbClr val="0070C0"/>
                </a:solidFill>
              </a:rPr>
              <a:t> is still the closest 2% tolerance resistor </a:t>
            </a:r>
          </a:p>
        </p:txBody>
      </p:sp>
      <p:sp>
        <p:nvSpPr>
          <p:cNvPr id="58" name="Content Placeholder 2">
            <a:extLst>
              <a:ext uri="{FF2B5EF4-FFF2-40B4-BE49-F238E27FC236}">
                <a16:creationId xmlns:a16="http://schemas.microsoft.com/office/drawing/2014/main" id="{454E9F81-8890-4DE6-BBA7-AF3336F66040}"/>
              </a:ext>
            </a:extLst>
          </p:cNvPr>
          <p:cNvSpPr txBox="1">
            <a:spLocks/>
          </p:cNvSpPr>
          <p:nvPr/>
        </p:nvSpPr>
        <p:spPr>
          <a:xfrm>
            <a:off x="8042354" y="5587412"/>
            <a:ext cx="2357009" cy="462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I</a:t>
            </a:r>
            <a:r>
              <a:rPr lang="en-US" sz="2400" i="1" baseline="-25000" dirty="0">
                <a:solidFill>
                  <a:srgbClr val="0070C0"/>
                </a:solidFill>
              </a:rPr>
              <a:t>C</a:t>
            </a:r>
            <a:r>
              <a:rPr lang="en-US" sz="2400" i="1" dirty="0">
                <a:solidFill>
                  <a:srgbClr val="0070C0"/>
                </a:solidFill>
              </a:rPr>
              <a:t> = </a:t>
            </a:r>
            <a:r>
              <a:rPr lang="en-US" sz="2400" i="1" dirty="0" err="1">
                <a:solidFill>
                  <a:srgbClr val="0070C0"/>
                </a:solidFill>
              </a:rPr>
              <a:t>I</a:t>
            </a:r>
            <a:r>
              <a:rPr lang="en-US" sz="2400" i="1" baseline="-25000" dirty="0" err="1">
                <a:solidFill>
                  <a:srgbClr val="0070C0"/>
                </a:solidFill>
              </a:rPr>
              <a:t>ref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i="1" dirty="0">
                <a:solidFill>
                  <a:srgbClr val="0070C0"/>
                </a:solidFill>
              </a:rPr>
              <a:t>/ (</a:t>
            </a:r>
            <a:r>
              <a:rPr lang="el-GR" sz="2400" dirty="0">
                <a:solidFill>
                  <a:srgbClr val="0070C0"/>
                </a:solidFill>
              </a:rPr>
              <a:t>β </a:t>
            </a:r>
            <a:r>
              <a:rPr lang="en-US" sz="2400" i="1" dirty="0">
                <a:solidFill>
                  <a:srgbClr val="0070C0"/>
                </a:solidFill>
              </a:rPr>
              <a:t>+1)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7D841149-CAEB-443B-87D2-C268644D3A45}"/>
              </a:ext>
            </a:extLst>
          </p:cNvPr>
          <p:cNvSpPr txBox="1">
            <a:spLocks/>
          </p:cNvSpPr>
          <p:nvPr/>
        </p:nvSpPr>
        <p:spPr>
          <a:xfrm>
            <a:off x="10136089" y="5561442"/>
            <a:ext cx="1640130" cy="5670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≈ 2.02 mA</a:t>
            </a:r>
          </a:p>
        </p:txBody>
      </p: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6962C352-EC98-41CB-868D-18833B7FA247}"/>
              </a:ext>
            </a:extLst>
          </p:cNvPr>
          <p:cNvSpPr txBox="1">
            <a:spLocks/>
          </p:cNvSpPr>
          <p:nvPr/>
        </p:nvSpPr>
        <p:spPr>
          <a:xfrm>
            <a:off x="10236646" y="6128497"/>
            <a:ext cx="1439015" cy="5670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If </a:t>
            </a:r>
            <a:r>
              <a:rPr lang="el-GR" sz="2400" dirty="0">
                <a:solidFill>
                  <a:srgbClr val="7030A0"/>
                </a:solidFill>
              </a:rPr>
              <a:t>β</a:t>
            </a:r>
            <a:r>
              <a:rPr lang="en-US" sz="2400" dirty="0">
                <a:solidFill>
                  <a:srgbClr val="7030A0"/>
                </a:solidFill>
              </a:rPr>
              <a:t> = 100</a:t>
            </a:r>
            <a:endParaRPr lang="en-US" sz="2400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77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" grpId="0"/>
      <p:bldP spid="153" grpId="0"/>
      <p:bldP spid="155" grpId="0"/>
      <p:bldP spid="156" grpId="0"/>
      <p:bldP spid="157" grpId="0"/>
      <p:bldP spid="158" grpId="0"/>
      <p:bldP spid="48" grpId="0"/>
      <p:bldP spid="51" grpId="0"/>
      <p:bldP spid="58" grpId="0"/>
      <p:bldP spid="59" grpId="0"/>
      <p:bldP spid="6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63193-1958-4FD7-ABE8-CA787A237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Mirrors</a:t>
            </a:r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FF1E7D4D-1252-47AE-9854-84294D6E7536}"/>
              </a:ext>
            </a:extLst>
          </p:cNvPr>
          <p:cNvGrpSpPr/>
          <p:nvPr/>
        </p:nvGrpSpPr>
        <p:grpSpPr>
          <a:xfrm>
            <a:off x="1988123" y="3742108"/>
            <a:ext cx="1932907" cy="1416839"/>
            <a:chOff x="2025831" y="3053952"/>
            <a:chExt cx="1932907" cy="1416839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C37A0420-0CF9-4C96-A4A5-62AFDC0D64FD}"/>
                </a:ext>
              </a:extLst>
            </p:cNvPr>
            <p:cNvGrpSpPr/>
            <p:nvPr/>
          </p:nvGrpSpPr>
          <p:grpSpPr>
            <a:xfrm>
              <a:off x="2025831" y="3053952"/>
              <a:ext cx="1932907" cy="1416839"/>
              <a:chOff x="2025831" y="3053952"/>
              <a:chExt cx="1932907" cy="1416839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0058BD70-1B9B-4069-806B-6C50F03AB907}"/>
                  </a:ext>
                </a:extLst>
              </p:cNvPr>
              <p:cNvGrpSpPr/>
              <p:nvPr/>
            </p:nvGrpSpPr>
            <p:grpSpPr>
              <a:xfrm rot="5400000" flipH="1">
                <a:off x="2475358" y="3245501"/>
                <a:ext cx="1303547" cy="1139524"/>
                <a:chOff x="8452293" y="3417623"/>
                <a:chExt cx="2252494" cy="1603336"/>
              </a:xfrm>
            </p:grpSpPr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AB58FEBD-5E12-44B5-9A32-EC89A55AC0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7308" y="3033986"/>
                  <a:ext cx="0" cy="79002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0DB74D73-F2AD-43E4-BFA3-EA827F2B94A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0307927" y="3024453"/>
                  <a:ext cx="3689" cy="79003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C91A3DDB-476F-4F62-A520-A3B46DC72462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Arrow Connector 76">
                  <a:extLst>
                    <a:ext uri="{FF2B5EF4-FFF2-40B4-BE49-F238E27FC236}">
                      <a16:creationId xmlns:a16="http://schemas.microsoft.com/office/drawing/2014/main" id="{7C4AEB53-476A-4743-9365-0C20E9321143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2E452479-63CF-4E4E-8312-2F35EF44EE40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617EB9F7-9EEC-4E70-BCDE-45F1552941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8951518" y="4441998"/>
                  <a:ext cx="115792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3EAE4E34-3E0B-4C0B-B753-E3DC857E38B3}"/>
                  </a:ext>
                </a:extLst>
              </p:cNvPr>
              <p:cNvSpPr/>
              <p:nvPr/>
            </p:nvSpPr>
            <p:spPr>
              <a:xfrm>
                <a:off x="3539889" y="3606722"/>
                <a:ext cx="41884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6F64A120-6968-44E3-9810-B4BF80393666}"/>
                  </a:ext>
                </a:extLst>
              </p:cNvPr>
              <p:cNvSpPr/>
              <p:nvPr/>
            </p:nvSpPr>
            <p:spPr>
              <a:xfrm>
                <a:off x="3214913" y="3053952"/>
                <a:ext cx="42998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C2</a:t>
                </a:r>
              </a:p>
            </p:txBody>
          </p: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42D59650-6CC8-4B99-ADCB-07CA32B7CF1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570173" y="3163490"/>
                <a:ext cx="0" cy="289472"/>
              </a:xfrm>
              <a:prstGeom prst="straightConnector1">
                <a:avLst/>
              </a:prstGeom>
              <a:ln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5C6BC2EC-FBC7-4C30-9869-AB5029EDB45D}"/>
                  </a:ext>
                </a:extLst>
              </p:cNvPr>
              <p:cNvSpPr/>
              <p:nvPr/>
            </p:nvSpPr>
            <p:spPr>
              <a:xfrm>
                <a:off x="2941872" y="3855947"/>
                <a:ext cx="429982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/>
                  <a:t>I</a:t>
                </a:r>
                <a:r>
                  <a:rPr lang="en-US" sz="1400" baseline="-25000" dirty="0"/>
                  <a:t>B2</a:t>
                </a:r>
              </a:p>
            </p:txBody>
          </p:sp>
          <p:cxnSp>
            <p:nvCxnSpPr>
              <p:cNvPr id="92" name="Straight Arrow Connector 91">
                <a:extLst>
                  <a:ext uri="{FF2B5EF4-FFF2-40B4-BE49-F238E27FC236}">
                    <a16:creationId xmlns:a16="http://schemas.microsoft.com/office/drawing/2014/main" id="{2E241581-BA6E-4386-9027-49508213DCEF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3123344" y="3751882"/>
                <a:ext cx="0" cy="289472"/>
              </a:xfrm>
              <a:prstGeom prst="straightConnector1">
                <a:avLst/>
              </a:prstGeom>
              <a:ln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F29E350D-B8A2-46D8-8906-3E0BA45E9462}"/>
                  </a:ext>
                </a:extLst>
              </p:cNvPr>
              <p:cNvCxnSpPr/>
              <p:nvPr/>
            </p:nvCxnSpPr>
            <p:spPr>
              <a:xfrm flipH="1" flipV="1">
                <a:off x="2025831" y="4470791"/>
                <a:ext cx="16642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76494D7E-B938-477E-80AB-B437DDEA717E}"/>
                </a:ext>
              </a:extLst>
            </p:cNvPr>
            <p:cNvSpPr/>
            <p:nvPr/>
          </p:nvSpPr>
          <p:spPr>
            <a:xfrm>
              <a:off x="2665630" y="3809401"/>
              <a:ext cx="57055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AD1FC614-1741-4A7C-8324-7FA206276E4B}"/>
              </a:ext>
            </a:extLst>
          </p:cNvPr>
          <p:cNvGrpSpPr/>
          <p:nvPr/>
        </p:nvGrpSpPr>
        <p:grpSpPr>
          <a:xfrm>
            <a:off x="485411" y="3033561"/>
            <a:ext cx="2304666" cy="2872139"/>
            <a:chOff x="485411" y="3033561"/>
            <a:chExt cx="2304666" cy="287213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16EB76FE-D05A-4E7E-955E-606C625611D8}"/>
                    </a:ext>
                  </a:extLst>
                </p:cNvPr>
                <p:cNvSpPr/>
                <p:nvPr/>
              </p:nvSpPr>
              <p:spPr>
                <a:xfrm flipH="1">
                  <a:off x="485411" y="3515180"/>
                  <a:ext cx="146097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=2.15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16EB76FE-D05A-4E7E-955E-606C625611D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485411" y="3515180"/>
                  <a:ext cx="146097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E771D65B-B3E3-4ADA-8CCC-BD6AF0E8F506}"/>
                </a:ext>
              </a:extLst>
            </p:cNvPr>
            <p:cNvCxnSpPr/>
            <p:nvPr/>
          </p:nvCxnSpPr>
          <p:spPr>
            <a:xfrm flipH="1" flipV="1">
              <a:off x="1988123" y="4092147"/>
              <a:ext cx="661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6C8D9DA9-B39C-4B83-89C8-0ABC74A8568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649630" y="4078491"/>
              <a:ext cx="2622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79AEC5C-929C-4E42-A041-54E6C21EB8F0}"/>
                </a:ext>
              </a:extLst>
            </p:cNvPr>
            <p:cNvGrpSpPr/>
            <p:nvPr/>
          </p:nvGrpSpPr>
          <p:grpSpPr>
            <a:xfrm flipH="1">
              <a:off x="1890238" y="3492828"/>
              <a:ext cx="211942" cy="382524"/>
              <a:chOff x="4147623" y="3602364"/>
              <a:chExt cx="297702" cy="797860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D34790E7-018F-4E13-9D28-86C1D8D1B591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00E96751-19D5-4D28-82F3-3B3ABC9A38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F5EFDEA7-9D64-4D91-AFA1-4C9F3BC4B4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8FA94AD2-6CA3-41E2-B91E-D8E2FB03A39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447E91FF-CF3D-46D8-9A23-C366D3FB4D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EAD3484A-F777-4187-ADC6-662A3C592D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B4262A06-E4DF-4093-B3FE-AC7681A301AD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33411BF7-B79E-47F1-83EF-0B29BD95DA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2DB44828-A4D9-4CE0-A07D-2A4E8E7DB3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A60B6B4-087A-4CB6-BB48-3386AB127BB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CB53CE1-90AB-4D51-8AA8-D1ED88384C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3399" y="3035628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2BA2E40-3E71-4D2D-B18D-D5A72098FDEB}"/>
                </a:ext>
              </a:extLst>
            </p:cNvPr>
            <p:cNvSpPr/>
            <p:nvPr/>
          </p:nvSpPr>
          <p:spPr>
            <a:xfrm flipH="1">
              <a:off x="1394995" y="5536368"/>
              <a:ext cx="99048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DD</a:t>
              </a:r>
              <a:r>
                <a:rPr lang="en-US" dirty="0"/>
                <a:t>=-5 V</a:t>
              </a:r>
              <a:endParaRPr lang="en-US" baseline="-25000" dirty="0"/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5115D14-E995-47EF-B603-029694A0A1A7}"/>
                </a:ext>
              </a:extLst>
            </p:cNvPr>
            <p:cNvGrpSpPr/>
            <p:nvPr/>
          </p:nvGrpSpPr>
          <p:grpSpPr>
            <a:xfrm rot="16200000">
              <a:off x="1492713" y="4363413"/>
              <a:ext cx="1669307" cy="678487"/>
              <a:chOff x="7820269" y="3417623"/>
              <a:chExt cx="2884518" cy="954646"/>
            </a:xfrm>
          </p:grpSpPr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457E1173-BDAA-470A-B958-ABE525FC357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531296" y="2717974"/>
                <a:ext cx="0" cy="142205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71E16459-AA86-40A5-9CC7-41759C0AE0B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307927" y="3024453"/>
                <a:ext cx="3689" cy="7900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E1E8F194-F07A-47C2-82F5-CBD6100DBEE5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3F7DC1B5-566F-42C0-8692-6FC05A535617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stealt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C3405243-BFF8-45E0-BAD3-A51F29EEEA23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31695AC2-3660-4E8F-9F5B-78D616E50AA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301428" y="4114953"/>
                <a:ext cx="51463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376EB56-9C80-4898-B7BC-84A16C32D7D1}"/>
                </a:ext>
              </a:extLst>
            </p:cNvPr>
            <p:cNvGrpSpPr/>
            <p:nvPr/>
          </p:nvGrpSpPr>
          <p:grpSpPr>
            <a:xfrm flipH="1">
              <a:off x="1202393" y="3216441"/>
              <a:ext cx="259953" cy="74230"/>
              <a:chOff x="1360627" y="3631962"/>
              <a:chExt cx="365760" cy="128268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16F1697E-2828-49A1-B591-90D2A669E255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607EB78A-2157-4250-BF8E-771C01C5C202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E48B0F22-E8CF-4D4D-A7E8-F7FB7C580B91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7C787DDF-563B-4273-9D43-0B6C2171E98C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8E4AEE9A-F042-464F-B6C0-E246EA990BB5}"/>
                </a:ext>
              </a:extLst>
            </p:cNvPr>
            <p:cNvSpPr/>
            <p:nvPr/>
          </p:nvSpPr>
          <p:spPr>
            <a:xfrm flipH="1">
              <a:off x="1505341" y="4325202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E856EAF9-4978-4ADC-BDF0-EB72420EDC9E}"/>
                </a:ext>
              </a:extLst>
            </p:cNvPr>
            <p:cNvCxnSpPr/>
            <p:nvPr/>
          </p:nvCxnSpPr>
          <p:spPr>
            <a:xfrm>
              <a:off x="2064273" y="3203356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9704FEEA-1C38-4C2C-89E4-7A4ADEA4F40D}"/>
                </a:ext>
              </a:extLst>
            </p:cNvPr>
            <p:cNvSpPr/>
            <p:nvPr/>
          </p:nvSpPr>
          <p:spPr>
            <a:xfrm flipH="1">
              <a:off x="1999804" y="3053667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err="1"/>
                <a:t>I</a:t>
              </a:r>
              <a:r>
                <a:rPr lang="en-US" baseline="-25000" dirty="0" err="1"/>
                <a:t>ref</a:t>
              </a:r>
              <a:endParaRPr lang="en-US" baseline="-25000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E005A16F-B4F6-42E1-BA37-231AB1C4B276}"/>
                </a:ext>
              </a:extLst>
            </p:cNvPr>
            <p:cNvSpPr/>
            <p:nvPr/>
          </p:nvSpPr>
          <p:spPr>
            <a:xfrm flipH="1">
              <a:off x="1552900" y="3971835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C1</a:t>
              </a:r>
            </a:p>
          </p:txBody>
        </p: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B8EF5185-24B8-4BB0-9B64-1FD6541EF44C}"/>
                </a:ext>
              </a:extLst>
            </p:cNvPr>
            <p:cNvCxnSpPr/>
            <p:nvPr/>
          </p:nvCxnSpPr>
          <p:spPr>
            <a:xfrm>
              <a:off x="1935323" y="4092147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E6FB5471-9256-4094-AB1B-C60DA9FCC4BD}"/>
                </a:ext>
              </a:extLst>
            </p:cNvPr>
            <p:cNvSpPr/>
            <p:nvPr/>
          </p:nvSpPr>
          <p:spPr>
            <a:xfrm flipH="1">
              <a:off x="2360095" y="4540645"/>
              <a:ext cx="42998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/>
                <a:t>I</a:t>
              </a:r>
              <a:r>
                <a:rPr lang="en-US" sz="1400" baseline="-25000" dirty="0"/>
                <a:t>B1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47433BAF-2311-4B3B-8810-C16D296583AD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511714" y="4426541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7248651E-E403-42EA-B0D2-CB0C2E0CFD8C}"/>
                </a:ext>
              </a:extLst>
            </p:cNvPr>
            <p:cNvSpPr/>
            <p:nvPr/>
          </p:nvSpPr>
          <p:spPr>
            <a:xfrm>
              <a:off x="1966212" y="4064922"/>
              <a:ext cx="57055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EB069F4B-D917-477C-9EBD-D34B9471CE00}"/>
                </a:ext>
              </a:extLst>
            </p:cNvPr>
            <p:cNvCxnSpPr/>
            <p:nvPr/>
          </p:nvCxnSpPr>
          <p:spPr>
            <a:xfrm flipH="1" flipV="1">
              <a:off x="1334992" y="3035628"/>
              <a:ext cx="661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7331EDDE-7C69-48EB-813C-688F834AD48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32370" y="3033561"/>
              <a:ext cx="2622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1" name="Content Placeholder 2">
            <a:extLst>
              <a:ext uri="{FF2B5EF4-FFF2-40B4-BE49-F238E27FC236}">
                <a16:creationId xmlns:a16="http://schemas.microsoft.com/office/drawing/2014/main" id="{D7C0C1E0-42A0-4667-BA6D-3034B953B9A8}"/>
              </a:ext>
            </a:extLst>
          </p:cNvPr>
          <p:cNvSpPr txBox="1">
            <a:spLocks/>
          </p:cNvSpPr>
          <p:nvPr/>
        </p:nvSpPr>
        <p:spPr>
          <a:xfrm>
            <a:off x="5030411" y="1516523"/>
            <a:ext cx="6221711" cy="845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If the transistor Q</a:t>
            </a:r>
            <a:r>
              <a:rPr lang="en-US" sz="2400" i="1" baseline="-25000" dirty="0">
                <a:solidFill>
                  <a:srgbClr val="0070C0"/>
                </a:solidFill>
              </a:rPr>
              <a:t>2</a:t>
            </a:r>
            <a:r>
              <a:rPr lang="en-US" sz="2400" i="1" dirty="0">
                <a:solidFill>
                  <a:srgbClr val="0070C0"/>
                </a:solidFill>
              </a:rPr>
              <a:t> is identical to transistor Q</a:t>
            </a:r>
            <a:r>
              <a:rPr lang="en-US" sz="2400" i="1" baseline="-25000" dirty="0">
                <a:solidFill>
                  <a:srgbClr val="0070C0"/>
                </a:solidFill>
              </a:rPr>
              <a:t>1</a:t>
            </a:r>
            <a:r>
              <a:rPr lang="en-US" sz="2400" i="1" dirty="0">
                <a:solidFill>
                  <a:srgbClr val="0070C0"/>
                </a:solidFill>
              </a:rPr>
              <a:t>, then to a first order approximation I</a:t>
            </a:r>
            <a:r>
              <a:rPr lang="en-US" sz="2400" i="1" baseline="-25000" dirty="0">
                <a:solidFill>
                  <a:srgbClr val="0070C0"/>
                </a:solidFill>
              </a:rPr>
              <a:t>C2 </a:t>
            </a:r>
            <a:r>
              <a:rPr lang="en-US" sz="2400" i="1" dirty="0">
                <a:solidFill>
                  <a:srgbClr val="0070C0"/>
                </a:solidFill>
              </a:rPr>
              <a:t>= I</a:t>
            </a:r>
            <a:r>
              <a:rPr lang="en-US" sz="2400" i="1" baseline="-25000" dirty="0">
                <a:solidFill>
                  <a:srgbClr val="0070C0"/>
                </a:solidFill>
              </a:rPr>
              <a:t>C1</a:t>
            </a:r>
            <a:endParaRPr lang="en-US" sz="2400" i="1" dirty="0">
              <a:solidFill>
                <a:srgbClr val="0070C0"/>
              </a:solidFill>
            </a:endParaRPr>
          </a:p>
        </p:txBody>
      </p:sp>
      <p:sp>
        <p:nvSpPr>
          <p:cNvPr id="160" name="Content Placeholder 2">
            <a:extLst>
              <a:ext uri="{FF2B5EF4-FFF2-40B4-BE49-F238E27FC236}">
                <a16:creationId xmlns:a16="http://schemas.microsoft.com/office/drawing/2014/main" id="{B5B47D54-F96B-4901-8BA9-D14C5A3172B0}"/>
              </a:ext>
            </a:extLst>
          </p:cNvPr>
          <p:cNvSpPr txBox="1">
            <a:spLocks/>
          </p:cNvSpPr>
          <p:nvPr/>
        </p:nvSpPr>
        <p:spPr>
          <a:xfrm>
            <a:off x="217946" y="5993618"/>
            <a:ext cx="2744012" cy="4678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What good is that??</a:t>
            </a:r>
          </a:p>
        </p:txBody>
      </p:sp>
      <p:sp>
        <p:nvSpPr>
          <p:cNvPr id="161" name="Content Placeholder 2">
            <a:extLst>
              <a:ext uri="{FF2B5EF4-FFF2-40B4-BE49-F238E27FC236}">
                <a16:creationId xmlns:a16="http://schemas.microsoft.com/office/drawing/2014/main" id="{FE90E3C5-B472-4FDD-8C76-A20E40BC3856}"/>
              </a:ext>
            </a:extLst>
          </p:cNvPr>
          <p:cNvSpPr txBox="1">
            <a:spLocks/>
          </p:cNvSpPr>
          <p:nvPr/>
        </p:nvSpPr>
        <p:spPr>
          <a:xfrm>
            <a:off x="2961958" y="5992159"/>
            <a:ext cx="2744012" cy="4678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Add another transistor</a:t>
            </a:r>
          </a:p>
        </p:txBody>
      </p:sp>
      <p:sp>
        <p:nvSpPr>
          <p:cNvPr id="162" name="Content Placeholder 2">
            <a:extLst>
              <a:ext uri="{FF2B5EF4-FFF2-40B4-BE49-F238E27FC236}">
                <a16:creationId xmlns:a16="http://schemas.microsoft.com/office/drawing/2014/main" id="{800977F2-BE1F-4249-90A4-25D3C495BC75}"/>
              </a:ext>
            </a:extLst>
          </p:cNvPr>
          <p:cNvSpPr txBox="1">
            <a:spLocks/>
          </p:cNvSpPr>
          <p:nvPr/>
        </p:nvSpPr>
        <p:spPr>
          <a:xfrm>
            <a:off x="6185611" y="2329361"/>
            <a:ext cx="4299174" cy="845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Obviously, it must be connected to a circuit for that to happen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CD3069C-5D05-4C6E-B744-3F70083E20F2}"/>
              </a:ext>
            </a:extLst>
          </p:cNvPr>
          <p:cNvGrpSpPr/>
          <p:nvPr/>
        </p:nvGrpSpPr>
        <p:grpSpPr>
          <a:xfrm>
            <a:off x="2879243" y="2702275"/>
            <a:ext cx="1665662" cy="1300785"/>
            <a:chOff x="2879243" y="2702275"/>
            <a:chExt cx="1665662" cy="130078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86D0E16-227F-49B6-B5CE-AA8D4F85E34C}"/>
                </a:ext>
              </a:extLst>
            </p:cNvPr>
            <p:cNvGrpSpPr/>
            <p:nvPr/>
          </p:nvGrpSpPr>
          <p:grpSpPr>
            <a:xfrm>
              <a:off x="2879243" y="2702275"/>
              <a:ext cx="1665662" cy="852563"/>
              <a:chOff x="2879243" y="2702275"/>
              <a:chExt cx="1665662" cy="85256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4" name="Rectangle 163">
                    <a:extLst>
                      <a:ext uri="{FF2B5EF4-FFF2-40B4-BE49-F238E27FC236}">
                        <a16:creationId xmlns:a16="http://schemas.microsoft.com/office/drawing/2014/main" id="{6C1DB490-26E6-4D1F-B2D6-D5D3A0B9031F}"/>
                      </a:ext>
                    </a:extLst>
                  </p:cNvPr>
                  <p:cNvSpPr/>
                  <p:nvPr/>
                </p:nvSpPr>
                <p:spPr>
                  <a:xfrm flipH="1">
                    <a:off x="3777066" y="3185506"/>
                    <a:ext cx="767839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𝑙𝑜𝑎𝑑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64" name="Rectangle 163">
                    <a:extLst>
                      <a:ext uri="{FF2B5EF4-FFF2-40B4-BE49-F238E27FC236}">
                        <a16:creationId xmlns:a16="http://schemas.microsoft.com/office/drawing/2014/main" id="{6C1DB490-26E6-4D1F-B2D6-D5D3A0B9031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flipH="1">
                    <a:off x="3777066" y="3185506"/>
                    <a:ext cx="767839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67" name="Group 166">
                <a:extLst>
                  <a:ext uri="{FF2B5EF4-FFF2-40B4-BE49-F238E27FC236}">
                    <a16:creationId xmlns:a16="http://schemas.microsoft.com/office/drawing/2014/main" id="{84095D5F-47EE-4CFA-B75F-A9257FDCE6D4}"/>
                  </a:ext>
                </a:extLst>
              </p:cNvPr>
              <p:cNvGrpSpPr/>
              <p:nvPr/>
            </p:nvGrpSpPr>
            <p:grpSpPr>
              <a:xfrm flipH="1">
                <a:off x="3567317" y="3164161"/>
                <a:ext cx="211942" cy="382524"/>
                <a:chOff x="4147623" y="3602364"/>
                <a:chExt cx="297702" cy="797860"/>
              </a:xfrm>
            </p:grpSpPr>
            <p:grpSp>
              <p:nvGrpSpPr>
                <p:cNvPr id="192" name="Group 191">
                  <a:extLst>
                    <a:ext uri="{FF2B5EF4-FFF2-40B4-BE49-F238E27FC236}">
                      <a16:creationId xmlns:a16="http://schemas.microsoft.com/office/drawing/2014/main" id="{8704C3E3-504D-494B-A938-93ACAC72560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200" name="Straight Connector 199">
                    <a:extLst>
                      <a:ext uri="{FF2B5EF4-FFF2-40B4-BE49-F238E27FC236}">
                        <a16:creationId xmlns:a16="http://schemas.microsoft.com/office/drawing/2014/main" id="{E6EAA79D-6290-4531-89FF-E822696CE77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Straight Connector 200">
                    <a:extLst>
                      <a:ext uri="{FF2B5EF4-FFF2-40B4-BE49-F238E27FC236}">
                        <a16:creationId xmlns:a16="http://schemas.microsoft.com/office/drawing/2014/main" id="{8519D525-271B-42D1-9F27-3A73FC4721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3" name="Group 192">
                  <a:extLst>
                    <a:ext uri="{FF2B5EF4-FFF2-40B4-BE49-F238E27FC236}">
                      <a16:creationId xmlns:a16="http://schemas.microsoft.com/office/drawing/2014/main" id="{DFF34DE4-857B-45F9-968D-DBF503897DC0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98" name="Straight Connector 197">
                    <a:extLst>
                      <a:ext uri="{FF2B5EF4-FFF2-40B4-BE49-F238E27FC236}">
                        <a16:creationId xmlns:a16="http://schemas.microsoft.com/office/drawing/2014/main" id="{AE12F970-F469-45E4-BAD6-F5C5D9C5B22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9" name="Straight Connector 198">
                    <a:extLst>
                      <a:ext uri="{FF2B5EF4-FFF2-40B4-BE49-F238E27FC236}">
                        <a16:creationId xmlns:a16="http://schemas.microsoft.com/office/drawing/2014/main" id="{03BF8DA6-C7A8-4ABD-95C8-6AB044E24A3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4" name="Group 193">
                  <a:extLst>
                    <a:ext uri="{FF2B5EF4-FFF2-40B4-BE49-F238E27FC236}">
                      <a16:creationId xmlns:a16="http://schemas.microsoft.com/office/drawing/2014/main" id="{78DCA313-1C50-499A-B2AE-9EAF1466486B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96" name="Straight Connector 195">
                    <a:extLst>
                      <a:ext uri="{FF2B5EF4-FFF2-40B4-BE49-F238E27FC236}">
                        <a16:creationId xmlns:a16="http://schemas.microsoft.com/office/drawing/2014/main" id="{31644BB5-28B5-4C97-A7C9-4FBE5D182C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7" name="Straight Connector 196">
                    <a:extLst>
                      <a:ext uri="{FF2B5EF4-FFF2-40B4-BE49-F238E27FC236}">
                        <a16:creationId xmlns:a16="http://schemas.microsoft.com/office/drawing/2014/main" id="{AC606FAE-37FE-4A65-88CD-97D61A95951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95" name="Straight Connector 194">
                  <a:extLst>
                    <a:ext uri="{FF2B5EF4-FFF2-40B4-BE49-F238E27FC236}">
                      <a16:creationId xmlns:a16="http://schemas.microsoft.com/office/drawing/2014/main" id="{8E0C78F6-F918-4183-9B52-F659B0A0A5C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5AE7E276-1CC1-44E6-8B30-A47A6677B65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670249" y="2704342"/>
                <a:ext cx="0" cy="4572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71" name="Group 170">
                <a:extLst>
                  <a:ext uri="{FF2B5EF4-FFF2-40B4-BE49-F238E27FC236}">
                    <a16:creationId xmlns:a16="http://schemas.microsoft.com/office/drawing/2014/main" id="{0A3F9FA1-D28B-4B7C-B209-8741FCFA8FEE}"/>
                  </a:ext>
                </a:extLst>
              </p:cNvPr>
              <p:cNvGrpSpPr/>
              <p:nvPr/>
            </p:nvGrpSpPr>
            <p:grpSpPr>
              <a:xfrm flipH="1">
                <a:off x="2879243" y="2885155"/>
                <a:ext cx="259953" cy="74230"/>
                <a:chOff x="1360627" y="3631962"/>
                <a:chExt cx="365760" cy="128268"/>
              </a:xfrm>
            </p:grpSpPr>
            <p:grpSp>
              <p:nvGrpSpPr>
                <p:cNvPr id="182" name="Group 181">
                  <a:extLst>
                    <a:ext uri="{FF2B5EF4-FFF2-40B4-BE49-F238E27FC236}">
                      <a16:creationId xmlns:a16="http://schemas.microsoft.com/office/drawing/2014/main" id="{AD61E231-D3B0-4B91-BC95-7AF517DFCE69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84" name="Straight Connector 183">
                    <a:extLst>
                      <a:ext uri="{FF2B5EF4-FFF2-40B4-BE49-F238E27FC236}">
                        <a16:creationId xmlns:a16="http://schemas.microsoft.com/office/drawing/2014/main" id="{2E659895-3E2B-45D7-9746-7B8C73DEF09B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Straight Connector 184">
                    <a:extLst>
                      <a:ext uri="{FF2B5EF4-FFF2-40B4-BE49-F238E27FC236}">
                        <a16:creationId xmlns:a16="http://schemas.microsoft.com/office/drawing/2014/main" id="{CAE07D20-3913-49AF-B4F1-D0B9AF373CF6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83" name="Straight Connector 182">
                  <a:extLst>
                    <a:ext uri="{FF2B5EF4-FFF2-40B4-BE49-F238E27FC236}">
                      <a16:creationId xmlns:a16="http://schemas.microsoft.com/office/drawing/2014/main" id="{B09E8334-AEE6-4EDC-84A1-C09B56893674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3" name="Straight Arrow Connector 172">
                <a:extLst>
                  <a:ext uri="{FF2B5EF4-FFF2-40B4-BE49-F238E27FC236}">
                    <a16:creationId xmlns:a16="http://schemas.microsoft.com/office/drawing/2014/main" id="{BF82E793-6946-4F3F-A159-81E4651BB02E}"/>
                  </a:ext>
                </a:extLst>
              </p:cNvPr>
              <p:cNvCxnSpPr/>
              <p:nvPr/>
            </p:nvCxnSpPr>
            <p:spPr>
              <a:xfrm>
                <a:off x="3496157" y="3219476"/>
                <a:ext cx="0" cy="289472"/>
              </a:xfrm>
              <a:prstGeom prst="straightConnector1">
                <a:avLst/>
              </a:prstGeom>
              <a:ln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4" name="Rectangle 173">
                <a:extLst>
                  <a:ext uri="{FF2B5EF4-FFF2-40B4-BE49-F238E27FC236}">
                    <a16:creationId xmlns:a16="http://schemas.microsoft.com/office/drawing/2014/main" id="{2533E5EC-B990-44B5-AAE1-A37F44C8D02A}"/>
                  </a:ext>
                </a:extLst>
              </p:cNvPr>
              <p:cNvSpPr/>
              <p:nvPr/>
            </p:nvSpPr>
            <p:spPr>
              <a:xfrm flipH="1">
                <a:off x="3013545" y="3164161"/>
                <a:ext cx="53444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err="1"/>
                  <a:t>I</a:t>
                </a:r>
                <a:r>
                  <a:rPr lang="en-US" baseline="-25000" dirty="0" err="1"/>
                  <a:t>load</a:t>
                </a:r>
                <a:endParaRPr lang="en-US" baseline="-25000" dirty="0"/>
              </a:p>
            </p:txBody>
          </p:sp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FCC9C2C5-4007-4C43-9D6B-40D41F4E3E53}"/>
                  </a:ext>
                </a:extLst>
              </p:cNvPr>
              <p:cNvCxnSpPr/>
              <p:nvPr/>
            </p:nvCxnSpPr>
            <p:spPr>
              <a:xfrm flipH="1" flipV="1">
                <a:off x="3011842" y="2704342"/>
                <a:ext cx="66121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18C9CCD0-DEE9-43F1-A5FE-248E2E9E913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09220" y="2702275"/>
                <a:ext cx="2622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2" name="Straight Connector 201">
              <a:extLst>
                <a:ext uri="{FF2B5EF4-FFF2-40B4-BE49-F238E27FC236}">
                  <a16:creationId xmlns:a16="http://schemas.microsoft.com/office/drawing/2014/main" id="{7C7A679D-1579-4173-A907-6E31C3BFFE9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660115" y="3545860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7" name="Rectangle 206">
            <a:extLst>
              <a:ext uri="{FF2B5EF4-FFF2-40B4-BE49-F238E27FC236}">
                <a16:creationId xmlns:a16="http://schemas.microsoft.com/office/drawing/2014/main" id="{1F6BB66E-B647-47E3-9832-9758D56DB8F2}"/>
              </a:ext>
            </a:extLst>
          </p:cNvPr>
          <p:cNvSpPr/>
          <p:nvPr/>
        </p:nvSpPr>
        <p:spPr>
          <a:xfrm flipH="1">
            <a:off x="2090877" y="3344056"/>
            <a:ext cx="9904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2 mA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8" name="Content Placeholder 2">
                <a:extLst>
                  <a:ext uri="{FF2B5EF4-FFF2-40B4-BE49-F238E27FC236}">
                    <a16:creationId xmlns:a16="http://schemas.microsoft.com/office/drawing/2014/main" id="{B90AAFBB-9DE3-4A50-A02D-4A6D78E8D70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80956" y="3106614"/>
                <a:ext cx="3937000" cy="1089255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lnSpc>
                    <a:spcPct val="16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type m:val="skw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  <m:r>
                                        <a:rPr lang="en-US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sub>
                                  </m:sSub>
                                </m:den>
                              </m:f>
                            </m:sup>
                          </m:sSup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60000"/>
                  </a:lnSpc>
                  <a:buNone/>
                </a:pPr>
                <a:endParaRPr lang="en-US" sz="1100" dirty="0"/>
              </a:p>
              <a:p>
                <a:pPr marL="0" indent="0">
                  <a:buNone/>
                </a:pPr>
                <a:endParaRPr lang="en-US" sz="100" dirty="0"/>
              </a:p>
            </p:txBody>
          </p:sp>
        </mc:Choice>
        <mc:Fallback xmlns="">
          <p:sp>
            <p:nvSpPr>
              <p:cNvPr id="208" name="Content Placeholder 2">
                <a:extLst>
                  <a:ext uri="{FF2B5EF4-FFF2-40B4-BE49-F238E27FC236}">
                    <a16:creationId xmlns:a16="http://schemas.microsoft.com/office/drawing/2014/main" id="{B90AAFBB-9DE3-4A50-A02D-4A6D78E8D70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80956" y="3106614"/>
                <a:ext cx="3937000" cy="1089255"/>
              </a:xfr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9" name="Rectangle 208">
            <a:extLst>
              <a:ext uri="{FF2B5EF4-FFF2-40B4-BE49-F238E27FC236}">
                <a16:creationId xmlns:a16="http://schemas.microsoft.com/office/drawing/2014/main" id="{D7F96765-6785-4FF7-988F-D41DB1D1AA13}"/>
              </a:ext>
            </a:extLst>
          </p:cNvPr>
          <p:cNvSpPr/>
          <p:nvPr/>
        </p:nvSpPr>
        <p:spPr>
          <a:xfrm flipH="1">
            <a:off x="3000913" y="3484524"/>
            <a:ext cx="9904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2 mA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210" name="Content Placeholder 2">
            <a:extLst>
              <a:ext uri="{FF2B5EF4-FFF2-40B4-BE49-F238E27FC236}">
                <a16:creationId xmlns:a16="http://schemas.microsoft.com/office/drawing/2014/main" id="{91C5A6FF-FF57-4A4A-98D6-930A9633B351}"/>
              </a:ext>
            </a:extLst>
          </p:cNvPr>
          <p:cNvSpPr txBox="1">
            <a:spLocks/>
          </p:cNvSpPr>
          <p:nvPr/>
        </p:nvSpPr>
        <p:spPr>
          <a:xfrm>
            <a:off x="5030410" y="4596718"/>
            <a:ext cx="6664279" cy="558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This arrangement is called a </a:t>
            </a:r>
            <a:r>
              <a:rPr lang="en-US" sz="2400" i="1" dirty="0">
                <a:solidFill>
                  <a:srgbClr val="FF0000"/>
                </a:solidFill>
              </a:rPr>
              <a:t>current mirror</a:t>
            </a:r>
          </a:p>
        </p:txBody>
      </p:sp>
      <p:sp>
        <p:nvSpPr>
          <p:cNvPr id="211" name="Content Placeholder 2">
            <a:extLst>
              <a:ext uri="{FF2B5EF4-FFF2-40B4-BE49-F238E27FC236}">
                <a16:creationId xmlns:a16="http://schemas.microsoft.com/office/drawing/2014/main" id="{20AB7199-EA48-4C77-B4A6-11CFB3371264}"/>
              </a:ext>
            </a:extLst>
          </p:cNvPr>
          <p:cNvSpPr txBox="1">
            <a:spLocks/>
          </p:cNvSpPr>
          <p:nvPr/>
        </p:nvSpPr>
        <p:spPr>
          <a:xfrm>
            <a:off x="5030410" y="5276802"/>
            <a:ext cx="6664279" cy="558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The current I</a:t>
            </a:r>
            <a:r>
              <a:rPr lang="en-US" sz="2400" i="1" baseline="-25000" dirty="0">
                <a:solidFill>
                  <a:srgbClr val="0070C0"/>
                </a:solidFill>
              </a:rPr>
              <a:t>C2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 mirrors </a:t>
            </a:r>
            <a:r>
              <a:rPr lang="en-US" sz="2400" i="1" dirty="0">
                <a:solidFill>
                  <a:srgbClr val="0070C0"/>
                </a:solidFill>
              </a:rPr>
              <a:t>the current I</a:t>
            </a:r>
            <a:r>
              <a:rPr lang="en-US" sz="2400" i="1" baseline="-25000" dirty="0">
                <a:solidFill>
                  <a:srgbClr val="0070C0"/>
                </a:solidFill>
              </a:rPr>
              <a:t>C1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endParaRPr lang="en-US" sz="2400" i="1" dirty="0">
              <a:solidFill>
                <a:srgbClr val="FF0000"/>
              </a:solidFill>
            </a:endParaRPr>
          </a:p>
        </p:txBody>
      </p: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DA55D6DB-0494-4607-8DE0-F32167C17C00}"/>
              </a:ext>
            </a:extLst>
          </p:cNvPr>
          <p:cNvCxnSpPr>
            <a:cxnSpLocks/>
          </p:cNvCxnSpPr>
          <p:nvPr/>
        </p:nvCxnSpPr>
        <p:spPr>
          <a:xfrm>
            <a:off x="2297483" y="4532011"/>
            <a:ext cx="1042416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8CCDFB9F-7318-4718-B8C0-C1F137E002A7}"/>
              </a:ext>
            </a:extLst>
          </p:cNvPr>
          <p:cNvCxnSpPr>
            <a:cxnSpLocks/>
          </p:cNvCxnSpPr>
          <p:nvPr/>
        </p:nvCxnSpPr>
        <p:spPr>
          <a:xfrm>
            <a:off x="1988123" y="5155189"/>
            <a:ext cx="1664208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DEFDD020-501C-49E2-A82D-6A01781C2DED}"/>
              </a:ext>
            </a:extLst>
          </p:cNvPr>
          <p:cNvCxnSpPr>
            <a:cxnSpLocks/>
          </p:cNvCxnSpPr>
          <p:nvPr/>
        </p:nvCxnSpPr>
        <p:spPr>
          <a:xfrm rot="5400000">
            <a:off x="1584728" y="5125830"/>
            <a:ext cx="82296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Connector 214">
            <a:extLst>
              <a:ext uri="{FF2B5EF4-FFF2-40B4-BE49-F238E27FC236}">
                <a16:creationId xmlns:a16="http://schemas.microsoft.com/office/drawing/2014/main" id="{04421EA5-1C6C-4917-9BC6-53BC855045BC}"/>
              </a:ext>
            </a:extLst>
          </p:cNvPr>
          <p:cNvCxnSpPr>
            <a:cxnSpLocks/>
          </p:cNvCxnSpPr>
          <p:nvPr/>
        </p:nvCxnSpPr>
        <p:spPr>
          <a:xfrm rot="5400000">
            <a:off x="3422499" y="4923134"/>
            <a:ext cx="45720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4054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/>
      <p:bldP spid="160" grpId="0"/>
      <p:bldP spid="161" grpId="0"/>
      <p:bldP spid="162" grpId="0"/>
      <p:bldP spid="207" grpId="0"/>
      <p:bldP spid="208" grpId="0" build="p"/>
      <p:bldP spid="209" grpId="0"/>
      <p:bldP spid="210" grpId="0"/>
      <p:bldP spid="2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63193-1958-4FD7-ABE8-CA787A237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Mirrors</a:t>
            </a:r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FF1E7D4D-1252-47AE-9854-84294D6E7536}"/>
              </a:ext>
            </a:extLst>
          </p:cNvPr>
          <p:cNvGrpSpPr/>
          <p:nvPr/>
        </p:nvGrpSpPr>
        <p:grpSpPr>
          <a:xfrm>
            <a:off x="1988123" y="3742108"/>
            <a:ext cx="1932907" cy="1416839"/>
            <a:chOff x="2025831" y="3053952"/>
            <a:chExt cx="1932907" cy="1416839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C37A0420-0CF9-4C96-A4A5-62AFDC0D64FD}"/>
                </a:ext>
              </a:extLst>
            </p:cNvPr>
            <p:cNvGrpSpPr/>
            <p:nvPr/>
          </p:nvGrpSpPr>
          <p:grpSpPr>
            <a:xfrm>
              <a:off x="2025831" y="3053952"/>
              <a:ext cx="1932907" cy="1416839"/>
              <a:chOff x="2025831" y="3053952"/>
              <a:chExt cx="1932907" cy="1416839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0058BD70-1B9B-4069-806B-6C50F03AB907}"/>
                  </a:ext>
                </a:extLst>
              </p:cNvPr>
              <p:cNvGrpSpPr/>
              <p:nvPr/>
            </p:nvGrpSpPr>
            <p:grpSpPr>
              <a:xfrm rot="5400000" flipH="1">
                <a:off x="2475358" y="3245501"/>
                <a:ext cx="1303547" cy="1139524"/>
                <a:chOff x="8452293" y="3417623"/>
                <a:chExt cx="2252494" cy="1603336"/>
              </a:xfrm>
            </p:grpSpPr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AB58FEBD-5E12-44B5-9A32-EC89A55AC0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7308" y="3033986"/>
                  <a:ext cx="0" cy="79002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0DB74D73-F2AD-43E4-BFA3-EA827F2B94A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0307927" y="3024453"/>
                  <a:ext cx="3689" cy="79003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C91A3DDB-476F-4F62-A520-A3B46DC72462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Arrow Connector 76">
                  <a:extLst>
                    <a:ext uri="{FF2B5EF4-FFF2-40B4-BE49-F238E27FC236}">
                      <a16:creationId xmlns:a16="http://schemas.microsoft.com/office/drawing/2014/main" id="{7C4AEB53-476A-4743-9365-0C20E9321143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2E452479-63CF-4E4E-8312-2F35EF44EE40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617EB9F7-9EEC-4E70-BCDE-45F1552941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8951518" y="4441998"/>
                  <a:ext cx="115792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3EAE4E34-3E0B-4C0B-B753-E3DC857E38B3}"/>
                  </a:ext>
                </a:extLst>
              </p:cNvPr>
              <p:cNvSpPr/>
              <p:nvPr/>
            </p:nvSpPr>
            <p:spPr>
              <a:xfrm>
                <a:off x="3539889" y="3606722"/>
                <a:ext cx="41884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6F64A120-6968-44E3-9810-B4BF80393666}"/>
                  </a:ext>
                </a:extLst>
              </p:cNvPr>
              <p:cNvSpPr/>
              <p:nvPr/>
            </p:nvSpPr>
            <p:spPr>
              <a:xfrm>
                <a:off x="3214913" y="3053952"/>
                <a:ext cx="42998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C2</a:t>
                </a:r>
              </a:p>
            </p:txBody>
          </p: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42D59650-6CC8-4B99-ADCB-07CA32B7CF1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570173" y="3163490"/>
                <a:ext cx="0" cy="289472"/>
              </a:xfrm>
              <a:prstGeom prst="straightConnector1">
                <a:avLst/>
              </a:prstGeom>
              <a:ln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5C6BC2EC-FBC7-4C30-9869-AB5029EDB45D}"/>
                  </a:ext>
                </a:extLst>
              </p:cNvPr>
              <p:cNvSpPr/>
              <p:nvPr/>
            </p:nvSpPr>
            <p:spPr>
              <a:xfrm>
                <a:off x="2941872" y="3855947"/>
                <a:ext cx="429982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/>
                  <a:t>I</a:t>
                </a:r>
                <a:r>
                  <a:rPr lang="en-US" sz="1400" baseline="-25000" dirty="0"/>
                  <a:t>B2</a:t>
                </a:r>
              </a:p>
            </p:txBody>
          </p:sp>
          <p:cxnSp>
            <p:nvCxnSpPr>
              <p:cNvPr id="92" name="Straight Arrow Connector 91">
                <a:extLst>
                  <a:ext uri="{FF2B5EF4-FFF2-40B4-BE49-F238E27FC236}">
                    <a16:creationId xmlns:a16="http://schemas.microsoft.com/office/drawing/2014/main" id="{2E241581-BA6E-4386-9027-49508213DCEF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3123344" y="3751882"/>
                <a:ext cx="0" cy="289472"/>
              </a:xfrm>
              <a:prstGeom prst="straightConnector1">
                <a:avLst/>
              </a:prstGeom>
              <a:ln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F29E350D-B8A2-46D8-8906-3E0BA45E9462}"/>
                  </a:ext>
                </a:extLst>
              </p:cNvPr>
              <p:cNvCxnSpPr/>
              <p:nvPr/>
            </p:nvCxnSpPr>
            <p:spPr>
              <a:xfrm flipH="1" flipV="1">
                <a:off x="2025831" y="4470791"/>
                <a:ext cx="16642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76494D7E-B938-477E-80AB-B437DDEA717E}"/>
                </a:ext>
              </a:extLst>
            </p:cNvPr>
            <p:cNvSpPr/>
            <p:nvPr/>
          </p:nvSpPr>
          <p:spPr>
            <a:xfrm>
              <a:off x="2665630" y="3809401"/>
              <a:ext cx="57055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AD1FC614-1741-4A7C-8324-7FA206276E4B}"/>
              </a:ext>
            </a:extLst>
          </p:cNvPr>
          <p:cNvGrpSpPr/>
          <p:nvPr/>
        </p:nvGrpSpPr>
        <p:grpSpPr>
          <a:xfrm>
            <a:off x="485411" y="3033561"/>
            <a:ext cx="2304666" cy="2872139"/>
            <a:chOff x="485411" y="3033561"/>
            <a:chExt cx="2304666" cy="287213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16EB76FE-D05A-4E7E-955E-606C625611D8}"/>
                    </a:ext>
                  </a:extLst>
                </p:cNvPr>
                <p:cNvSpPr/>
                <p:nvPr/>
              </p:nvSpPr>
              <p:spPr>
                <a:xfrm flipH="1">
                  <a:off x="485411" y="3515180"/>
                  <a:ext cx="146097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=2.15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16EB76FE-D05A-4E7E-955E-606C625611D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485411" y="3515180"/>
                  <a:ext cx="146097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E771D65B-B3E3-4ADA-8CCC-BD6AF0E8F506}"/>
                </a:ext>
              </a:extLst>
            </p:cNvPr>
            <p:cNvCxnSpPr/>
            <p:nvPr/>
          </p:nvCxnSpPr>
          <p:spPr>
            <a:xfrm flipH="1" flipV="1">
              <a:off x="1988123" y="4092147"/>
              <a:ext cx="661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6C8D9DA9-B39C-4B83-89C8-0ABC74A8568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649630" y="4078491"/>
              <a:ext cx="2622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79AEC5C-929C-4E42-A041-54E6C21EB8F0}"/>
                </a:ext>
              </a:extLst>
            </p:cNvPr>
            <p:cNvGrpSpPr/>
            <p:nvPr/>
          </p:nvGrpSpPr>
          <p:grpSpPr>
            <a:xfrm flipH="1">
              <a:off x="1890238" y="3492828"/>
              <a:ext cx="211942" cy="382524"/>
              <a:chOff x="4147623" y="3602364"/>
              <a:chExt cx="297702" cy="797860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D34790E7-018F-4E13-9D28-86C1D8D1B591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00E96751-19D5-4D28-82F3-3B3ABC9A38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F5EFDEA7-9D64-4D91-AFA1-4C9F3BC4B4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8FA94AD2-6CA3-41E2-B91E-D8E2FB03A39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447E91FF-CF3D-46D8-9A23-C366D3FB4D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EAD3484A-F777-4187-ADC6-662A3C592D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B4262A06-E4DF-4093-B3FE-AC7681A301AD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33411BF7-B79E-47F1-83EF-0B29BD95DA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2DB44828-A4D9-4CE0-A07D-2A4E8E7DB3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A60B6B4-087A-4CB6-BB48-3386AB127BB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CB53CE1-90AB-4D51-8AA8-D1ED88384C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3399" y="3035628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2BA2E40-3E71-4D2D-B18D-D5A72098FDEB}"/>
                </a:ext>
              </a:extLst>
            </p:cNvPr>
            <p:cNvSpPr/>
            <p:nvPr/>
          </p:nvSpPr>
          <p:spPr>
            <a:xfrm flipH="1">
              <a:off x="1394995" y="5536368"/>
              <a:ext cx="99048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DD</a:t>
              </a:r>
              <a:r>
                <a:rPr lang="en-US" dirty="0"/>
                <a:t>=-5 V</a:t>
              </a:r>
              <a:endParaRPr lang="en-US" baseline="-25000" dirty="0"/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5115D14-E995-47EF-B603-029694A0A1A7}"/>
                </a:ext>
              </a:extLst>
            </p:cNvPr>
            <p:cNvGrpSpPr/>
            <p:nvPr/>
          </p:nvGrpSpPr>
          <p:grpSpPr>
            <a:xfrm rot="16200000">
              <a:off x="1492713" y="4363413"/>
              <a:ext cx="1669307" cy="678487"/>
              <a:chOff x="7820269" y="3417623"/>
              <a:chExt cx="2884518" cy="954646"/>
            </a:xfrm>
          </p:grpSpPr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457E1173-BDAA-470A-B958-ABE525FC357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531296" y="2717974"/>
                <a:ext cx="0" cy="142205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71E16459-AA86-40A5-9CC7-41759C0AE0B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307927" y="3024453"/>
                <a:ext cx="3689" cy="7900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E1E8F194-F07A-47C2-82F5-CBD6100DBEE5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3F7DC1B5-566F-42C0-8692-6FC05A535617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stealt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C3405243-BFF8-45E0-BAD3-A51F29EEEA23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31695AC2-3660-4E8F-9F5B-78D616E50AA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301428" y="4114953"/>
                <a:ext cx="51463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376EB56-9C80-4898-B7BC-84A16C32D7D1}"/>
                </a:ext>
              </a:extLst>
            </p:cNvPr>
            <p:cNvGrpSpPr/>
            <p:nvPr/>
          </p:nvGrpSpPr>
          <p:grpSpPr>
            <a:xfrm flipH="1">
              <a:off x="1202393" y="3216441"/>
              <a:ext cx="259953" cy="74230"/>
              <a:chOff x="1360627" y="3631962"/>
              <a:chExt cx="365760" cy="128268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16F1697E-2828-49A1-B591-90D2A669E255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607EB78A-2157-4250-BF8E-771C01C5C202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E48B0F22-E8CF-4D4D-A7E8-F7FB7C580B91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7C787DDF-563B-4273-9D43-0B6C2171E98C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8E4AEE9A-F042-464F-B6C0-E246EA990BB5}"/>
                </a:ext>
              </a:extLst>
            </p:cNvPr>
            <p:cNvSpPr/>
            <p:nvPr/>
          </p:nvSpPr>
          <p:spPr>
            <a:xfrm flipH="1">
              <a:off x="1505341" y="4325202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E856EAF9-4978-4ADC-BDF0-EB72420EDC9E}"/>
                </a:ext>
              </a:extLst>
            </p:cNvPr>
            <p:cNvCxnSpPr/>
            <p:nvPr/>
          </p:nvCxnSpPr>
          <p:spPr>
            <a:xfrm>
              <a:off x="2064273" y="3203356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9704FEEA-1C38-4C2C-89E4-7A4ADEA4F40D}"/>
                </a:ext>
              </a:extLst>
            </p:cNvPr>
            <p:cNvSpPr/>
            <p:nvPr/>
          </p:nvSpPr>
          <p:spPr>
            <a:xfrm flipH="1">
              <a:off x="1999804" y="3053667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err="1"/>
                <a:t>I</a:t>
              </a:r>
              <a:r>
                <a:rPr lang="en-US" baseline="-25000" dirty="0" err="1"/>
                <a:t>ref</a:t>
              </a:r>
              <a:endParaRPr lang="en-US" baseline="-25000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E005A16F-B4F6-42E1-BA37-231AB1C4B276}"/>
                </a:ext>
              </a:extLst>
            </p:cNvPr>
            <p:cNvSpPr/>
            <p:nvPr/>
          </p:nvSpPr>
          <p:spPr>
            <a:xfrm flipH="1">
              <a:off x="1552900" y="3971835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C1</a:t>
              </a:r>
            </a:p>
          </p:txBody>
        </p: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B8EF5185-24B8-4BB0-9B64-1FD6541EF44C}"/>
                </a:ext>
              </a:extLst>
            </p:cNvPr>
            <p:cNvCxnSpPr/>
            <p:nvPr/>
          </p:nvCxnSpPr>
          <p:spPr>
            <a:xfrm>
              <a:off x="1935323" y="4092147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E6FB5471-9256-4094-AB1B-C60DA9FCC4BD}"/>
                </a:ext>
              </a:extLst>
            </p:cNvPr>
            <p:cNvSpPr/>
            <p:nvPr/>
          </p:nvSpPr>
          <p:spPr>
            <a:xfrm flipH="1">
              <a:off x="2360095" y="4540645"/>
              <a:ext cx="42998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/>
                <a:t>I</a:t>
              </a:r>
              <a:r>
                <a:rPr lang="en-US" sz="1400" baseline="-25000" dirty="0"/>
                <a:t>B1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47433BAF-2311-4B3B-8810-C16D296583AD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511714" y="4426541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7248651E-E403-42EA-B0D2-CB0C2E0CFD8C}"/>
                </a:ext>
              </a:extLst>
            </p:cNvPr>
            <p:cNvSpPr/>
            <p:nvPr/>
          </p:nvSpPr>
          <p:spPr>
            <a:xfrm>
              <a:off x="1966212" y="4064922"/>
              <a:ext cx="57055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EB069F4B-D917-477C-9EBD-D34B9471CE00}"/>
                </a:ext>
              </a:extLst>
            </p:cNvPr>
            <p:cNvCxnSpPr/>
            <p:nvPr/>
          </p:nvCxnSpPr>
          <p:spPr>
            <a:xfrm flipH="1" flipV="1">
              <a:off x="1334992" y="3035628"/>
              <a:ext cx="661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7331EDDE-7C69-48EB-813C-688F834AD48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32370" y="3033561"/>
              <a:ext cx="2622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2" name="Content Placeholder 2">
            <a:extLst>
              <a:ext uri="{FF2B5EF4-FFF2-40B4-BE49-F238E27FC236}">
                <a16:creationId xmlns:a16="http://schemas.microsoft.com/office/drawing/2014/main" id="{800977F2-BE1F-4249-90A4-25D3C495BC75}"/>
              </a:ext>
            </a:extLst>
          </p:cNvPr>
          <p:cNvSpPr txBox="1">
            <a:spLocks/>
          </p:cNvSpPr>
          <p:nvPr/>
        </p:nvSpPr>
        <p:spPr>
          <a:xfrm>
            <a:off x="6096000" y="1982397"/>
            <a:ext cx="5447589" cy="555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What will the voltage be at node 2?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CD3069C-5D05-4C6E-B744-3F70083E20F2}"/>
              </a:ext>
            </a:extLst>
          </p:cNvPr>
          <p:cNvGrpSpPr/>
          <p:nvPr/>
        </p:nvGrpSpPr>
        <p:grpSpPr>
          <a:xfrm>
            <a:off x="2879243" y="2702275"/>
            <a:ext cx="1665662" cy="1300785"/>
            <a:chOff x="2879243" y="2702275"/>
            <a:chExt cx="1665662" cy="130078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86D0E16-227F-49B6-B5CE-AA8D4F85E34C}"/>
                </a:ext>
              </a:extLst>
            </p:cNvPr>
            <p:cNvGrpSpPr/>
            <p:nvPr/>
          </p:nvGrpSpPr>
          <p:grpSpPr>
            <a:xfrm>
              <a:off x="2879243" y="2702275"/>
              <a:ext cx="1665662" cy="852563"/>
              <a:chOff x="2879243" y="2702275"/>
              <a:chExt cx="1665662" cy="85256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4" name="Rectangle 163">
                    <a:extLst>
                      <a:ext uri="{FF2B5EF4-FFF2-40B4-BE49-F238E27FC236}">
                        <a16:creationId xmlns:a16="http://schemas.microsoft.com/office/drawing/2014/main" id="{6C1DB490-26E6-4D1F-B2D6-D5D3A0B9031F}"/>
                      </a:ext>
                    </a:extLst>
                  </p:cNvPr>
                  <p:cNvSpPr/>
                  <p:nvPr/>
                </p:nvSpPr>
                <p:spPr>
                  <a:xfrm flipH="1">
                    <a:off x="3777066" y="3185506"/>
                    <a:ext cx="767839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𝑙𝑜𝑎𝑑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64" name="Rectangle 163">
                    <a:extLst>
                      <a:ext uri="{FF2B5EF4-FFF2-40B4-BE49-F238E27FC236}">
                        <a16:creationId xmlns:a16="http://schemas.microsoft.com/office/drawing/2014/main" id="{6C1DB490-26E6-4D1F-B2D6-D5D3A0B9031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flipH="1">
                    <a:off x="3777066" y="3185506"/>
                    <a:ext cx="767839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67" name="Group 166">
                <a:extLst>
                  <a:ext uri="{FF2B5EF4-FFF2-40B4-BE49-F238E27FC236}">
                    <a16:creationId xmlns:a16="http://schemas.microsoft.com/office/drawing/2014/main" id="{84095D5F-47EE-4CFA-B75F-A9257FDCE6D4}"/>
                  </a:ext>
                </a:extLst>
              </p:cNvPr>
              <p:cNvGrpSpPr/>
              <p:nvPr/>
            </p:nvGrpSpPr>
            <p:grpSpPr>
              <a:xfrm flipH="1">
                <a:off x="3567317" y="3164161"/>
                <a:ext cx="211942" cy="382524"/>
                <a:chOff x="4147623" y="3602364"/>
                <a:chExt cx="297702" cy="797860"/>
              </a:xfrm>
            </p:grpSpPr>
            <p:grpSp>
              <p:nvGrpSpPr>
                <p:cNvPr id="192" name="Group 191">
                  <a:extLst>
                    <a:ext uri="{FF2B5EF4-FFF2-40B4-BE49-F238E27FC236}">
                      <a16:creationId xmlns:a16="http://schemas.microsoft.com/office/drawing/2014/main" id="{8704C3E3-504D-494B-A938-93ACAC72560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200" name="Straight Connector 199">
                    <a:extLst>
                      <a:ext uri="{FF2B5EF4-FFF2-40B4-BE49-F238E27FC236}">
                        <a16:creationId xmlns:a16="http://schemas.microsoft.com/office/drawing/2014/main" id="{E6EAA79D-6290-4531-89FF-E822696CE77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Straight Connector 200">
                    <a:extLst>
                      <a:ext uri="{FF2B5EF4-FFF2-40B4-BE49-F238E27FC236}">
                        <a16:creationId xmlns:a16="http://schemas.microsoft.com/office/drawing/2014/main" id="{8519D525-271B-42D1-9F27-3A73FC4721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3" name="Group 192">
                  <a:extLst>
                    <a:ext uri="{FF2B5EF4-FFF2-40B4-BE49-F238E27FC236}">
                      <a16:creationId xmlns:a16="http://schemas.microsoft.com/office/drawing/2014/main" id="{DFF34DE4-857B-45F9-968D-DBF503897DC0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98" name="Straight Connector 197">
                    <a:extLst>
                      <a:ext uri="{FF2B5EF4-FFF2-40B4-BE49-F238E27FC236}">
                        <a16:creationId xmlns:a16="http://schemas.microsoft.com/office/drawing/2014/main" id="{AE12F970-F469-45E4-BAD6-F5C5D9C5B22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9" name="Straight Connector 198">
                    <a:extLst>
                      <a:ext uri="{FF2B5EF4-FFF2-40B4-BE49-F238E27FC236}">
                        <a16:creationId xmlns:a16="http://schemas.microsoft.com/office/drawing/2014/main" id="{03BF8DA6-C7A8-4ABD-95C8-6AB044E24A3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4" name="Group 193">
                  <a:extLst>
                    <a:ext uri="{FF2B5EF4-FFF2-40B4-BE49-F238E27FC236}">
                      <a16:creationId xmlns:a16="http://schemas.microsoft.com/office/drawing/2014/main" id="{78DCA313-1C50-499A-B2AE-9EAF1466486B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96" name="Straight Connector 195">
                    <a:extLst>
                      <a:ext uri="{FF2B5EF4-FFF2-40B4-BE49-F238E27FC236}">
                        <a16:creationId xmlns:a16="http://schemas.microsoft.com/office/drawing/2014/main" id="{31644BB5-28B5-4C97-A7C9-4FBE5D182C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7" name="Straight Connector 196">
                    <a:extLst>
                      <a:ext uri="{FF2B5EF4-FFF2-40B4-BE49-F238E27FC236}">
                        <a16:creationId xmlns:a16="http://schemas.microsoft.com/office/drawing/2014/main" id="{AC606FAE-37FE-4A65-88CD-97D61A95951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95" name="Straight Connector 194">
                  <a:extLst>
                    <a:ext uri="{FF2B5EF4-FFF2-40B4-BE49-F238E27FC236}">
                      <a16:creationId xmlns:a16="http://schemas.microsoft.com/office/drawing/2014/main" id="{8E0C78F6-F918-4183-9B52-F659B0A0A5C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5AE7E276-1CC1-44E6-8B30-A47A6677B65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670249" y="2704342"/>
                <a:ext cx="0" cy="4572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71" name="Group 170">
                <a:extLst>
                  <a:ext uri="{FF2B5EF4-FFF2-40B4-BE49-F238E27FC236}">
                    <a16:creationId xmlns:a16="http://schemas.microsoft.com/office/drawing/2014/main" id="{0A3F9FA1-D28B-4B7C-B209-8741FCFA8FEE}"/>
                  </a:ext>
                </a:extLst>
              </p:cNvPr>
              <p:cNvGrpSpPr/>
              <p:nvPr/>
            </p:nvGrpSpPr>
            <p:grpSpPr>
              <a:xfrm flipH="1">
                <a:off x="2879243" y="2885155"/>
                <a:ext cx="259953" cy="74230"/>
                <a:chOff x="1360627" y="3631962"/>
                <a:chExt cx="365760" cy="128268"/>
              </a:xfrm>
            </p:grpSpPr>
            <p:grpSp>
              <p:nvGrpSpPr>
                <p:cNvPr id="182" name="Group 181">
                  <a:extLst>
                    <a:ext uri="{FF2B5EF4-FFF2-40B4-BE49-F238E27FC236}">
                      <a16:creationId xmlns:a16="http://schemas.microsoft.com/office/drawing/2014/main" id="{AD61E231-D3B0-4B91-BC95-7AF517DFCE69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84" name="Straight Connector 183">
                    <a:extLst>
                      <a:ext uri="{FF2B5EF4-FFF2-40B4-BE49-F238E27FC236}">
                        <a16:creationId xmlns:a16="http://schemas.microsoft.com/office/drawing/2014/main" id="{2E659895-3E2B-45D7-9746-7B8C73DEF09B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Straight Connector 184">
                    <a:extLst>
                      <a:ext uri="{FF2B5EF4-FFF2-40B4-BE49-F238E27FC236}">
                        <a16:creationId xmlns:a16="http://schemas.microsoft.com/office/drawing/2014/main" id="{CAE07D20-3913-49AF-B4F1-D0B9AF373CF6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83" name="Straight Connector 182">
                  <a:extLst>
                    <a:ext uri="{FF2B5EF4-FFF2-40B4-BE49-F238E27FC236}">
                      <a16:creationId xmlns:a16="http://schemas.microsoft.com/office/drawing/2014/main" id="{B09E8334-AEE6-4EDC-84A1-C09B56893674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3" name="Straight Arrow Connector 172">
                <a:extLst>
                  <a:ext uri="{FF2B5EF4-FFF2-40B4-BE49-F238E27FC236}">
                    <a16:creationId xmlns:a16="http://schemas.microsoft.com/office/drawing/2014/main" id="{BF82E793-6946-4F3F-A159-81E4651BB02E}"/>
                  </a:ext>
                </a:extLst>
              </p:cNvPr>
              <p:cNvCxnSpPr/>
              <p:nvPr/>
            </p:nvCxnSpPr>
            <p:spPr>
              <a:xfrm>
                <a:off x="3496157" y="3219476"/>
                <a:ext cx="0" cy="289472"/>
              </a:xfrm>
              <a:prstGeom prst="straightConnector1">
                <a:avLst/>
              </a:prstGeom>
              <a:ln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4" name="Rectangle 173">
                <a:extLst>
                  <a:ext uri="{FF2B5EF4-FFF2-40B4-BE49-F238E27FC236}">
                    <a16:creationId xmlns:a16="http://schemas.microsoft.com/office/drawing/2014/main" id="{2533E5EC-B990-44B5-AAE1-A37F44C8D02A}"/>
                  </a:ext>
                </a:extLst>
              </p:cNvPr>
              <p:cNvSpPr/>
              <p:nvPr/>
            </p:nvSpPr>
            <p:spPr>
              <a:xfrm flipH="1">
                <a:off x="3013545" y="3164161"/>
                <a:ext cx="53444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err="1"/>
                  <a:t>I</a:t>
                </a:r>
                <a:r>
                  <a:rPr lang="en-US" baseline="-25000" dirty="0" err="1"/>
                  <a:t>load</a:t>
                </a:r>
                <a:endParaRPr lang="en-US" baseline="-25000" dirty="0"/>
              </a:p>
            </p:txBody>
          </p:sp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FCC9C2C5-4007-4C43-9D6B-40D41F4E3E53}"/>
                  </a:ext>
                </a:extLst>
              </p:cNvPr>
              <p:cNvCxnSpPr/>
              <p:nvPr/>
            </p:nvCxnSpPr>
            <p:spPr>
              <a:xfrm flipH="1" flipV="1">
                <a:off x="3011842" y="2704342"/>
                <a:ext cx="66121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18C9CCD0-DEE9-43F1-A5FE-248E2E9E913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09220" y="2702275"/>
                <a:ext cx="2622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2" name="Straight Connector 201">
              <a:extLst>
                <a:ext uri="{FF2B5EF4-FFF2-40B4-BE49-F238E27FC236}">
                  <a16:creationId xmlns:a16="http://schemas.microsoft.com/office/drawing/2014/main" id="{7C7A679D-1579-4173-A907-6E31C3BFFE9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660115" y="3545860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3" name="Oval 202">
            <a:extLst>
              <a:ext uri="{FF2B5EF4-FFF2-40B4-BE49-F238E27FC236}">
                <a16:creationId xmlns:a16="http://schemas.microsoft.com/office/drawing/2014/main" id="{41C058E0-F1C0-45F8-8837-3A3B25B22C77}"/>
              </a:ext>
            </a:extLst>
          </p:cNvPr>
          <p:cNvSpPr/>
          <p:nvPr/>
        </p:nvSpPr>
        <p:spPr>
          <a:xfrm>
            <a:off x="3631373" y="3767895"/>
            <a:ext cx="57055" cy="548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1F6BB66E-B647-47E3-9832-9758D56DB8F2}"/>
              </a:ext>
            </a:extLst>
          </p:cNvPr>
          <p:cNvSpPr/>
          <p:nvPr/>
        </p:nvSpPr>
        <p:spPr>
          <a:xfrm flipH="1">
            <a:off x="3741356" y="3673339"/>
            <a:ext cx="990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V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= ??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FD4A7F1E-90A9-4DFF-ADEF-9F48B018D501}"/>
              </a:ext>
            </a:extLst>
          </p:cNvPr>
          <p:cNvSpPr/>
          <p:nvPr/>
        </p:nvSpPr>
        <p:spPr>
          <a:xfrm flipH="1">
            <a:off x="2090877" y="3344056"/>
            <a:ext cx="9904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2 mA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74FA9361-E680-4700-AE14-675F5F369C60}"/>
              </a:ext>
            </a:extLst>
          </p:cNvPr>
          <p:cNvSpPr/>
          <p:nvPr/>
        </p:nvSpPr>
        <p:spPr>
          <a:xfrm flipH="1">
            <a:off x="3000913" y="3484524"/>
            <a:ext cx="9904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2 mA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96" name="Content Placeholder 2">
            <a:extLst>
              <a:ext uri="{FF2B5EF4-FFF2-40B4-BE49-F238E27FC236}">
                <a16:creationId xmlns:a16="http://schemas.microsoft.com/office/drawing/2014/main" id="{BD17BDCA-54A7-4133-965D-ECE3997663E5}"/>
              </a:ext>
            </a:extLst>
          </p:cNvPr>
          <p:cNvSpPr txBox="1">
            <a:spLocks/>
          </p:cNvSpPr>
          <p:nvPr/>
        </p:nvSpPr>
        <p:spPr>
          <a:xfrm>
            <a:off x="7674125" y="2541338"/>
            <a:ext cx="2640889" cy="555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V</a:t>
            </a:r>
            <a:r>
              <a:rPr lang="en-US" sz="2400" i="1" baseline="-25000" dirty="0">
                <a:solidFill>
                  <a:srgbClr val="7030A0"/>
                </a:solidFill>
              </a:rPr>
              <a:t>2</a:t>
            </a:r>
            <a:r>
              <a:rPr lang="en-US" sz="2400" i="1" dirty="0">
                <a:solidFill>
                  <a:srgbClr val="7030A0"/>
                </a:solidFill>
              </a:rPr>
              <a:t> = - </a:t>
            </a:r>
            <a:r>
              <a:rPr lang="en-US" sz="2400" i="1" dirty="0" err="1">
                <a:solidFill>
                  <a:srgbClr val="7030A0"/>
                </a:solidFill>
              </a:rPr>
              <a:t>R</a:t>
            </a:r>
            <a:r>
              <a:rPr lang="en-US" sz="2400" i="1" baseline="-25000" dirty="0" err="1">
                <a:solidFill>
                  <a:srgbClr val="7030A0"/>
                </a:solidFill>
              </a:rPr>
              <a:t>load</a:t>
            </a:r>
            <a:r>
              <a:rPr lang="en-US" sz="2400" i="1" dirty="0">
                <a:solidFill>
                  <a:srgbClr val="7030A0"/>
                </a:solidFill>
              </a:rPr>
              <a:t> * 2 mA</a:t>
            </a:r>
          </a:p>
        </p:txBody>
      </p:sp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1AEFE26F-3583-4AF8-810D-A0A65E239E4B}"/>
              </a:ext>
            </a:extLst>
          </p:cNvPr>
          <p:cNvSpPr txBox="1">
            <a:spLocks/>
          </p:cNvSpPr>
          <p:nvPr/>
        </p:nvSpPr>
        <p:spPr>
          <a:xfrm>
            <a:off x="6621746" y="3161542"/>
            <a:ext cx="990489" cy="555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 err="1">
                <a:solidFill>
                  <a:srgbClr val="0070C0"/>
                </a:solidFill>
              </a:rPr>
              <a:t>R</a:t>
            </a:r>
            <a:r>
              <a:rPr lang="en-US" sz="2400" i="1" baseline="-25000" dirty="0" err="1">
                <a:solidFill>
                  <a:srgbClr val="0070C0"/>
                </a:solidFill>
              </a:rPr>
              <a:t>load</a:t>
            </a:r>
            <a:endParaRPr lang="en-US" sz="2400" i="1" baseline="-25000" dirty="0">
              <a:solidFill>
                <a:srgbClr val="0070C0"/>
              </a:solidFill>
            </a:endParaRPr>
          </a:p>
        </p:txBody>
      </p:sp>
      <p:sp>
        <p:nvSpPr>
          <p:cNvPr id="105" name="Content Placeholder 2">
            <a:extLst>
              <a:ext uri="{FF2B5EF4-FFF2-40B4-BE49-F238E27FC236}">
                <a16:creationId xmlns:a16="http://schemas.microsoft.com/office/drawing/2014/main" id="{67A55107-FF14-4062-80DD-225A2B05EC75}"/>
              </a:ext>
            </a:extLst>
          </p:cNvPr>
          <p:cNvSpPr txBox="1">
            <a:spLocks/>
          </p:cNvSpPr>
          <p:nvPr/>
        </p:nvSpPr>
        <p:spPr>
          <a:xfrm>
            <a:off x="8461615" y="3161542"/>
            <a:ext cx="646634" cy="555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V</a:t>
            </a:r>
            <a:r>
              <a:rPr lang="en-US" sz="2400" i="1" baseline="-250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106" name="Content Placeholder 2">
            <a:extLst>
              <a:ext uri="{FF2B5EF4-FFF2-40B4-BE49-F238E27FC236}">
                <a16:creationId xmlns:a16="http://schemas.microsoft.com/office/drawing/2014/main" id="{C3D74343-A82D-46E8-8DBF-44D35D9B73E7}"/>
              </a:ext>
            </a:extLst>
          </p:cNvPr>
          <p:cNvSpPr txBox="1">
            <a:spLocks/>
          </p:cNvSpPr>
          <p:nvPr/>
        </p:nvSpPr>
        <p:spPr>
          <a:xfrm>
            <a:off x="6643197" y="3790258"/>
            <a:ext cx="990489" cy="555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1 k</a:t>
            </a:r>
            <a:r>
              <a:rPr lang="el-GR" sz="2400" i="1" dirty="0">
                <a:solidFill>
                  <a:srgbClr val="7030A0"/>
                </a:solidFill>
              </a:rPr>
              <a:t>Ω</a:t>
            </a:r>
            <a:endParaRPr lang="en-US" sz="2400" i="1" baseline="-25000" dirty="0">
              <a:solidFill>
                <a:srgbClr val="7030A0"/>
              </a:solidFill>
            </a:endParaRPr>
          </a:p>
        </p:txBody>
      </p:sp>
      <p:sp>
        <p:nvSpPr>
          <p:cNvPr id="107" name="Content Placeholder 2">
            <a:extLst>
              <a:ext uri="{FF2B5EF4-FFF2-40B4-BE49-F238E27FC236}">
                <a16:creationId xmlns:a16="http://schemas.microsoft.com/office/drawing/2014/main" id="{2AF026BD-0C71-4975-97BA-EE6894AD2BF9}"/>
              </a:ext>
            </a:extLst>
          </p:cNvPr>
          <p:cNvSpPr txBox="1">
            <a:spLocks/>
          </p:cNvSpPr>
          <p:nvPr/>
        </p:nvSpPr>
        <p:spPr>
          <a:xfrm>
            <a:off x="8283936" y="3777541"/>
            <a:ext cx="990489" cy="555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- 2 V</a:t>
            </a:r>
            <a:endParaRPr lang="en-US" sz="2400" i="1" baseline="-25000" dirty="0">
              <a:solidFill>
                <a:srgbClr val="7030A0"/>
              </a:solidFill>
            </a:endParaRPr>
          </a:p>
        </p:txBody>
      </p:sp>
      <p:sp>
        <p:nvSpPr>
          <p:cNvPr id="108" name="Content Placeholder 2">
            <a:extLst>
              <a:ext uri="{FF2B5EF4-FFF2-40B4-BE49-F238E27FC236}">
                <a16:creationId xmlns:a16="http://schemas.microsoft.com/office/drawing/2014/main" id="{B6F45890-BA99-41D9-BC42-783E736A0538}"/>
              </a:ext>
            </a:extLst>
          </p:cNvPr>
          <p:cNvSpPr txBox="1">
            <a:spLocks/>
          </p:cNvSpPr>
          <p:nvPr/>
        </p:nvSpPr>
        <p:spPr>
          <a:xfrm>
            <a:off x="6566928" y="4328225"/>
            <a:ext cx="990489" cy="555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500 </a:t>
            </a:r>
            <a:r>
              <a:rPr lang="el-GR" sz="2400" i="1" dirty="0">
                <a:solidFill>
                  <a:srgbClr val="7030A0"/>
                </a:solidFill>
              </a:rPr>
              <a:t>Ω</a:t>
            </a:r>
            <a:endParaRPr lang="en-US" sz="2400" i="1" baseline="-25000" dirty="0">
              <a:solidFill>
                <a:srgbClr val="7030A0"/>
              </a:solidFill>
            </a:endParaRPr>
          </a:p>
        </p:txBody>
      </p:sp>
      <p:sp>
        <p:nvSpPr>
          <p:cNvPr id="109" name="Content Placeholder 2">
            <a:extLst>
              <a:ext uri="{FF2B5EF4-FFF2-40B4-BE49-F238E27FC236}">
                <a16:creationId xmlns:a16="http://schemas.microsoft.com/office/drawing/2014/main" id="{84002450-1895-42F9-A5E4-FCDF5BA9DC63}"/>
              </a:ext>
            </a:extLst>
          </p:cNvPr>
          <p:cNvSpPr txBox="1">
            <a:spLocks/>
          </p:cNvSpPr>
          <p:nvPr/>
        </p:nvSpPr>
        <p:spPr>
          <a:xfrm>
            <a:off x="8283936" y="4303181"/>
            <a:ext cx="990489" cy="555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- 1 V</a:t>
            </a:r>
            <a:endParaRPr lang="en-US" sz="2400" i="1" baseline="-25000" dirty="0">
              <a:solidFill>
                <a:srgbClr val="7030A0"/>
              </a:solidFill>
            </a:endParaRPr>
          </a:p>
        </p:txBody>
      </p:sp>
      <p:sp>
        <p:nvSpPr>
          <p:cNvPr id="110" name="Content Placeholder 2">
            <a:extLst>
              <a:ext uri="{FF2B5EF4-FFF2-40B4-BE49-F238E27FC236}">
                <a16:creationId xmlns:a16="http://schemas.microsoft.com/office/drawing/2014/main" id="{E0D2EB0F-9416-4892-A356-CB6CB32D4929}"/>
              </a:ext>
            </a:extLst>
          </p:cNvPr>
          <p:cNvSpPr txBox="1">
            <a:spLocks/>
          </p:cNvSpPr>
          <p:nvPr/>
        </p:nvSpPr>
        <p:spPr>
          <a:xfrm>
            <a:off x="6580339" y="4815968"/>
            <a:ext cx="990489" cy="555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100 </a:t>
            </a:r>
            <a:r>
              <a:rPr lang="el-GR" sz="2400" i="1" dirty="0">
                <a:solidFill>
                  <a:srgbClr val="7030A0"/>
                </a:solidFill>
              </a:rPr>
              <a:t>Ω</a:t>
            </a:r>
            <a:endParaRPr lang="en-US" sz="2400" i="1" baseline="-25000" dirty="0">
              <a:solidFill>
                <a:srgbClr val="7030A0"/>
              </a:solidFill>
            </a:endParaRPr>
          </a:p>
        </p:txBody>
      </p:sp>
      <p:sp>
        <p:nvSpPr>
          <p:cNvPr id="111" name="Content Placeholder 2">
            <a:extLst>
              <a:ext uri="{FF2B5EF4-FFF2-40B4-BE49-F238E27FC236}">
                <a16:creationId xmlns:a16="http://schemas.microsoft.com/office/drawing/2014/main" id="{9F0D7AD7-FEF5-45DE-97C2-047379A05BAF}"/>
              </a:ext>
            </a:extLst>
          </p:cNvPr>
          <p:cNvSpPr txBox="1">
            <a:spLocks/>
          </p:cNvSpPr>
          <p:nvPr/>
        </p:nvSpPr>
        <p:spPr>
          <a:xfrm>
            <a:off x="8297347" y="4790924"/>
            <a:ext cx="990489" cy="555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- 0.2 V</a:t>
            </a:r>
            <a:endParaRPr lang="en-US" sz="2400" i="1" baseline="-25000" dirty="0">
              <a:solidFill>
                <a:srgbClr val="7030A0"/>
              </a:solidFill>
            </a:endParaRPr>
          </a:p>
        </p:txBody>
      </p: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3196DD4D-F2CC-4433-A342-2A6E12E15035}"/>
              </a:ext>
            </a:extLst>
          </p:cNvPr>
          <p:cNvSpPr txBox="1">
            <a:spLocks/>
          </p:cNvSpPr>
          <p:nvPr/>
        </p:nvSpPr>
        <p:spPr>
          <a:xfrm>
            <a:off x="6643197" y="5366652"/>
            <a:ext cx="990489" cy="555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2 k</a:t>
            </a:r>
            <a:r>
              <a:rPr lang="el-GR" sz="2400" i="1" dirty="0">
                <a:solidFill>
                  <a:srgbClr val="7030A0"/>
                </a:solidFill>
              </a:rPr>
              <a:t>Ω</a:t>
            </a:r>
            <a:endParaRPr lang="en-US" sz="2400" i="1" baseline="-25000" dirty="0">
              <a:solidFill>
                <a:srgbClr val="7030A0"/>
              </a:solidFill>
            </a:endParaRPr>
          </a:p>
        </p:txBody>
      </p:sp>
      <p:sp>
        <p:nvSpPr>
          <p:cNvPr id="113" name="Content Placeholder 2">
            <a:extLst>
              <a:ext uri="{FF2B5EF4-FFF2-40B4-BE49-F238E27FC236}">
                <a16:creationId xmlns:a16="http://schemas.microsoft.com/office/drawing/2014/main" id="{D52C71DE-11BA-48ED-9799-113006BAD5B2}"/>
              </a:ext>
            </a:extLst>
          </p:cNvPr>
          <p:cNvSpPr txBox="1">
            <a:spLocks/>
          </p:cNvSpPr>
          <p:nvPr/>
        </p:nvSpPr>
        <p:spPr>
          <a:xfrm>
            <a:off x="8283936" y="5353935"/>
            <a:ext cx="990489" cy="555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- 4 V</a:t>
            </a:r>
            <a:endParaRPr lang="en-US" sz="2400" i="1" baseline="-25000" dirty="0">
              <a:solidFill>
                <a:srgbClr val="7030A0"/>
              </a:solidFill>
            </a:endParaRPr>
          </a:p>
        </p:txBody>
      </p:sp>
      <p:sp>
        <p:nvSpPr>
          <p:cNvPr id="114" name="Content Placeholder 2">
            <a:extLst>
              <a:ext uri="{FF2B5EF4-FFF2-40B4-BE49-F238E27FC236}">
                <a16:creationId xmlns:a16="http://schemas.microsoft.com/office/drawing/2014/main" id="{813E1A0E-1656-4F64-A4D5-F82F54145C1D}"/>
              </a:ext>
            </a:extLst>
          </p:cNvPr>
          <p:cNvSpPr txBox="1">
            <a:spLocks/>
          </p:cNvSpPr>
          <p:nvPr/>
        </p:nvSpPr>
        <p:spPr>
          <a:xfrm>
            <a:off x="6656608" y="6011074"/>
            <a:ext cx="990489" cy="555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4 k</a:t>
            </a:r>
            <a:r>
              <a:rPr lang="el-GR" sz="2400" i="1" dirty="0">
                <a:solidFill>
                  <a:srgbClr val="7030A0"/>
                </a:solidFill>
              </a:rPr>
              <a:t>Ω</a:t>
            </a:r>
            <a:endParaRPr lang="en-US" sz="2400" i="1" baseline="-25000" dirty="0">
              <a:solidFill>
                <a:srgbClr val="7030A0"/>
              </a:solidFill>
            </a:endParaRPr>
          </a:p>
        </p:txBody>
      </p:sp>
      <p:sp>
        <p:nvSpPr>
          <p:cNvPr id="115" name="Content Placeholder 2">
            <a:extLst>
              <a:ext uri="{FF2B5EF4-FFF2-40B4-BE49-F238E27FC236}">
                <a16:creationId xmlns:a16="http://schemas.microsoft.com/office/drawing/2014/main" id="{86FB0009-71FE-4E0B-BA02-3F8A88B17A17}"/>
              </a:ext>
            </a:extLst>
          </p:cNvPr>
          <p:cNvSpPr txBox="1">
            <a:spLocks/>
          </p:cNvSpPr>
          <p:nvPr/>
        </p:nvSpPr>
        <p:spPr>
          <a:xfrm>
            <a:off x="8297347" y="5998357"/>
            <a:ext cx="1214953" cy="555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- 8 V ??</a:t>
            </a:r>
            <a:endParaRPr lang="en-US" sz="2400" i="1" baseline="-25000" dirty="0">
              <a:solidFill>
                <a:srgbClr val="7030A0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4E7148C-866A-4930-8063-3C398FAA734A}"/>
              </a:ext>
            </a:extLst>
          </p:cNvPr>
          <p:cNvCxnSpPr>
            <a:cxnSpLocks/>
          </p:cNvCxnSpPr>
          <p:nvPr/>
        </p:nvCxnSpPr>
        <p:spPr>
          <a:xfrm flipV="1">
            <a:off x="8297347" y="5922446"/>
            <a:ext cx="977078" cy="555794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Content Placeholder 2">
            <a:extLst>
              <a:ext uri="{FF2B5EF4-FFF2-40B4-BE49-F238E27FC236}">
                <a16:creationId xmlns:a16="http://schemas.microsoft.com/office/drawing/2014/main" id="{0D2CFAB6-6D66-4472-B8AC-49F5CA9EAB9C}"/>
              </a:ext>
            </a:extLst>
          </p:cNvPr>
          <p:cNvSpPr txBox="1">
            <a:spLocks/>
          </p:cNvSpPr>
          <p:nvPr/>
        </p:nvSpPr>
        <p:spPr>
          <a:xfrm>
            <a:off x="9707537" y="5998357"/>
            <a:ext cx="1214953" cy="555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FF0000"/>
                </a:solidFill>
              </a:rPr>
              <a:t>- 4.8 V</a:t>
            </a:r>
            <a:endParaRPr lang="en-US" sz="2400" i="1" baseline="-25000" dirty="0">
              <a:solidFill>
                <a:srgbClr val="FF0000"/>
              </a:solidFill>
            </a:endParaRPr>
          </a:p>
        </p:txBody>
      </p:sp>
      <p:sp>
        <p:nvSpPr>
          <p:cNvPr id="117" name="Content Placeholder 2">
            <a:extLst>
              <a:ext uri="{FF2B5EF4-FFF2-40B4-BE49-F238E27FC236}">
                <a16:creationId xmlns:a16="http://schemas.microsoft.com/office/drawing/2014/main" id="{9FD60B35-448A-4C85-9C17-6C4588F1E014}"/>
              </a:ext>
            </a:extLst>
          </p:cNvPr>
          <p:cNvSpPr txBox="1">
            <a:spLocks/>
          </p:cNvSpPr>
          <p:nvPr/>
        </p:nvSpPr>
        <p:spPr>
          <a:xfrm>
            <a:off x="9798408" y="5551413"/>
            <a:ext cx="2121006" cy="374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i="1" dirty="0">
                <a:solidFill>
                  <a:srgbClr val="FF0000"/>
                </a:solidFill>
              </a:rPr>
              <a:t>V</a:t>
            </a:r>
            <a:r>
              <a:rPr lang="en-US" sz="2000" i="1" baseline="-25000" dirty="0">
                <a:solidFill>
                  <a:srgbClr val="FF0000"/>
                </a:solidFill>
              </a:rPr>
              <a:t>2</a:t>
            </a:r>
            <a:r>
              <a:rPr lang="en-US" sz="2000" i="1" dirty="0">
                <a:solidFill>
                  <a:srgbClr val="FF0000"/>
                </a:solidFill>
              </a:rPr>
              <a:t> = - 5 V + </a:t>
            </a:r>
            <a:r>
              <a:rPr lang="en-US" sz="2000" i="1" dirty="0" err="1">
                <a:solidFill>
                  <a:srgbClr val="FF0000"/>
                </a:solidFill>
              </a:rPr>
              <a:t>V</a:t>
            </a:r>
            <a:r>
              <a:rPr lang="en-US" sz="2000" i="1" baseline="-25000" dirty="0" err="1">
                <a:solidFill>
                  <a:srgbClr val="FF0000"/>
                </a:solidFill>
              </a:rPr>
              <a:t>CE,sat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463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" grpId="0"/>
      <p:bldP spid="96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5" grpId="0"/>
      <p:bldP spid="116" grpId="0"/>
      <p:bldP spid="1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63193-1958-4FD7-ABE8-CA787A237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Mirrors</a:t>
            </a:r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FF1E7D4D-1252-47AE-9854-84294D6E7536}"/>
              </a:ext>
            </a:extLst>
          </p:cNvPr>
          <p:cNvGrpSpPr/>
          <p:nvPr/>
        </p:nvGrpSpPr>
        <p:grpSpPr>
          <a:xfrm>
            <a:off x="1988123" y="3742108"/>
            <a:ext cx="1932907" cy="1416839"/>
            <a:chOff x="2025831" y="3053952"/>
            <a:chExt cx="1932907" cy="1416839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C37A0420-0CF9-4C96-A4A5-62AFDC0D64FD}"/>
                </a:ext>
              </a:extLst>
            </p:cNvPr>
            <p:cNvGrpSpPr/>
            <p:nvPr/>
          </p:nvGrpSpPr>
          <p:grpSpPr>
            <a:xfrm>
              <a:off x="2025831" y="3053952"/>
              <a:ext cx="1932907" cy="1416839"/>
              <a:chOff x="2025831" y="3053952"/>
              <a:chExt cx="1932907" cy="1416839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0058BD70-1B9B-4069-806B-6C50F03AB907}"/>
                  </a:ext>
                </a:extLst>
              </p:cNvPr>
              <p:cNvGrpSpPr/>
              <p:nvPr/>
            </p:nvGrpSpPr>
            <p:grpSpPr>
              <a:xfrm rot="5400000" flipH="1">
                <a:off x="2475358" y="3245501"/>
                <a:ext cx="1303547" cy="1139524"/>
                <a:chOff x="8452293" y="3417623"/>
                <a:chExt cx="2252494" cy="1603336"/>
              </a:xfrm>
            </p:grpSpPr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AB58FEBD-5E12-44B5-9A32-EC89A55AC0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7308" y="3033986"/>
                  <a:ext cx="0" cy="79002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0DB74D73-F2AD-43E4-BFA3-EA827F2B94A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0307927" y="3024453"/>
                  <a:ext cx="3689" cy="79003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C91A3DDB-476F-4F62-A520-A3B46DC72462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Arrow Connector 76">
                  <a:extLst>
                    <a:ext uri="{FF2B5EF4-FFF2-40B4-BE49-F238E27FC236}">
                      <a16:creationId xmlns:a16="http://schemas.microsoft.com/office/drawing/2014/main" id="{7C4AEB53-476A-4743-9365-0C20E9321143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2E452479-63CF-4E4E-8312-2F35EF44EE40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617EB9F7-9EEC-4E70-BCDE-45F1552941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8951518" y="4441998"/>
                  <a:ext cx="115792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3EAE4E34-3E0B-4C0B-B753-E3DC857E38B3}"/>
                  </a:ext>
                </a:extLst>
              </p:cNvPr>
              <p:cNvSpPr/>
              <p:nvPr/>
            </p:nvSpPr>
            <p:spPr>
              <a:xfrm>
                <a:off x="3539889" y="3606722"/>
                <a:ext cx="41884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6F64A120-6968-44E3-9810-B4BF80393666}"/>
                  </a:ext>
                </a:extLst>
              </p:cNvPr>
              <p:cNvSpPr/>
              <p:nvPr/>
            </p:nvSpPr>
            <p:spPr>
              <a:xfrm>
                <a:off x="3214913" y="3053952"/>
                <a:ext cx="42998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C2</a:t>
                </a:r>
              </a:p>
            </p:txBody>
          </p: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42D59650-6CC8-4B99-ADCB-07CA32B7CF1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570173" y="3163490"/>
                <a:ext cx="0" cy="289472"/>
              </a:xfrm>
              <a:prstGeom prst="straightConnector1">
                <a:avLst/>
              </a:prstGeom>
              <a:ln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5C6BC2EC-FBC7-4C30-9869-AB5029EDB45D}"/>
                  </a:ext>
                </a:extLst>
              </p:cNvPr>
              <p:cNvSpPr/>
              <p:nvPr/>
            </p:nvSpPr>
            <p:spPr>
              <a:xfrm>
                <a:off x="2941872" y="3855947"/>
                <a:ext cx="429982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/>
                  <a:t>I</a:t>
                </a:r>
                <a:r>
                  <a:rPr lang="en-US" sz="1400" baseline="-25000" dirty="0"/>
                  <a:t>B2</a:t>
                </a:r>
              </a:p>
            </p:txBody>
          </p:sp>
          <p:cxnSp>
            <p:nvCxnSpPr>
              <p:cNvPr id="92" name="Straight Arrow Connector 91">
                <a:extLst>
                  <a:ext uri="{FF2B5EF4-FFF2-40B4-BE49-F238E27FC236}">
                    <a16:creationId xmlns:a16="http://schemas.microsoft.com/office/drawing/2014/main" id="{2E241581-BA6E-4386-9027-49508213DCEF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3123344" y="3751882"/>
                <a:ext cx="0" cy="289472"/>
              </a:xfrm>
              <a:prstGeom prst="straightConnector1">
                <a:avLst/>
              </a:prstGeom>
              <a:ln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F29E350D-B8A2-46D8-8906-3E0BA45E9462}"/>
                  </a:ext>
                </a:extLst>
              </p:cNvPr>
              <p:cNvCxnSpPr/>
              <p:nvPr/>
            </p:nvCxnSpPr>
            <p:spPr>
              <a:xfrm flipH="1" flipV="1">
                <a:off x="2025831" y="4470791"/>
                <a:ext cx="16642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76494D7E-B938-477E-80AB-B437DDEA717E}"/>
                </a:ext>
              </a:extLst>
            </p:cNvPr>
            <p:cNvSpPr/>
            <p:nvPr/>
          </p:nvSpPr>
          <p:spPr>
            <a:xfrm>
              <a:off x="2665630" y="3809401"/>
              <a:ext cx="57055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AD1FC614-1741-4A7C-8324-7FA206276E4B}"/>
              </a:ext>
            </a:extLst>
          </p:cNvPr>
          <p:cNvGrpSpPr/>
          <p:nvPr/>
        </p:nvGrpSpPr>
        <p:grpSpPr>
          <a:xfrm>
            <a:off x="197215" y="3033561"/>
            <a:ext cx="2592862" cy="2872139"/>
            <a:chOff x="197215" y="3033561"/>
            <a:chExt cx="2592862" cy="287213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16EB76FE-D05A-4E7E-955E-606C625611D8}"/>
                    </a:ext>
                  </a:extLst>
                </p:cNvPr>
                <p:cNvSpPr/>
                <p:nvPr/>
              </p:nvSpPr>
              <p:spPr>
                <a:xfrm flipH="1">
                  <a:off x="197215" y="3526493"/>
                  <a:ext cx="1746440" cy="3915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𝑟𝑒𝑓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=2.15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16EB76FE-D05A-4E7E-955E-606C625611D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197215" y="3526493"/>
                  <a:ext cx="1746440" cy="391582"/>
                </a:xfrm>
                <a:prstGeom prst="rect">
                  <a:avLst/>
                </a:prstGeom>
                <a:blipFill>
                  <a:blip r:embed="rId2"/>
                  <a:stretch>
                    <a:fillRect b="-923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E771D65B-B3E3-4ADA-8CCC-BD6AF0E8F506}"/>
                </a:ext>
              </a:extLst>
            </p:cNvPr>
            <p:cNvCxnSpPr/>
            <p:nvPr/>
          </p:nvCxnSpPr>
          <p:spPr>
            <a:xfrm flipH="1" flipV="1">
              <a:off x="1988123" y="4092147"/>
              <a:ext cx="661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6C8D9DA9-B39C-4B83-89C8-0ABC74A8568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649630" y="4078491"/>
              <a:ext cx="2622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79AEC5C-929C-4E42-A041-54E6C21EB8F0}"/>
                </a:ext>
              </a:extLst>
            </p:cNvPr>
            <p:cNvGrpSpPr/>
            <p:nvPr/>
          </p:nvGrpSpPr>
          <p:grpSpPr>
            <a:xfrm flipH="1">
              <a:off x="1890238" y="3492828"/>
              <a:ext cx="211942" cy="382524"/>
              <a:chOff x="4147623" y="3602364"/>
              <a:chExt cx="297702" cy="797860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D34790E7-018F-4E13-9D28-86C1D8D1B591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00E96751-19D5-4D28-82F3-3B3ABC9A38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F5EFDEA7-9D64-4D91-AFA1-4C9F3BC4B4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8FA94AD2-6CA3-41E2-B91E-D8E2FB03A39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447E91FF-CF3D-46D8-9A23-C366D3FB4D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EAD3484A-F777-4187-ADC6-662A3C592D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B4262A06-E4DF-4093-B3FE-AC7681A301AD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33411BF7-B79E-47F1-83EF-0B29BD95DA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2DB44828-A4D9-4CE0-A07D-2A4E8E7DB3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A60B6B4-087A-4CB6-BB48-3386AB127BB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CB53CE1-90AB-4D51-8AA8-D1ED88384C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3399" y="3035628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2BA2E40-3E71-4D2D-B18D-D5A72098FDEB}"/>
                </a:ext>
              </a:extLst>
            </p:cNvPr>
            <p:cNvSpPr/>
            <p:nvPr/>
          </p:nvSpPr>
          <p:spPr>
            <a:xfrm flipH="1">
              <a:off x="1394995" y="5536368"/>
              <a:ext cx="99048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DD</a:t>
              </a:r>
              <a:r>
                <a:rPr lang="en-US" dirty="0"/>
                <a:t>=-5 V</a:t>
              </a:r>
              <a:endParaRPr lang="en-US" baseline="-25000" dirty="0"/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5115D14-E995-47EF-B603-029694A0A1A7}"/>
                </a:ext>
              </a:extLst>
            </p:cNvPr>
            <p:cNvGrpSpPr/>
            <p:nvPr/>
          </p:nvGrpSpPr>
          <p:grpSpPr>
            <a:xfrm rot="16200000">
              <a:off x="1492713" y="4363413"/>
              <a:ext cx="1669307" cy="678487"/>
              <a:chOff x="7820269" y="3417623"/>
              <a:chExt cx="2884518" cy="954646"/>
            </a:xfrm>
          </p:grpSpPr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457E1173-BDAA-470A-B958-ABE525FC357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531296" y="2717974"/>
                <a:ext cx="0" cy="142205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71E16459-AA86-40A5-9CC7-41759C0AE0B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307927" y="3024453"/>
                <a:ext cx="3689" cy="7900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E1E8F194-F07A-47C2-82F5-CBD6100DBEE5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3F7DC1B5-566F-42C0-8692-6FC05A535617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stealt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C3405243-BFF8-45E0-BAD3-A51F29EEEA23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31695AC2-3660-4E8F-9F5B-78D616E50AA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301428" y="4114953"/>
                <a:ext cx="51463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376EB56-9C80-4898-B7BC-84A16C32D7D1}"/>
                </a:ext>
              </a:extLst>
            </p:cNvPr>
            <p:cNvGrpSpPr/>
            <p:nvPr/>
          </p:nvGrpSpPr>
          <p:grpSpPr>
            <a:xfrm flipH="1">
              <a:off x="1202393" y="3216441"/>
              <a:ext cx="259953" cy="74230"/>
              <a:chOff x="1360627" y="3631962"/>
              <a:chExt cx="365760" cy="128268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16F1697E-2828-49A1-B591-90D2A669E255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607EB78A-2157-4250-BF8E-771C01C5C202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E48B0F22-E8CF-4D4D-A7E8-F7FB7C580B91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7C787DDF-563B-4273-9D43-0B6C2171E98C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8E4AEE9A-F042-464F-B6C0-E246EA990BB5}"/>
                </a:ext>
              </a:extLst>
            </p:cNvPr>
            <p:cNvSpPr/>
            <p:nvPr/>
          </p:nvSpPr>
          <p:spPr>
            <a:xfrm flipH="1">
              <a:off x="1505341" y="4325202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E856EAF9-4978-4ADC-BDF0-EB72420EDC9E}"/>
                </a:ext>
              </a:extLst>
            </p:cNvPr>
            <p:cNvCxnSpPr/>
            <p:nvPr/>
          </p:nvCxnSpPr>
          <p:spPr>
            <a:xfrm>
              <a:off x="2064273" y="3203356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9704FEEA-1C38-4C2C-89E4-7A4ADEA4F40D}"/>
                </a:ext>
              </a:extLst>
            </p:cNvPr>
            <p:cNvSpPr/>
            <p:nvPr/>
          </p:nvSpPr>
          <p:spPr>
            <a:xfrm flipH="1">
              <a:off x="1999804" y="3053667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err="1"/>
                <a:t>I</a:t>
              </a:r>
              <a:r>
                <a:rPr lang="en-US" baseline="-25000" dirty="0" err="1"/>
                <a:t>ref</a:t>
              </a:r>
              <a:endParaRPr lang="en-US" baseline="-25000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E005A16F-B4F6-42E1-BA37-231AB1C4B276}"/>
                </a:ext>
              </a:extLst>
            </p:cNvPr>
            <p:cNvSpPr/>
            <p:nvPr/>
          </p:nvSpPr>
          <p:spPr>
            <a:xfrm flipH="1">
              <a:off x="1552900" y="3971835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C1</a:t>
              </a:r>
            </a:p>
          </p:txBody>
        </p: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B8EF5185-24B8-4BB0-9B64-1FD6541EF44C}"/>
                </a:ext>
              </a:extLst>
            </p:cNvPr>
            <p:cNvCxnSpPr/>
            <p:nvPr/>
          </p:nvCxnSpPr>
          <p:spPr>
            <a:xfrm>
              <a:off x="1935323" y="4092147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E6FB5471-9256-4094-AB1B-C60DA9FCC4BD}"/>
                </a:ext>
              </a:extLst>
            </p:cNvPr>
            <p:cNvSpPr/>
            <p:nvPr/>
          </p:nvSpPr>
          <p:spPr>
            <a:xfrm flipH="1">
              <a:off x="2360095" y="4540645"/>
              <a:ext cx="42998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/>
                <a:t>I</a:t>
              </a:r>
              <a:r>
                <a:rPr lang="en-US" sz="1400" baseline="-25000" dirty="0"/>
                <a:t>B1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47433BAF-2311-4B3B-8810-C16D296583AD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511714" y="4426541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7248651E-E403-42EA-B0D2-CB0C2E0CFD8C}"/>
                </a:ext>
              </a:extLst>
            </p:cNvPr>
            <p:cNvSpPr/>
            <p:nvPr/>
          </p:nvSpPr>
          <p:spPr>
            <a:xfrm>
              <a:off x="1966212" y="4064922"/>
              <a:ext cx="57055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EB069F4B-D917-477C-9EBD-D34B9471CE00}"/>
                </a:ext>
              </a:extLst>
            </p:cNvPr>
            <p:cNvCxnSpPr/>
            <p:nvPr/>
          </p:nvCxnSpPr>
          <p:spPr>
            <a:xfrm flipH="1" flipV="1">
              <a:off x="1334992" y="3035628"/>
              <a:ext cx="661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7331EDDE-7C69-48EB-813C-688F834AD48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32370" y="3033561"/>
              <a:ext cx="2622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45A101B3-40D9-4420-9238-F8524D7A31DF}"/>
              </a:ext>
            </a:extLst>
          </p:cNvPr>
          <p:cNvGrpSpPr/>
          <p:nvPr/>
        </p:nvGrpSpPr>
        <p:grpSpPr>
          <a:xfrm>
            <a:off x="2300304" y="1651271"/>
            <a:ext cx="2455606" cy="2210765"/>
            <a:chOff x="2300688" y="1759961"/>
            <a:chExt cx="2455606" cy="22107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13A0C19-CB89-4338-865D-20FF540E4661}"/>
                    </a:ext>
                  </a:extLst>
                </p:cNvPr>
                <p:cNvSpPr/>
                <p:nvPr/>
              </p:nvSpPr>
              <p:spPr>
                <a:xfrm flipH="1">
                  <a:off x="4167693" y="2797155"/>
                  <a:ext cx="58860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13A0C19-CB89-4338-865D-20FF540E46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4167693" y="2797155"/>
                  <a:ext cx="588601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992EE107-6826-46AD-BCDF-25EB00EDCFC5}"/>
                </a:ext>
              </a:extLst>
            </p:cNvPr>
            <p:cNvGrpSpPr/>
            <p:nvPr/>
          </p:nvGrpSpPr>
          <p:grpSpPr>
            <a:xfrm>
              <a:off x="2300688" y="1759961"/>
              <a:ext cx="1867005" cy="2210765"/>
              <a:chOff x="2300688" y="1759961"/>
              <a:chExt cx="1867005" cy="2210765"/>
            </a:xfrm>
          </p:grpSpPr>
          <p:grpSp>
            <p:nvGrpSpPr>
              <p:cNvPr id="134" name="Group 133">
                <a:extLst>
                  <a:ext uri="{FF2B5EF4-FFF2-40B4-BE49-F238E27FC236}">
                    <a16:creationId xmlns:a16="http://schemas.microsoft.com/office/drawing/2014/main" id="{F64A7E60-2D66-4A72-94FE-D8EA1506A60C}"/>
                  </a:ext>
                </a:extLst>
              </p:cNvPr>
              <p:cNvGrpSpPr/>
              <p:nvPr/>
            </p:nvGrpSpPr>
            <p:grpSpPr>
              <a:xfrm>
                <a:off x="2300688" y="2557641"/>
                <a:ext cx="1630935" cy="1413085"/>
                <a:chOff x="2290095" y="2557641"/>
                <a:chExt cx="1630935" cy="1413085"/>
              </a:xfrm>
            </p:grpSpPr>
            <p:grpSp>
              <p:nvGrpSpPr>
                <p:cNvPr id="105" name="Group 104">
                  <a:extLst>
                    <a:ext uri="{FF2B5EF4-FFF2-40B4-BE49-F238E27FC236}">
                      <a16:creationId xmlns:a16="http://schemas.microsoft.com/office/drawing/2014/main" id="{DF652786-407B-4D4C-BB84-D370E3C4AEBD}"/>
                    </a:ext>
                  </a:extLst>
                </p:cNvPr>
                <p:cNvGrpSpPr/>
                <p:nvPr/>
              </p:nvGrpSpPr>
              <p:grpSpPr>
                <a:xfrm>
                  <a:off x="2820226" y="2557641"/>
                  <a:ext cx="1100804" cy="1413085"/>
                  <a:chOff x="2857934" y="3053952"/>
                  <a:chExt cx="1100804" cy="1413085"/>
                </a:xfrm>
              </p:grpSpPr>
              <p:grpSp>
                <p:nvGrpSpPr>
                  <p:cNvPr id="106" name="Group 105">
                    <a:extLst>
                      <a:ext uri="{FF2B5EF4-FFF2-40B4-BE49-F238E27FC236}">
                        <a16:creationId xmlns:a16="http://schemas.microsoft.com/office/drawing/2014/main" id="{D2CBF675-0F13-459F-9D6E-20E809B21072}"/>
                      </a:ext>
                    </a:extLst>
                  </p:cNvPr>
                  <p:cNvGrpSpPr/>
                  <p:nvPr/>
                </p:nvGrpSpPr>
                <p:grpSpPr>
                  <a:xfrm>
                    <a:off x="2857934" y="3053952"/>
                    <a:ext cx="1100804" cy="1413085"/>
                    <a:chOff x="2857934" y="3053952"/>
                    <a:chExt cx="1100804" cy="1413085"/>
                  </a:xfrm>
                </p:grpSpPr>
                <p:grpSp>
                  <p:nvGrpSpPr>
                    <p:cNvPr id="108" name="Group 107">
                      <a:extLst>
                        <a:ext uri="{FF2B5EF4-FFF2-40B4-BE49-F238E27FC236}">
                          <a16:creationId xmlns:a16="http://schemas.microsoft.com/office/drawing/2014/main" id="{92330425-D169-40FD-B548-4E5FEC6C3D05}"/>
                        </a:ext>
                      </a:extLst>
                    </p:cNvPr>
                    <p:cNvGrpSpPr/>
                    <p:nvPr/>
                  </p:nvGrpSpPr>
                  <p:grpSpPr>
                    <a:xfrm rot="5400000" flipH="1">
                      <a:off x="2625640" y="3395784"/>
                      <a:ext cx="1303547" cy="838959"/>
                      <a:chOff x="8452293" y="3417623"/>
                      <a:chExt cx="2252494" cy="1180434"/>
                    </a:xfrm>
                  </p:grpSpPr>
                  <p:cxnSp>
                    <p:nvCxnSpPr>
                      <p:cNvPr id="115" name="Straight Connector 114">
                        <a:extLst>
                          <a:ext uri="{FF2B5EF4-FFF2-40B4-BE49-F238E27FC236}">
                            <a16:creationId xmlns:a16="http://schemas.microsoft.com/office/drawing/2014/main" id="{2952489F-2DEC-4D1A-902D-76AA50B39DF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 flipV="1">
                        <a:off x="8847308" y="3033986"/>
                        <a:ext cx="0" cy="79002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6" name="Straight Connector 115">
                        <a:extLst>
                          <a:ext uri="{FF2B5EF4-FFF2-40B4-BE49-F238E27FC236}">
                            <a16:creationId xmlns:a16="http://schemas.microsoft.com/office/drawing/2014/main" id="{0C020E2C-EE70-4C5C-8510-F9D6B486596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 flipV="1">
                        <a:off x="10307927" y="3024453"/>
                        <a:ext cx="3689" cy="79003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7" name="Straight Connector 116">
                        <a:extLst>
                          <a:ext uri="{FF2B5EF4-FFF2-40B4-BE49-F238E27FC236}">
                            <a16:creationId xmlns:a16="http://schemas.microsoft.com/office/drawing/2014/main" id="{2ADCD584-89BC-4E59-A3B4-F7F7C9585F0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9294428" y="3857639"/>
                        <a:ext cx="609600" cy="0"/>
                      </a:xfrm>
                      <a:prstGeom prst="line">
                        <a:avLst/>
                      </a:prstGeom>
                      <a:ln w="190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8" name="Straight Arrow Connector 117">
                        <a:extLst>
                          <a:ext uri="{FF2B5EF4-FFF2-40B4-BE49-F238E27FC236}">
                            <a16:creationId xmlns:a16="http://schemas.microsoft.com/office/drawing/2014/main" id="{03FE69D5-7E3A-427B-800D-641CEE24DD19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9242323" y="3429000"/>
                        <a:ext cx="206477" cy="436013"/>
                      </a:xfrm>
                      <a:prstGeom prst="straightConnector1">
                        <a:avLst/>
                      </a:prstGeom>
                      <a:ln>
                        <a:headEnd type="stealth"/>
                        <a:tailEnd type="non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9" name="Straight Connector 118">
                        <a:extLst>
                          <a:ext uri="{FF2B5EF4-FFF2-40B4-BE49-F238E27FC236}">
                            <a16:creationId xmlns:a16="http://schemas.microsoft.com/office/drawing/2014/main" id="{2FCFA346-F234-4D90-9435-9EFB61B7FED0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9743768" y="3428999"/>
                        <a:ext cx="170092" cy="43601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0" name="Straight Connector 119">
                        <a:extLst>
                          <a:ext uri="{FF2B5EF4-FFF2-40B4-BE49-F238E27FC236}">
                            <a16:creationId xmlns:a16="http://schemas.microsoft.com/office/drawing/2014/main" id="{CBF871E6-AB2D-4302-8ECC-D02698214D6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>
                        <a:off x="9174180" y="4230547"/>
                        <a:ext cx="7350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109" name="Rectangle 108">
                      <a:extLst>
                        <a:ext uri="{FF2B5EF4-FFF2-40B4-BE49-F238E27FC236}">
                          <a16:creationId xmlns:a16="http://schemas.microsoft.com/office/drawing/2014/main" id="{D83AC53C-D9E9-4E48-BDF0-C64BAD0E4F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39889" y="3606722"/>
                      <a:ext cx="418849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r>
                        <a:rPr lang="en-US" baseline="-25000" dirty="0"/>
                        <a:t>3</a:t>
                      </a:r>
                    </a:p>
                  </p:txBody>
                </p:sp>
                <p:sp>
                  <p:nvSpPr>
                    <p:cNvPr id="110" name="Rectangle 109">
                      <a:extLst>
                        <a:ext uri="{FF2B5EF4-FFF2-40B4-BE49-F238E27FC236}">
                          <a16:creationId xmlns:a16="http://schemas.microsoft.com/office/drawing/2014/main" id="{B056783F-AAEB-4FBE-B67C-504DE5FE02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14913" y="3053952"/>
                      <a:ext cx="429982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dirty="0"/>
                        <a:t>I</a:t>
                      </a:r>
                      <a:r>
                        <a:rPr lang="en-US" baseline="-25000" dirty="0"/>
                        <a:t>C3</a:t>
                      </a:r>
                    </a:p>
                  </p:txBody>
                </p:sp>
                <p:cxnSp>
                  <p:nvCxnSpPr>
                    <p:cNvPr id="111" name="Straight Arrow Connector 110">
                      <a:extLst>
                        <a:ext uri="{FF2B5EF4-FFF2-40B4-BE49-F238E27FC236}">
                          <a16:creationId xmlns:a16="http://schemas.microsoft.com/office/drawing/2014/main" id="{67FE1CBF-FC69-4F1B-A084-946689DB9D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570173" y="3163490"/>
                      <a:ext cx="0" cy="289472"/>
                    </a:xfrm>
                    <a:prstGeom prst="straightConnector1">
                      <a:avLst/>
                    </a:prstGeom>
                    <a:ln>
                      <a:tailEnd type="triangle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12" name="Rectangle 111">
                      <a:extLst>
                        <a:ext uri="{FF2B5EF4-FFF2-40B4-BE49-F238E27FC236}">
                          <a16:creationId xmlns:a16="http://schemas.microsoft.com/office/drawing/2014/main" id="{4010C701-5BDB-44FF-8572-911B696E65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886894" y="3463365"/>
                      <a:ext cx="429982" cy="307777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sz="1400" dirty="0"/>
                        <a:t>I</a:t>
                      </a:r>
                      <a:r>
                        <a:rPr lang="en-US" sz="1400" baseline="-25000" dirty="0"/>
                        <a:t>B3</a:t>
                      </a:r>
                    </a:p>
                  </p:txBody>
                </p:sp>
                <p:cxnSp>
                  <p:nvCxnSpPr>
                    <p:cNvPr id="113" name="Straight Arrow Connector 112">
                      <a:extLst>
                        <a:ext uri="{FF2B5EF4-FFF2-40B4-BE49-F238E27FC236}">
                          <a16:creationId xmlns:a16="http://schemas.microsoft.com/office/drawing/2014/main" id="{360099EB-C76E-4527-92C1-3D964C1F0F7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H="1">
                      <a:off x="3119131" y="3612611"/>
                      <a:ext cx="0" cy="289472"/>
                    </a:xfrm>
                    <a:prstGeom prst="straightConnector1">
                      <a:avLst/>
                    </a:prstGeom>
                    <a:ln>
                      <a:tailEnd type="triangle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07" name="Oval 106">
                    <a:extLst>
                      <a:ext uri="{FF2B5EF4-FFF2-40B4-BE49-F238E27FC236}">
                        <a16:creationId xmlns:a16="http://schemas.microsoft.com/office/drawing/2014/main" id="{F5C2C028-3CC1-4405-9255-CD73677E0199}"/>
                      </a:ext>
                    </a:extLst>
                  </p:cNvPr>
                  <p:cNvSpPr/>
                  <p:nvPr/>
                </p:nvSpPr>
                <p:spPr>
                  <a:xfrm>
                    <a:off x="3667054" y="3438515"/>
                    <a:ext cx="57055" cy="5486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2230E167-1B07-4AA7-A506-8436B5397EA2}"/>
                    </a:ext>
                  </a:extLst>
                </p:cNvPr>
                <p:cNvGrpSpPr/>
                <p:nvPr/>
              </p:nvGrpSpPr>
              <p:grpSpPr>
                <a:xfrm>
                  <a:off x="2691412" y="3730314"/>
                  <a:ext cx="259953" cy="210627"/>
                  <a:chOff x="2688938" y="3616131"/>
                  <a:chExt cx="259953" cy="210627"/>
                </a:xfrm>
              </p:grpSpPr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2E919C7C-82EB-45B1-B98B-C95E5C96022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688938" y="3752693"/>
                    <a:ext cx="259953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5FA64B40-FFE7-4C9D-80A2-0FB0385DEEA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40494" y="3794323"/>
                    <a:ext cx="16247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BEEEB2CE-CB4C-473F-8124-16EDEDFD508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75439" y="3826758"/>
                    <a:ext cx="97482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1574715E-90CB-4E79-A4C4-1068FD8313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2817752" y="3616131"/>
                    <a:ext cx="0" cy="13656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6" name="Rectangle 125">
                      <a:extLst>
                        <a:ext uri="{FF2B5EF4-FFF2-40B4-BE49-F238E27FC236}">
                          <a16:creationId xmlns:a16="http://schemas.microsoft.com/office/drawing/2014/main" id="{338BFB95-F168-4A27-93F4-2D8897F336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90095" y="3451451"/>
                      <a:ext cx="478978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26" name="Rectangle 125">
                      <a:extLst>
                        <a:ext uri="{FF2B5EF4-FFF2-40B4-BE49-F238E27FC236}">
                          <a16:creationId xmlns:a16="http://schemas.microsoft.com/office/drawing/2014/main" id="{338BFB95-F168-4A27-93F4-2D8897F3366C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290095" y="3451451"/>
                      <a:ext cx="478978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27" name="Oval 126">
                  <a:extLst>
                    <a:ext uri="{FF2B5EF4-FFF2-40B4-BE49-F238E27FC236}">
                      <a16:creationId xmlns:a16="http://schemas.microsoft.com/office/drawing/2014/main" id="{2BCFE8D2-790D-4E2A-B3D9-70C2E54A2F72}"/>
                    </a:ext>
                  </a:extLst>
                </p:cNvPr>
                <p:cNvSpPr/>
                <p:nvPr/>
              </p:nvSpPr>
              <p:spPr>
                <a:xfrm>
                  <a:off x="2660191" y="3415078"/>
                  <a:ext cx="329343" cy="311749"/>
                </a:xfrm>
                <a:prstGeom prst="ellipse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F6D29136-8F8D-45D8-9018-CBA205F4C3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821619" y="3339745"/>
                  <a:ext cx="0" cy="7315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9" name="Rectangle 128">
                      <a:extLst>
                        <a:ext uri="{FF2B5EF4-FFF2-40B4-BE49-F238E27FC236}">
                          <a16:creationId xmlns:a16="http://schemas.microsoft.com/office/drawing/2014/main" id="{AEFEB1C6-5B55-4DBA-A8CE-7384332501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37726" y="3355432"/>
                      <a:ext cx="369800" cy="276999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20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sz="1200" dirty="0"/>
                    </a:p>
                  </p:txBody>
                </p:sp>
              </mc:Choice>
              <mc:Fallback xmlns="">
                <p:sp>
                  <p:nvSpPr>
                    <p:cNvPr id="129" name="Rectangle 128">
                      <a:extLst>
                        <a:ext uri="{FF2B5EF4-FFF2-40B4-BE49-F238E27FC236}">
                          <a16:creationId xmlns:a16="http://schemas.microsoft.com/office/drawing/2014/main" id="{AEFEB1C6-5B55-4DBA-A8CE-73843325019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37726" y="3355432"/>
                      <a:ext cx="369800" cy="276999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0" name="Rectangle 129">
                      <a:extLst>
                        <a:ext uri="{FF2B5EF4-FFF2-40B4-BE49-F238E27FC236}">
                          <a16:creationId xmlns:a16="http://schemas.microsoft.com/office/drawing/2014/main" id="{BD10A5DE-4AD6-407C-9994-182DD745FF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43710" y="3455159"/>
                      <a:ext cx="369800" cy="276999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sz="1200" dirty="0"/>
                    </a:p>
                  </p:txBody>
                </p:sp>
              </mc:Choice>
              <mc:Fallback xmlns="">
                <p:sp>
                  <p:nvSpPr>
                    <p:cNvPr id="130" name="Rectangle 129">
                      <a:extLst>
                        <a:ext uri="{FF2B5EF4-FFF2-40B4-BE49-F238E27FC236}">
                          <a16:creationId xmlns:a16="http://schemas.microsoft.com/office/drawing/2014/main" id="{BD10A5DE-4AD6-407C-9994-182DD745FFE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43710" y="3455159"/>
                      <a:ext cx="369800" cy="276999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35" name="Group 134">
                <a:extLst>
                  <a:ext uri="{FF2B5EF4-FFF2-40B4-BE49-F238E27FC236}">
                    <a16:creationId xmlns:a16="http://schemas.microsoft.com/office/drawing/2014/main" id="{B8288810-1EE7-49A0-8036-04829FCF591E}"/>
                  </a:ext>
                </a:extLst>
              </p:cNvPr>
              <p:cNvGrpSpPr/>
              <p:nvPr/>
            </p:nvGrpSpPr>
            <p:grpSpPr>
              <a:xfrm flipH="1">
                <a:off x="3563265" y="2287986"/>
                <a:ext cx="211942" cy="382524"/>
                <a:chOff x="4147623" y="3602364"/>
                <a:chExt cx="297702" cy="797860"/>
              </a:xfrm>
            </p:grpSpPr>
            <p:grpSp>
              <p:nvGrpSpPr>
                <p:cNvPr id="136" name="Group 135">
                  <a:extLst>
                    <a:ext uri="{FF2B5EF4-FFF2-40B4-BE49-F238E27FC236}">
                      <a16:creationId xmlns:a16="http://schemas.microsoft.com/office/drawing/2014/main" id="{CC898C64-FCC3-4152-B9F9-50EFEAE86429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44" name="Straight Connector 143">
                    <a:extLst>
                      <a:ext uri="{FF2B5EF4-FFF2-40B4-BE49-F238E27FC236}">
                        <a16:creationId xmlns:a16="http://schemas.microsoft.com/office/drawing/2014/main" id="{3767CFC1-2467-4B42-95C1-8B3F93C4607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Straight Connector 144">
                    <a:extLst>
                      <a:ext uri="{FF2B5EF4-FFF2-40B4-BE49-F238E27FC236}">
                        <a16:creationId xmlns:a16="http://schemas.microsoft.com/office/drawing/2014/main" id="{5C1E7FA1-CACD-481D-AB2D-DF3B02C8290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7" name="Group 136">
                  <a:extLst>
                    <a:ext uri="{FF2B5EF4-FFF2-40B4-BE49-F238E27FC236}">
                      <a16:creationId xmlns:a16="http://schemas.microsoft.com/office/drawing/2014/main" id="{56583378-D13C-4D17-9CF6-9B3C2919CBFC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2" name="Straight Connector 141">
                    <a:extLst>
                      <a:ext uri="{FF2B5EF4-FFF2-40B4-BE49-F238E27FC236}">
                        <a16:creationId xmlns:a16="http://schemas.microsoft.com/office/drawing/2014/main" id="{294E9E36-B3B4-4207-8C7C-999192367E6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3" name="Straight Connector 142">
                    <a:extLst>
                      <a:ext uri="{FF2B5EF4-FFF2-40B4-BE49-F238E27FC236}">
                        <a16:creationId xmlns:a16="http://schemas.microsoft.com/office/drawing/2014/main" id="{4B6FBBFA-6779-4B6A-B792-85151BAD316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8" name="Group 137">
                  <a:extLst>
                    <a:ext uri="{FF2B5EF4-FFF2-40B4-BE49-F238E27FC236}">
                      <a16:creationId xmlns:a16="http://schemas.microsoft.com/office/drawing/2014/main" id="{692F4D09-4EC3-42B2-B1E2-29B0B2C77F74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0" name="Straight Connector 139">
                    <a:extLst>
                      <a:ext uri="{FF2B5EF4-FFF2-40B4-BE49-F238E27FC236}">
                        <a16:creationId xmlns:a16="http://schemas.microsoft.com/office/drawing/2014/main" id="{69396C87-8D3E-408C-A336-31B61EC3C0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Straight Connector 140">
                    <a:extLst>
                      <a:ext uri="{FF2B5EF4-FFF2-40B4-BE49-F238E27FC236}">
                        <a16:creationId xmlns:a16="http://schemas.microsoft.com/office/drawing/2014/main" id="{95AD2CBF-27D6-49F4-8168-CFF816A6A09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id="{61262D4D-B964-470C-B7DE-A04A3C8953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02018DC0-C98A-4E2B-AFA9-9706F7D9EAD5}"/>
                  </a:ext>
                </a:extLst>
              </p:cNvPr>
              <p:cNvSpPr/>
              <p:nvPr/>
            </p:nvSpPr>
            <p:spPr>
              <a:xfrm flipH="1">
                <a:off x="3177205" y="1759961"/>
                <a:ext cx="99048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CC</a:t>
                </a:r>
                <a:r>
                  <a:rPr lang="en-US" dirty="0"/>
                  <a:t>= 5 V</a:t>
                </a:r>
                <a:endParaRPr lang="en-US" baseline="-25000" dirty="0"/>
              </a:p>
            </p:txBody>
          </p: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5AA2E4C9-6B09-4C2E-AE37-C9E70F670F1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72449" y="2105106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2E0A4E93-3613-4257-98CD-8EF9CD7454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9346" y="2967054"/>
                <a:ext cx="522394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1" name="Content Placeholder 2">
            <a:extLst>
              <a:ext uri="{FF2B5EF4-FFF2-40B4-BE49-F238E27FC236}">
                <a16:creationId xmlns:a16="http://schemas.microsoft.com/office/drawing/2014/main" id="{D7C0C1E0-42A0-4667-BA6D-3034B953B9A8}"/>
              </a:ext>
            </a:extLst>
          </p:cNvPr>
          <p:cNvSpPr txBox="1">
            <a:spLocks/>
          </p:cNvSpPr>
          <p:nvPr/>
        </p:nvSpPr>
        <p:spPr>
          <a:xfrm>
            <a:off x="5255355" y="1020042"/>
            <a:ext cx="6221711" cy="845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The load at the collector of transistor 2 does not need to be resistive.</a:t>
            </a:r>
          </a:p>
        </p:txBody>
      </p:sp>
      <p:grpSp>
        <p:nvGrpSpPr>
          <p:cNvPr id="271" name="Group 270">
            <a:extLst>
              <a:ext uri="{FF2B5EF4-FFF2-40B4-BE49-F238E27FC236}">
                <a16:creationId xmlns:a16="http://schemas.microsoft.com/office/drawing/2014/main" id="{067C68C4-7D68-47C6-8F94-1F1140CC5F3A}"/>
              </a:ext>
            </a:extLst>
          </p:cNvPr>
          <p:cNvGrpSpPr/>
          <p:nvPr/>
        </p:nvGrpSpPr>
        <p:grpSpPr>
          <a:xfrm>
            <a:off x="6192214" y="1450988"/>
            <a:ext cx="3788669" cy="3591507"/>
            <a:chOff x="255220" y="2744093"/>
            <a:chExt cx="3788669" cy="3591507"/>
          </a:xfrm>
        </p:grpSpPr>
        <p:grpSp>
          <p:nvGrpSpPr>
            <p:cNvPr id="272" name="Group 271">
              <a:extLst>
                <a:ext uri="{FF2B5EF4-FFF2-40B4-BE49-F238E27FC236}">
                  <a16:creationId xmlns:a16="http://schemas.microsoft.com/office/drawing/2014/main" id="{6603E162-9262-496A-98B0-B0D5CEAC674E}"/>
                </a:ext>
              </a:extLst>
            </p:cNvPr>
            <p:cNvGrpSpPr/>
            <p:nvPr/>
          </p:nvGrpSpPr>
          <p:grpSpPr>
            <a:xfrm>
              <a:off x="255220" y="2744093"/>
              <a:ext cx="3788669" cy="3591507"/>
              <a:chOff x="3194299" y="2553893"/>
              <a:chExt cx="3788669" cy="3591507"/>
            </a:xfrm>
          </p:grpSpPr>
          <p:grpSp>
            <p:nvGrpSpPr>
              <p:cNvPr id="277" name="Group 276">
                <a:extLst>
                  <a:ext uri="{FF2B5EF4-FFF2-40B4-BE49-F238E27FC236}">
                    <a16:creationId xmlns:a16="http://schemas.microsoft.com/office/drawing/2014/main" id="{6C243285-AC01-4777-8B94-C9F4E019544F}"/>
                  </a:ext>
                </a:extLst>
              </p:cNvPr>
              <p:cNvGrpSpPr/>
              <p:nvPr/>
            </p:nvGrpSpPr>
            <p:grpSpPr>
              <a:xfrm>
                <a:off x="5283995" y="3131294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51ED046C-7B8D-4A67-A016-94D4F212ECA7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327" name="Straight Connector 326">
                    <a:extLst>
                      <a:ext uri="{FF2B5EF4-FFF2-40B4-BE49-F238E27FC236}">
                        <a16:creationId xmlns:a16="http://schemas.microsoft.com/office/drawing/2014/main" id="{70D8DE59-BBDB-4225-8C0E-04E436DC33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8" name="Straight Connector 327">
                    <a:extLst>
                      <a:ext uri="{FF2B5EF4-FFF2-40B4-BE49-F238E27FC236}">
                        <a16:creationId xmlns:a16="http://schemas.microsoft.com/office/drawing/2014/main" id="{EE49DE2E-77EE-414E-BC0F-60199994161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20" name="Group 319">
                  <a:extLst>
                    <a:ext uri="{FF2B5EF4-FFF2-40B4-BE49-F238E27FC236}">
                      <a16:creationId xmlns:a16="http://schemas.microsoft.com/office/drawing/2014/main" id="{07C4E205-B92E-4452-9A2F-8B44ED68FECB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25" name="Straight Connector 324">
                    <a:extLst>
                      <a:ext uri="{FF2B5EF4-FFF2-40B4-BE49-F238E27FC236}">
                        <a16:creationId xmlns:a16="http://schemas.microsoft.com/office/drawing/2014/main" id="{44B83C2E-FEDF-48DE-8DAA-E69C2589FE4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6" name="Straight Connector 325">
                    <a:extLst>
                      <a:ext uri="{FF2B5EF4-FFF2-40B4-BE49-F238E27FC236}">
                        <a16:creationId xmlns:a16="http://schemas.microsoft.com/office/drawing/2014/main" id="{B927298F-B557-4016-8468-7ABE6188919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21" name="Group 320">
                  <a:extLst>
                    <a:ext uri="{FF2B5EF4-FFF2-40B4-BE49-F238E27FC236}">
                      <a16:creationId xmlns:a16="http://schemas.microsoft.com/office/drawing/2014/main" id="{EE354DD9-FE53-4A8C-B520-614F42E2040F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23" name="Straight Connector 322">
                    <a:extLst>
                      <a:ext uri="{FF2B5EF4-FFF2-40B4-BE49-F238E27FC236}">
                        <a16:creationId xmlns:a16="http://schemas.microsoft.com/office/drawing/2014/main" id="{56DFF71A-4194-4AAA-BF97-74484A30851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4" name="Straight Connector 323">
                    <a:extLst>
                      <a:ext uri="{FF2B5EF4-FFF2-40B4-BE49-F238E27FC236}">
                        <a16:creationId xmlns:a16="http://schemas.microsoft.com/office/drawing/2014/main" id="{245703A5-EF73-4B17-A5AC-5BDBB21E4E2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22" name="Straight Connector 321">
                  <a:extLst>
                    <a:ext uri="{FF2B5EF4-FFF2-40B4-BE49-F238E27FC236}">
                      <a16:creationId xmlns:a16="http://schemas.microsoft.com/office/drawing/2014/main" id="{2CE4754F-F6E9-4533-83AB-54BBF2050F9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78" name="Straight Connector 277">
                <a:extLst>
                  <a:ext uri="{FF2B5EF4-FFF2-40B4-BE49-F238E27FC236}">
                    <a16:creationId xmlns:a16="http://schemas.microsoft.com/office/drawing/2014/main" id="{3C5E3702-D8DD-4ACF-B8BF-FEFB9753C8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36002" y="2969092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>
                <a:extLst>
                  <a:ext uri="{FF2B5EF4-FFF2-40B4-BE49-F238E27FC236}">
                    <a16:creationId xmlns:a16="http://schemas.microsoft.com/office/drawing/2014/main" id="{224FC5D1-9C12-42C7-8F9C-5F20B0418E62}"/>
                  </a:ext>
                </a:extLst>
              </p:cNvPr>
              <p:cNvCxnSpPr/>
              <p:nvPr/>
            </p:nvCxnSpPr>
            <p:spPr>
              <a:xfrm flipV="1">
                <a:off x="5459118" y="3901992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0" name="Rectangle 279">
                    <a:extLst>
                      <a:ext uri="{FF2B5EF4-FFF2-40B4-BE49-F238E27FC236}">
                        <a16:creationId xmlns:a16="http://schemas.microsoft.com/office/drawing/2014/main" id="{860C3376-61E7-4E59-896A-EE1660CD6ECB}"/>
                      </a:ext>
                    </a:extLst>
                  </p:cNvPr>
                  <p:cNvSpPr/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80" name="Rectangle 279">
                    <a:extLst>
                      <a:ext uri="{FF2B5EF4-FFF2-40B4-BE49-F238E27FC236}">
                        <a16:creationId xmlns:a16="http://schemas.microsoft.com/office/drawing/2014/main" id="{860C3376-61E7-4E59-896A-EE1660CD6EC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1" name="Rectangle 280">
                    <a:extLst>
                      <a:ext uri="{FF2B5EF4-FFF2-40B4-BE49-F238E27FC236}">
                        <a16:creationId xmlns:a16="http://schemas.microsoft.com/office/drawing/2014/main" id="{1A37AE2E-80AD-436F-AA5E-96FF62ACF971}"/>
                      </a:ext>
                    </a:extLst>
                  </p:cNvPr>
                  <p:cNvSpPr/>
                  <p:nvPr/>
                </p:nvSpPr>
                <p:spPr>
                  <a:xfrm>
                    <a:off x="5575087" y="3250390"/>
                    <a:ext cx="877163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0.5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81" name="Rectangle 280">
                    <a:extLst>
                      <a:ext uri="{FF2B5EF4-FFF2-40B4-BE49-F238E27FC236}">
                        <a16:creationId xmlns:a16="http://schemas.microsoft.com/office/drawing/2014/main" id="{1A37AE2E-80AD-436F-AA5E-96FF62ACF97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75087" y="3250390"/>
                    <a:ext cx="877163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2" name="Rectangle 281">
                    <a:extLst>
                      <a:ext uri="{FF2B5EF4-FFF2-40B4-BE49-F238E27FC236}">
                        <a16:creationId xmlns:a16="http://schemas.microsoft.com/office/drawing/2014/main" id="{2C24EB01-F2B7-4C93-B799-9A97C68FCF5F}"/>
                      </a:ext>
                    </a:extLst>
                  </p:cNvPr>
                  <p:cNvSpPr/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82" name="Rectangle 281">
                    <a:extLst>
                      <a:ext uri="{FF2B5EF4-FFF2-40B4-BE49-F238E27FC236}">
                        <a16:creationId xmlns:a16="http://schemas.microsoft.com/office/drawing/2014/main" id="{2C24EB01-F2B7-4C93-B799-9A97C68FCF5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83" name="Straight Connector 282">
                <a:extLst>
                  <a:ext uri="{FF2B5EF4-FFF2-40B4-BE49-F238E27FC236}">
                    <a16:creationId xmlns:a16="http://schemas.microsoft.com/office/drawing/2014/main" id="{7EBFA6C4-084F-4A00-A57F-58FCCFACF05B}"/>
                  </a:ext>
                </a:extLst>
              </p:cNvPr>
              <p:cNvCxnSpPr/>
              <p:nvPr/>
            </p:nvCxnSpPr>
            <p:spPr>
              <a:xfrm>
                <a:off x="3922047" y="5161949"/>
                <a:ext cx="0" cy="2727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84" name="Group 283">
                <a:extLst>
                  <a:ext uri="{FF2B5EF4-FFF2-40B4-BE49-F238E27FC236}">
                    <a16:creationId xmlns:a16="http://schemas.microsoft.com/office/drawing/2014/main" id="{0B792541-DA2C-4527-B107-A4EDD2069F6B}"/>
                  </a:ext>
                </a:extLst>
              </p:cNvPr>
              <p:cNvGrpSpPr/>
              <p:nvPr/>
            </p:nvGrpSpPr>
            <p:grpSpPr>
              <a:xfrm rot="5400000" flipH="1">
                <a:off x="4104778" y="3582569"/>
                <a:ext cx="1145196" cy="1554811"/>
                <a:chOff x="8980594" y="3428997"/>
                <a:chExt cx="1145196" cy="1554811"/>
              </a:xfrm>
            </p:grpSpPr>
            <p:cxnSp>
              <p:nvCxnSpPr>
                <p:cNvPr id="313" name="Straight Connector 312">
                  <a:extLst>
                    <a:ext uri="{FF2B5EF4-FFF2-40B4-BE49-F238E27FC236}">
                      <a16:creationId xmlns:a16="http://schemas.microsoft.com/office/drawing/2014/main" id="{9FC0E409-B9E8-4BFB-9C83-F41D3D4FC9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110261" y="3299332"/>
                  <a:ext cx="2392" cy="2617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" name="Straight Connector 313">
                  <a:extLst>
                    <a:ext uri="{FF2B5EF4-FFF2-40B4-BE49-F238E27FC236}">
                      <a16:creationId xmlns:a16="http://schemas.microsoft.com/office/drawing/2014/main" id="{11A1EFB3-BD8D-4CA5-A530-F6410C652C1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19823" y="3323032"/>
                  <a:ext cx="1" cy="21193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5" name="Straight Connector 314">
                  <a:extLst>
                    <a:ext uri="{FF2B5EF4-FFF2-40B4-BE49-F238E27FC236}">
                      <a16:creationId xmlns:a16="http://schemas.microsoft.com/office/drawing/2014/main" id="{DF61EF0A-A686-4455-AE9F-B8E666DE5A08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" name="Straight Arrow Connector 315">
                  <a:extLst>
                    <a:ext uri="{FF2B5EF4-FFF2-40B4-BE49-F238E27FC236}">
                      <a16:creationId xmlns:a16="http://schemas.microsoft.com/office/drawing/2014/main" id="{67218E76-E31B-41B3-B5DC-0AFB7683E0AA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7" name="Straight Connector 316">
                  <a:extLst>
                    <a:ext uri="{FF2B5EF4-FFF2-40B4-BE49-F238E27FC236}">
                      <a16:creationId xmlns:a16="http://schemas.microsoft.com/office/drawing/2014/main" id="{CF98C240-E8F2-4AEF-A007-5A283A357F2F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" name="Straight Connector 317">
                  <a:extLst>
                    <a:ext uri="{FF2B5EF4-FFF2-40B4-BE49-F238E27FC236}">
                      <a16:creationId xmlns:a16="http://schemas.microsoft.com/office/drawing/2014/main" id="{B4A83A6D-9010-428A-B1F6-FB41205D8E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038780" y="4420725"/>
                  <a:ext cx="112616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22BA8970-96C8-4933-8D00-F0FA2846F3E8}"/>
                  </a:ext>
                </a:extLst>
              </p:cNvPr>
              <p:cNvGrpSpPr/>
              <p:nvPr/>
            </p:nvGrpSpPr>
            <p:grpSpPr>
              <a:xfrm>
                <a:off x="3755816" y="5439433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309" name="Group 308">
                  <a:extLst>
                    <a:ext uri="{FF2B5EF4-FFF2-40B4-BE49-F238E27FC236}">
                      <a16:creationId xmlns:a16="http://schemas.microsoft.com/office/drawing/2014/main" id="{0DBC4B5A-A6BB-4967-968F-375F35225CBE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311" name="Straight Connector 310">
                    <a:extLst>
                      <a:ext uri="{FF2B5EF4-FFF2-40B4-BE49-F238E27FC236}">
                        <a16:creationId xmlns:a16="http://schemas.microsoft.com/office/drawing/2014/main" id="{891E5A47-0EDD-4CDE-8FBD-81B124D05259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2" name="Straight Connector 311">
                    <a:extLst>
                      <a:ext uri="{FF2B5EF4-FFF2-40B4-BE49-F238E27FC236}">
                        <a16:creationId xmlns:a16="http://schemas.microsoft.com/office/drawing/2014/main" id="{C38D7091-DB4A-401D-8CBC-E7DFD131B2FF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10" name="Straight Connector 309">
                  <a:extLst>
                    <a:ext uri="{FF2B5EF4-FFF2-40B4-BE49-F238E27FC236}">
                      <a16:creationId xmlns:a16="http://schemas.microsoft.com/office/drawing/2014/main" id="{FCAD77BB-852E-418A-B1FD-EFF959E3A8C4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86" name="Oval 285">
                <a:extLst>
                  <a:ext uri="{FF2B5EF4-FFF2-40B4-BE49-F238E27FC236}">
                    <a16:creationId xmlns:a16="http://schemas.microsoft.com/office/drawing/2014/main" id="{829FEBEF-9B9D-4053-8ABD-06147C438155}"/>
                  </a:ext>
                </a:extLst>
              </p:cNvPr>
              <p:cNvSpPr/>
              <p:nvPr/>
            </p:nvSpPr>
            <p:spPr>
              <a:xfrm>
                <a:off x="3733351" y="4783733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87" name="Straight Connector 286">
                <a:extLst>
                  <a:ext uri="{FF2B5EF4-FFF2-40B4-BE49-F238E27FC236}">
                    <a16:creationId xmlns:a16="http://schemas.microsoft.com/office/drawing/2014/main" id="{EA836568-08BC-491C-9A62-8662C063EE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99381" y="4313939"/>
                <a:ext cx="6832" cy="4798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8" name="Rectangle 287">
                    <a:extLst>
                      <a:ext uri="{FF2B5EF4-FFF2-40B4-BE49-F238E27FC236}">
                        <a16:creationId xmlns:a16="http://schemas.microsoft.com/office/drawing/2014/main" id="{49CDEE9C-5384-4FFB-898F-1FE4BABACC10}"/>
                      </a:ext>
                    </a:extLst>
                  </p:cNvPr>
                  <p:cNvSpPr/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88" name="Rectangle 287">
                    <a:extLst>
                      <a:ext uri="{FF2B5EF4-FFF2-40B4-BE49-F238E27FC236}">
                        <a16:creationId xmlns:a16="http://schemas.microsoft.com/office/drawing/2014/main" id="{49CDEE9C-5384-4FFB-898F-1FE4BABACC1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9" name="Rectangle 288">
                    <a:extLst>
                      <a:ext uri="{FF2B5EF4-FFF2-40B4-BE49-F238E27FC236}">
                        <a16:creationId xmlns:a16="http://schemas.microsoft.com/office/drawing/2014/main" id="{8ADE8E23-54F2-4732-98B6-24322F32017C}"/>
                      </a:ext>
                    </a:extLst>
                  </p:cNvPr>
                  <p:cNvSpPr/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89" name="Rectangle 288">
                    <a:extLst>
                      <a:ext uri="{FF2B5EF4-FFF2-40B4-BE49-F238E27FC236}">
                        <a16:creationId xmlns:a16="http://schemas.microsoft.com/office/drawing/2014/main" id="{8ADE8E23-54F2-4732-98B6-24322F32017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290" name="Group 289">
                <a:extLst>
                  <a:ext uri="{FF2B5EF4-FFF2-40B4-BE49-F238E27FC236}">
                    <a16:creationId xmlns:a16="http://schemas.microsoft.com/office/drawing/2014/main" id="{55C931BE-8A6A-48FC-9624-451186A49BCF}"/>
                  </a:ext>
                </a:extLst>
              </p:cNvPr>
              <p:cNvGrpSpPr/>
              <p:nvPr/>
            </p:nvGrpSpPr>
            <p:grpSpPr>
              <a:xfrm>
                <a:off x="5291106" y="4926591"/>
                <a:ext cx="298207" cy="655225"/>
                <a:chOff x="4147623" y="3609324"/>
                <a:chExt cx="297702" cy="790900"/>
              </a:xfrm>
            </p:grpSpPr>
            <p:grpSp>
              <p:nvGrpSpPr>
                <p:cNvPr id="299" name="Group 298">
                  <a:extLst>
                    <a:ext uri="{FF2B5EF4-FFF2-40B4-BE49-F238E27FC236}">
                      <a16:creationId xmlns:a16="http://schemas.microsoft.com/office/drawing/2014/main" id="{690E0294-7A91-4A0C-9249-A1E55C7E46FC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307" name="Straight Connector 306">
                    <a:extLst>
                      <a:ext uri="{FF2B5EF4-FFF2-40B4-BE49-F238E27FC236}">
                        <a16:creationId xmlns:a16="http://schemas.microsoft.com/office/drawing/2014/main" id="{91B124C8-F16C-480D-949E-E48CE932462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8" name="Straight Connector 307">
                    <a:extLst>
                      <a:ext uri="{FF2B5EF4-FFF2-40B4-BE49-F238E27FC236}">
                        <a16:creationId xmlns:a16="http://schemas.microsoft.com/office/drawing/2014/main" id="{D38CAE3C-273B-43E3-84FF-D477B5325E3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0" name="Group 299">
                  <a:extLst>
                    <a:ext uri="{FF2B5EF4-FFF2-40B4-BE49-F238E27FC236}">
                      <a16:creationId xmlns:a16="http://schemas.microsoft.com/office/drawing/2014/main" id="{83BF8FDD-68C9-4AA6-8FF3-6F18298B48C5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05" name="Straight Connector 304">
                    <a:extLst>
                      <a:ext uri="{FF2B5EF4-FFF2-40B4-BE49-F238E27FC236}">
                        <a16:creationId xmlns:a16="http://schemas.microsoft.com/office/drawing/2014/main" id="{65B84FC0-809C-4CA0-9A2E-E0BC6ACC837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6" name="Straight Connector 305">
                    <a:extLst>
                      <a:ext uri="{FF2B5EF4-FFF2-40B4-BE49-F238E27FC236}">
                        <a16:creationId xmlns:a16="http://schemas.microsoft.com/office/drawing/2014/main" id="{1E5EA57A-ED16-4B74-BA66-AB2C4D786C1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1" name="Group 300">
                  <a:extLst>
                    <a:ext uri="{FF2B5EF4-FFF2-40B4-BE49-F238E27FC236}">
                      <a16:creationId xmlns:a16="http://schemas.microsoft.com/office/drawing/2014/main" id="{C40A4A8D-1321-43DC-BFE9-66251529B94A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03" name="Straight Connector 302">
                    <a:extLst>
                      <a:ext uri="{FF2B5EF4-FFF2-40B4-BE49-F238E27FC236}">
                        <a16:creationId xmlns:a16="http://schemas.microsoft.com/office/drawing/2014/main" id="{C4AA0875-1227-4F2F-89AD-7969787BD3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4" name="Straight Connector 303">
                    <a:extLst>
                      <a:ext uri="{FF2B5EF4-FFF2-40B4-BE49-F238E27FC236}">
                        <a16:creationId xmlns:a16="http://schemas.microsoft.com/office/drawing/2014/main" id="{B7C04225-F39A-4BD4-BCB7-F4A13CC6B89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02" name="Straight Connector 301">
                  <a:extLst>
                    <a:ext uri="{FF2B5EF4-FFF2-40B4-BE49-F238E27FC236}">
                      <a16:creationId xmlns:a16="http://schemas.microsoft.com/office/drawing/2014/main" id="{D8598833-0202-4C79-A76E-236682114A5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308632" y="3609324"/>
                  <a:ext cx="134708" cy="602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91" name="Straight Connector 290">
                <a:extLst>
                  <a:ext uri="{FF2B5EF4-FFF2-40B4-BE49-F238E27FC236}">
                    <a16:creationId xmlns:a16="http://schemas.microsoft.com/office/drawing/2014/main" id="{4F8D9203-DE6C-4BCA-B77C-723E2F10C9D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452388" y="5581816"/>
                <a:ext cx="0" cy="1913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2" name="Rectangle 291">
                    <a:extLst>
                      <a:ext uri="{FF2B5EF4-FFF2-40B4-BE49-F238E27FC236}">
                        <a16:creationId xmlns:a16="http://schemas.microsoft.com/office/drawing/2014/main" id="{FE8586CB-615B-40A8-9718-54A5B22E3B00}"/>
                      </a:ext>
                    </a:extLst>
                  </p:cNvPr>
                  <p:cNvSpPr/>
                  <p:nvPr/>
                </p:nvSpPr>
                <p:spPr>
                  <a:xfrm>
                    <a:off x="5589313" y="5061067"/>
                    <a:ext cx="700833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92" name="Rectangle 291">
                    <a:extLst>
                      <a:ext uri="{FF2B5EF4-FFF2-40B4-BE49-F238E27FC236}">
                        <a16:creationId xmlns:a16="http://schemas.microsoft.com/office/drawing/2014/main" id="{FE8586CB-615B-40A8-9718-54A5B22E3B0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89313" y="5061067"/>
                    <a:ext cx="700833" cy="369332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93" name="Rectangle 292">
                <a:extLst>
                  <a:ext uri="{FF2B5EF4-FFF2-40B4-BE49-F238E27FC236}">
                    <a16:creationId xmlns:a16="http://schemas.microsoft.com/office/drawing/2014/main" id="{5EEAD1CB-6352-4E99-BA41-0EB132DB3F0C}"/>
                  </a:ext>
                </a:extLst>
              </p:cNvPr>
              <p:cNvSpPr/>
              <p:nvPr/>
            </p:nvSpPr>
            <p:spPr>
              <a:xfrm>
                <a:off x="4972037" y="2553893"/>
                <a:ext cx="6030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10 V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4" name="Rectangle 293">
                    <a:extLst>
                      <a:ext uri="{FF2B5EF4-FFF2-40B4-BE49-F238E27FC236}">
                        <a16:creationId xmlns:a16="http://schemas.microsoft.com/office/drawing/2014/main" id="{1B181A12-9047-4143-9F09-84DB179567F5}"/>
                      </a:ext>
                    </a:extLst>
                  </p:cNvPr>
                  <p:cNvSpPr/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94" name="Rectangle 293">
                    <a:extLst>
                      <a:ext uri="{FF2B5EF4-FFF2-40B4-BE49-F238E27FC236}">
                        <a16:creationId xmlns:a16="http://schemas.microsoft.com/office/drawing/2014/main" id="{1B181A12-9047-4143-9F09-84DB179567F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95" name="Oval 294">
                <a:extLst>
                  <a:ext uri="{FF2B5EF4-FFF2-40B4-BE49-F238E27FC236}">
                    <a16:creationId xmlns:a16="http://schemas.microsoft.com/office/drawing/2014/main" id="{AF5481BD-AA7E-490F-A5D3-C57C6C1CF438}"/>
                  </a:ext>
                </a:extLst>
              </p:cNvPr>
              <p:cNvSpPr/>
              <p:nvPr/>
            </p:nvSpPr>
            <p:spPr>
              <a:xfrm>
                <a:off x="5442771" y="4724087"/>
                <a:ext cx="45720" cy="457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6" name="Rectangle 295">
                    <a:extLst>
                      <a:ext uri="{FF2B5EF4-FFF2-40B4-BE49-F238E27FC236}">
                        <a16:creationId xmlns:a16="http://schemas.microsoft.com/office/drawing/2014/main" id="{75E948D8-041F-41D3-9D48-F340B6AC733F}"/>
                      </a:ext>
                    </a:extLst>
                  </p:cNvPr>
                  <p:cNvSpPr/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b="0" i="1" baseline="-25000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oMath>
                      </m:oMathPara>
                    </a14:m>
                    <a:endParaRPr lang="en-US" baseline="-25000" dirty="0"/>
                  </a:p>
                </p:txBody>
              </p:sp>
            </mc:Choice>
            <mc:Fallback xmlns="">
              <p:sp>
                <p:nvSpPr>
                  <p:cNvPr id="296" name="Rectangle 295">
                    <a:extLst>
                      <a:ext uri="{FF2B5EF4-FFF2-40B4-BE49-F238E27FC236}">
                        <a16:creationId xmlns:a16="http://schemas.microsoft.com/office/drawing/2014/main" id="{75E948D8-041F-41D3-9D48-F340B6AC733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 b="-1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97" name="Straight Arrow Connector 296">
                <a:extLst>
                  <a:ext uri="{FF2B5EF4-FFF2-40B4-BE49-F238E27FC236}">
                    <a16:creationId xmlns:a16="http://schemas.microsoft.com/office/drawing/2014/main" id="{28F682F0-0F55-446A-AA24-F1BA1D9EFBE3}"/>
                  </a:ext>
                </a:extLst>
              </p:cNvPr>
              <p:cNvCxnSpPr/>
              <p:nvPr/>
            </p:nvCxnSpPr>
            <p:spPr>
              <a:xfrm>
                <a:off x="4239693" y="4412514"/>
                <a:ext cx="44672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8" name="Rectangle 297">
                <a:extLst>
                  <a:ext uri="{FF2B5EF4-FFF2-40B4-BE49-F238E27FC236}">
                    <a16:creationId xmlns:a16="http://schemas.microsoft.com/office/drawing/2014/main" id="{D05FC535-34FC-48C8-932F-5D372F1453B3}"/>
                  </a:ext>
                </a:extLst>
              </p:cNvPr>
              <p:cNvSpPr/>
              <p:nvPr/>
            </p:nvSpPr>
            <p:spPr>
              <a:xfrm>
                <a:off x="5186966" y="5776068"/>
                <a:ext cx="6735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-10 V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3" name="Rectangle 272">
                  <a:extLst>
                    <a:ext uri="{FF2B5EF4-FFF2-40B4-BE49-F238E27FC236}">
                      <a16:creationId xmlns:a16="http://schemas.microsoft.com/office/drawing/2014/main" id="{8239D10D-D863-40D0-8689-26A4B18EFB74}"/>
                    </a:ext>
                  </a:extLst>
                </p:cNvPr>
                <p:cNvSpPr/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𝐸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273" name="Rectangle 272">
                  <a:extLst>
                    <a:ext uri="{FF2B5EF4-FFF2-40B4-BE49-F238E27FC236}">
                      <a16:creationId xmlns:a16="http://schemas.microsoft.com/office/drawing/2014/main" id="{8239D10D-D863-40D0-8689-26A4B18EFB7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  <a:blipFill>
                  <a:blip r:embed="rId15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74" name="Straight Arrow Connector 273">
              <a:extLst>
                <a:ext uri="{FF2B5EF4-FFF2-40B4-BE49-F238E27FC236}">
                  <a16:creationId xmlns:a16="http://schemas.microsoft.com/office/drawing/2014/main" id="{4884A340-F228-40B9-9670-9B081972BB54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09642" y="5418540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5" name="Rectangle 274">
                  <a:extLst>
                    <a:ext uri="{FF2B5EF4-FFF2-40B4-BE49-F238E27FC236}">
                      <a16:creationId xmlns:a16="http://schemas.microsoft.com/office/drawing/2014/main" id="{E0D50F7E-E0DF-4CDB-8986-058959E6F1F2}"/>
                    </a:ext>
                  </a:extLst>
                </p:cNvPr>
                <p:cNvSpPr/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275" name="Rectangle 274">
                  <a:extLst>
                    <a:ext uri="{FF2B5EF4-FFF2-40B4-BE49-F238E27FC236}">
                      <a16:creationId xmlns:a16="http://schemas.microsoft.com/office/drawing/2014/main" id="{E0D50F7E-E0DF-4CDB-8986-058959E6F1F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  <a:blipFill>
                  <a:blip r:embed="rId16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76" name="Straight Arrow Connector 275">
              <a:extLst>
                <a:ext uri="{FF2B5EF4-FFF2-40B4-BE49-F238E27FC236}">
                  <a16:creationId xmlns:a16="http://schemas.microsoft.com/office/drawing/2014/main" id="{9E052A40-1BE9-4F1D-8511-F26206098FD5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11350" y="3632315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3" name="Oval 202">
            <a:extLst>
              <a:ext uri="{FF2B5EF4-FFF2-40B4-BE49-F238E27FC236}">
                <a16:creationId xmlns:a16="http://schemas.microsoft.com/office/drawing/2014/main" id="{41C058E0-F1C0-45F8-8837-3A3B25B22C77}"/>
              </a:ext>
            </a:extLst>
          </p:cNvPr>
          <p:cNvSpPr/>
          <p:nvPr/>
        </p:nvSpPr>
        <p:spPr>
          <a:xfrm>
            <a:off x="3631373" y="3767895"/>
            <a:ext cx="57055" cy="548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1F6BB66E-B647-47E3-9832-9758D56DB8F2}"/>
              </a:ext>
            </a:extLst>
          </p:cNvPr>
          <p:cNvSpPr/>
          <p:nvPr/>
        </p:nvSpPr>
        <p:spPr>
          <a:xfrm flipH="1">
            <a:off x="3741356" y="3673339"/>
            <a:ext cx="990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2</a:t>
            </a:r>
            <a:r>
              <a:rPr lang="en-US" dirty="0"/>
              <a:t>= ??</a:t>
            </a:r>
            <a:endParaRPr lang="en-US" baseline="-25000" dirty="0"/>
          </a:p>
        </p:txBody>
      </p:sp>
      <p:sp>
        <p:nvSpPr>
          <p:cNvPr id="190" name="Content Placeholder 2">
            <a:extLst>
              <a:ext uri="{FF2B5EF4-FFF2-40B4-BE49-F238E27FC236}">
                <a16:creationId xmlns:a16="http://schemas.microsoft.com/office/drawing/2014/main" id="{9198B534-AD2F-4B36-962E-7CAF45ABE5BB}"/>
              </a:ext>
            </a:extLst>
          </p:cNvPr>
          <p:cNvSpPr txBox="1">
            <a:spLocks/>
          </p:cNvSpPr>
          <p:nvPr/>
        </p:nvSpPr>
        <p:spPr>
          <a:xfrm>
            <a:off x="5747607" y="5388271"/>
            <a:ext cx="6221711" cy="845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Previously we used the emitter resistor to set the currents through the transistor</a:t>
            </a:r>
          </a:p>
        </p:txBody>
      </p:sp>
      <p:sp>
        <p:nvSpPr>
          <p:cNvPr id="191" name="Content Placeholder 2">
            <a:extLst>
              <a:ext uri="{FF2B5EF4-FFF2-40B4-BE49-F238E27FC236}">
                <a16:creationId xmlns:a16="http://schemas.microsoft.com/office/drawing/2014/main" id="{22DFC476-DD1B-419E-8A3C-AAAB59F40BD4}"/>
              </a:ext>
            </a:extLst>
          </p:cNvPr>
          <p:cNvSpPr txBox="1">
            <a:spLocks/>
          </p:cNvSpPr>
          <p:nvPr/>
        </p:nvSpPr>
        <p:spPr>
          <a:xfrm>
            <a:off x="755045" y="5902801"/>
            <a:ext cx="4728220" cy="547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Now we can use the current mirror</a:t>
            </a:r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3FF3E67F-ED63-4773-8724-A28F42859A24}"/>
              </a:ext>
            </a:extLst>
          </p:cNvPr>
          <p:cNvGrpSpPr/>
          <p:nvPr/>
        </p:nvGrpSpPr>
        <p:grpSpPr>
          <a:xfrm>
            <a:off x="2879243" y="2702275"/>
            <a:ext cx="1665662" cy="1300785"/>
            <a:chOff x="2879243" y="2702275"/>
            <a:chExt cx="1665662" cy="1300785"/>
          </a:xfrm>
        </p:grpSpPr>
        <p:grpSp>
          <p:nvGrpSpPr>
            <p:cNvPr id="205" name="Group 204">
              <a:extLst>
                <a:ext uri="{FF2B5EF4-FFF2-40B4-BE49-F238E27FC236}">
                  <a16:creationId xmlns:a16="http://schemas.microsoft.com/office/drawing/2014/main" id="{808E8D1F-FA80-4556-AA2A-3A4BE83F9924}"/>
                </a:ext>
              </a:extLst>
            </p:cNvPr>
            <p:cNvGrpSpPr/>
            <p:nvPr/>
          </p:nvGrpSpPr>
          <p:grpSpPr>
            <a:xfrm>
              <a:off x="2879243" y="2702275"/>
              <a:ext cx="1665662" cy="852563"/>
              <a:chOff x="2879243" y="2702275"/>
              <a:chExt cx="1665662" cy="85256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8" name="Rectangle 207">
                    <a:extLst>
                      <a:ext uri="{FF2B5EF4-FFF2-40B4-BE49-F238E27FC236}">
                        <a16:creationId xmlns:a16="http://schemas.microsoft.com/office/drawing/2014/main" id="{165CF97D-678C-4D36-B5D8-3066AF5F3EAD}"/>
                      </a:ext>
                    </a:extLst>
                  </p:cNvPr>
                  <p:cNvSpPr/>
                  <p:nvPr/>
                </p:nvSpPr>
                <p:spPr>
                  <a:xfrm flipH="1">
                    <a:off x="3777066" y="3185506"/>
                    <a:ext cx="767839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𝑙𝑜𝑎𝑑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08" name="Rectangle 207">
                    <a:extLst>
                      <a:ext uri="{FF2B5EF4-FFF2-40B4-BE49-F238E27FC236}">
                        <a16:creationId xmlns:a16="http://schemas.microsoft.com/office/drawing/2014/main" id="{165CF97D-678C-4D36-B5D8-3066AF5F3EAD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flipH="1">
                    <a:off x="3777066" y="3185506"/>
                    <a:ext cx="767839" cy="369332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209" name="Group 208">
                <a:extLst>
                  <a:ext uri="{FF2B5EF4-FFF2-40B4-BE49-F238E27FC236}">
                    <a16:creationId xmlns:a16="http://schemas.microsoft.com/office/drawing/2014/main" id="{13FC5684-3F65-44C4-BF38-A0D57D04AD77}"/>
                  </a:ext>
                </a:extLst>
              </p:cNvPr>
              <p:cNvGrpSpPr/>
              <p:nvPr/>
            </p:nvGrpSpPr>
            <p:grpSpPr>
              <a:xfrm flipH="1">
                <a:off x="3567317" y="3164161"/>
                <a:ext cx="211942" cy="382524"/>
                <a:chOff x="4147623" y="3602364"/>
                <a:chExt cx="297702" cy="797860"/>
              </a:xfrm>
            </p:grpSpPr>
            <p:grpSp>
              <p:nvGrpSpPr>
                <p:cNvPr id="220" name="Group 219">
                  <a:extLst>
                    <a:ext uri="{FF2B5EF4-FFF2-40B4-BE49-F238E27FC236}">
                      <a16:creationId xmlns:a16="http://schemas.microsoft.com/office/drawing/2014/main" id="{A5A34A55-6E89-4853-93BB-8C7FE3C517B2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228" name="Straight Connector 227">
                    <a:extLst>
                      <a:ext uri="{FF2B5EF4-FFF2-40B4-BE49-F238E27FC236}">
                        <a16:creationId xmlns:a16="http://schemas.microsoft.com/office/drawing/2014/main" id="{C84C4CD0-FAAD-4FC7-BEBC-1AAC658827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9" name="Straight Connector 228">
                    <a:extLst>
                      <a:ext uri="{FF2B5EF4-FFF2-40B4-BE49-F238E27FC236}">
                        <a16:creationId xmlns:a16="http://schemas.microsoft.com/office/drawing/2014/main" id="{7D4B8349-3AE4-484E-A414-45302A3935C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1" name="Group 220">
                  <a:extLst>
                    <a:ext uri="{FF2B5EF4-FFF2-40B4-BE49-F238E27FC236}">
                      <a16:creationId xmlns:a16="http://schemas.microsoft.com/office/drawing/2014/main" id="{B7742B59-4C92-405B-8096-75550F108491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26" name="Straight Connector 225">
                    <a:extLst>
                      <a:ext uri="{FF2B5EF4-FFF2-40B4-BE49-F238E27FC236}">
                        <a16:creationId xmlns:a16="http://schemas.microsoft.com/office/drawing/2014/main" id="{335740A7-9C30-4E41-B983-27753DA19F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7" name="Straight Connector 226">
                    <a:extLst>
                      <a:ext uri="{FF2B5EF4-FFF2-40B4-BE49-F238E27FC236}">
                        <a16:creationId xmlns:a16="http://schemas.microsoft.com/office/drawing/2014/main" id="{1E1AE688-67AB-41ED-93CD-B4FCF7287C2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2" name="Group 221">
                  <a:extLst>
                    <a:ext uri="{FF2B5EF4-FFF2-40B4-BE49-F238E27FC236}">
                      <a16:creationId xmlns:a16="http://schemas.microsoft.com/office/drawing/2014/main" id="{EDBA7E56-7EB8-4861-B207-63FA00BA840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24" name="Straight Connector 223">
                    <a:extLst>
                      <a:ext uri="{FF2B5EF4-FFF2-40B4-BE49-F238E27FC236}">
                        <a16:creationId xmlns:a16="http://schemas.microsoft.com/office/drawing/2014/main" id="{DB42293D-7DF7-4A69-8437-1DE2B872B5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5" name="Straight Connector 224">
                    <a:extLst>
                      <a:ext uri="{FF2B5EF4-FFF2-40B4-BE49-F238E27FC236}">
                        <a16:creationId xmlns:a16="http://schemas.microsoft.com/office/drawing/2014/main" id="{28E668F4-9C23-4E4E-A4E7-1ACEF70A5BA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E1F6AF5D-F988-463C-BCF0-758C1F3041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0" name="Straight Connector 209">
                <a:extLst>
                  <a:ext uri="{FF2B5EF4-FFF2-40B4-BE49-F238E27FC236}">
                    <a16:creationId xmlns:a16="http://schemas.microsoft.com/office/drawing/2014/main" id="{C88404A6-772F-426F-AF4B-553F475A221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670249" y="2704342"/>
                <a:ext cx="0" cy="4572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11" name="Group 210">
                <a:extLst>
                  <a:ext uri="{FF2B5EF4-FFF2-40B4-BE49-F238E27FC236}">
                    <a16:creationId xmlns:a16="http://schemas.microsoft.com/office/drawing/2014/main" id="{2A7B2459-FC57-438C-B76F-2A8A9716D81E}"/>
                  </a:ext>
                </a:extLst>
              </p:cNvPr>
              <p:cNvGrpSpPr/>
              <p:nvPr/>
            </p:nvGrpSpPr>
            <p:grpSpPr>
              <a:xfrm flipH="1">
                <a:off x="2879243" y="2885155"/>
                <a:ext cx="259953" cy="74230"/>
                <a:chOff x="1360627" y="3631962"/>
                <a:chExt cx="365760" cy="128268"/>
              </a:xfrm>
            </p:grpSpPr>
            <p:grpSp>
              <p:nvGrpSpPr>
                <p:cNvPr id="216" name="Group 215">
                  <a:extLst>
                    <a:ext uri="{FF2B5EF4-FFF2-40B4-BE49-F238E27FC236}">
                      <a16:creationId xmlns:a16="http://schemas.microsoft.com/office/drawing/2014/main" id="{48A31B93-4A65-4C67-B3AB-11BC68054297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218" name="Straight Connector 217">
                    <a:extLst>
                      <a:ext uri="{FF2B5EF4-FFF2-40B4-BE49-F238E27FC236}">
                        <a16:creationId xmlns:a16="http://schemas.microsoft.com/office/drawing/2014/main" id="{4E2085D2-67EE-484F-A594-0DCD2825C78A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9" name="Straight Connector 218">
                    <a:extLst>
                      <a:ext uri="{FF2B5EF4-FFF2-40B4-BE49-F238E27FC236}">
                        <a16:creationId xmlns:a16="http://schemas.microsoft.com/office/drawing/2014/main" id="{8802D8EF-0AF0-481A-A2B5-720C0CB625CB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7" name="Straight Connector 216">
                  <a:extLst>
                    <a:ext uri="{FF2B5EF4-FFF2-40B4-BE49-F238E27FC236}">
                      <a16:creationId xmlns:a16="http://schemas.microsoft.com/office/drawing/2014/main" id="{A4A521B2-1BF8-456D-BD4E-6EB416878945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2" name="Straight Arrow Connector 211">
                <a:extLst>
                  <a:ext uri="{FF2B5EF4-FFF2-40B4-BE49-F238E27FC236}">
                    <a16:creationId xmlns:a16="http://schemas.microsoft.com/office/drawing/2014/main" id="{BB019312-1B99-4C32-A67B-A1ACA6E6AB14}"/>
                  </a:ext>
                </a:extLst>
              </p:cNvPr>
              <p:cNvCxnSpPr/>
              <p:nvPr/>
            </p:nvCxnSpPr>
            <p:spPr>
              <a:xfrm>
                <a:off x="3496157" y="3219476"/>
                <a:ext cx="0" cy="289472"/>
              </a:xfrm>
              <a:prstGeom prst="straightConnector1">
                <a:avLst/>
              </a:prstGeom>
              <a:ln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3" name="Rectangle 212">
                <a:extLst>
                  <a:ext uri="{FF2B5EF4-FFF2-40B4-BE49-F238E27FC236}">
                    <a16:creationId xmlns:a16="http://schemas.microsoft.com/office/drawing/2014/main" id="{E6A84C3E-704D-4667-8432-190CD274430D}"/>
                  </a:ext>
                </a:extLst>
              </p:cNvPr>
              <p:cNvSpPr/>
              <p:nvPr/>
            </p:nvSpPr>
            <p:spPr>
              <a:xfrm flipH="1">
                <a:off x="3013545" y="3164161"/>
                <a:ext cx="53444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err="1"/>
                  <a:t>I</a:t>
                </a:r>
                <a:r>
                  <a:rPr lang="en-US" baseline="-25000" dirty="0" err="1"/>
                  <a:t>load</a:t>
                </a:r>
                <a:endParaRPr lang="en-US" baseline="-25000" dirty="0"/>
              </a:p>
            </p:txBody>
          </p:sp>
          <p:cxnSp>
            <p:nvCxnSpPr>
              <p:cNvPr id="214" name="Straight Connector 213">
                <a:extLst>
                  <a:ext uri="{FF2B5EF4-FFF2-40B4-BE49-F238E27FC236}">
                    <a16:creationId xmlns:a16="http://schemas.microsoft.com/office/drawing/2014/main" id="{60EE8F08-674B-4FF4-A6B1-88F18F2E4B14}"/>
                  </a:ext>
                </a:extLst>
              </p:cNvPr>
              <p:cNvCxnSpPr/>
              <p:nvPr/>
            </p:nvCxnSpPr>
            <p:spPr>
              <a:xfrm flipH="1" flipV="1">
                <a:off x="3011842" y="2704342"/>
                <a:ext cx="66121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Straight Connector 214">
                <a:extLst>
                  <a:ext uri="{FF2B5EF4-FFF2-40B4-BE49-F238E27FC236}">
                    <a16:creationId xmlns:a16="http://schemas.microsoft.com/office/drawing/2014/main" id="{09B75901-1B19-483A-A9D2-7915CC215BA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09220" y="2702275"/>
                <a:ext cx="2622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6" name="Straight Connector 205">
              <a:extLst>
                <a:ext uri="{FF2B5EF4-FFF2-40B4-BE49-F238E27FC236}">
                  <a16:creationId xmlns:a16="http://schemas.microsoft.com/office/drawing/2014/main" id="{E23AC2AF-85FB-4509-B8FF-8B856A7B0F0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660115" y="3545860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4403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/>
      <p:bldP spid="190" grpId="0"/>
      <p:bldP spid="19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63193-1958-4FD7-ABE8-CA787A237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Mirrors</a:t>
            </a:r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FF1E7D4D-1252-47AE-9854-84294D6E7536}"/>
              </a:ext>
            </a:extLst>
          </p:cNvPr>
          <p:cNvGrpSpPr/>
          <p:nvPr/>
        </p:nvGrpSpPr>
        <p:grpSpPr>
          <a:xfrm>
            <a:off x="1988123" y="3742108"/>
            <a:ext cx="1932907" cy="1416839"/>
            <a:chOff x="2025831" y="3053952"/>
            <a:chExt cx="1932907" cy="1416839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C37A0420-0CF9-4C96-A4A5-62AFDC0D64FD}"/>
                </a:ext>
              </a:extLst>
            </p:cNvPr>
            <p:cNvGrpSpPr/>
            <p:nvPr/>
          </p:nvGrpSpPr>
          <p:grpSpPr>
            <a:xfrm>
              <a:off x="2025831" y="3053952"/>
              <a:ext cx="1932907" cy="1416839"/>
              <a:chOff x="2025831" y="3053952"/>
              <a:chExt cx="1932907" cy="1416839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0058BD70-1B9B-4069-806B-6C50F03AB907}"/>
                  </a:ext>
                </a:extLst>
              </p:cNvPr>
              <p:cNvGrpSpPr/>
              <p:nvPr/>
            </p:nvGrpSpPr>
            <p:grpSpPr>
              <a:xfrm rot="5400000" flipH="1">
                <a:off x="2475358" y="3245501"/>
                <a:ext cx="1303547" cy="1139524"/>
                <a:chOff x="8452293" y="3417623"/>
                <a:chExt cx="2252494" cy="1603336"/>
              </a:xfrm>
            </p:grpSpPr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AB58FEBD-5E12-44B5-9A32-EC89A55AC0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7308" y="3033986"/>
                  <a:ext cx="0" cy="79002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0DB74D73-F2AD-43E4-BFA3-EA827F2B94A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0307927" y="3024453"/>
                  <a:ext cx="3689" cy="79003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C91A3DDB-476F-4F62-A520-A3B46DC72462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Arrow Connector 76">
                  <a:extLst>
                    <a:ext uri="{FF2B5EF4-FFF2-40B4-BE49-F238E27FC236}">
                      <a16:creationId xmlns:a16="http://schemas.microsoft.com/office/drawing/2014/main" id="{7C4AEB53-476A-4743-9365-0C20E9321143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2E452479-63CF-4E4E-8312-2F35EF44EE40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617EB9F7-9EEC-4E70-BCDE-45F1552941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8951518" y="4441998"/>
                  <a:ext cx="115792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3EAE4E34-3E0B-4C0B-B753-E3DC857E38B3}"/>
                  </a:ext>
                </a:extLst>
              </p:cNvPr>
              <p:cNvSpPr/>
              <p:nvPr/>
            </p:nvSpPr>
            <p:spPr>
              <a:xfrm>
                <a:off x="3539889" y="3606722"/>
                <a:ext cx="41884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6F64A120-6968-44E3-9810-B4BF80393666}"/>
                  </a:ext>
                </a:extLst>
              </p:cNvPr>
              <p:cNvSpPr/>
              <p:nvPr/>
            </p:nvSpPr>
            <p:spPr>
              <a:xfrm>
                <a:off x="3214913" y="3053952"/>
                <a:ext cx="42998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C2</a:t>
                </a:r>
              </a:p>
            </p:txBody>
          </p: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42D59650-6CC8-4B99-ADCB-07CA32B7CF1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570173" y="3163490"/>
                <a:ext cx="0" cy="289472"/>
              </a:xfrm>
              <a:prstGeom prst="straightConnector1">
                <a:avLst/>
              </a:prstGeom>
              <a:ln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5C6BC2EC-FBC7-4C30-9869-AB5029EDB45D}"/>
                  </a:ext>
                </a:extLst>
              </p:cNvPr>
              <p:cNvSpPr/>
              <p:nvPr/>
            </p:nvSpPr>
            <p:spPr>
              <a:xfrm>
                <a:off x="2941872" y="3855947"/>
                <a:ext cx="429982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/>
                  <a:t>I</a:t>
                </a:r>
                <a:r>
                  <a:rPr lang="en-US" sz="1400" baseline="-25000" dirty="0"/>
                  <a:t>B2</a:t>
                </a:r>
              </a:p>
            </p:txBody>
          </p:sp>
          <p:cxnSp>
            <p:nvCxnSpPr>
              <p:cNvPr id="92" name="Straight Arrow Connector 91">
                <a:extLst>
                  <a:ext uri="{FF2B5EF4-FFF2-40B4-BE49-F238E27FC236}">
                    <a16:creationId xmlns:a16="http://schemas.microsoft.com/office/drawing/2014/main" id="{2E241581-BA6E-4386-9027-49508213DCEF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3123344" y="3751882"/>
                <a:ext cx="0" cy="289472"/>
              </a:xfrm>
              <a:prstGeom prst="straightConnector1">
                <a:avLst/>
              </a:prstGeom>
              <a:ln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F29E350D-B8A2-46D8-8906-3E0BA45E9462}"/>
                  </a:ext>
                </a:extLst>
              </p:cNvPr>
              <p:cNvCxnSpPr/>
              <p:nvPr/>
            </p:nvCxnSpPr>
            <p:spPr>
              <a:xfrm flipH="1" flipV="1">
                <a:off x="2025831" y="4470791"/>
                <a:ext cx="16642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76494D7E-B938-477E-80AB-B437DDEA717E}"/>
                </a:ext>
              </a:extLst>
            </p:cNvPr>
            <p:cNvSpPr/>
            <p:nvPr/>
          </p:nvSpPr>
          <p:spPr>
            <a:xfrm>
              <a:off x="2665630" y="3809401"/>
              <a:ext cx="57055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AD1FC614-1741-4A7C-8324-7FA206276E4B}"/>
              </a:ext>
            </a:extLst>
          </p:cNvPr>
          <p:cNvGrpSpPr/>
          <p:nvPr/>
        </p:nvGrpSpPr>
        <p:grpSpPr>
          <a:xfrm>
            <a:off x="175245" y="3033561"/>
            <a:ext cx="2614832" cy="2872139"/>
            <a:chOff x="175245" y="3033561"/>
            <a:chExt cx="2614832" cy="287213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16EB76FE-D05A-4E7E-955E-606C625611D8}"/>
                    </a:ext>
                  </a:extLst>
                </p:cNvPr>
                <p:cNvSpPr/>
                <p:nvPr/>
              </p:nvSpPr>
              <p:spPr>
                <a:xfrm flipH="1">
                  <a:off x="175245" y="3497544"/>
                  <a:ext cx="1669496" cy="3915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𝑟𝑒𝑓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 panose="02040503050406030204" pitchFamily="18" charset="0"/>
                          </a:rPr>
                          <m:t>=2.15 </m:t>
                        </m:r>
                        <m:r>
                          <m:rPr>
                            <m:nor/>
                          </m:rPr>
                          <a:rPr lang="en-US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nor/>
                          </m:rPr>
                          <a:rPr lang="el-GR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16EB76FE-D05A-4E7E-955E-606C625611D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175245" y="3497544"/>
                  <a:ext cx="1669496" cy="391582"/>
                </a:xfrm>
                <a:prstGeom prst="rect">
                  <a:avLst/>
                </a:prstGeom>
                <a:blipFill>
                  <a:blip r:embed="rId2"/>
                  <a:stretch>
                    <a:fillRect b="-93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E771D65B-B3E3-4ADA-8CCC-BD6AF0E8F506}"/>
                </a:ext>
              </a:extLst>
            </p:cNvPr>
            <p:cNvCxnSpPr/>
            <p:nvPr/>
          </p:nvCxnSpPr>
          <p:spPr>
            <a:xfrm flipH="1" flipV="1">
              <a:off x="1988123" y="4092147"/>
              <a:ext cx="661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6C8D9DA9-B39C-4B83-89C8-0ABC74A8568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649630" y="4078491"/>
              <a:ext cx="2622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79AEC5C-929C-4E42-A041-54E6C21EB8F0}"/>
                </a:ext>
              </a:extLst>
            </p:cNvPr>
            <p:cNvGrpSpPr/>
            <p:nvPr/>
          </p:nvGrpSpPr>
          <p:grpSpPr>
            <a:xfrm flipH="1">
              <a:off x="1890238" y="3492828"/>
              <a:ext cx="211942" cy="382524"/>
              <a:chOff x="4147623" y="3602364"/>
              <a:chExt cx="297702" cy="797860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D34790E7-018F-4E13-9D28-86C1D8D1B591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00E96751-19D5-4D28-82F3-3B3ABC9A38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F5EFDEA7-9D64-4D91-AFA1-4C9F3BC4B4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8FA94AD2-6CA3-41E2-B91E-D8E2FB03A39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447E91FF-CF3D-46D8-9A23-C366D3FB4D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EAD3484A-F777-4187-ADC6-662A3C592D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B4262A06-E4DF-4093-B3FE-AC7681A301AD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33411BF7-B79E-47F1-83EF-0B29BD95DA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2DB44828-A4D9-4CE0-A07D-2A4E8E7DB3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A60B6B4-087A-4CB6-BB48-3386AB127BB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CB53CE1-90AB-4D51-8AA8-D1ED88384C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3399" y="3035628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2BA2E40-3E71-4D2D-B18D-D5A72098FDEB}"/>
                </a:ext>
              </a:extLst>
            </p:cNvPr>
            <p:cNvSpPr/>
            <p:nvPr/>
          </p:nvSpPr>
          <p:spPr>
            <a:xfrm flipH="1">
              <a:off x="1394995" y="5536368"/>
              <a:ext cx="99048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DD</a:t>
              </a:r>
              <a:r>
                <a:rPr lang="en-US" dirty="0"/>
                <a:t>=-5 V</a:t>
              </a:r>
              <a:endParaRPr lang="en-US" baseline="-25000" dirty="0"/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5115D14-E995-47EF-B603-029694A0A1A7}"/>
                </a:ext>
              </a:extLst>
            </p:cNvPr>
            <p:cNvGrpSpPr/>
            <p:nvPr/>
          </p:nvGrpSpPr>
          <p:grpSpPr>
            <a:xfrm rot="16200000">
              <a:off x="1492713" y="4363413"/>
              <a:ext cx="1669307" cy="678487"/>
              <a:chOff x="7820269" y="3417623"/>
              <a:chExt cx="2884518" cy="954646"/>
            </a:xfrm>
          </p:grpSpPr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457E1173-BDAA-470A-B958-ABE525FC357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531296" y="2717974"/>
                <a:ext cx="0" cy="142205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71E16459-AA86-40A5-9CC7-41759C0AE0B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307927" y="3024453"/>
                <a:ext cx="3689" cy="7900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E1E8F194-F07A-47C2-82F5-CBD6100DBEE5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3F7DC1B5-566F-42C0-8692-6FC05A535617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stealt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C3405243-BFF8-45E0-BAD3-A51F29EEEA23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31695AC2-3660-4E8F-9F5B-78D616E50AA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301428" y="4114953"/>
                <a:ext cx="51463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376EB56-9C80-4898-B7BC-84A16C32D7D1}"/>
                </a:ext>
              </a:extLst>
            </p:cNvPr>
            <p:cNvGrpSpPr/>
            <p:nvPr/>
          </p:nvGrpSpPr>
          <p:grpSpPr>
            <a:xfrm flipH="1">
              <a:off x="1202393" y="3216441"/>
              <a:ext cx="259953" cy="74230"/>
              <a:chOff x="1360627" y="3631962"/>
              <a:chExt cx="365760" cy="128268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16F1697E-2828-49A1-B591-90D2A669E255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607EB78A-2157-4250-BF8E-771C01C5C202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E48B0F22-E8CF-4D4D-A7E8-F7FB7C580B91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7C787DDF-563B-4273-9D43-0B6C2171E98C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8E4AEE9A-F042-464F-B6C0-E246EA990BB5}"/>
                </a:ext>
              </a:extLst>
            </p:cNvPr>
            <p:cNvSpPr/>
            <p:nvPr/>
          </p:nvSpPr>
          <p:spPr>
            <a:xfrm flipH="1">
              <a:off x="1505341" y="4325202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E856EAF9-4978-4ADC-BDF0-EB72420EDC9E}"/>
                </a:ext>
              </a:extLst>
            </p:cNvPr>
            <p:cNvCxnSpPr/>
            <p:nvPr/>
          </p:nvCxnSpPr>
          <p:spPr>
            <a:xfrm>
              <a:off x="2064273" y="3203356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9704FEEA-1C38-4C2C-89E4-7A4ADEA4F40D}"/>
                </a:ext>
              </a:extLst>
            </p:cNvPr>
            <p:cNvSpPr/>
            <p:nvPr/>
          </p:nvSpPr>
          <p:spPr>
            <a:xfrm flipH="1">
              <a:off x="1999804" y="3053667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err="1"/>
                <a:t>I</a:t>
              </a:r>
              <a:r>
                <a:rPr lang="en-US" baseline="-25000" dirty="0" err="1"/>
                <a:t>ref</a:t>
              </a:r>
              <a:endParaRPr lang="en-US" baseline="-25000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E005A16F-B4F6-42E1-BA37-231AB1C4B276}"/>
                </a:ext>
              </a:extLst>
            </p:cNvPr>
            <p:cNvSpPr/>
            <p:nvPr/>
          </p:nvSpPr>
          <p:spPr>
            <a:xfrm flipH="1">
              <a:off x="1552900" y="3971835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C1</a:t>
              </a:r>
            </a:p>
          </p:txBody>
        </p: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B8EF5185-24B8-4BB0-9B64-1FD6541EF44C}"/>
                </a:ext>
              </a:extLst>
            </p:cNvPr>
            <p:cNvCxnSpPr/>
            <p:nvPr/>
          </p:nvCxnSpPr>
          <p:spPr>
            <a:xfrm>
              <a:off x="1935323" y="4092147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E6FB5471-9256-4094-AB1B-C60DA9FCC4BD}"/>
                </a:ext>
              </a:extLst>
            </p:cNvPr>
            <p:cNvSpPr/>
            <p:nvPr/>
          </p:nvSpPr>
          <p:spPr>
            <a:xfrm flipH="1">
              <a:off x="2360095" y="4540645"/>
              <a:ext cx="42998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/>
                <a:t>I</a:t>
              </a:r>
              <a:r>
                <a:rPr lang="en-US" sz="1400" baseline="-25000" dirty="0"/>
                <a:t>B1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47433BAF-2311-4B3B-8810-C16D296583AD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511714" y="4426541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7248651E-E403-42EA-B0D2-CB0C2E0CFD8C}"/>
                </a:ext>
              </a:extLst>
            </p:cNvPr>
            <p:cNvSpPr/>
            <p:nvPr/>
          </p:nvSpPr>
          <p:spPr>
            <a:xfrm>
              <a:off x="1966212" y="4064922"/>
              <a:ext cx="57055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EB069F4B-D917-477C-9EBD-D34B9471CE00}"/>
                </a:ext>
              </a:extLst>
            </p:cNvPr>
            <p:cNvCxnSpPr/>
            <p:nvPr/>
          </p:nvCxnSpPr>
          <p:spPr>
            <a:xfrm flipH="1" flipV="1">
              <a:off x="1334992" y="3035628"/>
              <a:ext cx="661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7331EDDE-7C69-48EB-813C-688F834AD48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32370" y="3033561"/>
              <a:ext cx="2622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45A101B3-40D9-4420-9238-F8524D7A31DF}"/>
              </a:ext>
            </a:extLst>
          </p:cNvPr>
          <p:cNvGrpSpPr/>
          <p:nvPr/>
        </p:nvGrpSpPr>
        <p:grpSpPr>
          <a:xfrm>
            <a:off x="2300688" y="1759961"/>
            <a:ext cx="2455606" cy="2210765"/>
            <a:chOff x="2300688" y="1759961"/>
            <a:chExt cx="2455606" cy="22107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13A0C19-CB89-4338-865D-20FF540E4661}"/>
                    </a:ext>
                  </a:extLst>
                </p:cNvPr>
                <p:cNvSpPr/>
                <p:nvPr/>
              </p:nvSpPr>
              <p:spPr>
                <a:xfrm flipH="1">
                  <a:off x="4167693" y="2797155"/>
                  <a:ext cx="58860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13A0C19-CB89-4338-865D-20FF540E46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4167693" y="2797155"/>
                  <a:ext cx="588601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992EE107-6826-46AD-BCDF-25EB00EDCFC5}"/>
                </a:ext>
              </a:extLst>
            </p:cNvPr>
            <p:cNvGrpSpPr/>
            <p:nvPr/>
          </p:nvGrpSpPr>
          <p:grpSpPr>
            <a:xfrm>
              <a:off x="2300688" y="1759961"/>
              <a:ext cx="1867005" cy="2210765"/>
              <a:chOff x="2300688" y="1759961"/>
              <a:chExt cx="1867005" cy="2210765"/>
            </a:xfrm>
          </p:grpSpPr>
          <p:grpSp>
            <p:nvGrpSpPr>
              <p:cNvPr id="134" name="Group 133">
                <a:extLst>
                  <a:ext uri="{FF2B5EF4-FFF2-40B4-BE49-F238E27FC236}">
                    <a16:creationId xmlns:a16="http://schemas.microsoft.com/office/drawing/2014/main" id="{F64A7E60-2D66-4A72-94FE-D8EA1506A60C}"/>
                  </a:ext>
                </a:extLst>
              </p:cNvPr>
              <p:cNvGrpSpPr/>
              <p:nvPr/>
            </p:nvGrpSpPr>
            <p:grpSpPr>
              <a:xfrm>
                <a:off x="2300688" y="2557641"/>
                <a:ext cx="1630935" cy="1413085"/>
                <a:chOff x="2290095" y="2557641"/>
                <a:chExt cx="1630935" cy="1413085"/>
              </a:xfrm>
            </p:grpSpPr>
            <p:grpSp>
              <p:nvGrpSpPr>
                <p:cNvPr id="105" name="Group 104">
                  <a:extLst>
                    <a:ext uri="{FF2B5EF4-FFF2-40B4-BE49-F238E27FC236}">
                      <a16:creationId xmlns:a16="http://schemas.microsoft.com/office/drawing/2014/main" id="{DF652786-407B-4D4C-BB84-D370E3C4AEBD}"/>
                    </a:ext>
                  </a:extLst>
                </p:cNvPr>
                <p:cNvGrpSpPr/>
                <p:nvPr/>
              </p:nvGrpSpPr>
              <p:grpSpPr>
                <a:xfrm>
                  <a:off x="2820226" y="2557641"/>
                  <a:ext cx="1100804" cy="1413085"/>
                  <a:chOff x="2857934" y="3053952"/>
                  <a:chExt cx="1100804" cy="1413085"/>
                </a:xfrm>
              </p:grpSpPr>
              <p:grpSp>
                <p:nvGrpSpPr>
                  <p:cNvPr id="106" name="Group 105">
                    <a:extLst>
                      <a:ext uri="{FF2B5EF4-FFF2-40B4-BE49-F238E27FC236}">
                        <a16:creationId xmlns:a16="http://schemas.microsoft.com/office/drawing/2014/main" id="{D2CBF675-0F13-459F-9D6E-20E809B21072}"/>
                      </a:ext>
                    </a:extLst>
                  </p:cNvPr>
                  <p:cNvGrpSpPr/>
                  <p:nvPr/>
                </p:nvGrpSpPr>
                <p:grpSpPr>
                  <a:xfrm>
                    <a:off x="2857934" y="3053952"/>
                    <a:ext cx="1100804" cy="1413085"/>
                    <a:chOff x="2857934" y="3053952"/>
                    <a:chExt cx="1100804" cy="1413085"/>
                  </a:xfrm>
                </p:grpSpPr>
                <p:grpSp>
                  <p:nvGrpSpPr>
                    <p:cNvPr id="108" name="Group 107">
                      <a:extLst>
                        <a:ext uri="{FF2B5EF4-FFF2-40B4-BE49-F238E27FC236}">
                          <a16:creationId xmlns:a16="http://schemas.microsoft.com/office/drawing/2014/main" id="{92330425-D169-40FD-B548-4E5FEC6C3D05}"/>
                        </a:ext>
                      </a:extLst>
                    </p:cNvPr>
                    <p:cNvGrpSpPr/>
                    <p:nvPr/>
                  </p:nvGrpSpPr>
                  <p:grpSpPr>
                    <a:xfrm rot="5400000" flipH="1">
                      <a:off x="2625640" y="3395784"/>
                      <a:ext cx="1303547" cy="838959"/>
                      <a:chOff x="8452293" y="3417623"/>
                      <a:chExt cx="2252494" cy="1180434"/>
                    </a:xfrm>
                  </p:grpSpPr>
                  <p:cxnSp>
                    <p:nvCxnSpPr>
                      <p:cNvPr id="115" name="Straight Connector 114">
                        <a:extLst>
                          <a:ext uri="{FF2B5EF4-FFF2-40B4-BE49-F238E27FC236}">
                            <a16:creationId xmlns:a16="http://schemas.microsoft.com/office/drawing/2014/main" id="{2952489F-2DEC-4D1A-902D-76AA50B39DF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 flipV="1">
                        <a:off x="8847308" y="3033986"/>
                        <a:ext cx="0" cy="79002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6" name="Straight Connector 115">
                        <a:extLst>
                          <a:ext uri="{FF2B5EF4-FFF2-40B4-BE49-F238E27FC236}">
                            <a16:creationId xmlns:a16="http://schemas.microsoft.com/office/drawing/2014/main" id="{0C020E2C-EE70-4C5C-8510-F9D6B486596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 flipV="1">
                        <a:off x="10307927" y="3024453"/>
                        <a:ext cx="3689" cy="79003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7" name="Straight Connector 116">
                        <a:extLst>
                          <a:ext uri="{FF2B5EF4-FFF2-40B4-BE49-F238E27FC236}">
                            <a16:creationId xmlns:a16="http://schemas.microsoft.com/office/drawing/2014/main" id="{2ADCD584-89BC-4E59-A3B4-F7F7C9585F0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9294428" y="3857639"/>
                        <a:ext cx="609600" cy="0"/>
                      </a:xfrm>
                      <a:prstGeom prst="line">
                        <a:avLst/>
                      </a:prstGeom>
                      <a:ln w="190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8" name="Straight Arrow Connector 117">
                        <a:extLst>
                          <a:ext uri="{FF2B5EF4-FFF2-40B4-BE49-F238E27FC236}">
                            <a16:creationId xmlns:a16="http://schemas.microsoft.com/office/drawing/2014/main" id="{03FE69D5-7E3A-427B-800D-641CEE24DD19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9242323" y="3429000"/>
                        <a:ext cx="206477" cy="436013"/>
                      </a:xfrm>
                      <a:prstGeom prst="straightConnector1">
                        <a:avLst/>
                      </a:prstGeom>
                      <a:ln>
                        <a:headEnd type="stealth"/>
                        <a:tailEnd type="non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9" name="Straight Connector 118">
                        <a:extLst>
                          <a:ext uri="{FF2B5EF4-FFF2-40B4-BE49-F238E27FC236}">
                            <a16:creationId xmlns:a16="http://schemas.microsoft.com/office/drawing/2014/main" id="{2FCFA346-F234-4D90-9435-9EFB61B7FED0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9743768" y="3428999"/>
                        <a:ext cx="170092" cy="43601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0" name="Straight Connector 119">
                        <a:extLst>
                          <a:ext uri="{FF2B5EF4-FFF2-40B4-BE49-F238E27FC236}">
                            <a16:creationId xmlns:a16="http://schemas.microsoft.com/office/drawing/2014/main" id="{CBF871E6-AB2D-4302-8ECC-D02698214D6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>
                        <a:off x="9174180" y="4230547"/>
                        <a:ext cx="7350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109" name="Rectangle 108">
                      <a:extLst>
                        <a:ext uri="{FF2B5EF4-FFF2-40B4-BE49-F238E27FC236}">
                          <a16:creationId xmlns:a16="http://schemas.microsoft.com/office/drawing/2014/main" id="{D83AC53C-D9E9-4E48-BDF0-C64BAD0E4F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39889" y="3606722"/>
                      <a:ext cx="418849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r>
                        <a:rPr lang="en-US" baseline="-25000" dirty="0"/>
                        <a:t>3</a:t>
                      </a:r>
                    </a:p>
                  </p:txBody>
                </p:sp>
                <p:sp>
                  <p:nvSpPr>
                    <p:cNvPr id="110" name="Rectangle 109">
                      <a:extLst>
                        <a:ext uri="{FF2B5EF4-FFF2-40B4-BE49-F238E27FC236}">
                          <a16:creationId xmlns:a16="http://schemas.microsoft.com/office/drawing/2014/main" id="{B056783F-AAEB-4FBE-B67C-504DE5FE02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14913" y="3053952"/>
                      <a:ext cx="429982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dirty="0"/>
                        <a:t>I</a:t>
                      </a:r>
                      <a:r>
                        <a:rPr lang="en-US" baseline="-25000" dirty="0"/>
                        <a:t>C3</a:t>
                      </a:r>
                    </a:p>
                  </p:txBody>
                </p:sp>
                <p:cxnSp>
                  <p:nvCxnSpPr>
                    <p:cNvPr id="111" name="Straight Arrow Connector 110">
                      <a:extLst>
                        <a:ext uri="{FF2B5EF4-FFF2-40B4-BE49-F238E27FC236}">
                          <a16:creationId xmlns:a16="http://schemas.microsoft.com/office/drawing/2014/main" id="{67FE1CBF-FC69-4F1B-A084-946689DB9D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570173" y="3163490"/>
                      <a:ext cx="0" cy="289472"/>
                    </a:xfrm>
                    <a:prstGeom prst="straightConnector1">
                      <a:avLst/>
                    </a:prstGeom>
                    <a:ln>
                      <a:tailEnd type="triangle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12" name="Rectangle 111">
                      <a:extLst>
                        <a:ext uri="{FF2B5EF4-FFF2-40B4-BE49-F238E27FC236}">
                          <a16:creationId xmlns:a16="http://schemas.microsoft.com/office/drawing/2014/main" id="{4010C701-5BDB-44FF-8572-911B696E65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886894" y="3463365"/>
                      <a:ext cx="429982" cy="307777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sz="1400" dirty="0"/>
                        <a:t>I</a:t>
                      </a:r>
                      <a:r>
                        <a:rPr lang="en-US" sz="1400" baseline="-25000" dirty="0"/>
                        <a:t>B3</a:t>
                      </a:r>
                    </a:p>
                  </p:txBody>
                </p:sp>
                <p:cxnSp>
                  <p:nvCxnSpPr>
                    <p:cNvPr id="113" name="Straight Arrow Connector 112">
                      <a:extLst>
                        <a:ext uri="{FF2B5EF4-FFF2-40B4-BE49-F238E27FC236}">
                          <a16:creationId xmlns:a16="http://schemas.microsoft.com/office/drawing/2014/main" id="{360099EB-C76E-4527-92C1-3D964C1F0F7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H="1">
                      <a:off x="3119131" y="3612611"/>
                      <a:ext cx="0" cy="289472"/>
                    </a:xfrm>
                    <a:prstGeom prst="straightConnector1">
                      <a:avLst/>
                    </a:prstGeom>
                    <a:ln>
                      <a:tailEnd type="triangle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07" name="Oval 106">
                    <a:extLst>
                      <a:ext uri="{FF2B5EF4-FFF2-40B4-BE49-F238E27FC236}">
                        <a16:creationId xmlns:a16="http://schemas.microsoft.com/office/drawing/2014/main" id="{F5C2C028-3CC1-4405-9255-CD73677E0199}"/>
                      </a:ext>
                    </a:extLst>
                  </p:cNvPr>
                  <p:cNvSpPr/>
                  <p:nvPr/>
                </p:nvSpPr>
                <p:spPr>
                  <a:xfrm>
                    <a:off x="3667054" y="3438515"/>
                    <a:ext cx="57055" cy="5486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2230E167-1B07-4AA7-A506-8436B5397EA2}"/>
                    </a:ext>
                  </a:extLst>
                </p:cNvPr>
                <p:cNvGrpSpPr/>
                <p:nvPr/>
              </p:nvGrpSpPr>
              <p:grpSpPr>
                <a:xfrm>
                  <a:off x="2691412" y="3730314"/>
                  <a:ext cx="259953" cy="210627"/>
                  <a:chOff x="2688938" y="3616131"/>
                  <a:chExt cx="259953" cy="210627"/>
                </a:xfrm>
              </p:grpSpPr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2E919C7C-82EB-45B1-B98B-C95E5C96022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688938" y="3752693"/>
                    <a:ext cx="259953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5FA64B40-FFE7-4C9D-80A2-0FB0385DEEA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40494" y="3794323"/>
                    <a:ext cx="16247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BEEEB2CE-CB4C-473F-8124-16EDEDFD508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75439" y="3826758"/>
                    <a:ext cx="97482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1574715E-90CB-4E79-A4C4-1068FD8313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2817752" y="3616131"/>
                    <a:ext cx="0" cy="13656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6" name="Rectangle 125">
                      <a:extLst>
                        <a:ext uri="{FF2B5EF4-FFF2-40B4-BE49-F238E27FC236}">
                          <a16:creationId xmlns:a16="http://schemas.microsoft.com/office/drawing/2014/main" id="{338BFB95-F168-4A27-93F4-2D8897F336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90095" y="3451451"/>
                      <a:ext cx="478978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26" name="Rectangle 125">
                      <a:extLst>
                        <a:ext uri="{FF2B5EF4-FFF2-40B4-BE49-F238E27FC236}">
                          <a16:creationId xmlns:a16="http://schemas.microsoft.com/office/drawing/2014/main" id="{338BFB95-F168-4A27-93F4-2D8897F3366C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290095" y="3451451"/>
                      <a:ext cx="478978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27" name="Oval 126">
                  <a:extLst>
                    <a:ext uri="{FF2B5EF4-FFF2-40B4-BE49-F238E27FC236}">
                      <a16:creationId xmlns:a16="http://schemas.microsoft.com/office/drawing/2014/main" id="{2BCFE8D2-790D-4E2A-B3D9-70C2E54A2F72}"/>
                    </a:ext>
                  </a:extLst>
                </p:cNvPr>
                <p:cNvSpPr/>
                <p:nvPr/>
              </p:nvSpPr>
              <p:spPr>
                <a:xfrm>
                  <a:off x="2660191" y="3415078"/>
                  <a:ext cx="329343" cy="311749"/>
                </a:xfrm>
                <a:prstGeom prst="ellipse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F6D29136-8F8D-45D8-9018-CBA205F4C3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821619" y="3339745"/>
                  <a:ext cx="0" cy="7315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9" name="Rectangle 128">
                      <a:extLst>
                        <a:ext uri="{FF2B5EF4-FFF2-40B4-BE49-F238E27FC236}">
                          <a16:creationId xmlns:a16="http://schemas.microsoft.com/office/drawing/2014/main" id="{AEFEB1C6-5B55-4DBA-A8CE-7384332501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37726" y="3355432"/>
                      <a:ext cx="369800" cy="276999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20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sz="1200" dirty="0"/>
                    </a:p>
                  </p:txBody>
                </p:sp>
              </mc:Choice>
              <mc:Fallback xmlns="">
                <p:sp>
                  <p:nvSpPr>
                    <p:cNvPr id="129" name="Rectangle 128">
                      <a:extLst>
                        <a:ext uri="{FF2B5EF4-FFF2-40B4-BE49-F238E27FC236}">
                          <a16:creationId xmlns:a16="http://schemas.microsoft.com/office/drawing/2014/main" id="{AEFEB1C6-5B55-4DBA-A8CE-73843325019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37726" y="3355432"/>
                      <a:ext cx="369800" cy="276999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0" name="Rectangle 129">
                      <a:extLst>
                        <a:ext uri="{FF2B5EF4-FFF2-40B4-BE49-F238E27FC236}">
                          <a16:creationId xmlns:a16="http://schemas.microsoft.com/office/drawing/2014/main" id="{BD10A5DE-4AD6-407C-9994-182DD745FF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43710" y="3455159"/>
                      <a:ext cx="369800" cy="276999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sz="1200" dirty="0"/>
                    </a:p>
                  </p:txBody>
                </p:sp>
              </mc:Choice>
              <mc:Fallback xmlns="">
                <p:sp>
                  <p:nvSpPr>
                    <p:cNvPr id="130" name="Rectangle 129">
                      <a:extLst>
                        <a:ext uri="{FF2B5EF4-FFF2-40B4-BE49-F238E27FC236}">
                          <a16:creationId xmlns:a16="http://schemas.microsoft.com/office/drawing/2014/main" id="{BD10A5DE-4AD6-407C-9994-182DD745FFE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43710" y="3455159"/>
                      <a:ext cx="369800" cy="276999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35" name="Group 134">
                <a:extLst>
                  <a:ext uri="{FF2B5EF4-FFF2-40B4-BE49-F238E27FC236}">
                    <a16:creationId xmlns:a16="http://schemas.microsoft.com/office/drawing/2014/main" id="{B8288810-1EE7-49A0-8036-04829FCF591E}"/>
                  </a:ext>
                </a:extLst>
              </p:cNvPr>
              <p:cNvGrpSpPr/>
              <p:nvPr/>
            </p:nvGrpSpPr>
            <p:grpSpPr>
              <a:xfrm flipH="1">
                <a:off x="3563265" y="2287986"/>
                <a:ext cx="211942" cy="382524"/>
                <a:chOff x="4147623" y="3602364"/>
                <a:chExt cx="297702" cy="797860"/>
              </a:xfrm>
            </p:grpSpPr>
            <p:grpSp>
              <p:nvGrpSpPr>
                <p:cNvPr id="136" name="Group 135">
                  <a:extLst>
                    <a:ext uri="{FF2B5EF4-FFF2-40B4-BE49-F238E27FC236}">
                      <a16:creationId xmlns:a16="http://schemas.microsoft.com/office/drawing/2014/main" id="{CC898C64-FCC3-4152-B9F9-50EFEAE86429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44" name="Straight Connector 143">
                    <a:extLst>
                      <a:ext uri="{FF2B5EF4-FFF2-40B4-BE49-F238E27FC236}">
                        <a16:creationId xmlns:a16="http://schemas.microsoft.com/office/drawing/2014/main" id="{3767CFC1-2467-4B42-95C1-8B3F93C4607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Straight Connector 144">
                    <a:extLst>
                      <a:ext uri="{FF2B5EF4-FFF2-40B4-BE49-F238E27FC236}">
                        <a16:creationId xmlns:a16="http://schemas.microsoft.com/office/drawing/2014/main" id="{5C1E7FA1-CACD-481D-AB2D-DF3B02C8290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7" name="Group 136">
                  <a:extLst>
                    <a:ext uri="{FF2B5EF4-FFF2-40B4-BE49-F238E27FC236}">
                      <a16:creationId xmlns:a16="http://schemas.microsoft.com/office/drawing/2014/main" id="{56583378-D13C-4D17-9CF6-9B3C2919CBFC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2" name="Straight Connector 141">
                    <a:extLst>
                      <a:ext uri="{FF2B5EF4-FFF2-40B4-BE49-F238E27FC236}">
                        <a16:creationId xmlns:a16="http://schemas.microsoft.com/office/drawing/2014/main" id="{294E9E36-B3B4-4207-8C7C-999192367E6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3" name="Straight Connector 142">
                    <a:extLst>
                      <a:ext uri="{FF2B5EF4-FFF2-40B4-BE49-F238E27FC236}">
                        <a16:creationId xmlns:a16="http://schemas.microsoft.com/office/drawing/2014/main" id="{4B6FBBFA-6779-4B6A-B792-85151BAD316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8" name="Group 137">
                  <a:extLst>
                    <a:ext uri="{FF2B5EF4-FFF2-40B4-BE49-F238E27FC236}">
                      <a16:creationId xmlns:a16="http://schemas.microsoft.com/office/drawing/2014/main" id="{692F4D09-4EC3-42B2-B1E2-29B0B2C77F74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0" name="Straight Connector 139">
                    <a:extLst>
                      <a:ext uri="{FF2B5EF4-FFF2-40B4-BE49-F238E27FC236}">
                        <a16:creationId xmlns:a16="http://schemas.microsoft.com/office/drawing/2014/main" id="{69396C87-8D3E-408C-A336-31B61EC3C0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Straight Connector 140">
                    <a:extLst>
                      <a:ext uri="{FF2B5EF4-FFF2-40B4-BE49-F238E27FC236}">
                        <a16:creationId xmlns:a16="http://schemas.microsoft.com/office/drawing/2014/main" id="{95AD2CBF-27D6-49F4-8168-CFF816A6A09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id="{61262D4D-B964-470C-B7DE-A04A3C8953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02018DC0-C98A-4E2B-AFA9-9706F7D9EAD5}"/>
                  </a:ext>
                </a:extLst>
              </p:cNvPr>
              <p:cNvSpPr/>
              <p:nvPr/>
            </p:nvSpPr>
            <p:spPr>
              <a:xfrm flipH="1">
                <a:off x="3177205" y="1759961"/>
                <a:ext cx="99048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CC</a:t>
                </a:r>
                <a:r>
                  <a:rPr lang="en-US" dirty="0"/>
                  <a:t>= 5 V</a:t>
                </a:r>
                <a:endParaRPr lang="en-US" baseline="-25000" dirty="0"/>
              </a:p>
            </p:txBody>
          </p: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5AA2E4C9-6B09-4C2E-AE37-C9E70F670F1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72449" y="2105106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2E0A4E93-3613-4257-98CD-8EF9CD7454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9346" y="2967054"/>
                <a:ext cx="522394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1" name="Content Placeholder 2">
            <a:extLst>
              <a:ext uri="{FF2B5EF4-FFF2-40B4-BE49-F238E27FC236}">
                <a16:creationId xmlns:a16="http://schemas.microsoft.com/office/drawing/2014/main" id="{D7C0C1E0-42A0-4667-BA6D-3034B953B9A8}"/>
              </a:ext>
            </a:extLst>
          </p:cNvPr>
          <p:cNvSpPr txBox="1">
            <a:spLocks/>
          </p:cNvSpPr>
          <p:nvPr/>
        </p:nvSpPr>
        <p:spPr>
          <a:xfrm>
            <a:off x="5030411" y="1115223"/>
            <a:ext cx="6221711" cy="845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For integrated circuits, resistors are far more expensive than transistors</a:t>
            </a:r>
          </a:p>
        </p:txBody>
      </p:sp>
      <p:grpSp>
        <p:nvGrpSpPr>
          <p:cNvPr id="271" name="Group 270">
            <a:extLst>
              <a:ext uri="{FF2B5EF4-FFF2-40B4-BE49-F238E27FC236}">
                <a16:creationId xmlns:a16="http://schemas.microsoft.com/office/drawing/2014/main" id="{067C68C4-7D68-47C6-8F94-1F1140CC5F3A}"/>
              </a:ext>
            </a:extLst>
          </p:cNvPr>
          <p:cNvGrpSpPr/>
          <p:nvPr/>
        </p:nvGrpSpPr>
        <p:grpSpPr>
          <a:xfrm>
            <a:off x="6129974" y="2013408"/>
            <a:ext cx="3788669" cy="3591507"/>
            <a:chOff x="255220" y="2744093"/>
            <a:chExt cx="3788669" cy="3591507"/>
          </a:xfrm>
        </p:grpSpPr>
        <p:grpSp>
          <p:nvGrpSpPr>
            <p:cNvPr id="272" name="Group 271">
              <a:extLst>
                <a:ext uri="{FF2B5EF4-FFF2-40B4-BE49-F238E27FC236}">
                  <a16:creationId xmlns:a16="http://schemas.microsoft.com/office/drawing/2014/main" id="{6603E162-9262-496A-98B0-B0D5CEAC674E}"/>
                </a:ext>
              </a:extLst>
            </p:cNvPr>
            <p:cNvGrpSpPr/>
            <p:nvPr/>
          </p:nvGrpSpPr>
          <p:grpSpPr>
            <a:xfrm>
              <a:off x="255220" y="2744093"/>
              <a:ext cx="3788669" cy="3591507"/>
              <a:chOff x="3194299" y="2553893"/>
              <a:chExt cx="3788669" cy="3591507"/>
            </a:xfrm>
          </p:grpSpPr>
          <p:grpSp>
            <p:nvGrpSpPr>
              <p:cNvPr id="277" name="Group 276">
                <a:extLst>
                  <a:ext uri="{FF2B5EF4-FFF2-40B4-BE49-F238E27FC236}">
                    <a16:creationId xmlns:a16="http://schemas.microsoft.com/office/drawing/2014/main" id="{6C243285-AC01-4777-8B94-C9F4E019544F}"/>
                  </a:ext>
                </a:extLst>
              </p:cNvPr>
              <p:cNvGrpSpPr/>
              <p:nvPr/>
            </p:nvGrpSpPr>
            <p:grpSpPr>
              <a:xfrm>
                <a:off x="5283995" y="3131294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51ED046C-7B8D-4A67-A016-94D4F212ECA7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327" name="Straight Connector 326">
                    <a:extLst>
                      <a:ext uri="{FF2B5EF4-FFF2-40B4-BE49-F238E27FC236}">
                        <a16:creationId xmlns:a16="http://schemas.microsoft.com/office/drawing/2014/main" id="{70D8DE59-BBDB-4225-8C0E-04E436DC33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8" name="Straight Connector 327">
                    <a:extLst>
                      <a:ext uri="{FF2B5EF4-FFF2-40B4-BE49-F238E27FC236}">
                        <a16:creationId xmlns:a16="http://schemas.microsoft.com/office/drawing/2014/main" id="{EE49DE2E-77EE-414E-BC0F-60199994161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20" name="Group 319">
                  <a:extLst>
                    <a:ext uri="{FF2B5EF4-FFF2-40B4-BE49-F238E27FC236}">
                      <a16:creationId xmlns:a16="http://schemas.microsoft.com/office/drawing/2014/main" id="{07C4E205-B92E-4452-9A2F-8B44ED68FECB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25" name="Straight Connector 324">
                    <a:extLst>
                      <a:ext uri="{FF2B5EF4-FFF2-40B4-BE49-F238E27FC236}">
                        <a16:creationId xmlns:a16="http://schemas.microsoft.com/office/drawing/2014/main" id="{44B83C2E-FEDF-48DE-8DAA-E69C2589FE4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6" name="Straight Connector 325">
                    <a:extLst>
                      <a:ext uri="{FF2B5EF4-FFF2-40B4-BE49-F238E27FC236}">
                        <a16:creationId xmlns:a16="http://schemas.microsoft.com/office/drawing/2014/main" id="{B927298F-B557-4016-8468-7ABE6188919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21" name="Group 320">
                  <a:extLst>
                    <a:ext uri="{FF2B5EF4-FFF2-40B4-BE49-F238E27FC236}">
                      <a16:creationId xmlns:a16="http://schemas.microsoft.com/office/drawing/2014/main" id="{EE354DD9-FE53-4A8C-B520-614F42E2040F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23" name="Straight Connector 322">
                    <a:extLst>
                      <a:ext uri="{FF2B5EF4-FFF2-40B4-BE49-F238E27FC236}">
                        <a16:creationId xmlns:a16="http://schemas.microsoft.com/office/drawing/2014/main" id="{56DFF71A-4194-4AAA-BF97-74484A30851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4" name="Straight Connector 323">
                    <a:extLst>
                      <a:ext uri="{FF2B5EF4-FFF2-40B4-BE49-F238E27FC236}">
                        <a16:creationId xmlns:a16="http://schemas.microsoft.com/office/drawing/2014/main" id="{245703A5-EF73-4B17-A5AC-5BDBB21E4E2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22" name="Straight Connector 321">
                  <a:extLst>
                    <a:ext uri="{FF2B5EF4-FFF2-40B4-BE49-F238E27FC236}">
                      <a16:creationId xmlns:a16="http://schemas.microsoft.com/office/drawing/2014/main" id="{2CE4754F-F6E9-4533-83AB-54BBF2050F9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78" name="Straight Connector 277">
                <a:extLst>
                  <a:ext uri="{FF2B5EF4-FFF2-40B4-BE49-F238E27FC236}">
                    <a16:creationId xmlns:a16="http://schemas.microsoft.com/office/drawing/2014/main" id="{3C5E3702-D8DD-4ACF-B8BF-FEFB9753C8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36002" y="2969092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>
                <a:extLst>
                  <a:ext uri="{FF2B5EF4-FFF2-40B4-BE49-F238E27FC236}">
                    <a16:creationId xmlns:a16="http://schemas.microsoft.com/office/drawing/2014/main" id="{224FC5D1-9C12-42C7-8F9C-5F20B0418E62}"/>
                  </a:ext>
                </a:extLst>
              </p:cNvPr>
              <p:cNvCxnSpPr/>
              <p:nvPr/>
            </p:nvCxnSpPr>
            <p:spPr>
              <a:xfrm flipV="1">
                <a:off x="5459118" y="3901992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0" name="Rectangle 279">
                    <a:extLst>
                      <a:ext uri="{FF2B5EF4-FFF2-40B4-BE49-F238E27FC236}">
                        <a16:creationId xmlns:a16="http://schemas.microsoft.com/office/drawing/2014/main" id="{860C3376-61E7-4E59-896A-EE1660CD6ECB}"/>
                      </a:ext>
                    </a:extLst>
                  </p:cNvPr>
                  <p:cNvSpPr/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80" name="Rectangle 279">
                    <a:extLst>
                      <a:ext uri="{FF2B5EF4-FFF2-40B4-BE49-F238E27FC236}">
                        <a16:creationId xmlns:a16="http://schemas.microsoft.com/office/drawing/2014/main" id="{860C3376-61E7-4E59-896A-EE1660CD6EC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1" name="Rectangle 280">
                    <a:extLst>
                      <a:ext uri="{FF2B5EF4-FFF2-40B4-BE49-F238E27FC236}">
                        <a16:creationId xmlns:a16="http://schemas.microsoft.com/office/drawing/2014/main" id="{1A37AE2E-80AD-436F-AA5E-96FF62ACF971}"/>
                      </a:ext>
                    </a:extLst>
                  </p:cNvPr>
                  <p:cNvSpPr/>
                  <p:nvPr/>
                </p:nvSpPr>
                <p:spPr>
                  <a:xfrm>
                    <a:off x="5575087" y="3250390"/>
                    <a:ext cx="877163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0.5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81" name="Rectangle 280">
                    <a:extLst>
                      <a:ext uri="{FF2B5EF4-FFF2-40B4-BE49-F238E27FC236}">
                        <a16:creationId xmlns:a16="http://schemas.microsoft.com/office/drawing/2014/main" id="{1A37AE2E-80AD-436F-AA5E-96FF62ACF97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75087" y="3250390"/>
                    <a:ext cx="877163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2" name="Rectangle 281">
                    <a:extLst>
                      <a:ext uri="{FF2B5EF4-FFF2-40B4-BE49-F238E27FC236}">
                        <a16:creationId xmlns:a16="http://schemas.microsoft.com/office/drawing/2014/main" id="{2C24EB01-F2B7-4C93-B799-9A97C68FCF5F}"/>
                      </a:ext>
                    </a:extLst>
                  </p:cNvPr>
                  <p:cNvSpPr/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82" name="Rectangle 281">
                    <a:extLst>
                      <a:ext uri="{FF2B5EF4-FFF2-40B4-BE49-F238E27FC236}">
                        <a16:creationId xmlns:a16="http://schemas.microsoft.com/office/drawing/2014/main" id="{2C24EB01-F2B7-4C93-B799-9A97C68FCF5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83" name="Straight Connector 282">
                <a:extLst>
                  <a:ext uri="{FF2B5EF4-FFF2-40B4-BE49-F238E27FC236}">
                    <a16:creationId xmlns:a16="http://schemas.microsoft.com/office/drawing/2014/main" id="{7EBFA6C4-084F-4A00-A57F-58FCCFACF05B}"/>
                  </a:ext>
                </a:extLst>
              </p:cNvPr>
              <p:cNvCxnSpPr/>
              <p:nvPr/>
            </p:nvCxnSpPr>
            <p:spPr>
              <a:xfrm>
                <a:off x="3922047" y="5161949"/>
                <a:ext cx="0" cy="2727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84" name="Group 283">
                <a:extLst>
                  <a:ext uri="{FF2B5EF4-FFF2-40B4-BE49-F238E27FC236}">
                    <a16:creationId xmlns:a16="http://schemas.microsoft.com/office/drawing/2014/main" id="{0B792541-DA2C-4527-B107-A4EDD2069F6B}"/>
                  </a:ext>
                </a:extLst>
              </p:cNvPr>
              <p:cNvGrpSpPr/>
              <p:nvPr/>
            </p:nvGrpSpPr>
            <p:grpSpPr>
              <a:xfrm rot="5400000" flipH="1">
                <a:off x="4104778" y="3582569"/>
                <a:ext cx="1145196" cy="1554811"/>
                <a:chOff x="8980594" y="3428997"/>
                <a:chExt cx="1145196" cy="1554811"/>
              </a:xfrm>
            </p:grpSpPr>
            <p:cxnSp>
              <p:nvCxnSpPr>
                <p:cNvPr id="313" name="Straight Connector 312">
                  <a:extLst>
                    <a:ext uri="{FF2B5EF4-FFF2-40B4-BE49-F238E27FC236}">
                      <a16:creationId xmlns:a16="http://schemas.microsoft.com/office/drawing/2014/main" id="{9FC0E409-B9E8-4BFB-9C83-F41D3D4FC9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110261" y="3299332"/>
                  <a:ext cx="2392" cy="2617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" name="Straight Connector 313">
                  <a:extLst>
                    <a:ext uri="{FF2B5EF4-FFF2-40B4-BE49-F238E27FC236}">
                      <a16:creationId xmlns:a16="http://schemas.microsoft.com/office/drawing/2014/main" id="{11A1EFB3-BD8D-4CA5-A530-F6410C652C1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19823" y="3323032"/>
                  <a:ext cx="1" cy="21193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5" name="Straight Connector 314">
                  <a:extLst>
                    <a:ext uri="{FF2B5EF4-FFF2-40B4-BE49-F238E27FC236}">
                      <a16:creationId xmlns:a16="http://schemas.microsoft.com/office/drawing/2014/main" id="{DF61EF0A-A686-4455-AE9F-B8E666DE5A08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" name="Straight Arrow Connector 315">
                  <a:extLst>
                    <a:ext uri="{FF2B5EF4-FFF2-40B4-BE49-F238E27FC236}">
                      <a16:creationId xmlns:a16="http://schemas.microsoft.com/office/drawing/2014/main" id="{67218E76-E31B-41B3-B5DC-0AFB7683E0AA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7" name="Straight Connector 316">
                  <a:extLst>
                    <a:ext uri="{FF2B5EF4-FFF2-40B4-BE49-F238E27FC236}">
                      <a16:creationId xmlns:a16="http://schemas.microsoft.com/office/drawing/2014/main" id="{CF98C240-E8F2-4AEF-A007-5A283A357F2F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" name="Straight Connector 317">
                  <a:extLst>
                    <a:ext uri="{FF2B5EF4-FFF2-40B4-BE49-F238E27FC236}">
                      <a16:creationId xmlns:a16="http://schemas.microsoft.com/office/drawing/2014/main" id="{B4A83A6D-9010-428A-B1F6-FB41205D8E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038780" y="4420725"/>
                  <a:ext cx="112616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22BA8970-96C8-4933-8D00-F0FA2846F3E8}"/>
                  </a:ext>
                </a:extLst>
              </p:cNvPr>
              <p:cNvGrpSpPr/>
              <p:nvPr/>
            </p:nvGrpSpPr>
            <p:grpSpPr>
              <a:xfrm>
                <a:off x="3755816" y="5439433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309" name="Group 308">
                  <a:extLst>
                    <a:ext uri="{FF2B5EF4-FFF2-40B4-BE49-F238E27FC236}">
                      <a16:creationId xmlns:a16="http://schemas.microsoft.com/office/drawing/2014/main" id="{0DBC4B5A-A6BB-4967-968F-375F35225CBE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311" name="Straight Connector 310">
                    <a:extLst>
                      <a:ext uri="{FF2B5EF4-FFF2-40B4-BE49-F238E27FC236}">
                        <a16:creationId xmlns:a16="http://schemas.microsoft.com/office/drawing/2014/main" id="{891E5A47-0EDD-4CDE-8FBD-81B124D05259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2" name="Straight Connector 311">
                    <a:extLst>
                      <a:ext uri="{FF2B5EF4-FFF2-40B4-BE49-F238E27FC236}">
                        <a16:creationId xmlns:a16="http://schemas.microsoft.com/office/drawing/2014/main" id="{C38D7091-DB4A-401D-8CBC-E7DFD131B2FF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10" name="Straight Connector 309">
                  <a:extLst>
                    <a:ext uri="{FF2B5EF4-FFF2-40B4-BE49-F238E27FC236}">
                      <a16:creationId xmlns:a16="http://schemas.microsoft.com/office/drawing/2014/main" id="{FCAD77BB-852E-418A-B1FD-EFF959E3A8C4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86" name="Oval 285">
                <a:extLst>
                  <a:ext uri="{FF2B5EF4-FFF2-40B4-BE49-F238E27FC236}">
                    <a16:creationId xmlns:a16="http://schemas.microsoft.com/office/drawing/2014/main" id="{829FEBEF-9B9D-4053-8ABD-06147C438155}"/>
                  </a:ext>
                </a:extLst>
              </p:cNvPr>
              <p:cNvSpPr/>
              <p:nvPr/>
            </p:nvSpPr>
            <p:spPr>
              <a:xfrm>
                <a:off x="3733351" y="4783733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87" name="Straight Connector 286">
                <a:extLst>
                  <a:ext uri="{FF2B5EF4-FFF2-40B4-BE49-F238E27FC236}">
                    <a16:creationId xmlns:a16="http://schemas.microsoft.com/office/drawing/2014/main" id="{EA836568-08BC-491C-9A62-8662C063EE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99381" y="4313939"/>
                <a:ext cx="6832" cy="4798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8" name="Rectangle 287">
                    <a:extLst>
                      <a:ext uri="{FF2B5EF4-FFF2-40B4-BE49-F238E27FC236}">
                        <a16:creationId xmlns:a16="http://schemas.microsoft.com/office/drawing/2014/main" id="{49CDEE9C-5384-4FFB-898F-1FE4BABACC10}"/>
                      </a:ext>
                    </a:extLst>
                  </p:cNvPr>
                  <p:cNvSpPr/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88" name="Rectangle 287">
                    <a:extLst>
                      <a:ext uri="{FF2B5EF4-FFF2-40B4-BE49-F238E27FC236}">
                        <a16:creationId xmlns:a16="http://schemas.microsoft.com/office/drawing/2014/main" id="{49CDEE9C-5384-4FFB-898F-1FE4BABACC1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9" name="Rectangle 288">
                    <a:extLst>
                      <a:ext uri="{FF2B5EF4-FFF2-40B4-BE49-F238E27FC236}">
                        <a16:creationId xmlns:a16="http://schemas.microsoft.com/office/drawing/2014/main" id="{8ADE8E23-54F2-4732-98B6-24322F32017C}"/>
                      </a:ext>
                    </a:extLst>
                  </p:cNvPr>
                  <p:cNvSpPr/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89" name="Rectangle 288">
                    <a:extLst>
                      <a:ext uri="{FF2B5EF4-FFF2-40B4-BE49-F238E27FC236}">
                        <a16:creationId xmlns:a16="http://schemas.microsoft.com/office/drawing/2014/main" id="{8ADE8E23-54F2-4732-98B6-24322F32017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290" name="Group 289">
                <a:extLst>
                  <a:ext uri="{FF2B5EF4-FFF2-40B4-BE49-F238E27FC236}">
                    <a16:creationId xmlns:a16="http://schemas.microsoft.com/office/drawing/2014/main" id="{55C931BE-8A6A-48FC-9624-451186A49BCF}"/>
                  </a:ext>
                </a:extLst>
              </p:cNvPr>
              <p:cNvGrpSpPr/>
              <p:nvPr/>
            </p:nvGrpSpPr>
            <p:grpSpPr>
              <a:xfrm>
                <a:off x="5291106" y="4926591"/>
                <a:ext cx="298207" cy="655225"/>
                <a:chOff x="4147623" y="3609324"/>
                <a:chExt cx="297702" cy="790900"/>
              </a:xfrm>
            </p:grpSpPr>
            <p:grpSp>
              <p:nvGrpSpPr>
                <p:cNvPr id="299" name="Group 298">
                  <a:extLst>
                    <a:ext uri="{FF2B5EF4-FFF2-40B4-BE49-F238E27FC236}">
                      <a16:creationId xmlns:a16="http://schemas.microsoft.com/office/drawing/2014/main" id="{690E0294-7A91-4A0C-9249-A1E55C7E46FC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307" name="Straight Connector 306">
                    <a:extLst>
                      <a:ext uri="{FF2B5EF4-FFF2-40B4-BE49-F238E27FC236}">
                        <a16:creationId xmlns:a16="http://schemas.microsoft.com/office/drawing/2014/main" id="{91B124C8-F16C-480D-949E-E48CE932462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8" name="Straight Connector 307">
                    <a:extLst>
                      <a:ext uri="{FF2B5EF4-FFF2-40B4-BE49-F238E27FC236}">
                        <a16:creationId xmlns:a16="http://schemas.microsoft.com/office/drawing/2014/main" id="{D38CAE3C-273B-43E3-84FF-D477B5325E3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0" name="Group 299">
                  <a:extLst>
                    <a:ext uri="{FF2B5EF4-FFF2-40B4-BE49-F238E27FC236}">
                      <a16:creationId xmlns:a16="http://schemas.microsoft.com/office/drawing/2014/main" id="{83BF8FDD-68C9-4AA6-8FF3-6F18298B48C5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05" name="Straight Connector 304">
                    <a:extLst>
                      <a:ext uri="{FF2B5EF4-FFF2-40B4-BE49-F238E27FC236}">
                        <a16:creationId xmlns:a16="http://schemas.microsoft.com/office/drawing/2014/main" id="{65B84FC0-809C-4CA0-9A2E-E0BC6ACC837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6" name="Straight Connector 305">
                    <a:extLst>
                      <a:ext uri="{FF2B5EF4-FFF2-40B4-BE49-F238E27FC236}">
                        <a16:creationId xmlns:a16="http://schemas.microsoft.com/office/drawing/2014/main" id="{1E5EA57A-ED16-4B74-BA66-AB2C4D786C1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1" name="Group 300">
                  <a:extLst>
                    <a:ext uri="{FF2B5EF4-FFF2-40B4-BE49-F238E27FC236}">
                      <a16:creationId xmlns:a16="http://schemas.microsoft.com/office/drawing/2014/main" id="{C40A4A8D-1321-43DC-BFE9-66251529B94A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03" name="Straight Connector 302">
                    <a:extLst>
                      <a:ext uri="{FF2B5EF4-FFF2-40B4-BE49-F238E27FC236}">
                        <a16:creationId xmlns:a16="http://schemas.microsoft.com/office/drawing/2014/main" id="{C4AA0875-1227-4F2F-89AD-7969787BD3E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4" name="Straight Connector 303">
                    <a:extLst>
                      <a:ext uri="{FF2B5EF4-FFF2-40B4-BE49-F238E27FC236}">
                        <a16:creationId xmlns:a16="http://schemas.microsoft.com/office/drawing/2014/main" id="{B7C04225-F39A-4BD4-BCB7-F4A13CC6B89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02" name="Straight Connector 301">
                  <a:extLst>
                    <a:ext uri="{FF2B5EF4-FFF2-40B4-BE49-F238E27FC236}">
                      <a16:creationId xmlns:a16="http://schemas.microsoft.com/office/drawing/2014/main" id="{D8598833-0202-4C79-A76E-236682114A5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308632" y="3609324"/>
                  <a:ext cx="134708" cy="602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91" name="Straight Connector 290">
                <a:extLst>
                  <a:ext uri="{FF2B5EF4-FFF2-40B4-BE49-F238E27FC236}">
                    <a16:creationId xmlns:a16="http://schemas.microsoft.com/office/drawing/2014/main" id="{4F8D9203-DE6C-4BCA-B77C-723E2F10C9D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452388" y="5581816"/>
                <a:ext cx="0" cy="1913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2" name="Rectangle 291">
                    <a:extLst>
                      <a:ext uri="{FF2B5EF4-FFF2-40B4-BE49-F238E27FC236}">
                        <a16:creationId xmlns:a16="http://schemas.microsoft.com/office/drawing/2014/main" id="{FE8586CB-615B-40A8-9718-54A5B22E3B00}"/>
                      </a:ext>
                    </a:extLst>
                  </p:cNvPr>
                  <p:cNvSpPr/>
                  <p:nvPr/>
                </p:nvSpPr>
                <p:spPr>
                  <a:xfrm>
                    <a:off x="5589313" y="5061067"/>
                    <a:ext cx="700833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92" name="Rectangle 291">
                    <a:extLst>
                      <a:ext uri="{FF2B5EF4-FFF2-40B4-BE49-F238E27FC236}">
                        <a16:creationId xmlns:a16="http://schemas.microsoft.com/office/drawing/2014/main" id="{FE8586CB-615B-40A8-9718-54A5B22E3B0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89313" y="5061067"/>
                    <a:ext cx="700833" cy="369332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93" name="Rectangle 292">
                <a:extLst>
                  <a:ext uri="{FF2B5EF4-FFF2-40B4-BE49-F238E27FC236}">
                    <a16:creationId xmlns:a16="http://schemas.microsoft.com/office/drawing/2014/main" id="{5EEAD1CB-6352-4E99-BA41-0EB132DB3F0C}"/>
                  </a:ext>
                </a:extLst>
              </p:cNvPr>
              <p:cNvSpPr/>
              <p:nvPr/>
            </p:nvSpPr>
            <p:spPr>
              <a:xfrm>
                <a:off x="4972037" y="2553893"/>
                <a:ext cx="6030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10 V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4" name="Rectangle 293">
                    <a:extLst>
                      <a:ext uri="{FF2B5EF4-FFF2-40B4-BE49-F238E27FC236}">
                        <a16:creationId xmlns:a16="http://schemas.microsoft.com/office/drawing/2014/main" id="{1B181A12-9047-4143-9F09-84DB179567F5}"/>
                      </a:ext>
                    </a:extLst>
                  </p:cNvPr>
                  <p:cNvSpPr/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94" name="Rectangle 293">
                    <a:extLst>
                      <a:ext uri="{FF2B5EF4-FFF2-40B4-BE49-F238E27FC236}">
                        <a16:creationId xmlns:a16="http://schemas.microsoft.com/office/drawing/2014/main" id="{1B181A12-9047-4143-9F09-84DB179567F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95" name="Oval 294">
                <a:extLst>
                  <a:ext uri="{FF2B5EF4-FFF2-40B4-BE49-F238E27FC236}">
                    <a16:creationId xmlns:a16="http://schemas.microsoft.com/office/drawing/2014/main" id="{AF5481BD-AA7E-490F-A5D3-C57C6C1CF438}"/>
                  </a:ext>
                </a:extLst>
              </p:cNvPr>
              <p:cNvSpPr/>
              <p:nvPr/>
            </p:nvSpPr>
            <p:spPr>
              <a:xfrm>
                <a:off x="5442771" y="4724087"/>
                <a:ext cx="45720" cy="457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6" name="Rectangle 295">
                    <a:extLst>
                      <a:ext uri="{FF2B5EF4-FFF2-40B4-BE49-F238E27FC236}">
                        <a16:creationId xmlns:a16="http://schemas.microsoft.com/office/drawing/2014/main" id="{75E948D8-041F-41D3-9D48-F340B6AC733F}"/>
                      </a:ext>
                    </a:extLst>
                  </p:cNvPr>
                  <p:cNvSpPr/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b="0" i="1" baseline="-25000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oMath>
                      </m:oMathPara>
                    </a14:m>
                    <a:endParaRPr lang="en-US" baseline="-25000" dirty="0"/>
                  </a:p>
                </p:txBody>
              </p:sp>
            </mc:Choice>
            <mc:Fallback xmlns="">
              <p:sp>
                <p:nvSpPr>
                  <p:cNvPr id="296" name="Rectangle 295">
                    <a:extLst>
                      <a:ext uri="{FF2B5EF4-FFF2-40B4-BE49-F238E27FC236}">
                        <a16:creationId xmlns:a16="http://schemas.microsoft.com/office/drawing/2014/main" id="{75E948D8-041F-41D3-9D48-F340B6AC733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 b="-1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97" name="Straight Arrow Connector 296">
                <a:extLst>
                  <a:ext uri="{FF2B5EF4-FFF2-40B4-BE49-F238E27FC236}">
                    <a16:creationId xmlns:a16="http://schemas.microsoft.com/office/drawing/2014/main" id="{28F682F0-0F55-446A-AA24-F1BA1D9EFBE3}"/>
                  </a:ext>
                </a:extLst>
              </p:cNvPr>
              <p:cNvCxnSpPr/>
              <p:nvPr/>
            </p:nvCxnSpPr>
            <p:spPr>
              <a:xfrm>
                <a:off x="4239693" y="4412514"/>
                <a:ext cx="44672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8" name="Rectangle 297">
                <a:extLst>
                  <a:ext uri="{FF2B5EF4-FFF2-40B4-BE49-F238E27FC236}">
                    <a16:creationId xmlns:a16="http://schemas.microsoft.com/office/drawing/2014/main" id="{D05FC535-34FC-48C8-932F-5D372F1453B3}"/>
                  </a:ext>
                </a:extLst>
              </p:cNvPr>
              <p:cNvSpPr/>
              <p:nvPr/>
            </p:nvSpPr>
            <p:spPr>
              <a:xfrm>
                <a:off x="5186966" y="5776068"/>
                <a:ext cx="6735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-10 V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3" name="Rectangle 272">
                  <a:extLst>
                    <a:ext uri="{FF2B5EF4-FFF2-40B4-BE49-F238E27FC236}">
                      <a16:creationId xmlns:a16="http://schemas.microsoft.com/office/drawing/2014/main" id="{8239D10D-D863-40D0-8689-26A4B18EFB74}"/>
                    </a:ext>
                  </a:extLst>
                </p:cNvPr>
                <p:cNvSpPr/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𝐸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273" name="Rectangle 272">
                  <a:extLst>
                    <a:ext uri="{FF2B5EF4-FFF2-40B4-BE49-F238E27FC236}">
                      <a16:creationId xmlns:a16="http://schemas.microsoft.com/office/drawing/2014/main" id="{8239D10D-D863-40D0-8689-26A4B18EFB7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  <a:blipFill>
                  <a:blip r:embed="rId15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74" name="Straight Arrow Connector 273">
              <a:extLst>
                <a:ext uri="{FF2B5EF4-FFF2-40B4-BE49-F238E27FC236}">
                  <a16:creationId xmlns:a16="http://schemas.microsoft.com/office/drawing/2014/main" id="{4884A340-F228-40B9-9670-9B081972BB54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09642" y="5418540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5" name="Rectangle 274">
                  <a:extLst>
                    <a:ext uri="{FF2B5EF4-FFF2-40B4-BE49-F238E27FC236}">
                      <a16:creationId xmlns:a16="http://schemas.microsoft.com/office/drawing/2014/main" id="{E0D50F7E-E0DF-4CDB-8986-058959E6F1F2}"/>
                    </a:ext>
                  </a:extLst>
                </p:cNvPr>
                <p:cNvSpPr/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275" name="Rectangle 274">
                  <a:extLst>
                    <a:ext uri="{FF2B5EF4-FFF2-40B4-BE49-F238E27FC236}">
                      <a16:creationId xmlns:a16="http://schemas.microsoft.com/office/drawing/2014/main" id="{E0D50F7E-E0DF-4CDB-8986-058959E6F1F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  <a:blipFill>
                  <a:blip r:embed="rId16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76" name="Straight Arrow Connector 275">
              <a:extLst>
                <a:ext uri="{FF2B5EF4-FFF2-40B4-BE49-F238E27FC236}">
                  <a16:creationId xmlns:a16="http://schemas.microsoft.com/office/drawing/2014/main" id="{9E052A40-1BE9-4F1D-8511-F26206098FD5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11350" y="3632315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2" name="Content Placeholder 2">
            <a:extLst>
              <a:ext uri="{FF2B5EF4-FFF2-40B4-BE49-F238E27FC236}">
                <a16:creationId xmlns:a16="http://schemas.microsoft.com/office/drawing/2014/main" id="{800977F2-BE1F-4249-90A4-25D3C495BC75}"/>
              </a:ext>
            </a:extLst>
          </p:cNvPr>
          <p:cNvSpPr txBox="1">
            <a:spLocks/>
          </p:cNvSpPr>
          <p:nvPr/>
        </p:nvSpPr>
        <p:spPr>
          <a:xfrm>
            <a:off x="3696994" y="5915118"/>
            <a:ext cx="6869328" cy="540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Current mirrors can replace resistors with transistors</a:t>
            </a:r>
          </a:p>
        </p:txBody>
      </p:sp>
    </p:spTree>
    <p:extLst>
      <p:ext uri="{BB962C8B-B14F-4D97-AF65-F5344CB8AC3E}">
        <p14:creationId xmlns:p14="http://schemas.microsoft.com/office/powerpoint/2010/main" val="3682606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/>
      <p:bldP spid="16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63193-1958-4FD7-ABE8-CA787A237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Mirrors</a:t>
            </a:r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FF1E7D4D-1252-47AE-9854-84294D6E7536}"/>
              </a:ext>
            </a:extLst>
          </p:cNvPr>
          <p:cNvGrpSpPr/>
          <p:nvPr/>
        </p:nvGrpSpPr>
        <p:grpSpPr>
          <a:xfrm>
            <a:off x="1988123" y="3742108"/>
            <a:ext cx="1932907" cy="1416839"/>
            <a:chOff x="2025831" y="3053952"/>
            <a:chExt cx="1932907" cy="1416839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C37A0420-0CF9-4C96-A4A5-62AFDC0D64FD}"/>
                </a:ext>
              </a:extLst>
            </p:cNvPr>
            <p:cNvGrpSpPr/>
            <p:nvPr/>
          </p:nvGrpSpPr>
          <p:grpSpPr>
            <a:xfrm>
              <a:off x="2025831" y="3053952"/>
              <a:ext cx="1932907" cy="1416839"/>
              <a:chOff x="2025831" y="3053952"/>
              <a:chExt cx="1932907" cy="1416839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0058BD70-1B9B-4069-806B-6C50F03AB907}"/>
                  </a:ext>
                </a:extLst>
              </p:cNvPr>
              <p:cNvGrpSpPr/>
              <p:nvPr/>
            </p:nvGrpSpPr>
            <p:grpSpPr>
              <a:xfrm rot="5400000" flipH="1">
                <a:off x="2475358" y="3245501"/>
                <a:ext cx="1303547" cy="1139524"/>
                <a:chOff x="8452293" y="3417623"/>
                <a:chExt cx="2252494" cy="1603336"/>
              </a:xfrm>
            </p:grpSpPr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AB58FEBD-5E12-44B5-9A32-EC89A55AC0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7308" y="3033986"/>
                  <a:ext cx="0" cy="79002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0DB74D73-F2AD-43E4-BFA3-EA827F2B94A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0307927" y="3024453"/>
                  <a:ext cx="3689" cy="79003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C91A3DDB-476F-4F62-A520-A3B46DC72462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Arrow Connector 76">
                  <a:extLst>
                    <a:ext uri="{FF2B5EF4-FFF2-40B4-BE49-F238E27FC236}">
                      <a16:creationId xmlns:a16="http://schemas.microsoft.com/office/drawing/2014/main" id="{7C4AEB53-476A-4743-9365-0C20E9321143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2E452479-63CF-4E4E-8312-2F35EF44EE40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617EB9F7-9EEC-4E70-BCDE-45F1552941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8951518" y="4441998"/>
                  <a:ext cx="115792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3EAE4E34-3E0B-4C0B-B753-E3DC857E38B3}"/>
                  </a:ext>
                </a:extLst>
              </p:cNvPr>
              <p:cNvSpPr/>
              <p:nvPr/>
            </p:nvSpPr>
            <p:spPr>
              <a:xfrm>
                <a:off x="3539889" y="3606722"/>
                <a:ext cx="418849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Q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6F64A120-6968-44E3-9810-B4BF80393666}"/>
                  </a:ext>
                </a:extLst>
              </p:cNvPr>
              <p:cNvSpPr/>
              <p:nvPr/>
            </p:nvSpPr>
            <p:spPr>
              <a:xfrm>
                <a:off x="3214913" y="3053952"/>
                <a:ext cx="42998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C2</a:t>
                </a:r>
              </a:p>
            </p:txBody>
          </p: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42D59650-6CC8-4B99-ADCB-07CA32B7CF1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570173" y="3163490"/>
                <a:ext cx="0" cy="289472"/>
              </a:xfrm>
              <a:prstGeom prst="straightConnector1">
                <a:avLst/>
              </a:prstGeom>
              <a:ln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5C6BC2EC-FBC7-4C30-9869-AB5029EDB45D}"/>
                  </a:ext>
                </a:extLst>
              </p:cNvPr>
              <p:cNvSpPr/>
              <p:nvPr/>
            </p:nvSpPr>
            <p:spPr>
              <a:xfrm>
                <a:off x="2941872" y="3855947"/>
                <a:ext cx="429982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/>
                  <a:t>I</a:t>
                </a:r>
                <a:r>
                  <a:rPr lang="en-US" sz="1400" baseline="-25000" dirty="0"/>
                  <a:t>B2</a:t>
                </a:r>
              </a:p>
            </p:txBody>
          </p:sp>
          <p:cxnSp>
            <p:nvCxnSpPr>
              <p:cNvPr id="92" name="Straight Arrow Connector 91">
                <a:extLst>
                  <a:ext uri="{FF2B5EF4-FFF2-40B4-BE49-F238E27FC236}">
                    <a16:creationId xmlns:a16="http://schemas.microsoft.com/office/drawing/2014/main" id="{2E241581-BA6E-4386-9027-49508213DCEF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3123344" y="3751882"/>
                <a:ext cx="0" cy="289472"/>
              </a:xfrm>
              <a:prstGeom prst="straightConnector1">
                <a:avLst/>
              </a:prstGeom>
              <a:ln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F29E350D-B8A2-46D8-8906-3E0BA45E9462}"/>
                  </a:ext>
                </a:extLst>
              </p:cNvPr>
              <p:cNvCxnSpPr/>
              <p:nvPr/>
            </p:nvCxnSpPr>
            <p:spPr>
              <a:xfrm flipH="1" flipV="1">
                <a:off x="2025831" y="4470791"/>
                <a:ext cx="16642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76494D7E-B938-477E-80AB-B437DDEA717E}"/>
                </a:ext>
              </a:extLst>
            </p:cNvPr>
            <p:cNvSpPr/>
            <p:nvPr/>
          </p:nvSpPr>
          <p:spPr>
            <a:xfrm>
              <a:off x="2665630" y="3809401"/>
              <a:ext cx="57055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AD1FC614-1741-4A7C-8324-7FA206276E4B}"/>
              </a:ext>
            </a:extLst>
          </p:cNvPr>
          <p:cNvGrpSpPr/>
          <p:nvPr/>
        </p:nvGrpSpPr>
        <p:grpSpPr>
          <a:xfrm>
            <a:off x="1202393" y="3033561"/>
            <a:ext cx="1587684" cy="2872139"/>
            <a:chOff x="1202393" y="3033561"/>
            <a:chExt cx="1587684" cy="287213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16EB76FE-D05A-4E7E-955E-606C625611D8}"/>
                    </a:ext>
                  </a:extLst>
                </p:cNvPr>
                <p:cNvSpPr/>
                <p:nvPr/>
              </p:nvSpPr>
              <p:spPr>
                <a:xfrm flipH="1">
                  <a:off x="1546427" y="3506019"/>
                  <a:ext cx="39177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16EB76FE-D05A-4E7E-955E-606C625611D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1546427" y="3506019"/>
                  <a:ext cx="391774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E771D65B-B3E3-4ADA-8CCC-BD6AF0E8F506}"/>
                </a:ext>
              </a:extLst>
            </p:cNvPr>
            <p:cNvCxnSpPr/>
            <p:nvPr/>
          </p:nvCxnSpPr>
          <p:spPr>
            <a:xfrm flipH="1" flipV="1">
              <a:off x="1988123" y="4092147"/>
              <a:ext cx="661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6C8D9DA9-B39C-4B83-89C8-0ABC74A8568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649630" y="4078491"/>
              <a:ext cx="2622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79AEC5C-929C-4E42-A041-54E6C21EB8F0}"/>
                </a:ext>
              </a:extLst>
            </p:cNvPr>
            <p:cNvGrpSpPr/>
            <p:nvPr/>
          </p:nvGrpSpPr>
          <p:grpSpPr>
            <a:xfrm flipH="1">
              <a:off x="1890238" y="3492828"/>
              <a:ext cx="211942" cy="382524"/>
              <a:chOff x="4147623" y="3602364"/>
              <a:chExt cx="297702" cy="797860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D34790E7-018F-4E13-9D28-86C1D8D1B591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00E96751-19D5-4D28-82F3-3B3ABC9A38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F5EFDEA7-9D64-4D91-AFA1-4C9F3BC4B4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8FA94AD2-6CA3-41E2-B91E-D8E2FB03A390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447E91FF-CF3D-46D8-9A23-C366D3FB4D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EAD3484A-F777-4187-ADC6-662A3C592D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B4262A06-E4DF-4093-B3FE-AC7681A301AD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33411BF7-B79E-47F1-83EF-0B29BD95DA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2DB44828-A4D9-4CE0-A07D-2A4E8E7DB3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A60B6B4-087A-4CB6-BB48-3386AB127BB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CB53CE1-90AB-4D51-8AA8-D1ED88384C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3399" y="3035628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2BA2E40-3E71-4D2D-B18D-D5A72098FDEB}"/>
                </a:ext>
              </a:extLst>
            </p:cNvPr>
            <p:cNvSpPr/>
            <p:nvPr/>
          </p:nvSpPr>
          <p:spPr>
            <a:xfrm flipH="1">
              <a:off x="1394995" y="5536368"/>
              <a:ext cx="99048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DD</a:t>
              </a:r>
              <a:r>
                <a:rPr lang="en-US" dirty="0"/>
                <a:t>=-5 V</a:t>
              </a:r>
              <a:endParaRPr lang="en-US" baseline="-25000" dirty="0"/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5115D14-E995-47EF-B603-029694A0A1A7}"/>
                </a:ext>
              </a:extLst>
            </p:cNvPr>
            <p:cNvGrpSpPr/>
            <p:nvPr/>
          </p:nvGrpSpPr>
          <p:grpSpPr>
            <a:xfrm rot="16200000">
              <a:off x="1492713" y="4363413"/>
              <a:ext cx="1669307" cy="678487"/>
              <a:chOff x="7820269" y="3417623"/>
              <a:chExt cx="2884518" cy="954646"/>
            </a:xfrm>
          </p:grpSpPr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457E1173-BDAA-470A-B958-ABE525FC357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531296" y="2717974"/>
                <a:ext cx="0" cy="142205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71E16459-AA86-40A5-9CC7-41759C0AE0B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307927" y="3024453"/>
                <a:ext cx="3689" cy="7900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E1E8F194-F07A-47C2-82F5-CBD6100DBEE5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3F7DC1B5-566F-42C0-8692-6FC05A535617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stealt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C3405243-BFF8-45E0-BAD3-A51F29EEEA23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31695AC2-3660-4E8F-9F5B-78D616E50AA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301428" y="4114953"/>
                <a:ext cx="51463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376EB56-9C80-4898-B7BC-84A16C32D7D1}"/>
                </a:ext>
              </a:extLst>
            </p:cNvPr>
            <p:cNvGrpSpPr/>
            <p:nvPr/>
          </p:nvGrpSpPr>
          <p:grpSpPr>
            <a:xfrm flipH="1">
              <a:off x="1202393" y="3216441"/>
              <a:ext cx="259953" cy="74230"/>
              <a:chOff x="1360627" y="3631962"/>
              <a:chExt cx="365760" cy="128268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16F1697E-2828-49A1-B591-90D2A669E255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607EB78A-2157-4250-BF8E-771C01C5C202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E48B0F22-E8CF-4D4D-A7E8-F7FB7C580B91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7C787DDF-563B-4273-9D43-0B6C2171E98C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8E4AEE9A-F042-464F-B6C0-E246EA990BB5}"/>
                </a:ext>
              </a:extLst>
            </p:cNvPr>
            <p:cNvSpPr/>
            <p:nvPr/>
          </p:nvSpPr>
          <p:spPr>
            <a:xfrm flipH="1">
              <a:off x="1505341" y="4325202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E856EAF9-4978-4ADC-BDF0-EB72420EDC9E}"/>
                </a:ext>
              </a:extLst>
            </p:cNvPr>
            <p:cNvCxnSpPr/>
            <p:nvPr/>
          </p:nvCxnSpPr>
          <p:spPr>
            <a:xfrm>
              <a:off x="2064273" y="3203356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9704FEEA-1C38-4C2C-89E4-7A4ADEA4F40D}"/>
                </a:ext>
              </a:extLst>
            </p:cNvPr>
            <p:cNvSpPr/>
            <p:nvPr/>
          </p:nvSpPr>
          <p:spPr>
            <a:xfrm flipH="1">
              <a:off x="1999804" y="3053667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err="1"/>
                <a:t>I</a:t>
              </a:r>
              <a:r>
                <a:rPr lang="en-US" baseline="-25000" dirty="0" err="1"/>
                <a:t>ref</a:t>
              </a:r>
              <a:endParaRPr lang="en-US" baseline="-25000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E005A16F-B4F6-42E1-BA37-231AB1C4B276}"/>
                </a:ext>
              </a:extLst>
            </p:cNvPr>
            <p:cNvSpPr/>
            <p:nvPr/>
          </p:nvSpPr>
          <p:spPr>
            <a:xfrm flipH="1">
              <a:off x="1552900" y="3971835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C1</a:t>
              </a:r>
            </a:p>
          </p:txBody>
        </p: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B8EF5185-24B8-4BB0-9B64-1FD6541EF44C}"/>
                </a:ext>
              </a:extLst>
            </p:cNvPr>
            <p:cNvCxnSpPr/>
            <p:nvPr/>
          </p:nvCxnSpPr>
          <p:spPr>
            <a:xfrm>
              <a:off x="1935323" y="4092147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E6FB5471-9256-4094-AB1B-C60DA9FCC4BD}"/>
                </a:ext>
              </a:extLst>
            </p:cNvPr>
            <p:cNvSpPr/>
            <p:nvPr/>
          </p:nvSpPr>
          <p:spPr>
            <a:xfrm flipH="1">
              <a:off x="2360095" y="4540645"/>
              <a:ext cx="42998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/>
                <a:t>I</a:t>
              </a:r>
              <a:r>
                <a:rPr lang="en-US" sz="1400" baseline="-25000" dirty="0"/>
                <a:t>B1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47433BAF-2311-4B3B-8810-C16D296583AD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511714" y="4426541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7248651E-E403-42EA-B0D2-CB0C2E0CFD8C}"/>
                </a:ext>
              </a:extLst>
            </p:cNvPr>
            <p:cNvSpPr/>
            <p:nvPr/>
          </p:nvSpPr>
          <p:spPr>
            <a:xfrm>
              <a:off x="1966212" y="4064922"/>
              <a:ext cx="57055" cy="5486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EB069F4B-D917-477C-9EBD-D34B9471CE00}"/>
                </a:ext>
              </a:extLst>
            </p:cNvPr>
            <p:cNvCxnSpPr/>
            <p:nvPr/>
          </p:nvCxnSpPr>
          <p:spPr>
            <a:xfrm flipH="1" flipV="1">
              <a:off x="1334992" y="3035628"/>
              <a:ext cx="6612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7331EDDE-7C69-48EB-813C-688F834AD48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32370" y="3033561"/>
              <a:ext cx="2622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45A101B3-40D9-4420-9238-F8524D7A31DF}"/>
              </a:ext>
            </a:extLst>
          </p:cNvPr>
          <p:cNvGrpSpPr/>
          <p:nvPr/>
        </p:nvGrpSpPr>
        <p:grpSpPr>
          <a:xfrm>
            <a:off x="2300688" y="1759961"/>
            <a:ext cx="2455606" cy="2210765"/>
            <a:chOff x="2300688" y="1759961"/>
            <a:chExt cx="2455606" cy="22107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13A0C19-CB89-4338-865D-20FF540E4661}"/>
                    </a:ext>
                  </a:extLst>
                </p:cNvPr>
                <p:cNvSpPr/>
                <p:nvPr/>
              </p:nvSpPr>
              <p:spPr>
                <a:xfrm flipH="1">
                  <a:off x="4167693" y="2797155"/>
                  <a:ext cx="58860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513A0C19-CB89-4338-865D-20FF540E466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4167693" y="2797155"/>
                  <a:ext cx="588601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992EE107-6826-46AD-BCDF-25EB00EDCFC5}"/>
                </a:ext>
              </a:extLst>
            </p:cNvPr>
            <p:cNvGrpSpPr/>
            <p:nvPr/>
          </p:nvGrpSpPr>
          <p:grpSpPr>
            <a:xfrm>
              <a:off x="2300688" y="1759961"/>
              <a:ext cx="1867005" cy="2210765"/>
              <a:chOff x="2300688" y="1759961"/>
              <a:chExt cx="1867005" cy="2210765"/>
            </a:xfrm>
          </p:grpSpPr>
          <p:grpSp>
            <p:nvGrpSpPr>
              <p:cNvPr id="134" name="Group 133">
                <a:extLst>
                  <a:ext uri="{FF2B5EF4-FFF2-40B4-BE49-F238E27FC236}">
                    <a16:creationId xmlns:a16="http://schemas.microsoft.com/office/drawing/2014/main" id="{F64A7E60-2D66-4A72-94FE-D8EA1506A60C}"/>
                  </a:ext>
                </a:extLst>
              </p:cNvPr>
              <p:cNvGrpSpPr/>
              <p:nvPr/>
            </p:nvGrpSpPr>
            <p:grpSpPr>
              <a:xfrm>
                <a:off x="2300688" y="2557641"/>
                <a:ext cx="1630935" cy="1413085"/>
                <a:chOff x="2290095" y="2557641"/>
                <a:chExt cx="1630935" cy="1413085"/>
              </a:xfrm>
            </p:grpSpPr>
            <p:grpSp>
              <p:nvGrpSpPr>
                <p:cNvPr id="105" name="Group 104">
                  <a:extLst>
                    <a:ext uri="{FF2B5EF4-FFF2-40B4-BE49-F238E27FC236}">
                      <a16:creationId xmlns:a16="http://schemas.microsoft.com/office/drawing/2014/main" id="{DF652786-407B-4D4C-BB84-D370E3C4AEBD}"/>
                    </a:ext>
                  </a:extLst>
                </p:cNvPr>
                <p:cNvGrpSpPr/>
                <p:nvPr/>
              </p:nvGrpSpPr>
              <p:grpSpPr>
                <a:xfrm>
                  <a:off x="2820226" y="2557641"/>
                  <a:ext cx="1100804" cy="1413085"/>
                  <a:chOff x="2857934" y="3053952"/>
                  <a:chExt cx="1100804" cy="1413085"/>
                </a:xfrm>
              </p:grpSpPr>
              <p:grpSp>
                <p:nvGrpSpPr>
                  <p:cNvPr id="106" name="Group 105">
                    <a:extLst>
                      <a:ext uri="{FF2B5EF4-FFF2-40B4-BE49-F238E27FC236}">
                        <a16:creationId xmlns:a16="http://schemas.microsoft.com/office/drawing/2014/main" id="{D2CBF675-0F13-459F-9D6E-20E809B21072}"/>
                      </a:ext>
                    </a:extLst>
                  </p:cNvPr>
                  <p:cNvGrpSpPr/>
                  <p:nvPr/>
                </p:nvGrpSpPr>
                <p:grpSpPr>
                  <a:xfrm>
                    <a:off x="2857934" y="3053952"/>
                    <a:ext cx="1100804" cy="1413085"/>
                    <a:chOff x="2857934" y="3053952"/>
                    <a:chExt cx="1100804" cy="1413085"/>
                  </a:xfrm>
                </p:grpSpPr>
                <p:grpSp>
                  <p:nvGrpSpPr>
                    <p:cNvPr id="108" name="Group 107">
                      <a:extLst>
                        <a:ext uri="{FF2B5EF4-FFF2-40B4-BE49-F238E27FC236}">
                          <a16:creationId xmlns:a16="http://schemas.microsoft.com/office/drawing/2014/main" id="{92330425-D169-40FD-B548-4E5FEC6C3D05}"/>
                        </a:ext>
                      </a:extLst>
                    </p:cNvPr>
                    <p:cNvGrpSpPr/>
                    <p:nvPr/>
                  </p:nvGrpSpPr>
                  <p:grpSpPr>
                    <a:xfrm rot="5400000" flipH="1">
                      <a:off x="2625640" y="3395784"/>
                      <a:ext cx="1303547" cy="838959"/>
                      <a:chOff x="8452293" y="3417623"/>
                      <a:chExt cx="2252494" cy="1180434"/>
                    </a:xfrm>
                  </p:grpSpPr>
                  <p:cxnSp>
                    <p:nvCxnSpPr>
                      <p:cNvPr id="115" name="Straight Connector 114">
                        <a:extLst>
                          <a:ext uri="{FF2B5EF4-FFF2-40B4-BE49-F238E27FC236}">
                            <a16:creationId xmlns:a16="http://schemas.microsoft.com/office/drawing/2014/main" id="{2952489F-2DEC-4D1A-902D-76AA50B39DF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 flipV="1">
                        <a:off x="8847308" y="3033986"/>
                        <a:ext cx="0" cy="79002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6" name="Straight Connector 115">
                        <a:extLst>
                          <a:ext uri="{FF2B5EF4-FFF2-40B4-BE49-F238E27FC236}">
                            <a16:creationId xmlns:a16="http://schemas.microsoft.com/office/drawing/2014/main" id="{0C020E2C-EE70-4C5C-8510-F9D6B486596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 flipV="1">
                        <a:off x="10307927" y="3024453"/>
                        <a:ext cx="3689" cy="79003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7" name="Straight Connector 116">
                        <a:extLst>
                          <a:ext uri="{FF2B5EF4-FFF2-40B4-BE49-F238E27FC236}">
                            <a16:creationId xmlns:a16="http://schemas.microsoft.com/office/drawing/2014/main" id="{2ADCD584-89BC-4E59-A3B4-F7F7C9585F0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9294428" y="3857639"/>
                        <a:ext cx="609600" cy="0"/>
                      </a:xfrm>
                      <a:prstGeom prst="line">
                        <a:avLst/>
                      </a:prstGeom>
                      <a:ln w="190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8" name="Straight Arrow Connector 117">
                        <a:extLst>
                          <a:ext uri="{FF2B5EF4-FFF2-40B4-BE49-F238E27FC236}">
                            <a16:creationId xmlns:a16="http://schemas.microsoft.com/office/drawing/2014/main" id="{03FE69D5-7E3A-427B-800D-641CEE24DD19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9242323" y="3429000"/>
                        <a:ext cx="206477" cy="436013"/>
                      </a:xfrm>
                      <a:prstGeom prst="straightConnector1">
                        <a:avLst/>
                      </a:prstGeom>
                      <a:ln>
                        <a:headEnd type="stealth"/>
                        <a:tailEnd type="non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9" name="Straight Connector 118">
                        <a:extLst>
                          <a:ext uri="{FF2B5EF4-FFF2-40B4-BE49-F238E27FC236}">
                            <a16:creationId xmlns:a16="http://schemas.microsoft.com/office/drawing/2014/main" id="{2FCFA346-F234-4D90-9435-9EFB61B7FED0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9743768" y="3428999"/>
                        <a:ext cx="170092" cy="43601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0" name="Straight Connector 119">
                        <a:extLst>
                          <a:ext uri="{FF2B5EF4-FFF2-40B4-BE49-F238E27FC236}">
                            <a16:creationId xmlns:a16="http://schemas.microsoft.com/office/drawing/2014/main" id="{CBF871E6-AB2D-4302-8ECC-D02698214D6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>
                        <a:off x="9174180" y="4230547"/>
                        <a:ext cx="7350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109" name="Rectangle 108">
                      <a:extLst>
                        <a:ext uri="{FF2B5EF4-FFF2-40B4-BE49-F238E27FC236}">
                          <a16:creationId xmlns:a16="http://schemas.microsoft.com/office/drawing/2014/main" id="{D83AC53C-D9E9-4E48-BDF0-C64BAD0E4F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39889" y="3606722"/>
                      <a:ext cx="418849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r>
                        <a:rPr lang="en-US" baseline="-25000" dirty="0"/>
                        <a:t>3</a:t>
                      </a:r>
                    </a:p>
                  </p:txBody>
                </p:sp>
                <p:sp>
                  <p:nvSpPr>
                    <p:cNvPr id="110" name="Rectangle 109">
                      <a:extLst>
                        <a:ext uri="{FF2B5EF4-FFF2-40B4-BE49-F238E27FC236}">
                          <a16:creationId xmlns:a16="http://schemas.microsoft.com/office/drawing/2014/main" id="{B056783F-AAEB-4FBE-B67C-504DE5FE02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14913" y="3053952"/>
                      <a:ext cx="429982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dirty="0"/>
                        <a:t>I</a:t>
                      </a:r>
                      <a:r>
                        <a:rPr lang="en-US" baseline="-25000" dirty="0"/>
                        <a:t>C3</a:t>
                      </a:r>
                    </a:p>
                  </p:txBody>
                </p:sp>
                <p:cxnSp>
                  <p:nvCxnSpPr>
                    <p:cNvPr id="111" name="Straight Arrow Connector 110">
                      <a:extLst>
                        <a:ext uri="{FF2B5EF4-FFF2-40B4-BE49-F238E27FC236}">
                          <a16:creationId xmlns:a16="http://schemas.microsoft.com/office/drawing/2014/main" id="{67FE1CBF-FC69-4F1B-A084-946689DB9D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570173" y="3163490"/>
                      <a:ext cx="0" cy="289472"/>
                    </a:xfrm>
                    <a:prstGeom prst="straightConnector1">
                      <a:avLst/>
                    </a:prstGeom>
                    <a:ln>
                      <a:tailEnd type="triangle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12" name="Rectangle 111">
                      <a:extLst>
                        <a:ext uri="{FF2B5EF4-FFF2-40B4-BE49-F238E27FC236}">
                          <a16:creationId xmlns:a16="http://schemas.microsoft.com/office/drawing/2014/main" id="{4010C701-5BDB-44FF-8572-911B696E65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886894" y="3463365"/>
                      <a:ext cx="429982" cy="307777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sz="1400" dirty="0"/>
                        <a:t>I</a:t>
                      </a:r>
                      <a:r>
                        <a:rPr lang="en-US" sz="1400" baseline="-25000" dirty="0"/>
                        <a:t>B3</a:t>
                      </a:r>
                    </a:p>
                  </p:txBody>
                </p:sp>
                <p:cxnSp>
                  <p:nvCxnSpPr>
                    <p:cNvPr id="113" name="Straight Arrow Connector 112">
                      <a:extLst>
                        <a:ext uri="{FF2B5EF4-FFF2-40B4-BE49-F238E27FC236}">
                          <a16:creationId xmlns:a16="http://schemas.microsoft.com/office/drawing/2014/main" id="{360099EB-C76E-4527-92C1-3D964C1F0F7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H="1">
                      <a:off x="3119131" y="3612611"/>
                      <a:ext cx="0" cy="289472"/>
                    </a:xfrm>
                    <a:prstGeom prst="straightConnector1">
                      <a:avLst/>
                    </a:prstGeom>
                    <a:ln>
                      <a:tailEnd type="triangle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07" name="Oval 106">
                    <a:extLst>
                      <a:ext uri="{FF2B5EF4-FFF2-40B4-BE49-F238E27FC236}">
                        <a16:creationId xmlns:a16="http://schemas.microsoft.com/office/drawing/2014/main" id="{F5C2C028-3CC1-4405-9255-CD73677E0199}"/>
                      </a:ext>
                    </a:extLst>
                  </p:cNvPr>
                  <p:cNvSpPr/>
                  <p:nvPr/>
                </p:nvSpPr>
                <p:spPr>
                  <a:xfrm>
                    <a:off x="3667054" y="3438515"/>
                    <a:ext cx="57055" cy="5486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2230E167-1B07-4AA7-A506-8436B5397EA2}"/>
                    </a:ext>
                  </a:extLst>
                </p:cNvPr>
                <p:cNvGrpSpPr/>
                <p:nvPr/>
              </p:nvGrpSpPr>
              <p:grpSpPr>
                <a:xfrm>
                  <a:off x="2691412" y="3730314"/>
                  <a:ext cx="259953" cy="210627"/>
                  <a:chOff x="2688938" y="3616131"/>
                  <a:chExt cx="259953" cy="210627"/>
                </a:xfrm>
              </p:grpSpPr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2E919C7C-82EB-45B1-B98B-C95E5C96022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688938" y="3752693"/>
                    <a:ext cx="259953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5FA64B40-FFE7-4C9D-80A2-0FB0385DEEA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40494" y="3794323"/>
                    <a:ext cx="16247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BEEEB2CE-CB4C-473F-8124-16EDEDFD508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75439" y="3826758"/>
                    <a:ext cx="97482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1574715E-90CB-4E79-A4C4-1068FD8313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2817752" y="3616131"/>
                    <a:ext cx="0" cy="13656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6" name="Rectangle 125">
                      <a:extLst>
                        <a:ext uri="{FF2B5EF4-FFF2-40B4-BE49-F238E27FC236}">
                          <a16:creationId xmlns:a16="http://schemas.microsoft.com/office/drawing/2014/main" id="{338BFB95-F168-4A27-93F4-2D8897F336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90095" y="3451451"/>
                      <a:ext cx="478978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26" name="Rectangle 125">
                      <a:extLst>
                        <a:ext uri="{FF2B5EF4-FFF2-40B4-BE49-F238E27FC236}">
                          <a16:creationId xmlns:a16="http://schemas.microsoft.com/office/drawing/2014/main" id="{338BFB95-F168-4A27-93F4-2D8897F3366C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290095" y="3451451"/>
                      <a:ext cx="478978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27" name="Oval 126">
                  <a:extLst>
                    <a:ext uri="{FF2B5EF4-FFF2-40B4-BE49-F238E27FC236}">
                      <a16:creationId xmlns:a16="http://schemas.microsoft.com/office/drawing/2014/main" id="{2BCFE8D2-790D-4E2A-B3D9-70C2E54A2F72}"/>
                    </a:ext>
                  </a:extLst>
                </p:cNvPr>
                <p:cNvSpPr/>
                <p:nvPr/>
              </p:nvSpPr>
              <p:spPr>
                <a:xfrm>
                  <a:off x="2660191" y="3415078"/>
                  <a:ext cx="329343" cy="311749"/>
                </a:xfrm>
                <a:prstGeom prst="ellipse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F6D29136-8F8D-45D8-9018-CBA205F4C3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821619" y="3339745"/>
                  <a:ext cx="0" cy="7315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9" name="Rectangle 128">
                      <a:extLst>
                        <a:ext uri="{FF2B5EF4-FFF2-40B4-BE49-F238E27FC236}">
                          <a16:creationId xmlns:a16="http://schemas.microsoft.com/office/drawing/2014/main" id="{AEFEB1C6-5B55-4DBA-A8CE-7384332501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37726" y="3355432"/>
                      <a:ext cx="369800" cy="276999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20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sz="1200" dirty="0"/>
                    </a:p>
                  </p:txBody>
                </p:sp>
              </mc:Choice>
              <mc:Fallback xmlns="">
                <p:sp>
                  <p:nvSpPr>
                    <p:cNvPr id="129" name="Rectangle 128">
                      <a:extLst>
                        <a:ext uri="{FF2B5EF4-FFF2-40B4-BE49-F238E27FC236}">
                          <a16:creationId xmlns:a16="http://schemas.microsoft.com/office/drawing/2014/main" id="{AEFEB1C6-5B55-4DBA-A8CE-73843325019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37726" y="3355432"/>
                      <a:ext cx="369800" cy="276999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0" name="Rectangle 129">
                      <a:extLst>
                        <a:ext uri="{FF2B5EF4-FFF2-40B4-BE49-F238E27FC236}">
                          <a16:creationId xmlns:a16="http://schemas.microsoft.com/office/drawing/2014/main" id="{BD10A5DE-4AD6-407C-9994-182DD745FF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43710" y="3455159"/>
                      <a:ext cx="369800" cy="276999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sz="1200" dirty="0"/>
                    </a:p>
                  </p:txBody>
                </p:sp>
              </mc:Choice>
              <mc:Fallback xmlns="">
                <p:sp>
                  <p:nvSpPr>
                    <p:cNvPr id="130" name="Rectangle 129">
                      <a:extLst>
                        <a:ext uri="{FF2B5EF4-FFF2-40B4-BE49-F238E27FC236}">
                          <a16:creationId xmlns:a16="http://schemas.microsoft.com/office/drawing/2014/main" id="{BD10A5DE-4AD6-407C-9994-182DD745FFED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43710" y="3455159"/>
                      <a:ext cx="369800" cy="276999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35" name="Group 134">
                <a:extLst>
                  <a:ext uri="{FF2B5EF4-FFF2-40B4-BE49-F238E27FC236}">
                    <a16:creationId xmlns:a16="http://schemas.microsoft.com/office/drawing/2014/main" id="{B8288810-1EE7-49A0-8036-04829FCF591E}"/>
                  </a:ext>
                </a:extLst>
              </p:cNvPr>
              <p:cNvGrpSpPr/>
              <p:nvPr/>
            </p:nvGrpSpPr>
            <p:grpSpPr>
              <a:xfrm flipH="1">
                <a:off x="3563265" y="2287986"/>
                <a:ext cx="211942" cy="382524"/>
                <a:chOff x="4147623" y="3602364"/>
                <a:chExt cx="297702" cy="797860"/>
              </a:xfrm>
            </p:grpSpPr>
            <p:grpSp>
              <p:nvGrpSpPr>
                <p:cNvPr id="136" name="Group 135">
                  <a:extLst>
                    <a:ext uri="{FF2B5EF4-FFF2-40B4-BE49-F238E27FC236}">
                      <a16:creationId xmlns:a16="http://schemas.microsoft.com/office/drawing/2014/main" id="{CC898C64-FCC3-4152-B9F9-50EFEAE86429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44" name="Straight Connector 143">
                    <a:extLst>
                      <a:ext uri="{FF2B5EF4-FFF2-40B4-BE49-F238E27FC236}">
                        <a16:creationId xmlns:a16="http://schemas.microsoft.com/office/drawing/2014/main" id="{3767CFC1-2467-4B42-95C1-8B3F93C4607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Straight Connector 144">
                    <a:extLst>
                      <a:ext uri="{FF2B5EF4-FFF2-40B4-BE49-F238E27FC236}">
                        <a16:creationId xmlns:a16="http://schemas.microsoft.com/office/drawing/2014/main" id="{5C1E7FA1-CACD-481D-AB2D-DF3B02C8290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7" name="Group 136">
                  <a:extLst>
                    <a:ext uri="{FF2B5EF4-FFF2-40B4-BE49-F238E27FC236}">
                      <a16:creationId xmlns:a16="http://schemas.microsoft.com/office/drawing/2014/main" id="{56583378-D13C-4D17-9CF6-9B3C2919CBFC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2" name="Straight Connector 141">
                    <a:extLst>
                      <a:ext uri="{FF2B5EF4-FFF2-40B4-BE49-F238E27FC236}">
                        <a16:creationId xmlns:a16="http://schemas.microsoft.com/office/drawing/2014/main" id="{294E9E36-B3B4-4207-8C7C-999192367E6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3" name="Straight Connector 142">
                    <a:extLst>
                      <a:ext uri="{FF2B5EF4-FFF2-40B4-BE49-F238E27FC236}">
                        <a16:creationId xmlns:a16="http://schemas.microsoft.com/office/drawing/2014/main" id="{4B6FBBFA-6779-4B6A-B792-85151BAD316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8" name="Group 137">
                  <a:extLst>
                    <a:ext uri="{FF2B5EF4-FFF2-40B4-BE49-F238E27FC236}">
                      <a16:creationId xmlns:a16="http://schemas.microsoft.com/office/drawing/2014/main" id="{692F4D09-4EC3-42B2-B1E2-29B0B2C77F74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0" name="Straight Connector 139">
                    <a:extLst>
                      <a:ext uri="{FF2B5EF4-FFF2-40B4-BE49-F238E27FC236}">
                        <a16:creationId xmlns:a16="http://schemas.microsoft.com/office/drawing/2014/main" id="{69396C87-8D3E-408C-A336-31B61EC3C0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Straight Connector 140">
                    <a:extLst>
                      <a:ext uri="{FF2B5EF4-FFF2-40B4-BE49-F238E27FC236}">
                        <a16:creationId xmlns:a16="http://schemas.microsoft.com/office/drawing/2014/main" id="{95AD2CBF-27D6-49F4-8168-CFF816A6A09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id="{61262D4D-B964-470C-B7DE-A04A3C8953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02018DC0-C98A-4E2B-AFA9-9706F7D9EAD5}"/>
                  </a:ext>
                </a:extLst>
              </p:cNvPr>
              <p:cNvSpPr/>
              <p:nvPr/>
            </p:nvSpPr>
            <p:spPr>
              <a:xfrm flipH="1">
                <a:off x="3177205" y="1759961"/>
                <a:ext cx="99048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CC</a:t>
                </a:r>
                <a:r>
                  <a:rPr lang="en-US" dirty="0"/>
                  <a:t>= 5 V</a:t>
                </a:r>
                <a:endParaRPr lang="en-US" baseline="-25000" dirty="0"/>
              </a:p>
            </p:txBody>
          </p: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5AA2E4C9-6B09-4C2E-AE37-C9E70F670F1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72449" y="2105106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2E0A4E93-3613-4257-98CD-8EF9CD7454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9346" y="2967054"/>
                <a:ext cx="522394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1" name="Content Placeholder 2">
            <a:extLst>
              <a:ext uri="{FF2B5EF4-FFF2-40B4-BE49-F238E27FC236}">
                <a16:creationId xmlns:a16="http://schemas.microsoft.com/office/drawing/2014/main" id="{D7C0C1E0-42A0-4667-BA6D-3034B953B9A8}"/>
              </a:ext>
            </a:extLst>
          </p:cNvPr>
          <p:cNvSpPr txBox="1">
            <a:spLocks/>
          </p:cNvSpPr>
          <p:nvPr/>
        </p:nvSpPr>
        <p:spPr>
          <a:xfrm>
            <a:off x="3018119" y="5532787"/>
            <a:ext cx="7669672" cy="845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The reference current can be mirrored many times</a:t>
            </a:r>
          </a:p>
        </p:txBody>
      </p: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561A75D9-6B53-47CC-8493-766700B42BD0}"/>
              </a:ext>
            </a:extLst>
          </p:cNvPr>
          <p:cNvGrpSpPr/>
          <p:nvPr/>
        </p:nvGrpSpPr>
        <p:grpSpPr>
          <a:xfrm>
            <a:off x="3236753" y="3744033"/>
            <a:ext cx="2814932" cy="1416839"/>
            <a:chOff x="1143806" y="3053952"/>
            <a:chExt cx="2814932" cy="1416839"/>
          </a:xfrm>
        </p:grpSpPr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87E9D86A-629F-4EFF-9F7F-6348808E93C2}"/>
                </a:ext>
              </a:extLst>
            </p:cNvPr>
            <p:cNvGrpSpPr/>
            <p:nvPr/>
          </p:nvGrpSpPr>
          <p:grpSpPr>
            <a:xfrm rot="5400000" flipH="1">
              <a:off x="1768576" y="2538719"/>
              <a:ext cx="1303547" cy="2553088"/>
              <a:chOff x="8452293" y="3417623"/>
              <a:chExt cx="2252494" cy="3592253"/>
            </a:xfrm>
          </p:grpSpPr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F6808305-881D-401D-9FC4-5A9817F6DFB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847308" y="3033986"/>
                <a:ext cx="0" cy="79002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9E249368-0B84-438C-BD60-88715A191D0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307927" y="3024453"/>
                <a:ext cx="3689" cy="7900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D8A78540-EDC3-466B-936A-8D439A291E9C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Arrow Connector 167">
                <a:extLst>
                  <a:ext uri="{FF2B5EF4-FFF2-40B4-BE49-F238E27FC236}">
                    <a16:creationId xmlns:a16="http://schemas.microsoft.com/office/drawing/2014/main" id="{36226C03-CEDF-40B8-8148-5F838E035203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stealt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F1B344AF-319D-454D-8D98-D82204323A09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>
                <a:extLst>
                  <a:ext uri="{FF2B5EF4-FFF2-40B4-BE49-F238E27FC236}">
                    <a16:creationId xmlns:a16="http://schemas.microsoft.com/office/drawing/2014/main" id="{4608F53F-2A55-4A4F-A582-EE66EEC0D594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7957060" y="5436456"/>
                <a:ext cx="31468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E26D10F6-5666-4C2E-AD83-AC404C053DC3}"/>
                </a:ext>
              </a:extLst>
            </p:cNvPr>
            <p:cNvSpPr/>
            <p:nvPr/>
          </p:nvSpPr>
          <p:spPr>
            <a:xfrm>
              <a:off x="3539889" y="3606722"/>
              <a:ext cx="41884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4</a:t>
              </a:r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290FB619-EA6B-4F6D-BE2C-7EA8E1CD058F}"/>
                </a:ext>
              </a:extLst>
            </p:cNvPr>
            <p:cNvSpPr/>
            <p:nvPr/>
          </p:nvSpPr>
          <p:spPr>
            <a:xfrm>
              <a:off x="3214913" y="3053952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C4</a:t>
              </a:r>
            </a:p>
          </p:txBody>
        </p:sp>
        <p:cxnSp>
          <p:nvCxnSpPr>
            <p:cNvPr id="161" name="Straight Arrow Connector 160">
              <a:extLst>
                <a:ext uri="{FF2B5EF4-FFF2-40B4-BE49-F238E27FC236}">
                  <a16:creationId xmlns:a16="http://schemas.microsoft.com/office/drawing/2014/main" id="{71C4998E-7867-431F-A3D1-7AE8C32EAE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70173" y="3163490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Rectangle 161">
              <a:extLst>
                <a:ext uri="{FF2B5EF4-FFF2-40B4-BE49-F238E27FC236}">
                  <a16:creationId xmlns:a16="http://schemas.microsoft.com/office/drawing/2014/main" id="{9B1E1091-F516-47A9-A75F-9E665E4B3A4C}"/>
                </a:ext>
              </a:extLst>
            </p:cNvPr>
            <p:cNvSpPr/>
            <p:nvPr/>
          </p:nvSpPr>
          <p:spPr>
            <a:xfrm>
              <a:off x="2941872" y="3855947"/>
              <a:ext cx="42998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/>
                <a:t>I</a:t>
              </a:r>
              <a:r>
                <a:rPr lang="en-US" sz="1400" baseline="-25000" dirty="0"/>
                <a:t>B4</a:t>
              </a:r>
            </a:p>
          </p:txBody>
        </p:sp>
        <p:cxnSp>
          <p:nvCxnSpPr>
            <p:cNvPr id="163" name="Straight Arrow Connector 162">
              <a:extLst>
                <a:ext uri="{FF2B5EF4-FFF2-40B4-BE49-F238E27FC236}">
                  <a16:creationId xmlns:a16="http://schemas.microsoft.com/office/drawing/2014/main" id="{A5A1CFCC-9C1C-4B8F-8085-2988DD314A23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3123344" y="3751882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0F02AFB1-E54A-49C2-91B8-0CCF86EB9E6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524833" y="4467036"/>
              <a:ext cx="2165206" cy="37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C7ACEEA9-BDA0-4BC1-897D-B1DEF87C4AB2}"/>
              </a:ext>
            </a:extLst>
          </p:cNvPr>
          <p:cNvGrpSpPr/>
          <p:nvPr/>
        </p:nvGrpSpPr>
        <p:grpSpPr>
          <a:xfrm>
            <a:off x="4425663" y="1756206"/>
            <a:ext cx="2455606" cy="2210765"/>
            <a:chOff x="2300688" y="1759961"/>
            <a:chExt cx="2455606" cy="22107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2" name="Rectangle 171">
                  <a:extLst>
                    <a:ext uri="{FF2B5EF4-FFF2-40B4-BE49-F238E27FC236}">
                      <a16:creationId xmlns:a16="http://schemas.microsoft.com/office/drawing/2014/main" id="{12F77FE0-EFC2-4341-A257-767DD2C9A5D9}"/>
                    </a:ext>
                  </a:extLst>
                </p:cNvPr>
                <p:cNvSpPr/>
                <p:nvPr/>
              </p:nvSpPr>
              <p:spPr>
                <a:xfrm flipH="1">
                  <a:off x="4167693" y="2797155"/>
                  <a:ext cx="58860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2" name="Rectangle 171">
                  <a:extLst>
                    <a:ext uri="{FF2B5EF4-FFF2-40B4-BE49-F238E27FC236}">
                      <a16:creationId xmlns:a16="http://schemas.microsoft.com/office/drawing/2014/main" id="{12F77FE0-EFC2-4341-A257-767DD2C9A5D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4167693" y="2797155"/>
                  <a:ext cx="588601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73" name="Group 172">
              <a:extLst>
                <a:ext uri="{FF2B5EF4-FFF2-40B4-BE49-F238E27FC236}">
                  <a16:creationId xmlns:a16="http://schemas.microsoft.com/office/drawing/2014/main" id="{36F8B39A-053F-4BA5-93E2-5682B1E28D86}"/>
                </a:ext>
              </a:extLst>
            </p:cNvPr>
            <p:cNvGrpSpPr/>
            <p:nvPr/>
          </p:nvGrpSpPr>
          <p:grpSpPr>
            <a:xfrm>
              <a:off x="2300688" y="1759961"/>
              <a:ext cx="1867005" cy="2210765"/>
              <a:chOff x="2300688" y="1759961"/>
              <a:chExt cx="1867005" cy="2210765"/>
            </a:xfrm>
          </p:grpSpPr>
          <p:grpSp>
            <p:nvGrpSpPr>
              <p:cNvPr id="174" name="Group 173">
                <a:extLst>
                  <a:ext uri="{FF2B5EF4-FFF2-40B4-BE49-F238E27FC236}">
                    <a16:creationId xmlns:a16="http://schemas.microsoft.com/office/drawing/2014/main" id="{9847C7FA-2FB9-4F02-ADAB-BF53DC7CA793}"/>
                  </a:ext>
                </a:extLst>
              </p:cNvPr>
              <p:cNvGrpSpPr/>
              <p:nvPr/>
            </p:nvGrpSpPr>
            <p:grpSpPr>
              <a:xfrm>
                <a:off x="2300688" y="2557641"/>
                <a:ext cx="1630935" cy="1413085"/>
                <a:chOff x="2290095" y="2557641"/>
                <a:chExt cx="1630935" cy="1413085"/>
              </a:xfrm>
            </p:grpSpPr>
            <p:grpSp>
              <p:nvGrpSpPr>
                <p:cNvPr id="189" name="Group 188">
                  <a:extLst>
                    <a:ext uri="{FF2B5EF4-FFF2-40B4-BE49-F238E27FC236}">
                      <a16:creationId xmlns:a16="http://schemas.microsoft.com/office/drawing/2014/main" id="{93E0BDC5-52A4-4D0E-9D14-562DA223746B}"/>
                    </a:ext>
                  </a:extLst>
                </p:cNvPr>
                <p:cNvGrpSpPr/>
                <p:nvPr/>
              </p:nvGrpSpPr>
              <p:grpSpPr>
                <a:xfrm>
                  <a:off x="2820226" y="2557641"/>
                  <a:ext cx="1100804" cy="1413085"/>
                  <a:chOff x="2857934" y="3053952"/>
                  <a:chExt cx="1100804" cy="1413085"/>
                </a:xfrm>
              </p:grpSpPr>
              <p:grpSp>
                <p:nvGrpSpPr>
                  <p:cNvPr id="200" name="Group 199">
                    <a:extLst>
                      <a:ext uri="{FF2B5EF4-FFF2-40B4-BE49-F238E27FC236}">
                        <a16:creationId xmlns:a16="http://schemas.microsoft.com/office/drawing/2014/main" id="{C34D7F1C-3570-471B-870F-83B109E573FF}"/>
                      </a:ext>
                    </a:extLst>
                  </p:cNvPr>
                  <p:cNvGrpSpPr/>
                  <p:nvPr/>
                </p:nvGrpSpPr>
                <p:grpSpPr>
                  <a:xfrm>
                    <a:off x="2857934" y="3053952"/>
                    <a:ext cx="1100804" cy="1413085"/>
                    <a:chOff x="2857934" y="3053952"/>
                    <a:chExt cx="1100804" cy="1413085"/>
                  </a:xfrm>
                </p:grpSpPr>
                <p:grpSp>
                  <p:nvGrpSpPr>
                    <p:cNvPr id="202" name="Group 201">
                      <a:extLst>
                        <a:ext uri="{FF2B5EF4-FFF2-40B4-BE49-F238E27FC236}">
                          <a16:creationId xmlns:a16="http://schemas.microsoft.com/office/drawing/2014/main" id="{8AA0CC3B-5D0A-433C-8A11-0EDD277AB361}"/>
                        </a:ext>
                      </a:extLst>
                    </p:cNvPr>
                    <p:cNvGrpSpPr/>
                    <p:nvPr/>
                  </p:nvGrpSpPr>
                  <p:grpSpPr>
                    <a:xfrm rot="5400000" flipH="1">
                      <a:off x="2625640" y="3395784"/>
                      <a:ext cx="1303547" cy="838959"/>
                      <a:chOff x="8452293" y="3417623"/>
                      <a:chExt cx="2252494" cy="1180434"/>
                    </a:xfrm>
                  </p:grpSpPr>
                  <p:cxnSp>
                    <p:nvCxnSpPr>
                      <p:cNvPr id="208" name="Straight Connector 207">
                        <a:extLst>
                          <a:ext uri="{FF2B5EF4-FFF2-40B4-BE49-F238E27FC236}">
                            <a16:creationId xmlns:a16="http://schemas.microsoft.com/office/drawing/2014/main" id="{53B64F71-FDF9-4F9E-9881-E015C846B16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 flipV="1">
                        <a:off x="8847308" y="3033986"/>
                        <a:ext cx="0" cy="79002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9" name="Straight Connector 208">
                        <a:extLst>
                          <a:ext uri="{FF2B5EF4-FFF2-40B4-BE49-F238E27FC236}">
                            <a16:creationId xmlns:a16="http://schemas.microsoft.com/office/drawing/2014/main" id="{B5F6C796-F2A5-4C04-BFE7-41BDCD6D94F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 flipV="1">
                        <a:off x="10307927" y="3024453"/>
                        <a:ext cx="3689" cy="79003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10" name="Straight Connector 209">
                        <a:extLst>
                          <a:ext uri="{FF2B5EF4-FFF2-40B4-BE49-F238E27FC236}">
                            <a16:creationId xmlns:a16="http://schemas.microsoft.com/office/drawing/2014/main" id="{461F792E-7521-4254-882F-AF7F0DD761B5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9294428" y="3857639"/>
                        <a:ext cx="609600" cy="0"/>
                      </a:xfrm>
                      <a:prstGeom prst="line">
                        <a:avLst/>
                      </a:prstGeom>
                      <a:ln w="190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11" name="Straight Arrow Connector 210">
                        <a:extLst>
                          <a:ext uri="{FF2B5EF4-FFF2-40B4-BE49-F238E27FC236}">
                            <a16:creationId xmlns:a16="http://schemas.microsoft.com/office/drawing/2014/main" id="{C83B107D-6035-4186-9FDA-3B7870B815A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9242323" y="3429000"/>
                        <a:ext cx="206477" cy="436013"/>
                      </a:xfrm>
                      <a:prstGeom prst="straightConnector1">
                        <a:avLst/>
                      </a:prstGeom>
                      <a:ln>
                        <a:headEnd type="stealth"/>
                        <a:tailEnd type="non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12" name="Straight Connector 211">
                        <a:extLst>
                          <a:ext uri="{FF2B5EF4-FFF2-40B4-BE49-F238E27FC236}">
                            <a16:creationId xmlns:a16="http://schemas.microsoft.com/office/drawing/2014/main" id="{B241521E-EC41-4CAA-8639-ED3D53A83F9D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9743768" y="3428999"/>
                        <a:ext cx="170092" cy="43601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13" name="Straight Connector 212">
                        <a:extLst>
                          <a:ext uri="{FF2B5EF4-FFF2-40B4-BE49-F238E27FC236}">
                            <a16:creationId xmlns:a16="http://schemas.microsoft.com/office/drawing/2014/main" id="{B28F4FDA-2703-43E8-9078-A08889C5E48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>
                        <a:off x="9174180" y="4230547"/>
                        <a:ext cx="7350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203" name="Rectangle 202">
                      <a:extLst>
                        <a:ext uri="{FF2B5EF4-FFF2-40B4-BE49-F238E27FC236}">
                          <a16:creationId xmlns:a16="http://schemas.microsoft.com/office/drawing/2014/main" id="{8AC6751C-D2DC-4BBD-8769-9CA1C3982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39889" y="3606722"/>
                      <a:ext cx="418849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r>
                        <a:rPr lang="en-US" baseline="-25000" dirty="0"/>
                        <a:t>5</a:t>
                      </a:r>
                    </a:p>
                  </p:txBody>
                </p:sp>
                <p:sp>
                  <p:nvSpPr>
                    <p:cNvPr id="204" name="Rectangle 203">
                      <a:extLst>
                        <a:ext uri="{FF2B5EF4-FFF2-40B4-BE49-F238E27FC236}">
                          <a16:creationId xmlns:a16="http://schemas.microsoft.com/office/drawing/2014/main" id="{50D4627D-A4D4-4F89-BECF-D73C7B4AB0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14913" y="3053952"/>
                      <a:ext cx="429982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dirty="0"/>
                        <a:t>I</a:t>
                      </a:r>
                      <a:r>
                        <a:rPr lang="en-US" baseline="-25000" dirty="0"/>
                        <a:t>C5</a:t>
                      </a:r>
                    </a:p>
                  </p:txBody>
                </p:sp>
                <p:cxnSp>
                  <p:nvCxnSpPr>
                    <p:cNvPr id="205" name="Straight Arrow Connector 204">
                      <a:extLst>
                        <a:ext uri="{FF2B5EF4-FFF2-40B4-BE49-F238E27FC236}">
                          <a16:creationId xmlns:a16="http://schemas.microsoft.com/office/drawing/2014/main" id="{7B0A0AC6-82FC-4DC5-8EAF-85A6C098C67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570173" y="3163490"/>
                      <a:ext cx="0" cy="289472"/>
                    </a:xfrm>
                    <a:prstGeom prst="straightConnector1">
                      <a:avLst/>
                    </a:prstGeom>
                    <a:ln>
                      <a:tailEnd type="triangle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06" name="Rectangle 205">
                      <a:extLst>
                        <a:ext uri="{FF2B5EF4-FFF2-40B4-BE49-F238E27FC236}">
                          <a16:creationId xmlns:a16="http://schemas.microsoft.com/office/drawing/2014/main" id="{02556E74-0F6D-4E98-9322-40BE7A22BEC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886894" y="3463365"/>
                      <a:ext cx="429982" cy="307777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sz="1400" dirty="0"/>
                        <a:t>I</a:t>
                      </a:r>
                      <a:r>
                        <a:rPr lang="en-US" sz="1400" baseline="-25000" dirty="0"/>
                        <a:t>B5</a:t>
                      </a:r>
                    </a:p>
                  </p:txBody>
                </p:sp>
                <p:cxnSp>
                  <p:nvCxnSpPr>
                    <p:cNvPr id="207" name="Straight Arrow Connector 206">
                      <a:extLst>
                        <a:ext uri="{FF2B5EF4-FFF2-40B4-BE49-F238E27FC236}">
                          <a16:creationId xmlns:a16="http://schemas.microsoft.com/office/drawing/2014/main" id="{8D35FBE4-E38F-4831-B4D9-95E0C102506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H="1">
                      <a:off x="3119131" y="3612611"/>
                      <a:ext cx="0" cy="289472"/>
                    </a:xfrm>
                    <a:prstGeom prst="straightConnector1">
                      <a:avLst/>
                    </a:prstGeom>
                    <a:ln>
                      <a:tailEnd type="triangle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01" name="Oval 200">
                    <a:extLst>
                      <a:ext uri="{FF2B5EF4-FFF2-40B4-BE49-F238E27FC236}">
                        <a16:creationId xmlns:a16="http://schemas.microsoft.com/office/drawing/2014/main" id="{FA3A24B5-930B-4475-B6F9-DC3C95B48192}"/>
                      </a:ext>
                    </a:extLst>
                  </p:cNvPr>
                  <p:cNvSpPr/>
                  <p:nvPr/>
                </p:nvSpPr>
                <p:spPr>
                  <a:xfrm>
                    <a:off x="3667054" y="3438515"/>
                    <a:ext cx="57055" cy="5486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90" name="Group 189">
                  <a:extLst>
                    <a:ext uri="{FF2B5EF4-FFF2-40B4-BE49-F238E27FC236}">
                      <a16:creationId xmlns:a16="http://schemas.microsoft.com/office/drawing/2014/main" id="{40F1D3BA-8F67-4D0C-B075-D8CF2AF05B38}"/>
                    </a:ext>
                  </a:extLst>
                </p:cNvPr>
                <p:cNvGrpSpPr/>
                <p:nvPr/>
              </p:nvGrpSpPr>
              <p:grpSpPr>
                <a:xfrm>
                  <a:off x="2691412" y="3730314"/>
                  <a:ext cx="259953" cy="210627"/>
                  <a:chOff x="2688938" y="3616131"/>
                  <a:chExt cx="259953" cy="210627"/>
                </a:xfrm>
              </p:grpSpPr>
              <p:cxnSp>
                <p:nvCxnSpPr>
                  <p:cNvPr id="196" name="Straight Connector 195">
                    <a:extLst>
                      <a:ext uri="{FF2B5EF4-FFF2-40B4-BE49-F238E27FC236}">
                        <a16:creationId xmlns:a16="http://schemas.microsoft.com/office/drawing/2014/main" id="{5F362E4A-9DC2-4636-B47D-CDBC30B3931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688938" y="3752693"/>
                    <a:ext cx="259953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7" name="Straight Connector 196">
                    <a:extLst>
                      <a:ext uri="{FF2B5EF4-FFF2-40B4-BE49-F238E27FC236}">
                        <a16:creationId xmlns:a16="http://schemas.microsoft.com/office/drawing/2014/main" id="{871C385E-DC8C-4368-BF0C-88DC6DF838E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40494" y="3794323"/>
                    <a:ext cx="16247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Straight Connector 197">
                    <a:extLst>
                      <a:ext uri="{FF2B5EF4-FFF2-40B4-BE49-F238E27FC236}">
                        <a16:creationId xmlns:a16="http://schemas.microsoft.com/office/drawing/2014/main" id="{E29355F0-4360-4F11-9071-EADC42281E7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75439" y="3826758"/>
                    <a:ext cx="97482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9" name="Straight Connector 198">
                    <a:extLst>
                      <a:ext uri="{FF2B5EF4-FFF2-40B4-BE49-F238E27FC236}">
                        <a16:creationId xmlns:a16="http://schemas.microsoft.com/office/drawing/2014/main" id="{DCFDE4F8-8C88-4F4D-A32E-01AE0B7783B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2817752" y="3616131"/>
                    <a:ext cx="0" cy="13656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1" name="Rectangle 190">
                      <a:extLst>
                        <a:ext uri="{FF2B5EF4-FFF2-40B4-BE49-F238E27FC236}">
                          <a16:creationId xmlns:a16="http://schemas.microsoft.com/office/drawing/2014/main" id="{5061A006-0C4B-45B6-9BC7-21310B0417F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90095" y="3451451"/>
                      <a:ext cx="478978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91" name="Rectangle 190">
                      <a:extLst>
                        <a:ext uri="{FF2B5EF4-FFF2-40B4-BE49-F238E27FC236}">
                          <a16:creationId xmlns:a16="http://schemas.microsoft.com/office/drawing/2014/main" id="{5061A006-0C4B-45B6-9BC7-21310B0417F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290095" y="3451451"/>
                      <a:ext cx="478978" cy="36933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 b="-1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92" name="Oval 191">
                  <a:extLst>
                    <a:ext uri="{FF2B5EF4-FFF2-40B4-BE49-F238E27FC236}">
                      <a16:creationId xmlns:a16="http://schemas.microsoft.com/office/drawing/2014/main" id="{EACDCE5B-6450-4500-A5B5-CDDACA00087C}"/>
                    </a:ext>
                  </a:extLst>
                </p:cNvPr>
                <p:cNvSpPr/>
                <p:nvPr/>
              </p:nvSpPr>
              <p:spPr>
                <a:xfrm>
                  <a:off x="2660191" y="3415078"/>
                  <a:ext cx="329343" cy="311749"/>
                </a:xfrm>
                <a:prstGeom prst="ellipse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93" name="Straight Connector 192">
                  <a:extLst>
                    <a:ext uri="{FF2B5EF4-FFF2-40B4-BE49-F238E27FC236}">
                      <a16:creationId xmlns:a16="http://schemas.microsoft.com/office/drawing/2014/main" id="{61A30EB3-8A36-4A29-833C-39537A9ACC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821619" y="3339745"/>
                  <a:ext cx="0" cy="7315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4" name="Rectangle 193">
                      <a:extLst>
                        <a:ext uri="{FF2B5EF4-FFF2-40B4-BE49-F238E27FC236}">
                          <a16:creationId xmlns:a16="http://schemas.microsoft.com/office/drawing/2014/main" id="{31651521-79EF-4A52-8B35-B430ECD6AA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37726" y="3355432"/>
                      <a:ext cx="369800" cy="276999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20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sz="1200" dirty="0"/>
                    </a:p>
                  </p:txBody>
                </p:sp>
              </mc:Choice>
              <mc:Fallback xmlns="">
                <p:sp>
                  <p:nvSpPr>
                    <p:cNvPr id="194" name="Rectangle 193">
                      <a:extLst>
                        <a:ext uri="{FF2B5EF4-FFF2-40B4-BE49-F238E27FC236}">
                          <a16:creationId xmlns:a16="http://schemas.microsoft.com/office/drawing/2014/main" id="{31651521-79EF-4A52-8B35-B430ECD6AAA8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37726" y="3355432"/>
                      <a:ext cx="369800" cy="276999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5" name="Rectangle 194">
                      <a:extLst>
                        <a:ext uri="{FF2B5EF4-FFF2-40B4-BE49-F238E27FC236}">
                          <a16:creationId xmlns:a16="http://schemas.microsoft.com/office/drawing/2014/main" id="{E4C2262C-105B-435D-8F9B-FC5BA261FE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43710" y="3455159"/>
                      <a:ext cx="369800" cy="276999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sz="1200" dirty="0"/>
                    </a:p>
                  </p:txBody>
                </p:sp>
              </mc:Choice>
              <mc:Fallback xmlns="">
                <p:sp>
                  <p:nvSpPr>
                    <p:cNvPr id="195" name="Rectangle 194">
                      <a:extLst>
                        <a:ext uri="{FF2B5EF4-FFF2-40B4-BE49-F238E27FC236}">
                          <a16:creationId xmlns:a16="http://schemas.microsoft.com/office/drawing/2014/main" id="{E4C2262C-105B-435D-8F9B-FC5BA261FEEF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43710" y="3455159"/>
                      <a:ext cx="369800" cy="276999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75" name="Group 174">
                <a:extLst>
                  <a:ext uri="{FF2B5EF4-FFF2-40B4-BE49-F238E27FC236}">
                    <a16:creationId xmlns:a16="http://schemas.microsoft.com/office/drawing/2014/main" id="{2E85307F-2719-4247-8D8F-0005FDB12AC4}"/>
                  </a:ext>
                </a:extLst>
              </p:cNvPr>
              <p:cNvGrpSpPr/>
              <p:nvPr/>
            </p:nvGrpSpPr>
            <p:grpSpPr>
              <a:xfrm flipH="1">
                <a:off x="3563265" y="2287986"/>
                <a:ext cx="211942" cy="382524"/>
                <a:chOff x="4147623" y="3602364"/>
                <a:chExt cx="297702" cy="797860"/>
              </a:xfrm>
            </p:grpSpPr>
            <p:grpSp>
              <p:nvGrpSpPr>
                <p:cNvPr id="179" name="Group 178">
                  <a:extLst>
                    <a:ext uri="{FF2B5EF4-FFF2-40B4-BE49-F238E27FC236}">
                      <a16:creationId xmlns:a16="http://schemas.microsoft.com/office/drawing/2014/main" id="{63C2D738-1AE0-4AF8-8508-B1D93910BAD3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87" name="Straight Connector 186">
                    <a:extLst>
                      <a:ext uri="{FF2B5EF4-FFF2-40B4-BE49-F238E27FC236}">
                        <a16:creationId xmlns:a16="http://schemas.microsoft.com/office/drawing/2014/main" id="{8E26D374-07FA-4AEF-8ED9-BCB8B65E9D9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8" name="Straight Connector 187">
                    <a:extLst>
                      <a:ext uri="{FF2B5EF4-FFF2-40B4-BE49-F238E27FC236}">
                        <a16:creationId xmlns:a16="http://schemas.microsoft.com/office/drawing/2014/main" id="{F2B21B47-5312-4341-B149-9ED962F7FA7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0" name="Group 179">
                  <a:extLst>
                    <a:ext uri="{FF2B5EF4-FFF2-40B4-BE49-F238E27FC236}">
                      <a16:creationId xmlns:a16="http://schemas.microsoft.com/office/drawing/2014/main" id="{C17FE186-B3D8-4E32-824E-46F9474AEFB4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85" name="Straight Connector 184">
                    <a:extLst>
                      <a:ext uri="{FF2B5EF4-FFF2-40B4-BE49-F238E27FC236}">
                        <a16:creationId xmlns:a16="http://schemas.microsoft.com/office/drawing/2014/main" id="{6FF8926E-0EEA-43DA-A0DA-37721B16ADD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6" name="Straight Connector 185">
                    <a:extLst>
                      <a:ext uri="{FF2B5EF4-FFF2-40B4-BE49-F238E27FC236}">
                        <a16:creationId xmlns:a16="http://schemas.microsoft.com/office/drawing/2014/main" id="{8FE4EA9A-8824-4C48-B20F-4DDB1BAC84B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1" name="Group 180">
                  <a:extLst>
                    <a:ext uri="{FF2B5EF4-FFF2-40B4-BE49-F238E27FC236}">
                      <a16:creationId xmlns:a16="http://schemas.microsoft.com/office/drawing/2014/main" id="{721A35B5-4FC9-465B-910D-CABF582011C5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83" name="Straight Connector 182">
                    <a:extLst>
                      <a:ext uri="{FF2B5EF4-FFF2-40B4-BE49-F238E27FC236}">
                        <a16:creationId xmlns:a16="http://schemas.microsoft.com/office/drawing/2014/main" id="{E2B2CF44-6ED3-4AD8-A3BB-1098608855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4" name="Straight Connector 183">
                    <a:extLst>
                      <a:ext uri="{FF2B5EF4-FFF2-40B4-BE49-F238E27FC236}">
                        <a16:creationId xmlns:a16="http://schemas.microsoft.com/office/drawing/2014/main" id="{8A79D4A6-1D95-4285-90BE-D4FA7D2901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E6F572D9-6CFA-4339-9163-D64BCE3658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6" name="Rectangle 175">
                <a:extLst>
                  <a:ext uri="{FF2B5EF4-FFF2-40B4-BE49-F238E27FC236}">
                    <a16:creationId xmlns:a16="http://schemas.microsoft.com/office/drawing/2014/main" id="{8AA6CBC3-1124-44E4-8F5A-1EC1D23E6B31}"/>
                  </a:ext>
                </a:extLst>
              </p:cNvPr>
              <p:cNvSpPr/>
              <p:nvPr/>
            </p:nvSpPr>
            <p:spPr>
              <a:xfrm flipH="1">
                <a:off x="3177205" y="1759961"/>
                <a:ext cx="99048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CC</a:t>
                </a:r>
                <a:r>
                  <a:rPr lang="en-US" dirty="0"/>
                  <a:t>= 5 V</a:t>
                </a:r>
                <a:endParaRPr lang="en-US" baseline="-25000" dirty="0"/>
              </a:p>
            </p:txBody>
          </p:sp>
          <p:cxnSp>
            <p:nvCxnSpPr>
              <p:cNvPr id="177" name="Straight Connector 176">
                <a:extLst>
                  <a:ext uri="{FF2B5EF4-FFF2-40B4-BE49-F238E27FC236}">
                    <a16:creationId xmlns:a16="http://schemas.microsoft.com/office/drawing/2014/main" id="{7578B326-BE69-4021-9A3E-6E7707E8C0B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72449" y="2105106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12AE0C71-4B5C-4F1D-A256-94B70AAE06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9346" y="2967054"/>
                <a:ext cx="522394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2281C599-BE33-4191-A01A-C87DB8FA4D51}"/>
              </a:ext>
            </a:extLst>
          </p:cNvPr>
          <p:cNvGrpSpPr/>
          <p:nvPr/>
        </p:nvGrpSpPr>
        <p:grpSpPr>
          <a:xfrm>
            <a:off x="5308902" y="3745932"/>
            <a:ext cx="2814932" cy="1416839"/>
            <a:chOff x="1143806" y="3053952"/>
            <a:chExt cx="2814932" cy="1416839"/>
          </a:xfrm>
        </p:grpSpPr>
        <p:grpSp>
          <p:nvGrpSpPr>
            <p:cNvPr id="215" name="Group 214">
              <a:extLst>
                <a:ext uri="{FF2B5EF4-FFF2-40B4-BE49-F238E27FC236}">
                  <a16:creationId xmlns:a16="http://schemas.microsoft.com/office/drawing/2014/main" id="{B8AAE627-F80C-45F6-A727-775F36891D82}"/>
                </a:ext>
              </a:extLst>
            </p:cNvPr>
            <p:cNvGrpSpPr/>
            <p:nvPr/>
          </p:nvGrpSpPr>
          <p:grpSpPr>
            <a:xfrm rot="5400000" flipH="1">
              <a:off x="1768576" y="2538719"/>
              <a:ext cx="1303547" cy="2553088"/>
              <a:chOff x="8452293" y="3417623"/>
              <a:chExt cx="2252494" cy="3592253"/>
            </a:xfrm>
          </p:grpSpPr>
          <p:cxnSp>
            <p:nvCxnSpPr>
              <p:cNvPr id="222" name="Straight Connector 221">
                <a:extLst>
                  <a:ext uri="{FF2B5EF4-FFF2-40B4-BE49-F238E27FC236}">
                    <a16:creationId xmlns:a16="http://schemas.microsoft.com/office/drawing/2014/main" id="{8C7EAA79-0F94-4B71-8482-A9250A463834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847308" y="3033986"/>
                <a:ext cx="0" cy="79002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Straight Connector 222">
                <a:extLst>
                  <a:ext uri="{FF2B5EF4-FFF2-40B4-BE49-F238E27FC236}">
                    <a16:creationId xmlns:a16="http://schemas.microsoft.com/office/drawing/2014/main" id="{3B89534C-922F-4ADF-9625-8B247E0B08D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0307927" y="3024453"/>
                <a:ext cx="3689" cy="7900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>
                <a:extLst>
                  <a:ext uri="{FF2B5EF4-FFF2-40B4-BE49-F238E27FC236}">
                    <a16:creationId xmlns:a16="http://schemas.microsoft.com/office/drawing/2014/main" id="{BA2C0B6E-9B28-4E36-8BB6-575C13E11889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Straight Arrow Connector 224">
                <a:extLst>
                  <a:ext uri="{FF2B5EF4-FFF2-40B4-BE49-F238E27FC236}">
                    <a16:creationId xmlns:a16="http://schemas.microsoft.com/office/drawing/2014/main" id="{6D434C83-E0C2-40FC-8076-01ECDB275E6C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stealt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>
                <a:extLst>
                  <a:ext uri="{FF2B5EF4-FFF2-40B4-BE49-F238E27FC236}">
                    <a16:creationId xmlns:a16="http://schemas.microsoft.com/office/drawing/2014/main" id="{657CDF7E-669E-4AD4-8B98-78E8F323829D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Straight Connector 226">
                <a:extLst>
                  <a:ext uri="{FF2B5EF4-FFF2-40B4-BE49-F238E27FC236}">
                    <a16:creationId xmlns:a16="http://schemas.microsoft.com/office/drawing/2014/main" id="{530D6ACD-9EAA-4BE9-9F19-83AF17354286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7957060" y="5436456"/>
                <a:ext cx="31468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38D93036-6BB8-41EC-A9F1-9F248444AE1D}"/>
                </a:ext>
              </a:extLst>
            </p:cNvPr>
            <p:cNvSpPr/>
            <p:nvPr/>
          </p:nvSpPr>
          <p:spPr>
            <a:xfrm>
              <a:off x="3539889" y="3606722"/>
              <a:ext cx="41884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6</a:t>
              </a:r>
            </a:p>
          </p:txBody>
        </p:sp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FFC8A4E8-D7D8-4855-9C0E-C270585E762C}"/>
                </a:ext>
              </a:extLst>
            </p:cNvPr>
            <p:cNvSpPr/>
            <p:nvPr/>
          </p:nvSpPr>
          <p:spPr>
            <a:xfrm>
              <a:off x="3214913" y="3053952"/>
              <a:ext cx="4299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C6</a:t>
              </a:r>
            </a:p>
          </p:txBody>
        </p:sp>
        <p:cxnSp>
          <p:nvCxnSpPr>
            <p:cNvPr id="218" name="Straight Arrow Connector 217">
              <a:extLst>
                <a:ext uri="{FF2B5EF4-FFF2-40B4-BE49-F238E27FC236}">
                  <a16:creationId xmlns:a16="http://schemas.microsoft.com/office/drawing/2014/main" id="{0CD82FCB-3E0C-4026-A2E2-885367F3498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70173" y="3163490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69545F85-CDA0-4266-81A8-05FF28C19733}"/>
                </a:ext>
              </a:extLst>
            </p:cNvPr>
            <p:cNvSpPr/>
            <p:nvPr/>
          </p:nvSpPr>
          <p:spPr>
            <a:xfrm>
              <a:off x="2941872" y="3855947"/>
              <a:ext cx="42998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/>
                <a:t>I</a:t>
              </a:r>
              <a:r>
                <a:rPr lang="en-US" sz="1400" baseline="-25000" dirty="0"/>
                <a:t>B6</a:t>
              </a:r>
            </a:p>
          </p:txBody>
        </p:sp>
        <p:cxnSp>
          <p:nvCxnSpPr>
            <p:cNvPr id="220" name="Straight Arrow Connector 219">
              <a:extLst>
                <a:ext uri="{FF2B5EF4-FFF2-40B4-BE49-F238E27FC236}">
                  <a16:creationId xmlns:a16="http://schemas.microsoft.com/office/drawing/2014/main" id="{A1E5000B-50B1-4F7D-9ED1-72DE4F78CBBE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3123344" y="3751882"/>
              <a:ext cx="0" cy="289472"/>
            </a:xfrm>
            <a:prstGeom prst="straightConnector1">
              <a:avLst/>
            </a:prstGeom>
            <a:ln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D5CA0361-BB5D-4EC2-9937-47C40B5B2E5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524833" y="4467036"/>
              <a:ext cx="2165206" cy="37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8" name="Group 227">
            <a:extLst>
              <a:ext uri="{FF2B5EF4-FFF2-40B4-BE49-F238E27FC236}">
                <a16:creationId xmlns:a16="http://schemas.microsoft.com/office/drawing/2014/main" id="{BC7E82C9-C594-4679-8661-934FCBBEE8E7}"/>
              </a:ext>
            </a:extLst>
          </p:cNvPr>
          <p:cNvGrpSpPr/>
          <p:nvPr/>
        </p:nvGrpSpPr>
        <p:grpSpPr>
          <a:xfrm>
            <a:off x="6497812" y="1758105"/>
            <a:ext cx="2455606" cy="2210765"/>
            <a:chOff x="2300688" y="1759961"/>
            <a:chExt cx="2455606" cy="22107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9" name="Rectangle 228">
                  <a:extLst>
                    <a:ext uri="{FF2B5EF4-FFF2-40B4-BE49-F238E27FC236}">
                      <a16:creationId xmlns:a16="http://schemas.microsoft.com/office/drawing/2014/main" id="{C821138C-AFA6-4CC1-927C-DFECE04D6E9B}"/>
                    </a:ext>
                  </a:extLst>
                </p:cNvPr>
                <p:cNvSpPr/>
                <p:nvPr/>
              </p:nvSpPr>
              <p:spPr>
                <a:xfrm flipH="1">
                  <a:off x="4167693" y="2797155"/>
                  <a:ext cx="58860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29" name="Rectangle 228">
                  <a:extLst>
                    <a:ext uri="{FF2B5EF4-FFF2-40B4-BE49-F238E27FC236}">
                      <a16:creationId xmlns:a16="http://schemas.microsoft.com/office/drawing/2014/main" id="{C821138C-AFA6-4CC1-927C-DFECE04D6E9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flipH="1">
                  <a:off x="4167693" y="2797155"/>
                  <a:ext cx="588601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30" name="Group 229">
              <a:extLst>
                <a:ext uri="{FF2B5EF4-FFF2-40B4-BE49-F238E27FC236}">
                  <a16:creationId xmlns:a16="http://schemas.microsoft.com/office/drawing/2014/main" id="{E3A7654B-A09E-44AA-A019-6F284BBF04AF}"/>
                </a:ext>
              </a:extLst>
            </p:cNvPr>
            <p:cNvGrpSpPr/>
            <p:nvPr/>
          </p:nvGrpSpPr>
          <p:grpSpPr>
            <a:xfrm>
              <a:off x="2300688" y="1759961"/>
              <a:ext cx="1867005" cy="2210765"/>
              <a:chOff x="2300688" y="1759961"/>
              <a:chExt cx="1867005" cy="2210765"/>
            </a:xfrm>
          </p:grpSpPr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F707F08-2BCE-4BE8-AB47-0E9F31D14D7E}"/>
                  </a:ext>
                </a:extLst>
              </p:cNvPr>
              <p:cNvGrpSpPr/>
              <p:nvPr/>
            </p:nvGrpSpPr>
            <p:grpSpPr>
              <a:xfrm>
                <a:off x="2300688" y="2557641"/>
                <a:ext cx="1630935" cy="1413085"/>
                <a:chOff x="2290095" y="2557641"/>
                <a:chExt cx="1630935" cy="1413085"/>
              </a:xfrm>
            </p:grpSpPr>
            <p:grpSp>
              <p:nvGrpSpPr>
                <p:cNvPr id="246" name="Group 245">
                  <a:extLst>
                    <a:ext uri="{FF2B5EF4-FFF2-40B4-BE49-F238E27FC236}">
                      <a16:creationId xmlns:a16="http://schemas.microsoft.com/office/drawing/2014/main" id="{EEFEF4E8-AB54-4971-A680-1219FFFDD839}"/>
                    </a:ext>
                  </a:extLst>
                </p:cNvPr>
                <p:cNvGrpSpPr/>
                <p:nvPr/>
              </p:nvGrpSpPr>
              <p:grpSpPr>
                <a:xfrm>
                  <a:off x="2820226" y="2557641"/>
                  <a:ext cx="1100804" cy="1413085"/>
                  <a:chOff x="2857934" y="3053952"/>
                  <a:chExt cx="1100804" cy="1413085"/>
                </a:xfrm>
              </p:grpSpPr>
              <p:grpSp>
                <p:nvGrpSpPr>
                  <p:cNvPr id="257" name="Group 256">
                    <a:extLst>
                      <a:ext uri="{FF2B5EF4-FFF2-40B4-BE49-F238E27FC236}">
                        <a16:creationId xmlns:a16="http://schemas.microsoft.com/office/drawing/2014/main" id="{1FA43AFD-A6D9-440E-9BF7-F309BB3FAA50}"/>
                      </a:ext>
                    </a:extLst>
                  </p:cNvPr>
                  <p:cNvGrpSpPr/>
                  <p:nvPr/>
                </p:nvGrpSpPr>
                <p:grpSpPr>
                  <a:xfrm>
                    <a:off x="2857934" y="3053952"/>
                    <a:ext cx="1100804" cy="1413085"/>
                    <a:chOff x="2857934" y="3053952"/>
                    <a:chExt cx="1100804" cy="1413085"/>
                  </a:xfrm>
                </p:grpSpPr>
                <p:grpSp>
                  <p:nvGrpSpPr>
                    <p:cNvPr id="259" name="Group 258">
                      <a:extLst>
                        <a:ext uri="{FF2B5EF4-FFF2-40B4-BE49-F238E27FC236}">
                          <a16:creationId xmlns:a16="http://schemas.microsoft.com/office/drawing/2014/main" id="{9D459852-F3C7-4B9B-9439-766A9F8883D7}"/>
                        </a:ext>
                      </a:extLst>
                    </p:cNvPr>
                    <p:cNvGrpSpPr/>
                    <p:nvPr/>
                  </p:nvGrpSpPr>
                  <p:grpSpPr>
                    <a:xfrm rot="5400000" flipH="1">
                      <a:off x="2625640" y="3395784"/>
                      <a:ext cx="1303547" cy="838959"/>
                      <a:chOff x="8452293" y="3417623"/>
                      <a:chExt cx="2252494" cy="1180434"/>
                    </a:xfrm>
                  </p:grpSpPr>
                  <p:cxnSp>
                    <p:nvCxnSpPr>
                      <p:cNvPr id="265" name="Straight Connector 264">
                        <a:extLst>
                          <a:ext uri="{FF2B5EF4-FFF2-40B4-BE49-F238E27FC236}">
                            <a16:creationId xmlns:a16="http://schemas.microsoft.com/office/drawing/2014/main" id="{9C351A40-6E5E-405F-B42A-734D60B20AF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 flipV="1">
                        <a:off x="8847308" y="3033986"/>
                        <a:ext cx="0" cy="79002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66" name="Straight Connector 265">
                        <a:extLst>
                          <a:ext uri="{FF2B5EF4-FFF2-40B4-BE49-F238E27FC236}">
                            <a16:creationId xmlns:a16="http://schemas.microsoft.com/office/drawing/2014/main" id="{1D50B8C1-D194-455C-A5E4-0EFEECF18B5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 flipV="1">
                        <a:off x="10307927" y="3024453"/>
                        <a:ext cx="3689" cy="79003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67" name="Straight Connector 266">
                        <a:extLst>
                          <a:ext uri="{FF2B5EF4-FFF2-40B4-BE49-F238E27FC236}">
                            <a16:creationId xmlns:a16="http://schemas.microsoft.com/office/drawing/2014/main" id="{C0EA8C72-EAB7-43D0-A550-2FA562BF12C4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9294428" y="3857639"/>
                        <a:ext cx="609600" cy="0"/>
                      </a:xfrm>
                      <a:prstGeom prst="line">
                        <a:avLst/>
                      </a:prstGeom>
                      <a:ln w="190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68" name="Straight Arrow Connector 267">
                        <a:extLst>
                          <a:ext uri="{FF2B5EF4-FFF2-40B4-BE49-F238E27FC236}">
                            <a16:creationId xmlns:a16="http://schemas.microsoft.com/office/drawing/2014/main" id="{6201E02B-CF89-415B-84AD-81D9AEFEED9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9242323" y="3429000"/>
                        <a:ext cx="206477" cy="436013"/>
                      </a:xfrm>
                      <a:prstGeom prst="straightConnector1">
                        <a:avLst/>
                      </a:prstGeom>
                      <a:ln>
                        <a:headEnd type="stealth"/>
                        <a:tailEnd type="non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69" name="Straight Connector 268">
                        <a:extLst>
                          <a:ext uri="{FF2B5EF4-FFF2-40B4-BE49-F238E27FC236}">
                            <a16:creationId xmlns:a16="http://schemas.microsoft.com/office/drawing/2014/main" id="{8D7EBA81-C9B1-4E0C-9D86-25B9CB8A2ECE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9743768" y="3428999"/>
                        <a:ext cx="170092" cy="436014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70" name="Straight Connector 269">
                        <a:extLst>
                          <a:ext uri="{FF2B5EF4-FFF2-40B4-BE49-F238E27FC236}">
                            <a16:creationId xmlns:a16="http://schemas.microsoft.com/office/drawing/2014/main" id="{BB7712AE-EE09-4F85-B450-8B278F6F5DE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5400000" flipH="1">
                        <a:off x="9174180" y="4230547"/>
                        <a:ext cx="73502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260" name="Rectangle 259">
                      <a:extLst>
                        <a:ext uri="{FF2B5EF4-FFF2-40B4-BE49-F238E27FC236}">
                          <a16:creationId xmlns:a16="http://schemas.microsoft.com/office/drawing/2014/main" id="{5A92F647-C072-4953-BD7C-AAD9E9588E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539889" y="3606722"/>
                      <a:ext cx="418849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dirty="0"/>
                        <a:t>Q</a:t>
                      </a:r>
                      <a:r>
                        <a:rPr lang="en-US" baseline="-25000" dirty="0"/>
                        <a:t>7</a:t>
                      </a:r>
                    </a:p>
                  </p:txBody>
                </p:sp>
                <p:sp>
                  <p:nvSpPr>
                    <p:cNvPr id="261" name="Rectangle 260">
                      <a:extLst>
                        <a:ext uri="{FF2B5EF4-FFF2-40B4-BE49-F238E27FC236}">
                          <a16:creationId xmlns:a16="http://schemas.microsoft.com/office/drawing/2014/main" id="{6D29F919-4550-478D-8D23-B7B6D23BBE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214913" y="3053952"/>
                      <a:ext cx="429982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dirty="0"/>
                        <a:t>I</a:t>
                      </a:r>
                      <a:r>
                        <a:rPr lang="en-US" baseline="-25000" dirty="0"/>
                        <a:t>C7</a:t>
                      </a:r>
                    </a:p>
                  </p:txBody>
                </p:sp>
                <p:cxnSp>
                  <p:nvCxnSpPr>
                    <p:cNvPr id="262" name="Straight Arrow Connector 261">
                      <a:extLst>
                        <a:ext uri="{FF2B5EF4-FFF2-40B4-BE49-F238E27FC236}">
                          <a16:creationId xmlns:a16="http://schemas.microsoft.com/office/drawing/2014/main" id="{8C58BD03-14EF-469C-9735-2B0C51B2D59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570173" y="3163490"/>
                      <a:ext cx="0" cy="289472"/>
                    </a:xfrm>
                    <a:prstGeom prst="straightConnector1">
                      <a:avLst/>
                    </a:prstGeom>
                    <a:ln>
                      <a:tailEnd type="triangle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63" name="Rectangle 262">
                      <a:extLst>
                        <a:ext uri="{FF2B5EF4-FFF2-40B4-BE49-F238E27FC236}">
                          <a16:creationId xmlns:a16="http://schemas.microsoft.com/office/drawing/2014/main" id="{F021745C-6ECF-4323-B81E-792CD7A76CA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886894" y="3463365"/>
                      <a:ext cx="429982" cy="307777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sz="1400" dirty="0"/>
                        <a:t>I</a:t>
                      </a:r>
                      <a:r>
                        <a:rPr lang="en-US" sz="1400" baseline="-25000" dirty="0"/>
                        <a:t>B7</a:t>
                      </a:r>
                    </a:p>
                  </p:txBody>
                </p:sp>
                <p:cxnSp>
                  <p:nvCxnSpPr>
                    <p:cNvPr id="264" name="Straight Arrow Connector 263">
                      <a:extLst>
                        <a:ext uri="{FF2B5EF4-FFF2-40B4-BE49-F238E27FC236}">
                          <a16:creationId xmlns:a16="http://schemas.microsoft.com/office/drawing/2014/main" id="{D306949B-FEE1-46C9-9057-B6565605B23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H="1">
                      <a:off x="3119131" y="3612611"/>
                      <a:ext cx="0" cy="289472"/>
                    </a:xfrm>
                    <a:prstGeom prst="straightConnector1">
                      <a:avLst/>
                    </a:prstGeom>
                    <a:ln>
                      <a:tailEnd type="triangle" w="sm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58" name="Oval 257">
                    <a:extLst>
                      <a:ext uri="{FF2B5EF4-FFF2-40B4-BE49-F238E27FC236}">
                        <a16:creationId xmlns:a16="http://schemas.microsoft.com/office/drawing/2014/main" id="{EF680CC4-FAA1-4A6E-A0D1-08657306F32E}"/>
                      </a:ext>
                    </a:extLst>
                  </p:cNvPr>
                  <p:cNvSpPr/>
                  <p:nvPr/>
                </p:nvSpPr>
                <p:spPr>
                  <a:xfrm>
                    <a:off x="3667054" y="3438515"/>
                    <a:ext cx="57055" cy="54864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47" name="Group 246">
                  <a:extLst>
                    <a:ext uri="{FF2B5EF4-FFF2-40B4-BE49-F238E27FC236}">
                      <a16:creationId xmlns:a16="http://schemas.microsoft.com/office/drawing/2014/main" id="{9E84F6ED-6908-4D31-B3DE-49BB8C14BE9D}"/>
                    </a:ext>
                  </a:extLst>
                </p:cNvPr>
                <p:cNvGrpSpPr/>
                <p:nvPr/>
              </p:nvGrpSpPr>
              <p:grpSpPr>
                <a:xfrm>
                  <a:off x="2691412" y="3730314"/>
                  <a:ext cx="259953" cy="210627"/>
                  <a:chOff x="2688938" y="3616131"/>
                  <a:chExt cx="259953" cy="210627"/>
                </a:xfrm>
              </p:grpSpPr>
              <p:cxnSp>
                <p:nvCxnSpPr>
                  <p:cNvPr id="253" name="Straight Connector 252">
                    <a:extLst>
                      <a:ext uri="{FF2B5EF4-FFF2-40B4-BE49-F238E27FC236}">
                        <a16:creationId xmlns:a16="http://schemas.microsoft.com/office/drawing/2014/main" id="{EF2C9014-BB33-4A3A-8D2B-5983573CA44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688938" y="3752693"/>
                    <a:ext cx="259953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4" name="Straight Connector 253">
                    <a:extLst>
                      <a:ext uri="{FF2B5EF4-FFF2-40B4-BE49-F238E27FC236}">
                        <a16:creationId xmlns:a16="http://schemas.microsoft.com/office/drawing/2014/main" id="{1038D851-7D03-44C8-8073-255DCB166BF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40494" y="3794323"/>
                    <a:ext cx="16247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5" name="Straight Connector 254">
                    <a:extLst>
                      <a:ext uri="{FF2B5EF4-FFF2-40B4-BE49-F238E27FC236}">
                        <a16:creationId xmlns:a16="http://schemas.microsoft.com/office/drawing/2014/main" id="{188515FB-E67D-43E3-9A98-9204D7130CD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75439" y="3826758"/>
                    <a:ext cx="97482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6" name="Straight Connector 255">
                    <a:extLst>
                      <a:ext uri="{FF2B5EF4-FFF2-40B4-BE49-F238E27FC236}">
                        <a16:creationId xmlns:a16="http://schemas.microsoft.com/office/drawing/2014/main" id="{C4A6DF1B-BA12-44A9-9F8D-835C36210F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2817752" y="3616131"/>
                    <a:ext cx="0" cy="13656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8" name="Rectangle 247">
                      <a:extLst>
                        <a:ext uri="{FF2B5EF4-FFF2-40B4-BE49-F238E27FC236}">
                          <a16:creationId xmlns:a16="http://schemas.microsoft.com/office/drawing/2014/main" id="{EBD82232-A8D1-4D0C-B7F3-F0D052D322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90095" y="3451451"/>
                      <a:ext cx="478978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248" name="Rectangle 247">
                      <a:extLst>
                        <a:ext uri="{FF2B5EF4-FFF2-40B4-BE49-F238E27FC236}">
                          <a16:creationId xmlns:a16="http://schemas.microsoft.com/office/drawing/2014/main" id="{EBD82232-A8D1-4D0C-B7F3-F0D052D322B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290095" y="3451451"/>
                      <a:ext cx="478978" cy="369332"/>
                    </a:xfrm>
                    <a:prstGeom prst="rect">
                      <a:avLst/>
                    </a:prstGeom>
                    <a:blipFill>
                      <a:blip r:embed="rId12"/>
                      <a:stretch>
                        <a:fillRect b="-1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49" name="Oval 248">
                  <a:extLst>
                    <a:ext uri="{FF2B5EF4-FFF2-40B4-BE49-F238E27FC236}">
                      <a16:creationId xmlns:a16="http://schemas.microsoft.com/office/drawing/2014/main" id="{494E12D1-E1C2-4876-B4B8-9D8B12615A85}"/>
                    </a:ext>
                  </a:extLst>
                </p:cNvPr>
                <p:cNvSpPr/>
                <p:nvPr/>
              </p:nvSpPr>
              <p:spPr>
                <a:xfrm>
                  <a:off x="2660191" y="3415078"/>
                  <a:ext cx="329343" cy="311749"/>
                </a:xfrm>
                <a:prstGeom prst="ellipse">
                  <a:avLst/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0" name="Straight Connector 249">
                  <a:extLst>
                    <a:ext uri="{FF2B5EF4-FFF2-40B4-BE49-F238E27FC236}">
                      <a16:creationId xmlns:a16="http://schemas.microsoft.com/office/drawing/2014/main" id="{5C28CF34-BB57-4E31-8F57-AAC799D9ED7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821619" y="3339745"/>
                  <a:ext cx="0" cy="7315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1" name="Rectangle 250">
                      <a:extLst>
                        <a:ext uri="{FF2B5EF4-FFF2-40B4-BE49-F238E27FC236}">
                          <a16:creationId xmlns:a16="http://schemas.microsoft.com/office/drawing/2014/main" id="{40C931C6-D342-4FDA-BB4F-56AB4707D01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37726" y="3355432"/>
                      <a:ext cx="369800" cy="276999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20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oMath>
                        </m:oMathPara>
                      </a14:m>
                      <a:endParaRPr lang="en-US" sz="1200" dirty="0"/>
                    </a:p>
                  </p:txBody>
                </p:sp>
              </mc:Choice>
              <mc:Fallback xmlns="">
                <p:sp>
                  <p:nvSpPr>
                    <p:cNvPr id="251" name="Rectangle 250">
                      <a:extLst>
                        <a:ext uri="{FF2B5EF4-FFF2-40B4-BE49-F238E27FC236}">
                          <a16:creationId xmlns:a16="http://schemas.microsoft.com/office/drawing/2014/main" id="{40C931C6-D342-4FDA-BB4F-56AB4707D012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37726" y="3355432"/>
                      <a:ext cx="369800" cy="276999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2" name="Rectangle 251">
                      <a:extLst>
                        <a:ext uri="{FF2B5EF4-FFF2-40B4-BE49-F238E27FC236}">
                          <a16:creationId xmlns:a16="http://schemas.microsoft.com/office/drawing/2014/main" id="{CE20372D-1AC5-47A3-BA8A-0B4CC7A853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643710" y="3455159"/>
                      <a:ext cx="369800" cy="276999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oMath>
                        </m:oMathPara>
                      </a14:m>
                      <a:endParaRPr lang="en-US" sz="1200" dirty="0"/>
                    </a:p>
                  </p:txBody>
                </p:sp>
              </mc:Choice>
              <mc:Fallback xmlns="">
                <p:sp>
                  <p:nvSpPr>
                    <p:cNvPr id="252" name="Rectangle 251">
                      <a:extLst>
                        <a:ext uri="{FF2B5EF4-FFF2-40B4-BE49-F238E27FC236}">
                          <a16:creationId xmlns:a16="http://schemas.microsoft.com/office/drawing/2014/main" id="{CE20372D-1AC5-47A3-BA8A-0B4CC7A8534A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43710" y="3455159"/>
                      <a:ext cx="369800" cy="276999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232" name="Group 231">
                <a:extLst>
                  <a:ext uri="{FF2B5EF4-FFF2-40B4-BE49-F238E27FC236}">
                    <a16:creationId xmlns:a16="http://schemas.microsoft.com/office/drawing/2014/main" id="{364925F1-B769-4AC0-AD2A-B67233816575}"/>
                  </a:ext>
                </a:extLst>
              </p:cNvPr>
              <p:cNvGrpSpPr/>
              <p:nvPr/>
            </p:nvGrpSpPr>
            <p:grpSpPr>
              <a:xfrm flipH="1">
                <a:off x="3563265" y="2287986"/>
                <a:ext cx="211942" cy="382524"/>
                <a:chOff x="4147623" y="3602364"/>
                <a:chExt cx="297702" cy="797860"/>
              </a:xfrm>
            </p:grpSpPr>
            <p:grpSp>
              <p:nvGrpSpPr>
                <p:cNvPr id="236" name="Group 235">
                  <a:extLst>
                    <a:ext uri="{FF2B5EF4-FFF2-40B4-BE49-F238E27FC236}">
                      <a16:creationId xmlns:a16="http://schemas.microsoft.com/office/drawing/2014/main" id="{6FCA55EE-9E94-4544-8AD3-F29D2AD2DA7F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244" name="Straight Connector 243">
                    <a:extLst>
                      <a:ext uri="{FF2B5EF4-FFF2-40B4-BE49-F238E27FC236}">
                        <a16:creationId xmlns:a16="http://schemas.microsoft.com/office/drawing/2014/main" id="{AB935C16-C3C2-4980-A0B7-AA59588A186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5" name="Straight Connector 244">
                    <a:extLst>
                      <a:ext uri="{FF2B5EF4-FFF2-40B4-BE49-F238E27FC236}">
                        <a16:creationId xmlns:a16="http://schemas.microsoft.com/office/drawing/2014/main" id="{0039CA16-F745-4E66-A665-007138DFF7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37" name="Group 236">
                  <a:extLst>
                    <a:ext uri="{FF2B5EF4-FFF2-40B4-BE49-F238E27FC236}">
                      <a16:creationId xmlns:a16="http://schemas.microsoft.com/office/drawing/2014/main" id="{1957E449-34AB-4BD1-B175-6D47F3D274EA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42" name="Straight Connector 241">
                    <a:extLst>
                      <a:ext uri="{FF2B5EF4-FFF2-40B4-BE49-F238E27FC236}">
                        <a16:creationId xmlns:a16="http://schemas.microsoft.com/office/drawing/2014/main" id="{9F51532F-44FC-464D-8657-6F72A506FE3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3" name="Straight Connector 242">
                    <a:extLst>
                      <a:ext uri="{FF2B5EF4-FFF2-40B4-BE49-F238E27FC236}">
                        <a16:creationId xmlns:a16="http://schemas.microsoft.com/office/drawing/2014/main" id="{2580B439-3E0B-41CE-9791-2D8CBFE519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38" name="Group 237">
                  <a:extLst>
                    <a:ext uri="{FF2B5EF4-FFF2-40B4-BE49-F238E27FC236}">
                      <a16:creationId xmlns:a16="http://schemas.microsoft.com/office/drawing/2014/main" id="{DBBF3EF1-100D-405A-8E5D-58043DB36CC8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40" name="Straight Connector 239">
                    <a:extLst>
                      <a:ext uri="{FF2B5EF4-FFF2-40B4-BE49-F238E27FC236}">
                        <a16:creationId xmlns:a16="http://schemas.microsoft.com/office/drawing/2014/main" id="{4E93B114-587B-46E3-90F2-185AE610CAF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1" name="Straight Connector 240">
                    <a:extLst>
                      <a:ext uri="{FF2B5EF4-FFF2-40B4-BE49-F238E27FC236}">
                        <a16:creationId xmlns:a16="http://schemas.microsoft.com/office/drawing/2014/main" id="{CD805DAB-C039-4C9A-BC05-30480D6F5DA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9" name="Straight Connector 238">
                  <a:extLst>
                    <a:ext uri="{FF2B5EF4-FFF2-40B4-BE49-F238E27FC236}">
                      <a16:creationId xmlns:a16="http://schemas.microsoft.com/office/drawing/2014/main" id="{15EFAAB9-FE0F-401B-86D4-18F3A5D204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33" name="Rectangle 232">
                <a:extLst>
                  <a:ext uri="{FF2B5EF4-FFF2-40B4-BE49-F238E27FC236}">
                    <a16:creationId xmlns:a16="http://schemas.microsoft.com/office/drawing/2014/main" id="{2B4297E5-7230-4D4F-AFC4-9A0A0C62020B}"/>
                  </a:ext>
                </a:extLst>
              </p:cNvPr>
              <p:cNvSpPr/>
              <p:nvPr/>
            </p:nvSpPr>
            <p:spPr>
              <a:xfrm flipH="1">
                <a:off x="3177205" y="1759961"/>
                <a:ext cx="99048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CC</a:t>
                </a:r>
                <a:r>
                  <a:rPr lang="en-US" dirty="0"/>
                  <a:t>= 5 V</a:t>
                </a:r>
                <a:endParaRPr lang="en-US" baseline="-25000" dirty="0"/>
              </a:p>
            </p:txBody>
          </p:sp>
          <p:cxnSp>
            <p:nvCxnSpPr>
              <p:cNvPr id="234" name="Straight Connector 233">
                <a:extLst>
                  <a:ext uri="{FF2B5EF4-FFF2-40B4-BE49-F238E27FC236}">
                    <a16:creationId xmlns:a16="http://schemas.microsoft.com/office/drawing/2014/main" id="{2A531F44-88F3-4942-8CA8-9A0E2C404D1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72449" y="2105106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Straight Connector 234">
                <a:extLst>
                  <a:ext uri="{FF2B5EF4-FFF2-40B4-BE49-F238E27FC236}">
                    <a16:creationId xmlns:a16="http://schemas.microsoft.com/office/drawing/2014/main" id="{955A3767-AE2E-43B0-B56F-25F06996C5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9346" y="2967054"/>
                <a:ext cx="522394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515259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What we talked about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0421" y="1651000"/>
            <a:ext cx="10935762" cy="4749655"/>
          </a:xfrm>
        </p:spPr>
        <p:txBody>
          <a:bodyPr>
            <a:normAutofit/>
          </a:bodyPr>
          <a:lstStyle/>
          <a:p>
            <a:pPr algn="l">
              <a:lnSpc>
                <a:spcPct val="200000"/>
              </a:lnSpc>
            </a:pPr>
            <a:r>
              <a:rPr lang="en-US" dirty="0"/>
              <a:t>Dual rail biasing</a:t>
            </a:r>
          </a:p>
          <a:p>
            <a:pPr algn="l">
              <a:lnSpc>
                <a:spcPct val="200000"/>
              </a:lnSpc>
            </a:pPr>
            <a:r>
              <a:rPr lang="en-US" dirty="0"/>
              <a:t>Current mirrors</a:t>
            </a:r>
          </a:p>
          <a:p>
            <a:pPr algn="l">
              <a:lnSpc>
                <a:spcPct val="2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576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651000"/>
            <a:ext cx="10311158" cy="4749655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Diodes</a:t>
            </a:r>
          </a:p>
          <a:p>
            <a:pPr algn="l"/>
            <a:r>
              <a:rPr lang="en-US" dirty="0"/>
              <a:t>BJT’s</a:t>
            </a:r>
          </a:p>
          <a:p>
            <a:pPr marL="914400" algn="l"/>
            <a:r>
              <a:rPr lang="en-US" dirty="0"/>
              <a:t>BJT basics</a:t>
            </a:r>
          </a:p>
          <a:p>
            <a:pPr marL="914400" algn="l"/>
            <a:r>
              <a:rPr lang="en-US" dirty="0"/>
              <a:t>Common Emitter Amplifier Circuits</a:t>
            </a:r>
          </a:p>
          <a:p>
            <a:pPr marL="1828800" algn="l"/>
            <a:r>
              <a:rPr lang="en-US" dirty="0"/>
              <a:t>Voltage Divider Biasing</a:t>
            </a:r>
          </a:p>
          <a:p>
            <a:pPr marL="1828800" algn="l"/>
            <a:r>
              <a:rPr lang="en-US" dirty="0"/>
              <a:t>Degenerate Emitter Resistor</a:t>
            </a:r>
          </a:p>
          <a:p>
            <a:pPr marL="2743200" algn="l"/>
            <a:r>
              <a:rPr lang="en-US" dirty="0"/>
              <a:t>Rules of Thumb</a:t>
            </a:r>
          </a:p>
          <a:p>
            <a:pPr marL="1828800" algn="l"/>
            <a:r>
              <a:rPr lang="en-US" dirty="0"/>
              <a:t>Other Biasing Methods</a:t>
            </a:r>
          </a:p>
          <a:p>
            <a:pPr marL="914400" algn="l"/>
            <a:r>
              <a:rPr lang="en-US" dirty="0"/>
              <a:t>Common Base &amp; Common Collector Amplifier Circuits</a:t>
            </a:r>
          </a:p>
          <a:p>
            <a:pPr algn="l"/>
            <a:r>
              <a:rPr lang="en-US" dirty="0"/>
              <a:t>Op Amps</a:t>
            </a:r>
          </a:p>
          <a:p>
            <a:pPr marL="1828800" algn="l"/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EA7842D-39D9-4543-B6EC-623C1ECAAC01}"/>
              </a:ext>
            </a:extLst>
          </p:cNvPr>
          <p:cNvSpPr/>
          <p:nvPr/>
        </p:nvSpPr>
        <p:spPr>
          <a:xfrm>
            <a:off x="1598438" y="4852165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8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What we will talk about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0421" y="1651000"/>
            <a:ext cx="10935762" cy="4749655"/>
          </a:xfrm>
        </p:spPr>
        <p:txBody>
          <a:bodyPr>
            <a:normAutofit/>
          </a:bodyPr>
          <a:lstStyle/>
          <a:p>
            <a:pPr algn="l">
              <a:lnSpc>
                <a:spcPct val="200000"/>
              </a:lnSpc>
            </a:pPr>
            <a:r>
              <a:rPr lang="en-US" dirty="0"/>
              <a:t>Dual rail biasing</a:t>
            </a:r>
          </a:p>
          <a:p>
            <a:pPr algn="l">
              <a:lnSpc>
                <a:spcPct val="200000"/>
              </a:lnSpc>
            </a:pPr>
            <a:r>
              <a:rPr lang="en-US" dirty="0"/>
              <a:t>Current mirrors</a:t>
            </a:r>
          </a:p>
          <a:p>
            <a:pPr algn="l">
              <a:lnSpc>
                <a:spcPct val="2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89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7281"/>
            <a:ext cx="10515600" cy="7836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Find the values of the DC currents and voltages of the circuit if v</a:t>
            </a:r>
            <a:r>
              <a:rPr lang="en-US" baseline="-25000" dirty="0"/>
              <a:t>in</a:t>
            </a:r>
            <a:r>
              <a:rPr lang="en-US" dirty="0"/>
              <a:t> = 0.  The transistor has </a:t>
            </a:r>
            <a:r>
              <a:rPr lang="el-GR" dirty="0"/>
              <a:t>β</a:t>
            </a:r>
            <a:r>
              <a:rPr lang="en-US" dirty="0"/>
              <a:t> = 99.</a:t>
            </a:r>
          </a:p>
        </p:txBody>
      </p:sp>
      <p:sp>
        <p:nvSpPr>
          <p:cNvPr id="95" name="Content Placeholder 2">
            <a:extLst>
              <a:ext uri="{FF2B5EF4-FFF2-40B4-BE49-F238E27FC236}">
                <a16:creationId xmlns:a16="http://schemas.microsoft.com/office/drawing/2014/main" id="{810858F5-6953-4956-A92E-70AB9B33B40F}"/>
              </a:ext>
            </a:extLst>
          </p:cNvPr>
          <p:cNvSpPr txBox="1">
            <a:spLocks/>
          </p:cNvSpPr>
          <p:nvPr/>
        </p:nvSpPr>
        <p:spPr>
          <a:xfrm>
            <a:off x="4555085" y="2289569"/>
            <a:ext cx="5144297" cy="44477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Apply KVL around the base-emitter loop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89E729B5-AFB4-4B9E-9DD3-A3BC969E10BF}"/>
                  </a:ext>
                </a:extLst>
              </p:cNvPr>
              <p:cNvSpPr txBox="1"/>
              <p:nvPr/>
            </p:nvSpPr>
            <p:spPr>
              <a:xfrm>
                <a:off x="6401696" y="2732625"/>
                <a:ext cx="417319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=−0.7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10 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89E729B5-AFB4-4B9E-9DD3-A3BC969E10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1696" y="2732625"/>
                <a:ext cx="4173191" cy="276999"/>
              </a:xfrm>
              <a:prstGeom prst="rect">
                <a:avLst/>
              </a:prstGeom>
              <a:blipFill>
                <a:blip r:embed="rId2"/>
                <a:stretch>
                  <a:fillRect l="-1898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7" name="Content Placeholder 2">
            <a:extLst>
              <a:ext uri="{FF2B5EF4-FFF2-40B4-BE49-F238E27FC236}">
                <a16:creationId xmlns:a16="http://schemas.microsoft.com/office/drawing/2014/main" id="{B288F838-F9B5-4BEB-AAD0-41884EFEBF6E}"/>
              </a:ext>
            </a:extLst>
          </p:cNvPr>
          <p:cNvSpPr txBox="1">
            <a:spLocks/>
          </p:cNvSpPr>
          <p:nvPr/>
        </p:nvSpPr>
        <p:spPr>
          <a:xfrm>
            <a:off x="4555085" y="4466363"/>
            <a:ext cx="4547201" cy="44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base current?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CAECA171-444B-4E32-93CE-1E13FAEF4BDD}"/>
                  </a:ext>
                </a:extLst>
              </p:cNvPr>
              <p:cNvSpPr txBox="1"/>
              <p:nvPr/>
            </p:nvSpPr>
            <p:spPr>
              <a:xfrm>
                <a:off x="8147395" y="3814549"/>
                <a:ext cx="234816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CAECA171-444B-4E32-93CE-1E13FAEF4B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7395" y="3814549"/>
                <a:ext cx="2348168" cy="276999"/>
              </a:xfrm>
              <a:prstGeom prst="rect">
                <a:avLst/>
              </a:prstGeom>
              <a:blipFill>
                <a:blip r:embed="rId3"/>
                <a:stretch>
                  <a:fillRect l="-3636" b="-1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7FDD3063-3A82-4474-8BB2-D9B665266D8F}"/>
                  </a:ext>
                </a:extLst>
              </p:cNvPr>
              <p:cNvSpPr txBox="1"/>
              <p:nvPr/>
            </p:nvSpPr>
            <p:spPr>
              <a:xfrm>
                <a:off x="6401695" y="3184852"/>
                <a:ext cx="417319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10 </m:t>
                        </m:r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−0.7 </m:t>
                        </m:r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m:rPr>
                        <m:sty m:val="p"/>
                      </m:rPr>
                      <a:rPr lang="el-GR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b="0" i="1" dirty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 = 9.3 mA</a:t>
                </a:r>
              </a:p>
            </p:txBody>
          </p:sp>
        </mc:Choice>
        <mc:Fallback xmlns=""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7FDD3063-3A82-4474-8BB2-D9B665266D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1695" y="3184852"/>
                <a:ext cx="4173191" cy="276999"/>
              </a:xfrm>
              <a:prstGeom prst="rect">
                <a:avLst/>
              </a:prstGeom>
              <a:blipFill>
                <a:blip r:embed="rId4"/>
                <a:stretch>
                  <a:fillRect l="-1898" t="-30435" b="-478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Group 13">
            <a:extLst>
              <a:ext uri="{FF2B5EF4-FFF2-40B4-BE49-F238E27FC236}">
                <a16:creationId xmlns:a16="http://schemas.microsoft.com/office/drawing/2014/main" id="{9BEC981B-4E2E-42AC-B973-CDDA267621A9}"/>
              </a:ext>
            </a:extLst>
          </p:cNvPr>
          <p:cNvGrpSpPr/>
          <p:nvPr/>
        </p:nvGrpSpPr>
        <p:grpSpPr>
          <a:xfrm>
            <a:off x="293320" y="2396443"/>
            <a:ext cx="3788669" cy="3591507"/>
            <a:chOff x="255220" y="2744093"/>
            <a:chExt cx="3788669" cy="3591507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7EEF5A9-B13E-427F-98AA-C73313300ED6}"/>
                </a:ext>
              </a:extLst>
            </p:cNvPr>
            <p:cNvGrpSpPr/>
            <p:nvPr/>
          </p:nvGrpSpPr>
          <p:grpSpPr>
            <a:xfrm>
              <a:off x="255220" y="2744093"/>
              <a:ext cx="3788669" cy="3591507"/>
              <a:chOff x="3194299" y="2553893"/>
              <a:chExt cx="3788669" cy="3591507"/>
            </a:xfrm>
          </p:grpSpPr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B6EC8711-B3C5-48A0-AE95-D2C11E8D46A1}"/>
                  </a:ext>
                </a:extLst>
              </p:cNvPr>
              <p:cNvGrpSpPr/>
              <p:nvPr/>
            </p:nvGrpSpPr>
            <p:grpSpPr>
              <a:xfrm>
                <a:off x="5283995" y="3131294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B698F0B2-9AD2-46A3-87D3-7283ACF4511C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8A4A04E1-4457-4CC2-8046-F3E8B370B5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F857E697-93BB-4568-B3E7-DECFE7AE2D4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D43EA4A0-D5A0-4D41-B56C-F98F8D605A79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0840DCFF-B140-4BB7-8185-7CE0A74939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4B08FBD4-B753-435C-9865-B2072C8472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FD680264-579F-4AFA-8D27-F4D97F63BDD2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EA091034-A84F-4BAE-ABA8-DE1D033960B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18CC830C-9927-4CCD-A509-0D7DC68614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A68A7AFD-32CA-4FB3-99F5-ABF4BFDD25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7A968A10-339E-4412-A313-E8AACADC8A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36002" y="2969092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28521335-D02D-47DA-B556-6271C161BBD4}"/>
                  </a:ext>
                </a:extLst>
              </p:cNvPr>
              <p:cNvCxnSpPr/>
              <p:nvPr/>
            </p:nvCxnSpPr>
            <p:spPr>
              <a:xfrm flipV="1">
                <a:off x="5459118" y="3901992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/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/>
                  <p:nvPr/>
                </p:nvSpPr>
                <p:spPr>
                  <a:xfrm>
                    <a:off x="5575087" y="3250390"/>
                    <a:ext cx="877163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0.5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75087" y="3250390"/>
                    <a:ext cx="877163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/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b="-1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517D5D16-7DB6-4762-9AEB-33C664B67E94}"/>
                  </a:ext>
                </a:extLst>
              </p:cNvPr>
              <p:cNvCxnSpPr/>
              <p:nvPr/>
            </p:nvCxnSpPr>
            <p:spPr>
              <a:xfrm>
                <a:off x="3899381" y="5143092"/>
                <a:ext cx="0" cy="2727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92411F75-780B-4FF4-8F5B-D1057DF7009D}"/>
                  </a:ext>
                </a:extLst>
              </p:cNvPr>
              <p:cNvGrpSpPr/>
              <p:nvPr/>
            </p:nvGrpSpPr>
            <p:grpSpPr>
              <a:xfrm rot="5400000" flipH="1">
                <a:off x="4104778" y="3582569"/>
                <a:ext cx="1145196" cy="1554811"/>
                <a:chOff x="8980594" y="3428997"/>
                <a:chExt cx="1145196" cy="1554811"/>
              </a:xfrm>
            </p:grpSpPr>
            <p:cxnSp>
              <p:nvCxnSpPr>
                <p:cNvPr id="5" name="Straight Connector 4">
                  <a:extLst>
                    <a:ext uri="{FF2B5EF4-FFF2-40B4-BE49-F238E27FC236}">
                      <a16:creationId xmlns:a16="http://schemas.microsoft.com/office/drawing/2014/main" id="{89B70155-E860-4D0C-877F-12C7C1D62D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110261" y="3299332"/>
                  <a:ext cx="2392" cy="2617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id="{B5E8588B-25D4-42C2-A371-FFD474860E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19823" y="3323032"/>
                  <a:ext cx="1" cy="21193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80878921-5277-4FC5-8234-DB0B6F526346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Arrow Connector 7">
                  <a:extLst>
                    <a:ext uri="{FF2B5EF4-FFF2-40B4-BE49-F238E27FC236}">
                      <a16:creationId xmlns:a16="http://schemas.microsoft.com/office/drawing/2014/main" id="{F5755409-D6F5-4821-A344-CFA0D2A381AA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25465C7-BDF3-4ECB-8841-6C099691FF10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5C216F7A-E136-4D2A-BB07-2786DD4417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038780" y="4420725"/>
                  <a:ext cx="112616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B60B7F4F-EBF8-45A1-BC71-E0D2663CBE03}"/>
                  </a:ext>
                </a:extLst>
              </p:cNvPr>
              <p:cNvGrpSpPr/>
              <p:nvPr/>
            </p:nvGrpSpPr>
            <p:grpSpPr>
              <a:xfrm>
                <a:off x="3716501" y="5412802"/>
                <a:ext cx="365760" cy="128268"/>
                <a:chOff x="1321312" y="3605331"/>
                <a:chExt cx="365760" cy="128268"/>
              </a:xfrm>
            </p:grpSpPr>
            <p:grpSp>
              <p:nvGrpSpPr>
                <p:cNvPr id="177" name="Group 176">
                  <a:extLst>
                    <a:ext uri="{FF2B5EF4-FFF2-40B4-BE49-F238E27FC236}">
                      <a16:creationId xmlns:a16="http://schemas.microsoft.com/office/drawing/2014/main" id="{0B57E73C-B863-4BA1-8FAE-C0E61645FDA4}"/>
                    </a:ext>
                  </a:extLst>
                </p:cNvPr>
                <p:cNvGrpSpPr/>
                <p:nvPr/>
              </p:nvGrpSpPr>
              <p:grpSpPr>
                <a:xfrm>
                  <a:off x="1321312" y="3605331"/>
                  <a:ext cx="365760" cy="71935"/>
                  <a:chOff x="1321312" y="3605331"/>
                  <a:chExt cx="365760" cy="71935"/>
                </a:xfrm>
              </p:grpSpPr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FD69425D-A377-4993-82D5-77F1B8DEBC26}"/>
                      </a:ext>
                    </a:extLst>
                  </p:cNvPr>
                  <p:cNvCxnSpPr/>
                  <p:nvPr/>
                </p:nvCxnSpPr>
                <p:spPr>
                  <a:xfrm>
                    <a:off x="1321312" y="3605331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Straight Connector 181">
                    <a:extLst>
                      <a:ext uri="{FF2B5EF4-FFF2-40B4-BE49-F238E27FC236}">
                        <a16:creationId xmlns:a16="http://schemas.microsoft.com/office/drawing/2014/main" id="{72B07FDF-C993-4987-A434-02E81A910B2C}"/>
                      </a:ext>
                    </a:extLst>
                  </p:cNvPr>
                  <p:cNvCxnSpPr/>
                  <p:nvPr/>
                </p:nvCxnSpPr>
                <p:spPr>
                  <a:xfrm>
                    <a:off x="1385932" y="3677266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9" name="Straight Connector 178">
                  <a:extLst>
                    <a:ext uri="{FF2B5EF4-FFF2-40B4-BE49-F238E27FC236}">
                      <a16:creationId xmlns:a16="http://schemas.microsoft.com/office/drawing/2014/main" id="{055EC15E-D382-4CB1-A6A0-972251381CD6}"/>
                    </a:ext>
                  </a:extLst>
                </p:cNvPr>
                <p:cNvCxnSpPr/>
                <p:nvPr/>
              </p:nvCxnSpPr>
              <p:spPr>
                <a:xfrm>
                  <a:off x="1439346" y="3733599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6" name="Oval 185">
                <a:extLst>
                  <a:ext uri="{FF2B5EF4-FFF2-40B4-BE49-F238E27FC236}">
                    <a16:creationId xmlns:a16="http://schemas.microsoft.com/office/drawing/2014/main" id="{CDC59343-9C03-440C-9C57-08CEEDADFEAD}"/>
                  </a:ext>
                </a:extLst>
              </p:cNvPr>
              <p:cNvSpPr/>
              <p:nvPr/>
            </p:nvSpPr>
            <p:spPr>
              <a:xfrm>
                <a:off x="3713415" y="4785824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B5C00CB7-836B-4B9C-A8B7-073D1A5E8A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99381" y="4313939"/>
                <a:ext cx="0" cy="4798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/>
                  <p:nvPr/>
                </p:nvSpPr>
                <p:spPr>
                  <a:xfrm>
                    <a:off x="3686021" y="4720601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86021" y="4720601"/>
                    <a:ext cx="410690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/>
                  <p:nvPr/>
                </p:nvSpPr>
                <p:spPr>
                  <a:xfrm>
                    <a:off x="3693133" y="4852512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93133" y="4852512"/>
                    <a:ext cx="410690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51C656D4-5E15-4821-A0AC-E80CCD7BBE4C}"/>
                  </a:ext>
                </a:extLst>
              </p:cNvPr>
              <p:cNvGrpSpPr/>
              <p:nvPr/>
            </p:nvGrpSpPr>
            <p:grpSpPr>
              <a:xfrm>
                <a:off x="5291106" y="4926591"/>
                <a:ext cx="298207" cy="655225"/>
                <a:chOff x="4147623" y="3609324"/>
                <a:chExt cx="297702" cy="790900"/>
              </a:xfrm>
            </p:grpSpPr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8FD3A6B3-5585-4AA4-BF0B-465258FFCDC2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3F895DEA-72DF-4130-8275-3EACCB6F2A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Straight Connector 129">
                    <a:extLst>
                      <a:ext uri="{FF2B5EF4-FFF2-40B4-BE49-F238E27FC236}">
                        <a16:creationId xmlns:a16="http://schemas.microsoft.com/office/drawing/2014/main" id="{6D5347F0-6AD3-48B0-A0C2-BC06B84633B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9" name="Group 108">
                  <a:extLst>
                    <a:ext uri="{FF2B5EF4-FFF2-40B4-BE49-F238E27FC236}">
                      <a16:creationId xmlns:a16="http://schemas.microsoft.com/office/drawing/2014/main" id="{EF3B1AA7-71F8-4EB7-A254-2F372F12FCBE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C95E9E0E-39D6-40F3-9EB0-5CECF77EAA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31DD3E12-2D5F-4E00-956D-FEFEC4935B5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1" name="Group 110">
                  <a:extLst>
                    <a:ext uri="{FF2B5EF4-FFF2-40B4-BE49-F238E27FC236}">
                      <a16:creationId xmlns:a16="http://schemas.microsoft.com/office/drawing/2014/main" id="{090C7423-6453-4745-AD58-03BDC5B1D8E1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7F7BB193-12AB-469D-9677-C7320708456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3D4DE5CC-2735-4CBC-BFE9-39B04DBA16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3395EFCE-C23A-4ED8-B71F-AAED23C3FB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308632" y="3609324"/>
                  <a:ext cx="134708" cy="602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09C7CB5F-5645-49FF-87A1-875ADC4D722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452388" y="5581816"/>
                <a:ext cx="0" cy="1913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2" name="Rectangle 131">
                    <a:extLst>
                      <a:ext uri="{FF2B5EF4-FFF2-40B4-BE49-F238E27FC236}">
                        <a16:creationId xmlns:a16="http://schemas.microsoft.com/office/drawing/2014/main" id="{CA7AA1E2-E3FE-4C64-B510-639F669112F0}"/>
                      </a:ext>
                    </a:extLst>
                  </p:cNvPr>
                  <p:cNvSpPr/>
                  <p:nvPr/>
                </p:nvSpPr>
                <p:spPr>
                  <a:xfrm>
                    <a:off x="5589313" y="5061067"/>
                    <a:ext cx="700833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2" name="Rectangle 131">
                    <a:extLst>
                      <a:ext uri="{FF2B5EF4-FFF2-40B4-BE49-F238E27FC236}">
                        <a16:creationId xmlns:a16="http://schemas.microsoft.com/office/drawing/2014/main" id="{CA7AA1E2-E3FE-4C64-B510-639F669112F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89313" y="5061067"/>
                    <a:ext cx="700833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A9CFF28E-C091-47AF-83E2-6DE317240147}"/>
                  </a:ext>
                </a:extLst>
              </p:cNvPr>
              <p:cNvSpPr/>
              <p:nvPr/>
            </p:nvSpPr>
            <p:spPr>
              <a:xfrm>
                <a:off x="4972037" y="2553893"/>
                <a:ext cx="6030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10 V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8" name="Rectangle 137">
                    <a:extLst>
                      <a:ext uri="{FF2B5EF4-FFF2-40B4-BE49-F238E27FC236}">
                        <a16:creationId xmlns:a16="http://schemas.microsoft.com/office/drawing/2014/main" id="{F73E2E6E-3328-49AD-9EA3-15EC11863744}"/>
                      </a:ext>
                    </a:extLst>
                  </p:cNvPr>
                  <p:cNvSpPr/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8" name="Rectangle 137">
                    <a:extLst>
                      <a:ext uri="{FF2B5EF4-FFF2-40B4-BE49-F238E27FC236}">
                        <a16:creationId xmlns:a16="http://schemas.microsoft.com/office/drawing/2014/main" id="{F73E2E6E-3328-49AD-9EA3-15EC1186374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41" name="Oval 140">
                <a:extLst>
                  <a:ext uri="{FF2B5EF4-FFF2-40B4-BE49-F238E27FC236}">
                    <a16:creationId xmlns:a16="http://schemas.microsoft.com/office/drawing/2014/main" id="{5460039B-C430-44A1-A3CD-54BAFF48BE7C}"/>
                  </a:ext>
                </a:extLst>
              </p:cNvPr>
              <p:cNvSpPr/>
              <p:nvPr/>
            </p:nvSpPr>
            <p:spPr>
              <a:xfrm>
                <a:off x="5442771" y="4724087"/>
                <a:ext cx="45720" cy="457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4" name="Rectangle 133">
                    <a:extLst>
                      <a:ext uri="{FF2B5EF4-FFF2-40B4-BE49-F238E27FC236}">
                        <a16:creationId xmlns:a16="http://schemas.microsoft.com/office/drawing/2014/main" id="{17AB7ACE-CBAE-426F-9F1A-48EC12C3CFF9}"/>
                      </a:ext>
                    </a:extLst>
                  </p:cNvPr>
                  <p:cNvSpPr/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b="0" i="1" baseline="-25000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oMath>
                      </m:oMathPara>
                    </a14:m>
                    <a:endParaRPr lang="en-US" baseline="-25000" dirty="0"/>
                  </a:p>
                </p:txBody>
              </p:sp>
            </mc:Choice>
            <mc:Fallback xmlns="">
              <p:sp>
                <p:nvSpPr>
                  <p:cNvPr id="134" name="Rectangle 133">
                    <a:extLst>
                      <a:ext uri="{FF2B5EF4-FFF2-40B4-BE49-F238E27FC236}">
                        <a16:creationId xmlns:a16="http://schemas.microsoft.com/office/drawing/2014/main" id="{17AB7ACE-CBAE-426F-9F1A-48EC12C3CFF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 b="-169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5494D384-8AB2-4584-BE08-E3939EB5A438}"/>
                  </a:ext>
                </a:extLst>
              </p:cNvPr>
              <p:cNvCxnSpPr/>
              <p:nvPr/>
            </p:nvCxnSpPr>
            <p:spPr>
              <a:xfrm>
                <a:off x="4239693" y="4412514"/>
                <a:ext cx="44672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9B86D0C8-DF64-441C-8513-D61F2FDA3CB3}"/>
                  </a:ext>
                </a:extLst>
              </p:cNvPr>
              <p:cNvSpPr/>
              <p:nvPr/>
            </p:nvSpPr>
            <p:spPr>
              <a:xfrm>
                <a:off x="5186966" y="5776068"/>
                <a:ext cx="6735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-10 V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AFCC8768-6D78-43A5-ABF0-3D58B51204E1}"/>
                    </a:ext>
                  </a:extLst>
                </p:cNvPr>
                <p:cNvSpPr/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𝐸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AFCC8768-6D78-43A5-ABF0-3D58B51204E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  <a:blipFill>
                  <a:blip r:embed="rId13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0120A34D-AF17-43EB-B3B8-6B8735AF3AE5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09642" y="5418540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AAEA330F-6588-4DE1-8FCF-A83785161EFD}"/>
                    </a:ext>
                  </a:extLst>
                </p:cNvPr>
                <p:cNvSpPr/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AAEA330F-6588-4DE1-8FCF-A83785161EF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  <a:blipFill>
                  <a:blip r:embed="rId14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3FA9E196-8C6E-4E27-9425-124CF5757977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11350" y="3632315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B349E4CC-0A6E-4888-BA75-3F6F9B4543DC}"/>
                  </a:ext>
                </a:extLst>
              </p:cNvPr>
              <p:cNvSpPr txBox="1"/>
              <p:nvPr/>
            </p:nvSpPr>
            <p:spPr>
              <a:xfrm>
                <a:off x="6436375" y="4924473"/>
                <a:ext cx="1697290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B349E4CC-0A6E-4888-BA75-3F6F9B4543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6375" y="4924473"/>
                <a:ext cx="1697290" cy="276999"/>
              </a:xfrm>
              <a:prstGeom prst="rect">
                <a:avLst/>
              </a:prstGeom>
              <a:blipFill>
                <a:blip r:embed="rId15"/>
                <a:stretch>
                  <a:fillRect l="-5036" b="-3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CAF6E638-D25A-47E0-80AC-590C2C475C9E}"/>
                  </a:ext>
                </a:extLst>
              </p:cNvPr>
              <p:cNvSpPr txBox="1"/>
              <p:nvPr/>
            </p:nvSpPr>
            <p:spPr>
              <a:xfrm>
                <a:off x="6436375" y="5415530"/>
                <a:ext cx="2467485" cy="5185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93 </m:t>
                      </m:r>
                      <m:r>
                        <a:rPr lang="en-US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CAF6E638-D25A-47E0-80AC-590C2C475C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6375" y="5415530"/>
                <a:ext cx="2467485" cy="51854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5" name="Title 1">
            <a:extLst>
              <a:ext uri="{FF2B5EF4-FFF2-40B4-BE49-F238E27FC236}">
                <a16:creationId xmlns:a16="http://schemas.microsoft.com/office/drawing/2014/main" id="{7DE04298-C12A-48C2-B66F-DA69BFD04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3" y="365220"/>
            <a:ext cx="11034195" cy="1325563"/>
          </a:xfrm>
        </p:spPr>
        <p:txBody>
          <a:bodyPr/>
          <a:lstStyle/>
          <a:p>
            <a:r>
              <a:rPr lang="en-US" dirty="0"/>
              <a:t>Dually Biased Common Emitter Amplifier Circuit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CE5A91C2-549A-4D56-AC3A-9432B836C048}"/>
                  </a:ext>
                </a:extLst>
              </p:cNvPr>
              <p:cNvSpPr txBox="1"/>
              <p:nvPr/>
            </p:nvSpPr>
            <p:spPr>
              <a:xfrm>
                <a:off x="8445325" y="4180167"/>
                <a:ext cx="274768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9.3 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mA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1 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CE5A91C2-549A-4D56-AC3A-9432B836C0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5325" y="4180167"/>
                <a:ext cx="2747684" cy="276999"/>
              </a:xfrm>
              <a:prstGeom prst="rect">
                <a:avLst/>
              </a:prstGeom>
              <a:blipFill>
                <a:blip r:embed="rId17"/>
                <a:stretch>
                  <a:fillRect l="-1774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0C123FEC-3C12-4655-A506-C4D01D895643}"/>
                  </a:ext>
                </a:extLst>
              </p:cNvPr>
              <p:cNvSpPr txBox="1"/>
              <p:nvPr/>
            </p:nvSpPr>
            <p:spPr>
              <a:xfrm>
                <a:off x="11101782" y="4180166"/>
                <a:ext cx="1031907" cy="28619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−0.7 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0C123FEC-3C12-4655-A506-C4D01D8956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1782" y="4180166"/>
                <a:ext cx="1031907" cy="286197"/>
              </a:xfrm>
              <a:prstGeom prst="rect">
                <a:avLst/>
              </a:prstGeom>
              <a:blipFill>
                <a:blip r:embed="rId18"/>
                <a:stretch>
                  <a:fillRect l="-4734" b="-42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4663B46B-02CF-4037-96D9-D33848384AE5}"/>
              </a:ext>
            </a:extLst>
          </p:cNvPr>
          <p:cNvSpPr txBox="1">
            <a:spLocks/>
          </p:cNvSpPr>
          <p:nvPr/>
        </p:nvSpPr>
        <p:spPr>
          <a:xfrm>
            <a:off x="4454600" y="3467594"/>
            <a:ext cx="3963550" cy="44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emitter voltage?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CF23C7B-6EEA-464F-8D17-ADE4E8A1ABF6}"/>
              </a:ext>
            </a:extLst>
          </p:cNvPr>
          <p:cNvCxnSpPr/>
          <p:nvPr/>
        </p:nvCxnSpPr>
        <p:spPr>
          <a:xfrm>
            <a:off x="996265" y="4293983"/>
            <a:ext cx="0" cy="84057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4041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96" grpId="0"/>
      <p:bldP spid="97" grpId="0"/>
      <p:bldP spid="98" grpId="0"/>
      <p:bldP spid="93" grpId="0"/>
      <p:bldP spid="107" grpId="0"/>
      <p:bldP spid="108" grpId="0"/>
      <p:bldP spid="69" grpId="0"/>
      <p:bldP spid="70" grpId="0"/>
      <p:bldP spid="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8991"/>
            <a:ext cx="10515600" cy="7836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Find the values of the DC currents and voltages of the circuit if v</a:t>
            </a:r>
            <a:r>
              <a:rPr lang="en-US" baseline="-25000" dirty="0"/>
              <a:t>in</a:t>
            </a:r>
            <a:r>
              <a:rPr lang="en-US" dirty="0"/>
              <a:t> = 0.  The transistor has </a:t>
            </a:r>
            <a:r>
              <a:rPr lang="el-GR" dirty="0"/>
              <a:t>β</a:t>
            </a:r>
            <a:r>
              <a:rPr lang="en-US" dirty="0"/>
              <a:t> = 99.</a:t>
            </a:r>
          </a:p>
        </p:txBody>
      </p:sp>
      <p:sp>
        <p:nvSpPr>
          <p:cNvPr id="97" name="Content Placeholder 2">
            <a:extLst>
              <a:ext uri="{FF2B5EF4-FFF2-40B4-BE49-F238E27FC236}">
                <a16:creationId xmlns:a16="http://schemas.microsoft.com/office/drawing/2014/main" id="{B288F838-F9B5-4BEB-AAD0-41884EFEBF6E}"/>
              </a:ext>
            </a:extLst>
          </p:cNvPr>
          <p:cNvSpPr txBox="1">
            <a:spLocks/>
          </p:cNvSpPr>
          <p:nvPr/>
        </p:nvSpPr>
        <p:spPr>
          <a:xfrm>
            <a:off x="4580600" y="2324313"/>
            <a:ext cx="4547201" cy="44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collector current?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BEC981B-4E2E-42AC-B973-CDDA267621A9}"/>
              </a:ext>
            </a:extLst>
          </p:cNvPr>
          <p:cNvGrpSpPr/>
          <p:nvPr/>
        </p:nvGrpSpPr>
        <p:grpSpPr>
          <a:xfrm>
            <a:off x="267920" y="2407548"/>
            <a:ext cx="3788669" cy="3591507"/>
            <a:chOff x="255220" y="2744093"/>
            <a:chExt cx="3788669" cy="3591507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7EEF5A9-B13E-427F-98AA-C73313300ED6}"/>
                </a:ext>
              </a:extLst>
            </p:cNvPr>
            <p:cNvGrpSpPr/>
            <p:nvPr/>
          </p:nvGrpSpPr>
          <p:grpSpPr>
            <a:xfrm>
              <a:off x="255220" y="2744093"/>
              <a:ext cx="3788669" cy="3591507"/>
              <a:chOff x="3194299" y="2553893"/>
              <a:chExt cx="3788669" cy="3591507"/>
            </a:xfrm>
          </p:grpSpPr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B6EC8711-B3C5-48A0-AE95-D2C11E8D46A1}"/>
                  </a:ext>
                </a:extLst>
              </p:cNvPr>
              <p:cNvGrpSpPr/>
              <p:nvPr/>
            </p:nvGrpSpPr>
            <p:grpSpPr>
              <a:xfrm>
                <a:off x="5283995" y="3131294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B698F0B2-9AD2-46A3-87D3-7283ACF4511C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8A4A04E1-4457-4CC2-8046-F3E8B370B5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F857E697-93BB-4568-B3E7-DECFE7AE2D4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D43EA4A0-D5A0-4D41-B56C-F98F8D605A79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0840DCFF-B140-4BB7-8185-7CE0A74939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4B08FBD4-B753-435C-9865-B2072C8472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FD680264-579F-4AFA-8D27-F4D97F63BDD2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EA091034-A84F-4BAE-ABA8-DE1D033960B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18CC830C-9927-4CCD-A509-0D7DC68614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A68A7AFD-32CA-4FB3-99F5-ABF4BFDD25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7A968A10-339E-4412-A313-E8AACADC8A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36002" y="2969092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28521335-D02D-47DA-B556-6271C161BBD4}"/>
                  </a:ext>
                </a:extLst>
              </p:cNvPr>
              <p:cNvCxnSpPr/>
              <p:nvPr/>
            </p:nvCxnSpPr>
            <p:spPr>
              <a:xfrm flipV="1">
                <a:off x="5459118" y="3901992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/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/>
                  <p:nvPr/>
                </p:nvSpPr>
                <p:spPr>
                  <a:xfrm>
                    <a:off x="5575087" y="3250390"/>
                    <a:ext cx="877163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0.5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75087" y="3250390"/>
                    <a:ext cx="877163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/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b="-1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517D5D16-7DB6-4762-9AEB-33C664B67E94}"/>
                  </a:ext>
                </a:extLst>
              </p:cNvPr>
              <p:cNvCxnSpPr/>
              <p:nvPr/>
            </p:nvCxnSpPr>
            <p:spPr>
              <a:xfrm>
                <a:off x="3922047" y="5161949"/>
                <a:ext cx="0" cy="2727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92411F75-780B-4FF4-8F5B-D1057DF7009D}"/>
                  </a:ext>
                </a:extLst>
              </p:cNvPr>
              <p:cNvGrpSpPr/>
              <p:nvPr/>
            </p:nvGrpSpPr>
            <p:grpSpPr>
              <a:xfrm rot="5400000" flipH="1">
                <a:off x="4104778" y="3582569"/>
                <a:ext cx="1145196" cy="1554811"/>
                <a:chOff x="8980594" y="3428997"/>
                <a:chExt cx="1145196" cy="1554811"/>
              </a:xfrm>
            </p:grpSpPr>
            <p:cxnSp>
              <p:nvCxnSpPr>
                <p:cNvPr id="5" name="Straight Connector 4">
                  <a:extLst>
                    <a:ext uri="{FF2B5EF4-FFF2-40B4-BE49-F238E27FC236}">
                      <a16:creationId xmlns:a16="http://schemas.microsoft.com/office/drawing/2014/main" id="{89B70155-E860-4D0C-877F-12C7C1D62D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110261" y="3299332"/>
                  <a:ext cx="2392" cy="2617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id="{B5E8588B-25D4-42C2-A371-FFD474860E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19823" y="3323032"/>
                  <a:ext cx="1" cy="21193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80878921-5277-4FC5-8234-DB0B6F526346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Arrow Connector 7">
                  <a:extLst>
                    <a:ext uri="{FF2B5EF4-FFF2-40B4-BE49-F238E27FC236}">
                      <a16:creationId xmlns:a16="http://schemas.microsoft.com/office/drawing/2014/main" id="{F5755409-D6F5-4821-A344-CFA0D2A381AA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25465C7-BDF3-4ECB-8841-6C099691FF10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5C216F7A-E136-4D2A-BB07-2786DD4417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038780" y="4420725"/>
                  <a:ext cx="112616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B60B7F4F-EBF8-45A1-BC71-E0D2663CBE03}"/>
                  </a:ext>
                </a:extLst>
              </p:cNvPr>
              <p:cNvGrpSpPr/>
              <p:nvPr/>
            </p:nvGrpSpPr>
            <p:grpSpPr>
              <a:xfrm>
                <a:off x="3755816" y="5439433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77" name="Group 176">
                  <a:extLst>
                    <a:ext uri="{FF2B5EF4-FFF2-40B4-BE49-F238E27FC236}">
                      <a16:creationId xmlns:a16="http://schemas.microsoft.com/office/drawing/2014/main" id="{0B57E73C-B863-4BA1-8FAE-C0E61645FDA4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FD69425D-A377-4993-82D5-77F1B8DEBC26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Straight Connector 181">
                    <a:extLst>
                      <a:ext uri="{FF2B5EF4-FFF2-40B4-BE49-F238E27FC236}">
                        <a16:creationId xmlns:a16="http://schemas.microsoft.com/office/drawing/2014/main" id="{72B07FDF-C993-4987-A434-02E81A910B2C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9" name="Straight Connector 178">
                  <a:extLst>
                    <a:ext uri="{FF2B5EF4-FFF2-40B4-BE49-F238E27FC236}">
                      <a16:creationId xmlns:a16="http://schemas.microsoft.com/office/drawing/2014/main" id="{055EC15E-D382-4CB1-A6A0-972251381CD6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6" name="Oval 185">
                <a:extLst>
                  <a:ext uri="{FF2B5EF4-FFF2-40B4-BE49-F238E27FC236}">
                    <a16:creationId xmlns:a16="http://schemas.microsoft.com/office/drawing/2014/main" id="{CDC59343-9C03-440C-9C57-08CEEDADFEAD}"/>
                  </a:ext>
                </a:extLst>
              </p:cNvPr>
              <p:cNvSpPr/>
              <p:nvPr/>
            </p:nvSpPr>
            <p:spPr>
              <a:xfrm>
                <a:off x="3733351" y="4783733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B5C00CB7-836B-4B9C-A8B7-073D1A5E8A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99381" y="4313939"/>
                <a:ext cx="6832" cy="4798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/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/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51C656D4-5E15-4821-A0AC-E80CCD7BBE4C}"/>
                  </a:ext>
                </a:extLst>
              </p:cNvPr>
              <p:cNvGrpSpPr/>
              <p:nvPr/>
            </p:nvGrpSpPr>
            <p:grpSpPr>
              <a:xfrm>
                <a:off x="5291106" y="4926591"/>
                <a:ext cx="298207" cy="655225"/>
                <a:chOff x="4147623" y="3609324"/>
                <a:chExt cx="297702" cy="790900"/>
              </a:xfrm>
            </p:grpSpPr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8FD3A6B3-5585-4AA4-BF0B-465258FFCDC2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3F895DEA-72DF-4130-8275-3EACCB6F2A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Straight Connector 129">
                    <a:extLst>
                      <a:ext uri="{FF2B5EF4-FFF2-40B4-BE49-F238E27FC236}">
                        <a16:creationId xmlns:a16="http://schemas.microsoft.com/office/drawing/2014/main" id="{6D5347F0-6AD3-48B0-A0C2-BC06B84633B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9" name="Group 108">
                  <a:extLst>
                    <a:ext uri="{FF2B5EF4-FFF2-40B4-BE49-F238E27FC236}">
                      <a16:creationId xmlns:a16="http://schemas.microsoft.com/office/drawing/2014/main" id="{EF3B1AA7-71F8-4EB7-A254-2F372F12FCBE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C95E9E0E-39D6-40F3-9EB0-5CECF77EAA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31DD3E12-2D5F-4E00-956D-FEFEC4935B5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1" name="Group 110">
                  <a:extLst>
                    <a:ext uri="{FF2B5EF4-FFF2-40B4-BE49-F238E27FC236}">
                      <a16:creationId xmlns:a16="http://schemas.microsoft.com/office/drawing/2014/main" id="{090C7423-6453-4745-AD58-03BDC5B1D8E1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7F7BB193-12AB-469D-9677-C7320708456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3D4DE5CC-2735-4CBC-BFE9-39B04DBA16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3395EFCE-C23A-4ED8-B71F-AAED23C3FB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308632" y="3609324"/>
                  <a:ext cx="134708" cy="602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09C7CB5F-5645-49FF-87A1-875ADC4D722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452388" y="5581816"/>
                <a:ext cx="0" cy="1913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2" name="Rectangle 131">
                    <a:extLst>
                      <a:ext uri="{FF2B5EF4-FFF2-40B4-BE49-F238E27FC236}">
                        <a16:creationId xmlns:a16="http://schemas.microsoft.com/office/drawing/2014/main" id="{CA7AA1E2-E3FE-4C64-B510-639F669112F0}"/>
                      </a:ext>
                    </a:extLst>
                  </p:cNvPr>
                  <p:cNvSpPr/>
                  <p:nvPr/>
                </p:nvSpPr>
                <p:spPr>
                  <a:xfrm>
                    <a:off x="5589313" y="5061067"/>
                    <a:ext cx="700833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2" name="Rectangle 131">
                    <a:extLst>
                      <a:ext uri="{FF2B5EF4-FFF2-40B4-BE49-F238E27FC236}">
                        <a16:creationId xmlns:a16="http://schemas.microsoft.com/office/drawing/2014/main" id="{CA7AA1E2-E3FE-4C64-B510-639F669112F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89313" y="5061067"/>
                    <a:ext cx="700833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A9CFF28E-C091-47AF-83E2-6DE317240147}"/>
                  </a:ext>
                </a:extLst>
              </p:cNvPr>
              <p:cNvSpPr/>
              <p:nvPr/>
            </p:nvSpPr>
            <p:spPr>
              <a:xfrm>
                <a:off x="4972037" y="2553893"/>
                <a:ext cx="6030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10 V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8" name="Rectangle 137">
                    <a:extLst>
                      <a:ext uri="{FF2B5EF4-FFF2-40B4-BE49-F238E27FC236}">
                        <a16:creationId xmlns:a16="http://schemas.microsoft.com/office/drawing/2014/main" id="{F73E2E6E-3328-49AD-9EA3-15EC11863744}"/>
                      </a:ext>
                    </a:extLst>
                  </p:cNvPr>
                  <p:cNvSpPr/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8" name="Rectangle 137">
                    <a:extLst>
                      <a:ext uri="{FF2B5EF4-FFF2-40B4-BE49-F238E27FC236}">
                        <a16:creationId xmlns:a16="http://schemas.microsoft.com/office/drawing/2014/main" id="{F73E2E6E-3328-49AD-9EA3-15EC1186374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41" name="Oval 140">
                <a:extLst>
                  <a:ext uri="{FF2B5EF4-FFF2-40B4-BE49-F238E27FC236}">
                    <a16:creationId xmlns:a16="http://schemas.microsoft.com/office/drawing/2014/main" id="{5460039B-C430-44A1-A3CD-54BAFF48BE7C}"/>
                  </a:ext>
                </a:extLst>
              </p:cNvPr>
              <p:cNvSpPr/>
              <p:nvPr/>
            </p:nvSpPr>
            <p:spPr>
              <a:xfrm>
                <a:off x="5442771" y="4724087"/>
                <a:ext cx="45720" cy="457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4" name="Rectangle 133">
                    <a:extLst>
                      <a:ext uri="{FF2B5EF4-FFF2-40B4-BE49-F238E27FC236}">
                        <a16:creationId xmlns:a16="http://schemas.microsoft.com/office/drawing/2014/main" id="{17AB7ACE-CBAE-426F-9F1A-48EC12C3CFF9}"/>
                      </a:ext>
                    </a:extLst>
                  </p:cNvPr>
                  <p:cNvSpPr/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b="0" i="1" baseline="-25000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oMath>
                      </m:oMathPara>
                    </a14:m>
                    <a:endParaRPr lang="en-US" baseline="-25000" dirty="0"/>
                  </a:p>
                </p:txBody>
              </p:sp>
            </mc:Choice>
            <mc:Fallback xmlns="">
              <p:sp>
                <p:nvSpPr>
                  <p:cNvPr id="134" name="Rectangle 133">
                    <a:extLst>
                      <a:ext uri="{FF2B5EF4-FFF2-40B4-BE49-F238E27FC236}">
                        <a16:creationId xmlns:a16="http://schemas.microsoft.com/office/drawing/2014/main" id="{17AB7ACE-CBAE-426F-9F1A-48EC12C3CFF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  <a:blipFill>
                    <a:blip r:embed="rId9"/>
                    <a:stretch>
                      <a:fillRect b="-169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5494D384-8AB2-4584-BE08-E3939EB5A438}"/>
                  </a:ext>
                </a:extLst>
              </p:cNvPr>
              <p:cNvCxnSpPr/>
              <p:nvPr/>
            </p:nvCxnSpPr>
            <p:spPr>
              <a:xfrm>
                <a:off x="4239693" y="4412514"/>
                <a:ext cx="44672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9B86D0C8-DF64-441C-8513-D61F2FDA3CB3}"/>
                  </a:ext>
                </a:extLst>
              </p:cNvPr>
              <p:cNvSpPr/>
              <p:nvPr/>
            </p:nvSpPr>
            <p:spPr>
              <a:xfrm>
                <a:off x="5186966" y="5776068"/>
                <a:ext cx="6735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-10 V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AFCC8768-6D78-43A5-ABF0-3D58B51204E1}"/>
                    </a:ext>
                  </a:extLst>
                </p:cNvPr>
                <p:cNvSpPr/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𝐸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AFCC8768-6D78-43A5-ABF0-3D58B51204E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0120A34D-AF17-43EB-B3B8-6B8735AF3AE5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09642" y="5418540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AAEA330F-6588-4DE1-8FCF-A83785161EFD}"/>
                    </a:ext>
                  </a:extLst>
                </p:cNvPr>
                <p:cNvSpPr/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AAEA330F-6588-4DE1-8FCF-A83785161EF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  <a:blipFill>
                  <a:blip r:embed="rId11"/>
                  <a:stretch>
                    <a:fillRect b="-169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3FA9E196-8C6E-4E27-9425-124CF5757977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11350" y="3632315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B349E4CC-0A6E-4888-BA75-3F6F9B4543DC}"/>
                  </a:ext>
                </a:extLst>
              </p:cNvPr>
              <p:cNvSpPr txBox="1"/>
              <p:nvPr/>
            </p:nvSpPr>
            <p:spPr>
              <a:xfrm>
                <a:off x="6654106" y="2887690"/>
                <a:ext cx="304872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sSub>
                      <m:sSub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99 ∗ </m:t>
                    </m:r>
                    <m:r>
                      <m:rPr>
                        <m:nor/>
                      </m:rPr>
                      <a:rPr 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93 </m:t>
                    </m:r>
                    <m:r>
                      <a:rPr 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m:rPr>
                        <m:nor/>
                      </m:rPr>
                      <a:rPr lang="en-US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A</m:t>
                    </m:r>
                  </m:oMath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B349E4CC-0A6E-4888-BA75-3F6F9B4543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4106" y="2887690"/>
                <a:ext cx="3048721" cy="276999"/>
              </a:xfrm>
              <a:prstGeom prst="rect">
                <a:avLst/>
              </a:prstGeom>
              <a:blipFill>
                <a:blip r:embed="rId12"/>
                <a:stretch>
                  <a:fillRect l="-2800" t="-4444" b="-3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CAF6E638-D25A-47E0-80AC-590C2C475C9E}"/>
                  </a:ext>
                </a:extLst>
              </p:cNvPr>
              <p:cNvSpPr txBox="1"/>
              <p:nvPr/>
            </p:nvSpPr>
            <p:spPr>
              <a:xfrm>
                <a:off x="6654106" y="3331325"/>
                <a:ext cx="246748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9</m:t>
                      </m:r>
                      <m:r>
                        <m:rPr>
                          <m:nor/>
                        </m:rP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.2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CAF6E638-D25A-47E0-80AC-590C2C475C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4106" y="3331325"/>
                <a:ext cx="2467485" cy="276999"/>
              </a:xfrm>
              <a:prstGeom prst="rect">
                <a:avLst/>
              </a:prstGeom>
              <a:blipFill>
                <a:blip r:embed="rId13"/>
                <a:stretch>
                  <a:fillRect l="-3465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Content Placeholder 2">
            <a:extLst>
              <a:ext uri="{FF2B5EF4-FFF2-40B4-BE49-F238E27FC236}">
                <a16:creationId xmlns:a16="http://schemas.microsoft.com/office/drawing/2014/main" id="{7842419B-8BF5-4D25-92FF-E898CB4A0FDF}"/>
              </a:ext>
            </a:extLst>
          </p:cNvPr>
          <p:cNvSpPr txBox="1">
            <a:spLocks/>
          </p:cNvSpPr>
          <p:nvPr/>
        </p:nvSpPr>
        <p:spPr>
          <a:xfrm>
            <a:off x="4580600" y="4034765"/>
            <a:ext cx="4547201" cy="44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output voltage?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377D47EB-06E8-4D62-BB4A-8F6F6B27B233}"/>
                  </a:ext>
                </a:extLst>
              </p:cNvPr>
              <p:cNvSpPr txBox="1"/>
              <p:nvPr/>
            </p:nvSpPr>
            <p:spPr>
              <a:xfrm>
                <a:off x="6608649" y="4650891"/>
                <a:ext cx="3711699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377D47EB-06E8-4D62-BB4A-8F6F6B27B2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8649" y="4650891"/>
                <a:ext cx="3711699" cy="276999"/>
              </a:xfrm>
              <a:prstGeom prst="rect">
                <a:avLst/>
              </a:prstGeom>
              <a:blipFill>
                <a:blip r:embed="rId14"/>
                <a:stretch>
                  <a:fillRect l="-2135" b="-1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AB997124-300A-4EB5-B6DB-D161729C5878}"/>
                  </a:ext>
                </a:extLst>
              </p:cNvPr>
              <p:cNvSpPr txBox="1"/>
              <p:nvPr/>
            </p:nvSpPr>
            <p:spPr>
              <a:xfrm>
                <a:off x="7110016" y="5071575"/>
                <a:ext cx="3711699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=10 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</m:t>
                      </m:r>
                      <m:r>
                        <m:rPr>
                          <m:nor/>
                        </m:rP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9.2 </m:t>
                      </m:r>
                      <m:r>
                        <m:rPr>
                          <m:nor/>
                        </m:rP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mA</m:t>
                      </m:r>
                      <m:r>
                        <m:rPr>
                          <m:nor/>
                        </m:rP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∗ 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0.5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AB997124-300A-4EB5-B6DB-D161729C58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0016" y="5071575"/>
                <a:ext cx="3711699" cy="276999"/>
              </a:xfrm>
              <a:prstGeom prst="rect">
                <a:avLst/>
              </a:prstGeom>
              <a:blipFill>
                <a:blip r:embed="rId15"/>
                <a:stretch>
                  <a:fillRect l="-1314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D2148061-5AA5-42D4-A379-51205BFBA725}"/>
                  </a:ext>
                </a:extLst>
              </p:cNvPr>
              <p:cNvSpPr txBox="1"/>
              <p:nvPr/>
            </p:nvSpPr>
            <p:spPr>
              <a:xfrm>
                <a:off x="6687143" y="5531152"/>
                <a:ext cx="3711699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5.4 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D2148061-5AA5-42D4-A379-51205BFBA7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7143" y="5531152"/>
                <a:ext cx="3711699" cy="276999"/>
              </a:xfrm>
              <a:prstGeom prst="rect">
                <a:avLst/>
              </a:prstGeom>
              <a:blipFill>
                <a:blip r:embed="rId16"/>
                <a:stretch>
                  <a:fillRect l="-2299" b="-15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Title 1">
            <a:extLst>
              <a:ext uri="{FF2B5EF4-FFF2-40B4-BE49-F238E27FC236}">
                <a16:creationId xmlns:a16="http://schemas.microsoft.com/office/drawing/2014/main" id="{369EC4EF-20C7-41E2-8491-884F874BF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3" y="365220"/>
            <a:ext cx="11034195" cy="1325563"/>
          </a:xfrm>
        </p:spPr>
        <p:txBody>
          <a:bodyPr/>
          <a:lstStyle/>
          <a:p>
            <a:r>
              <a:rPr lang="en-US" dirty="0"/>
              <a:t>Dually Biased Common Emitter Amplifier Circuit </a:t>
            </a:r>
          </a:p>
        </p:txBody>
      </p:sp>
    </p:spTree>
    <p:extLst>
      <p:ext uri="{BB962C8B-B14F-4D97-AF65-F5344CB8AC3E}">
        <p14:creationId xmlns:p14="http://schemas.microsoft.com/office/powerpoint/2010/main" val="557121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/>
      <p:bldP spid="107" grpId="0"/>
      <p:bldP spid="108" grpId="0"/>
      <p:bldP spid="69" grpId="0"/>
      <p:bldP spid="70" grpId="0"/>
      <p:bldP spid="71" grpId="0"/>
      <p:bldP spid="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F40FE-6A0C-420A-A141-691BEB65B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06806-4836-490F-9E2D-DC98970E7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037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7281"/>
            <a:ext cx="10515600" cy="7836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Find the values of the DC currents and voltages of the circuit if </a:t>
            </a:r>
            <a:r>
              <a:rPr lang="en-US" dirty="0">
                <a:solidFill>
                  <a:srgbClr val="7030A0"/>
                </a:solidFill>
              </a:rPr>
              <a:t>v</a:t>
            </a:r>
            <a:r>
              <a:rPr lang="en-US" baseline="-25000" dirty="0">
                <a:solidFill>
                  <a:srgbClr val="7030A0"/>
                </a:solidFill>
              </a:rPr>
              <a:t>in</a:t>
            </a:r>
            <a:r>
              <a:rPr lang="en-US" dirty="0">
                <a:solidFill>
                  <a:srgbClr val="7030A0"/>
                </a:solidFill>
              </a:rPr>
              <a:t> ≠ 0</a:t>
            </a:r>
            <a:r>
              <a:rPr lang="en-US" dirty="0"/>
              <a:t>.  </a:t>
            </a:r>
          </a:p>
        </p:txBody>
      </p:sp>
      <p:sp>
        <p:nvSpPr>
          <p:cNvPr id="95" name="Content Placeholder 2">
            <a:extLst>
              <a:ext uri="{FF2B5EF4-FFF2-40B4-BE49-F238E27FC236}">
                <a16:creationId xmlns:a16="http://schemas.microsoft.com/office/drawing/2014/main" id="{810858F5-6953-4956-A92E-70AB9B33B40F}"/>
              </a:ext>
            </a:extLst>
          </p:cNvPr>
          <p:cNvSpPr txBox="1">
            <a:spLocks/>
          </p:cNvSpPr>
          <p:nvPr/>
        </p:nvSpPr>
        <p:spPr>
          <a:xfrm>
            <a:off x="4555085" y="2289569"/>
            <a:ext cx="5144297" cy="44477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Apply KVL around the base-emitter loop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89E729B5-AFB4-4B9E-9DD3-A3BC969E10BF}"/>
                  </a:ext>
                </a:extLst>
              </p:cNvPr>
              <p:cNvSpPr txBox="1"/>
              <p:nvPr/>
            </p:nvSpPr>
            <p:spPr>
              <a:xfrm>
                <a:off x="6401698" y="2779343"/>
                <a:ext cx="417319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𝒊𝒏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𝒐</m:t>
                          </m:r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𝑫𝑫</m:t>
                          </m:r>
                        </m:sub>
                      </m:sSub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89E729B5-AFB4-4B9E-9DD3-A3BC969E10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1698" y="2779343"/>
                <a:ext cx="4173191" cy="276999"/>
              </a:xfrm>
              <a:prstGeom prst="rect">
                <a:avLst/>
              </a:prstGeom>
              <a:blipFill>
                <a:blip r:embed="rId2"/>
                <a:stretch>
                  <a:fillRect l="-1898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7" name="Content Placeholder 2">
            <a:extLst>
              <a:ext uri="{FF2B5EF4-FFF2-40B4-BE49-F238E27FC236}">
                <a16:creationId xmlns:a16="http://schemas.microsoft.com/office/drawing/2014/main" id="{B288F838-F9B5-4BEB-AAD0-41884EFEBF6E}"/>
              </a:ext>
            </a:extLst>
          </p:cNvPr>
          <p:cNvSpPr txBox="1">
            <a:spLocks/>
          </p:cNvSpPr>
          <p:nvPr/>
        </p:nvSpPr>
        <p:spPr>
          <a:xfrm>
            <a:off x="4555085" y="4466363"/>
            <a:ext cx="4547201" cy="44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base current?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CAECA171-444B-4E32-93CE-1E13FAEF4BDD}"/>
                  </a:ext>
                </a:extLst>
              </p:cNvPr>
              <p:cNvSpPr txBox="1"/>
              <p:nvPr/>
            </p:nvSpPr>
            <p:spPr>
              <a:xfrm>
                <a:off x="6401696" y="3914079"/>
                <a:ext cx="417319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𝒐𝒏</m:t>
                          </m:r>
                        </m:sub>
                      </m:sSub>
                      <m:sSub>
                        <m:sSubPr>
                          <m:ctrlPr>
                            <a:rPr lang="en-US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+ </m:t>
                          </m:r>
                          <m:r>
                            <a:rPr lang="en-US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𝒊𝒏</m:t>
                          </m:r>
                        </m:sub>
                      </m:sSub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CAECA171-444B-4E32-93CE-1E13FAEF4B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1696" y="3914079"/>
                <a:ext cx="4173191" cy="276999"/>
              </a:xfrm>
              <a:prstGeom prst="rect">
                <a:avLst/>
              </a:prstGeom>
              <a:blipFill>
                <a:blip r:embed="rId3"/>
                <a:stretch>
                  <a:fillRect l="-1898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7FDD3063-3A82-4474-8BB2-D9B665266D8F}"/>
                  </a:ext>
                </a:extLst>
              </p:cNvPr>
              <p:cNvSpPr txBox="1"/>
              <p:nvPr/>
            </p:nvSpPr>
            <p:spPr>
              <a:xfrm>
                <a:off x="6401697" y="3309183"/>
                <a:ext cx="5431259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𝑫𝑫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r>
                                <a:rPr lang="en-US" b="1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𝒊𝒏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𝒐𝒏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7FDD3063-3A82-4474-8BB2-D9B665266D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1697" y="3309183"/>
                <a:ext cx="5431259" cy="276999"/>
              </a:xfrm>
              <a:prstGeom prst="rect">
                <a:avLst/>
              </a:prstGeom>
              <a:blipFill>
                <a:blip r:embed="rId4"/>
                <a:stretch>
                  <a:fillRect l="-1459" b="-3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Group 13">
            <a:extLst>
              <a:ext uri="{FF2B5EF4-FFF2-40B4-BE49-F238E27FC236}">
                <a16:creationId xmlns:a16="http://schemas.microsoft.com/office/drawing/2014/main" id="{9BEC981B-4E2E-42AC-B973-CDDA267621A9}"/>
              </a:ext>
            </a:extLst>
          </p:cNvPr>
          <p:cNvGrpSpPr/>
          <p:nvPr/>
        </p:nvGrpSpPr>
        <p:grpSpPr>
          <a:xfrm>
            <a:off x="293320" y="2396443"/>
            <a:ext cx="3788669" cy="3591507"/>
            <a:chOff x="255220" y="2744093"/>
            <a:chExt cx="3788669" cy="3591507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7EEF5A9-B13E-427F-98AA-C73313300ED6}"/>
                </a:ext>
              </a:extLst>
            </p:cNvPr>
            <p:cNvGrpSpPr/>
            <p:nvPr/>
          </p:nvGrpSpPr>
          <p:grpSpPr>
            <a:xfrm>
              <a:off x="255220" y="2744093"/>
              <a:ext cx="3788669" cy="3591507"/>
              <a:chOff x="3194299" y="2553893"/>
              <a:chExt cx="3788669" cy="3591507"/>
            </a:xfrm>
          </p:grpSpPr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B6EC8711-B3C5-48A0-AE95-D2C11E8D46A1}"/>
                  </a:ext>
                </a:extLst>
              </p:cNvPr>
              <p:cNvGrpSpPr/>
              <p:nvPr/>
            </p:nvGrpSpPr>
            <p:grpSpPr>
              <a:xfrm>
                <a:off x="5283995" y="3131294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B698F0B2-9AD2-46A3-87D3-7283ACF4511C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8A4A04E1-4457-4CC2-8046-F3E8B370B5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F857E697-93BB-4568-B3E7-DECFE7AE2D4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D43EA4A0-D5A0-4D41-B56C-F98F8D605A79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0840DCFF-B140-4BB7-8185-7CE0A74939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4B08FBD4-B753-435C-9865-B2072C8472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FD680264-579F-4AFA-8D27-F4D97F63BDD2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EA091034-A84F-4BAE-ABA8-DE1D033960B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18CC830C-9927-4CCD-A509-0D7DC68614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A68A7AFD-32CA-4FB3-99F5-ABF4BFDD25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7A968A10-339E-4412-A313-E8AACADC8A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36002" y="2969092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28521335-D02D-47DA-B556-6271C161BBD4}"/>
                  </a:ext>
                </a:extLst>
              </p:cNvPr>
              <p:cNvCxnSpPr/>
              <p:nvPr/>
            </p:nvCxnSpPr>
            <p:spPr>
              <a:xfrm flipV="1">
                <a:off x="5459118" y="3901992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/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/>
                  <p:nvPr/>
                </p:nvSpPr>
                <p:spPr>
                  <a:xfrm>
                    <a:off x="5575087" y="3250390"/>
                    <a:ext cx="50456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75087" y="3250390"/>
                    <a:ext cx="504562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/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b="-1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517D5D16-7DB6-4762-9AEB-33C664B67E94}"/>
                  </a:ext>
                </a:extLst>
              </p:cNvPr>
              <p:cNvCxnSpPr/>
              <p:nvPr/>
            </p:nvCxnSpPr>
            <p:spPr>
              <a:xfrm>
                <a:off x="3922047" y="5161949"/>
                <a:ext cx="0" cy="2727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92411F75-780B-4FF4-8F5B-D1057DF7009D}"/>
                  </a:ext>
                </a:extLst>
              </p:cNvPr>
              <p:cNvGrpSpPr/>
              <p:nvPr/>
            </p:nvGrpSpPr>
            <p:grpSpPr>
              <a:xfrm rot="5400000" flipH="1">
                <a:off x="4104778" y="3582569"/>
                <a:ext cx="1145196" cy="1554811"/>
                <a:chOff x="8980594" y="3428997"/>
                <a:chExt cx="1145196" cy="1554811"/>
              </a:xfrm>
            </p:grpSpPr>
            <p:cxnSp>
              <p:nvCxnSpPr>
                <p:cNvPr id="5" name="Straight Connector 4">
                  <a:extLst>
                    <a:ext uri="{FF2B5EF4-FFF2-40B4-BE49-F238E27FC236}">
                      <a16:creationId xmlns:a16="http://schemas.microsoft.com/office/drawing/2014/main" id="{89B70155-E860-4D0C-877F-12C7C1D62D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110261" y="3299332"/>
                  <a:ext cx="2392" cy="2617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id="{B5E8588B-25D4-42C2-A371-FFD474860E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19823" y="3323032"/>
                  <a:ext cx="1" cy="21193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80878921-5277-4FC5-8234-DB0B6F526346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Arrow Connector 7">
                  <a:extLst>
                    <a:ext uri="{FF2B5EF4-FFF2-40B4-BE49-F238E27FC236}">
                      <a16:creationId xmlns:a16="http://schemas.microsoft.com/office/drawing/2014/main" id="{F5755409-D6F5-4821-A344-CFA0D2A381AA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25465C7-BDF3-4ECB-8841-6C099691FF10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5C216F7A-E136-4D2A-BB07-2786DD4417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038780" y="4420725"/>
                  <a:ext cx="112616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B60B7F4F-EBF8-45A1-BC71-E0D2663CBE03}"/>
                  </a:ext>
                </a:extLst>
              </p:cNvPr>
              <p:cNvGrpSpPr/>
              <p:nvPr/>
            </p:nvGrpSpPr>
            <p:grpSpPr>
              <a:xfrm>
                <a:off x="3755816" y="5439433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77" name="Group 176">
                  <a:extLst>
                    <a:ext uri="{FF2B5EF4-FFF2-40B4-BE49-F238E27FC236}">
                      <a16:creationId xmlns:a16="http://schemas.microsoft.com/office/drawing/2014/main" id="{0B57E73C-B863-4BA1-8FAE-C0E61645FDA4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FD69425D-A377-4993-82D5-77F1B8DEBC26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Straight Connector 181">
                    <a:extLst>
                      <a:ext uri="{FF2B5EF4-FFF2-40B4-BE49-F238E27FC236}">
                        <a16:creationId xmlns:a16="http://schemas.microsoft.com/office/drawing/2014/main" id="{72B07FDF-C993-4987-A434-02E81A910B2C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9" name="Straight Connector 178">
                  <a:extLst>
                    <a:ext uri="{FF2B5EF4-FFF2-40B4-BE49-F238E27FC236}">
                      <a16:creationId xmlns:a16="http://schemas.microsoft.com/office/drawing/2014/main" id="{055EC15E-D382-4CB1-A6A0-972251381CD6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6" name="Oval 185">
                <a:extLst>
                  <a:ext uri="{FF2B5EF4-FFF2-40B4-BE49-F238E27FC236}">
                    <a16:creationId xmlns:a16="http://schemas.microsoft.com/office/drawing/2014/main" id="{CDC59343-9C03-440C-9C57-08CEEDADFEAD}"/>
                  </a:ext>
                </a:extLst>
              </p:cNvPr>
              <p:cNvSpPr/>
              <p:nvPr/>
            </p:nvSpPr>
            <p:spPr>
              <a:xfrm>
                <a:off x="3733351" y="4783733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B5C00CB7-836B-4B9C-A8B7-073D1A5E8A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99381" y="4313939"/>
                <a:ext cx="6832" cy="4798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/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/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51C656D4-5E15-4821-A0AC-E80CCD7BBE4C}"/>
                  </a:ext>
                </a:extLst>
              </p:cNvPr>
              <p:cNvGrpSpPr/>
              <p:nvPr/>
            </p:nvGrpSpPr>
            <p:grpSpPr>
              <a:xfrm>
                <a:off x="5291106" y="4926591"/>
                <a:ext cx="298207" cy="655225"/>
                <a:chOff x="4147623" y="3609324"/>
                <a:chExt cx="297702" cy="790900"/>
              </a:xfrm>
            </p:grpSpPr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8FD3A6B3-5585-4AA4-BF0B-465258FFCDC2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3F895DEA-72DF-4130-8275-3EACCB6F2A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Straight Connector 129">
                    <a:extLst>
                      <a:ext uri="{FF2B5EF4-FFF2-40B4-BE49-F238E27FC236}">
                        <a16:creationId xmlns:a16="http://schemas.microsoft.com/office/drawing/2014/main" id="{6D5347F0-6AD3-48B0-A0C2-BC06B84633B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9" name="Group 108">
                  <a:extLst>
                    <a:ext uri="{FF2B5EF4-FFF2-40B4-BE49-F238E27FC236}">
                      <a16:creationId xmlns:a16="http://schemas.microsoft.com/office/drawing/2014/main" id="{EF3B1AA7-71F8-4EB7-A254-2F372F12FCBE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C95E9E0E-39D6-40F3-9EB0-5CECF77EAA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31DD3E12-2D5F-4E00-956D-FEFEC4935B5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1" name="Group 110">
                  <a:extLst>
                    <a:ext uri="{FF2B5EF4-FFF2-40B4-BE49-F238E27FC236}">
                      <a16:creationId xmlns:a16="http://schemas.microsoft.com/office/drawing/2014/main" id="{090C7423-6453-4745-AD58-03BDC5B1D8E1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7F7BB193-12AB-469D-9677-C7320708456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3D4DE5CC-2735-4CBC-BFE9-39B04DBA16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3395EFCE-C23A-4ED8-B71F-AAED23C3FB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308632" y="3609324"/>
                  <a:ext cx="134708" cy="602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09C7CB5F-5645-49FF-87A1-875ADC4D722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452388" y="5581816"/>
                <a:ext cx="0" cy="1913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2" name="Rectangle 131">
                    <a:extLst>
                      <a:ext uri="{FF2B5EF4-FFF2-40B4-BE49-F238E27FC236}">
                        <a16:creationId xmlns:a16="http://schemas.microsoft.com/office/drawing/2014/main" id="{CA7AA1E2-E3FE-4C64-B510-639F669112F0}"/>
                      </a:ext>
                    </a:extLst>
                  </p:cNvPr>
                  <p:cNvSpPr/>
                  <p:nvPr/>
                </p:nvSpPr>
                <p:spPr>
                  <a:xfrm>
                    <a:off x="5589313" y="5061067"/>
                    <a:ext cx="504561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2" name="Rectangle 131">
                    <a:extLst>
                      <a:ext uri="{FF2B5EF4-FFF2-40B4-BE49-F238E27FC236}">
                        <a16:creationId xmlns:a16="http://schemas.microsoft.com/office/drawing/2014/main" id="{CA7AA1E2-E3FE-4C64-B510-639F669112F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89313" y="5061067"/>
                    <a:ext cx="504561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6" name="Rectangle 135">
                    <a:extLst>
                      <a:ext uri="{FF2B5EF4-FFF2-40B4-BE49-F238E27FC236}">
                        <a16:creationId xmlns:a16="http://schemas.microsoft.com/office/drawing/2014/main" id="{A9CFF28E-C091-47AF-83E2-6DE317240147}"/>
                      </a:ext>
                    </a:extLst>
                  </p:cNvPr>
                  <p:cNvSpPr/>
                  <p:nvPr/>
                </p:nvSpPr>
                <p:spPr>
                  <a:xfrm>
                    <a:off x="4972037" y="2553893"/>
                    <a:ext cx="57329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6" name="Rectangle 135">
                    <a:extLst>
                      <a:ext uri="{FF2B5EF4-FFF2-40B4-BE49-F238E27FC236}">
                        <a16:creationId xmlns:a16="http://schemas.microsoft.com/office/drawing/2014/main" id="{A9CFF28E-C091-47AF-83E2-6DE31724014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972037" y="2553893"/>
                    <a:ext cx="573298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8" name="Rectangle 137">
                    <a:extLst>
                      <a:ext uri="{FF2B5EF4-FFF2-40B4-BE49-F238E27FC236}">
                        <a16:creationId xmlns:a16="http://schemas.microsoft.com/office/drawing/2014/main" id="{F73E2E6E-3328-49AD-9EA3-15EC11863744}"/>
                      </a:ext>
                    </a:extLst>
                  </p:cNvPr>
                  <p:cNvSpPr/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8" name="Rectangle 137">
                    <a:extLst>
                      <a:ext uri="{FF2B5EF4-FFF2-40B4-BE49-F238E27FC236}">
                        <a16:creationId xmlns:a16="http://schemas.microsoft.com/office/drawing/2014/main" id="{F73E2E6E-3328-49AD-9EA3-15EC1186374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41" name="Oval 140">
                <a:extLst>
                  <a:ext uri="{FF2B5EF4-FFF2-40B4-BE49-F238E27FC236}">
                    <a16:creationId xmlns:a16="http://schemas.microsoft.com/office/drawing/2014/main" id="{5460039B-C430-44A1-A3CD-54BAFF48BE7C}"/>
                  </a:ext>
                </a:extLst>
              </p:cNvPr>
              <p:cNvSpPr/>
              <p:nvPr/>
            </p:nvSpPr>
            <p:spPr>
              <a:xfrm>
                <a:off x="5442771" y="4724087"/>
                <a:ext cx="45720" cy="457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4" name="Rectangle 133">
                    <a:extLst>
                      <a:ext uri="{FF2B5EF4-FFF2-40B4-BE49-F238E27FC236}">
                        <a16:creationId xmlns:a16="http://schemas.microsoft.com/office/drawing/2014/main" id="{17AB7ACE-CBAE-426F-9F1A-48EC12C3CFF9}"/>
                      </a:ext>
                    </a:extLst>
                  </p:cNvPr>
                  <p:cNvSpPr/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b="0" i="1" baseline="-25000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oMath>
                      </m:oMathPara>
                    </a14:m>
                    <a:endParaRPr lang="en-US" baseline="-25000" dirty="0"/>
                  </a:p>
                </p:txBody>
              </p:sp>
            </mc:Choice>
            <mc:Fallback xmlns="">
              <p:sp>
                <p:nvSpPr>
                  <p:cNvPr id="134" name="Rectangle 133">
                    <a:extLst>
                      <a:ext uri="{FF2B5EF4-FFF2-40B4-BE49-F238E27FC236}">
                        <a16:creationId xmlns:a16="http://schemas.microsoft.com/office/drawing/2014/main" id="{17AB7ACE-CBAE-426F-9F1A-48EC12C3CFF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 b="-169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5494D384-8AB2-4584-BE08-E3939EB5A438}"/>
                  </a:ext>
                </a:extLst>
              </p:cNvPr>
              <p:cNvCxnSpPr/>
              <p:nvPr/>
            </p:nvCxnSpPr>
            <p:spPr>
              <a:xfrm>
                <a:off x="4239693" y="4412514"/>
                <a:ext cx="44672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2" name="Rectangle 91">
                    <a:extLst>
                      <a:ext uri="{FF2B5EF4-FFF2-40B4-BE49-F238E27FC236}">
                        <a16:creationId xmlns:a16="http://schemas.microsoft.com/office/drawing/2014/main" id="{9B86D0C8-DF64-441C-8513-D61F2FDA3CB3}"/>
                      </a:ext>
                    </a:extLst>
                  </p:cNvPr>
                  <p:cNvSpPr/>
                  <p:nvPr/>
                </p:nvSpPr>
                <p:spPr>
                  <a:xfrm>
                    <a:off x="5186966" y="5776068"/>
                    <a:ext cx="62292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𝐷𝐷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92" name="Rectangle 91">
                    <a:extLst>
                      <a:ext uri="{FF2B5EF4-FFF2-40B4-BE49-F238E27FC236}">
                        <a16:creationId xmlns:a16="http://schemas.microsoft.com/office/drawing/2014/main" id="{9B86D0C8-DF64-441C-8513-D61F2FDA3CB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86966" y="5776068"/>
                    <a:ext cx="622927" cy="369332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AFCC8768-6D78-43A5-ABF0-3D58B51204E1}"/>
                    </a:ext>
                  </a:extLst>
                </p:cNvPr>
                <p:cNvSpPr/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𝐸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AFCC8768-6D78-43A5-ABF0-3D58B51204E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  <a:blipFill>
                  <a:blip r:embed="rId15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0120A34D-AF17-43EB-B3B8-6B8735AF3AE5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09642" y="5418540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AAEA330F-6588-4DE1-8FCF-A83785161EFD}"/>
                    </a:ext>
                  </a:extLst>
                </p:cNvPr>
                <p:cNvSpPr/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AAEA330F-6588-4DE1-8FCF-A83785161EF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  <a:blipFill>
                  <a:blip r:embed="rId16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3FA9E196-8C6E-4E27-9425-124CF5757977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11350" y="3632315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B349E4CC-0A6E-4888-BA75-3F6F9B4543DC}"/>
                  </a:ext>
                </a:extLst>
              </p:cNvPr>
              <p:cNvSpPr txBox="1"/>
              <p:nvPr/>
            </p:nvSpPr>
            <p:spPr>
              <a:xfrm>
                <a:off x="6436375" y="4924473"/>
                <a:ext cx="1697290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B349E4CC-0A6E-4888-BA75-3F6F9B4543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6375" y="4924473"/>
                <a:ext cx="1697290" cy="276999"/>
              </a:xfrm>
              <a:prstGeom prst="rect">
                <a:avLst/>
              </a:prstGeom>
              <a:blipFill>
                <a:blip r:embed="rId17"/>
                <a:stretch>
                  <a:fillRect l="-5036" b="-3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CAF6E638-D25A-47E0-80AC-590C2C475C9E}"/>
                  </a:ext>
                </a:extLst>
              </p:cNvPr>
              <p:cNvSpPr txBox="1"/>
              <p:nvPr/>
            </p:nvSpPr>
            <p:spPr>
              <a:xfrm>
                <a:off x="6436375" y="5415530"/>
                <a:ext cx="4613915" cy="5841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den>
                      </m:f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𝑫𝑫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𝒐𝒏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+ </m:t>
                                  </m:r>
                                  <m:r>
                                    <a:rPr lang="en-US" b="1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𝒗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𝒊𝒏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CAF6E638-D25A-47E0-80AC-590C2C475C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6375" y="5415530"/>
                <a:ext cx="4613915" cy="58419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itle 1">
            <a:extLst>
              <a:ext uri="{FF2B5EF4-FFF2-40B4-BE49-F238E27FC236}">
                <a16:creationId xmlns:a16="http://schemas.microsoft.com/office/drawing/2014/main" id="{B9FFFCF2-A12C-4B40-A97E-B8E4DB209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3" y="365220"/>
            <a:ext cx="11034195" cy="1325563"/>
          </a:xfrm>
        </p:spPr>
        <p:txBody>
          <a:bodyPr/>
          <a:lstStyle/>
          <a:p>
            <a:r>
              <a:rPr lang="en-US" dirty="0"/>
              <a:t>Dually Biased Common Emitter Amplifier Circuit </a:t>
            </a:r>
          </a:p>
        </p:txBody>
      </p:sp>
    </p:spTree>
    <p:extLst>
      <p:ext uri="{BB962C8B-B14F-4D97-AF65-F5344CB8AC3E}">
        <p14:creationId xmlns:p14="http://schemas.microsoft.com/office/powerpoint/2010/main" val="3707802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96" grpId="0"/>
      <p:bldP spid="97" grpId="0"/>
      <p:bldP spid="98" grpId="0"/>
      <p:bldP spid="93" grpId="0"/>
      <p:bldP spid="107" grpId="0"/>
      <p:bldP spid="10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8991"/>
            <a:ext cx="10515600" cy="7836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Find the values of the DC currents and voltages of the circuit if v</a:t>
            </a:r>
            <a:r>
              <a:rPr lang="en-US" baseline="-25000" dirty="0"/>
              <a:t>in</a:t>
            </a:r>
            <a:r>
              <a:rPr lang="en-US" dirty="0"/>
              <a:t> </a:t>
            </a:r>
            <a:r>
              <a:rPr lang="en-US" dirty="0">
                <a:solidFill>
                  <a:srgbClr val="7030A0"/>
                </a:solidFill>
              </a:rPr>
              <a:t>≠</a:t>
            </a:r>
            <a:r>
              <a:rPr lang="en-US" dirty="0"/>
              <a:t> 0.  </a:t>
            </a:r>
          </a:p>
        </p:txBody>
      </p:sp>
      <p:sp>
        <p:nvSpPr>
          <p:cNvPr id="97" name="Content Placeholder 2">
            <a:extLst>
              <a:ext uri="{FF2B5EF4-FFF2-40B4-BE49-F238E27FC236}">
                <a16:creationId xmlns:a16="http://schemas.microsoft.com/office/drawing/2014/main" id="{B288F838-F9B5-4BEB-AAD0-41884EFEBF6E}"/>
              </a:ext>
            </a:extLst>
          </p:cNvPr>
          <p:cNvSpPr txBox="1">
            <a:spLocks/>
          </p:cNvSpPr>
          <p:nvPr/>
        </p:nvSpPr>
        <p:spPr>
          <a:xfrm>
            <a:off x="4580600" y="2324313"/>
            <a:ext cx="4547201" cy="44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collector current?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BEC981B-4E2E-42AC-B973-CDDA267621A9}"/>
              </a:ext>
            </a:extLst>
          </p:cNvPr>
          <p:cNvGrpSpPr/>
          <p:nvPr/>
        </p:nvGrpSpPr>
        <p:grpSpPr>
          <a:xfrm>
            <a:off x="267920" y="2407548"/>
            <a:ext cx="3788669" cy="3591507"/>
            <a:chOff x="255220" y="2744093"/>
            <a:chExt cx="3788669" cy="3591507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7EEF5A9-B13E-427F-98AA-C73313300ED6}"/>
                </a:ext>
              </a:extLst>
            </p:cNvPr>
            <p:cNvGrpSpPr/>
            <p:nvPr/>
          </p:nvGrpSpPr>
          <p:grpSpPr>
            <a:xfrm>
              <a:off x="255220" y="2744093"/>
              <a:ext cx="3788669" cy="3591507"/>
              <a:chOff x="3194299" y="2553893"/>
              <a:chExt cx="3788669" cy="3591507"/>
            </a:xfrm>
          </p:grpSpPr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B6EC8711-B3C5-48A0-AE95-D2C11E8D46A1}"/>
                  </a:ext>
                </a:extLst>
              </p:cNvPr>
              <p:cNvGrpSpPr/>
              <p:nvPr/>
            </p:nvGrpSpPr>
            <p:grpSpPr>
              <a:xfrm>
                <a:off x="5283995" y="3131294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B698F0B2-9AD2-46A3-87D3-7283ACF4511C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8A4A04E1-4457-4CC2-8046-F3E8B370B5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F857E697-93BB-4568-B3E7-DECFE7AE2D4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D43EA4A0-D5A0-4D41-B56C-F98F8D605A79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0840DCFF-B140-4BB7-8185-7CE0A74939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4B08FBD4-B753-435C-9865-B2072C8472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FD680264-579F-4AFA-8D27-F4D97F63BDD2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EA091034-A84F-4BAE-ABA8-DE1D033960B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18CC830C-9927-4CCD-A509-0D7DC68614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A68A7AFD-32CA-4FB3-99F5-ABF4BFDD25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7A968A10-339E-4412-A313-E8AACADC8A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36002" y="2969092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28521335-D02D-47DA-B556-6271C161BBD4}"/>
                  </a:ext>
                </a:extLst>
              </p:cNvPr>
              <p:cNvCxnSpPr/>
              <p:nvPr/>
            </p:nvCxnSpPr>
            <p:spPr>
              <a:xfrm flipV="1">
                <a:off x="5459118" y="3901992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/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/>
                  <p:nvPr/>
                </p:nvSpPr>
                <p:spPr>
                  <a:xfrm>
                    <a:off x="5575087" y="3250390"/>
                    <a:ext cx="50456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75087" y="3250390"/>
                    <a:ext cx="504562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/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b="-1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517D5D16-7DB6-4762-9AEB-33C664B67E94}"/>
                  </a:ext>
                </a:extLst>
              </p:cNvPr>
              <p:cNvCxnSpPr/>
              <p:nvPr/>
            </p:nvCxnSpPr>
            <p:spPr>
              <a:xfrm>
                <a:off x="3922047" y="5161949"/>
                <a:ext cx="0" cy="2727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92411F75-780B-4FF4-8F5B-D1057DF7009D}"/>
                  </a:ext>
                </a:extLst>
              </p:cNvPr>
              <p:cNvGrpSpPr/>
              <p:nvPr/>
            </p:nvGrpSpPr>
            <p:grpSpPr>
              <a:xfrm rot="5400000" flipH="1">
                <a:off x="4104778" y="3582569"/>
                <a:ext cx="1145196" cy="1554811"/>
                <a:chOff x="8980594" y="3428997"/>
                <a:chExt cx="1145196" cy="1554811"/>
              </a:xfrm>
            </p:grpSpPr>
            <p:cxnSp>
              <p:nvCxnSpPr>
                <p:cNvPr id="5" name="Straight Connector 4">
                  <a:extLst>
                    <a:ext uri="{FF2B5EF4-FFF2-40B4-BE49-F238E27FC236}">
                      <a16:creationId xmlns:a16="http://schemas.microsoft.com/office/drawing/2014/main" id="{89B70155-E860-4D0C-877F-12C7C1D62D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110261" y="3299332"/>
                  <a:ext cx="2392" cy="2617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id="{B5E8588B-25D4-42C2-A371-FFD474860E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19823" y="3323032"/>
                  <a:ext cx="1" cy="21193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80878921-5277-4FC5-8234-DB0B6F526346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Arrow Connector 7">
                  <a:extLst>
                    <a:ext uri="{FF2B5EF4-FFF2-40B4-BE49-F238E27FC236}">
                      <a16:creationId xmlns:a16="http://schemas.microsoft.com/office/drawing/2014/main" id="{F5755409-D6F5-4821-A344-CFA0D2A381AA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25465C7-BDF3-4ECB-8841-6C099691FF10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5C216F7A-E136-4D2A-BB07-2786DD4417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038780" y="4420725"/>
                  <a:ext cx="112616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B60B7F4F-EBF8-45A1-BC71-E0D2663CBE03}"/>
                  </a:ext>
                </a:extLst>
              </p:cNvPr>
              <p:cNvGrpSpPr/>
              <p:nvPr/>
            </p:nvGrpSpPr>
            <p:grpSpPr>
              <a:xfrm>
                <a:off x="3755816" y="5439433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77" name="Group 176">
                  <a:extLst>
                    <a:ext uri="{FF2B5EF4-FFF2-40B4-BE49-F238E27FC236}">
                      <a16:creationId xmlns:a16="http://schemas.microsoft.com/office/drawing/2014/main" id="{0B57E73C-B863-4BA1-8FAE-C0E61645FDA4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FD69425D-A377-4993-82D5-77F1B8DEBC26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Straight Connector 181">
                    <a:extLst>
                      <a:ext uri="{FF2B5EF4-FFF2-40B4-BE49-F238E27FC236}">
                        <a16:creationId xmlns:a16="http://schemas.microsoft.com/office/drawing/2014/main" id="{72B07FDF-C993-4987-A434-02E81A910B2C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9" name="Straight Connector 178">
                  <a:extLst>
                    <a:ext uri="{FF2B5EF4-FFF2-40B4-BE49-F238E27FC236}">
                      <a16:creationId xmlns:a16="http://schemas.microsoft.com/office/drawing/2014/main" id="{055EC15E-D382-4CB1-A6A0-972251381CD6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6" name="Oval 185">
                <a:extLst>
                  <a:ext uri="{FF2B5EF4-FFF2-40B4-BE49-F238E27FC236}">
                    <a16:creationId xmlns:a16="http://schemas.microsoft.com/office/drawing/2014/main" id="{CDC59343-9C03-440C-9C57-08CEEDADFEAD}"/>
                  </a:ext>
                </a:extLst>
              </p:cNvPr>
              <p:cNvSpPr/>
              <p:nvPr/>
            </p:nvSpPr>
            <p:spPr>
              <a:xfrm>
                <a:off x="3733351" y="4783733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B5C00CB7-836B-4B9C-A8B7-073D1A5E8A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99381" y="4313939"/>
                <a:ext cx="6832" cy="4798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/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/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51C656D4-5E15-4821-A0AC-E80CCD7BBE4C}"/>
                  </a:ext>
                </a:extLst>
              </p:cNvPr>
              <p:cNvGrpSpPr/>
              <p:nvPr/>
            </p:nvGrpSpPr>
            <p:grpSpPr>
              <a:xfrm>
                <a:off x="5291106" y="4926591"/>
                <a:ext cx="298207" cy="655225"/>
                <a:chOff x="4147623" y="3609324"/>
                <a:chExt cx="297702" cy="790900"/>
              </a:xfrm>
            </p:grpSpPr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8FD3A6B3-5585-4AA4-BF0B-465258FFCDC2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3F895DEA-72DF-4130-8275-3EACCB6F2A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Straight Connector 129">
                    <a:extLst>
                      <a:ext uri="{FF2B5EF4-FFF2-40B4-BE49-F238E27FC236}">
                        <a16:creationId xmlns:a16="http://schemas.microsoft.com/office/drawing/2014/main" id="{6D5347F0-6AD3-48B0-A0C2-BC06B84633B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9" name="Group 108">
                  <a:extLst>
                    <a:ext uri="{FF2B5EF4-FFF2-40B4-BE49-F238E27FC236}">
                      <a16:creationId xmlns:a16="http://schemas.microsoft.com/office/drawing/2014/main" id="{EF3B1AA7-71F8-4EB7-A254-2F372F12FCBE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C95E9E0E-39D6-40F3-9EB0-5CECF77EAA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31DD3E12-2D5F-4E00-956D-FEFEC4935B5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1" name="Group 110">
                  <a:extLst>
                    <a:ext uri="{FF2B5EF4-FFF2-40B4-BE49-F238E27FC236}">
                      <a16:creationId xmlns:a16="http://schemas.microsoft.com/office/drawing/2014/main" id="{090C7423-6453-4745-AD58-03BDC5B1D8E1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7F7BB193-12AB-469D-9677-C7320708456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3D4DE5CC-2735-4CBC-BFE9-39B04DBA16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3395EFCE-C23A-4ED8-B71F-AAED23C3FB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308632" y="3609324"/>
                  <a:ext cx="134708" cy="602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09C7CB5F-5645-49FF-87A1-875ADC4D722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452388" y="5581816"/>
                <a:ext cx="0" cy="1913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2" name="Rectangle 131">
                    <a:extLst>
                      <a:ext uri="{FF2B5EF4-FFF2-40B4-BE49-F238E27FC236}">
                        <a16:creationId xmlns:a16="http://schemas.microsoft.com/office/drawing/2014/main" id="{CA7AA1E2-E3FE-4C64-B510-639F669112F0}"/>
                      </a:ext>
                    </a:extLst>
                  </p:cNvPr>
                  <p:cNvSpPr/>
                  <p:nvPr/>
                </p:nvSpPr>
                <p:spPr>
                  <a:xfrm>
                    <a:off x="5589313" y="5061067"/>
                    <a:ext cx="504561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2" name="Rectangle 131">
                    <a:extLst>
                      <a:ext uri="{FF2B5EF4-FFF2-40B4-BE49-F238E27FC236}">
                        <a16:creationId xmlns:a16="http://schemas.microsoft.com/office/drawing/2014/main" id="{CA7AA1E2-E3FE-4C64-B510-639F669112F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89313" y="5061067"/>
                    <a:ext cx="504561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6" name="Rectangle 135">
                    <a:extLst>
                      <a:ext uri="{FF2B5EF4-FFF2-40B4-BE49-F238E27FC236}">
                        <a16:creationId xmlns:a16="http://schemas.microsoft.com/office/drawing/2014/main" id="{A9CFF28E-C091-47AF-83E2-6DE317240147}"/>
                      </a:ext>
                    </a:extLst>
                  </p:cNvPr>
                  <p:cNvSpPr/>
                  <p:nvPr/>
                </p:nvSpPr>
                <p:spPr>
                  <a:xfrm>
                    <a:off x="4972037" y="2553893"/>
                    <a:ext cx="57329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𝐶𝐶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6" name="Rectangle 135">
                    <a:extLst>
                      <a:ext uri="{FF2B5EF4-FFF2-40B4-BE49-F238E27FC236}">
                        <a16:creationId xmlns:a16="http://schemas.microsoft.com/office/drawing/2014/main" id="{A9CFF28E-C091-47AF-83E2-6DE31724014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972037" y="2553893"/>
                    <a:ext cx="573298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8" name="Rectangle 137">
                    <a:extLst>
                      <a:ext uri="{FF2B5EF4-FFF2-40B4-BE49-F238E27FC236}">
                        <a16:creationId xmlns:a16="http://schemas.microsoft.com/office/drawing/2014/main" id="{F73E2E6E-3328-49AD-9EA3-15EC11863744}"/>
                      </a:ext>
                    </a:extLst>
                  </p:cNvPr>
                  <p:cNvSpPr/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8" name="Rectangle 137">
                    <a:extLst>
                      <a:ext uri="{FF2B5EF4-FFF2-40B4-BE49-F238E27FC236}">
                        <a16:creationId xmlns:a16="http://schemas.microsoft.com/office/drawing/2014/main" id="{F73E2E6E-3328-49AD-9EA3-15EC1186374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41" name="Oval 140">
                <a:extLst>
                  <a:ext uri="{FF2B5EF4-FFF2-40B4-BE49-F238E27FC236}">
                    <a16:creationId xmlns:a16="http://schemas.microsoft.com/office/drawing/2014/main" id="{5460039B-C430-44A1-A3CD-54BAFF48BE7C}"/>
                  </a:ext>
                </a:extLst>
              </p:cNvPr>
              <p:cNvSpPr/>
              <p:nvPr/>
            </p:nvSpPr>
            <p:spPr>
              <a:xfrm>
                <a:off x="5442771" y="4724087"/>
                <a:ext cx="45720" cy="457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4" name="Rectangle 133">
                    <a:extLst>
                      <a:ext uri="{FF2B5EF4-FFF2-40B4-BE49-F238E27FC236}">
                        <a16:creationId xmlns:a16="http://schemas.microsoft.com/office/drawing/2014/main" id="{17AB7ACE-CBAE-426F-9F1A-48EC12C3CFF9}"/>
                      </a:ext>
                    </a:extLst>
                  </p:cNvPr>
                  <p:cNvSpPr/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b="0" i="1" baseline="-25000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oMath>
                      </m:oMathPara>
                    </a14:m>
                    <a:endParaRPr lang="en-US" baseline="-25000" dirty="0"/>
                  </a:p>
                </p:txBody>
              </p:sp>
            </mc:Choice>
            <mc:Fallback xmlns="">
              <p:sp>
                <p:nvSpPr>
                  <p:cNvPr id="134" name="Rectangle 133">
                    <a:extLst>
                      <a:ext uri="{FF2B5EF4-FFF2-40B4-BE49-F238E27FC236}">
                        <a16:creationId xmlns:a16="http://schemas.microsoft.com/office/drawing/2014/main" id="{17AB7ACE-CBAE-426F-9F1A-48EC12C3CFF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b="-169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5494D384-8AB2-4584-BE08-E3939EB5A438}"/>
                  </a:ext>
                </a:extLst>
              </p:cNvPr>
              <p:cNvCxnSpPr/>
              <p:nvPr/>
            </p:nvCxnSpPr>
            <p:spPr>
              <a:xfrm>
                <a:off x="4239693" y="4412514"/>
                <a:ext cx="44672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2" name="Rectangle 91">
                    <a:extLst>
                      <a:ext uri="{FF2B5EF4-FFF2-40B4-BE49-F238E27FC236}">
                        <a16:creationId xmlns:a16="http://schemas.microsoft.com/office/drawing/2014/main" id="{9B86D0C8-DF64-441C-8513-D61F2FDA3CB3}"/>
                      </a:ext>
                    </a:extLst>
                  </p:cNvPr>
                  <p:cNvSpPr/>
                  <p:nvPr/>
                </p:nvSpPr>
                <p:spPr>
                  <a:xfrm>
                    <a:off x="5186966" y="5776068"/>
                    <a:ext cx="60529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𝐷𝐷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92" name="Rectangle 91">
                    <a:extLst>
                      <a:ext uri="{FF2B5EF4-FFF2-40B4-BE49-F238E27FC236}">
                        <a16:creationId xmlns:a16="http://schemas.microsoft.com/office/drawing/2014/main" id="{9B86D0C8-DF64-441C-8513-D61F2FDA3CB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86966" y="5776068"/>
                    <a:ext cx="605294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AFCC8768-6D78-43A5-ABF0-3D58B51204E1}"/>
                    </a:ext>
                  </a:extLst>
                </p:cNvPr>
                <p:cNvSpPr/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𝐸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AFCC8768-6D78-43A5-ABF0-3D58B51204E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0120A34D-AF17-43EB-B3B8-6B8735AF3AE5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09642" y="5418540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AAEA330F-6588-4DE1-8FCF-A83785161EFD}"/>
                    </a:ext>
                  </a:extLst>
                </p:cNvPr>
                <p:cNvSpPr/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AAEA330F-6588-4DE1-8FCF-A83785161EF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  <a:blipFill>
                  <a:blip r:embed="rId13"/>
                  <a:stretch>
                    <a:fillRect b="-169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3FA9E196-8C6E-4E27-9425-124CF5757977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11350" y="3632315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B349E4CC-0A6E-4888-BA75-3F6F9B4543DC}"/>
                  </a:ext>
                </a:extLst>
              </p:cNvPr>
              <p:cNvSpPr txBox="1"/>
              <p:nvPr/>
            </p:nvSpPr>
            <p:spPr>
              <a:xfrm>
                <a:off x="6654106" y="2887689"/>
                <a:ext cx="4768927" cy="4961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sub>
                    </m:sSub>
                    <m:r>
                      <a:rPr lang="en-US" sz="2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sSub>
                      <m:sSubPr>
                        <m:ctrlPr>
                          <a:rPr lang="en-US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  <m:d>
                          <m:dPr>
                            <m:ctrlP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𝑫𝑫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𝑽</m:t>
                                    </m:r>
                                  </m:e>
                                  <m:sub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𝒐𝒏</m:t>
                                    </m:r>
                                  </m:sub>
                                </m:sSub>
                                <m:r>
                                  <a:rPr lang="en-US" sz="20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+ </m:t>
                                </m:r>
                                <m:r>
                                  <a:rPr lang="en-US" sz="20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𝒗</m:t>
                                </m:r>
                              </m:e>
                              <m:sub>
                                <m:r>
                                  <a:rPr lang="en-US" sz="2000" b="1" i="1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𝒊𝒏</m:t>
                                </m:r>
                              </m:sub>
                            </m:sSub>
                          </m:e>
                        </m:d>
                      </m:num>
                      <m:den>
                        <m:d>
                          <m:dPr>
                            <m:ctrlP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  <m: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sSub>
                          <m:sSubPr>
                            <m:ctrlP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den>
                    </m:f>
                  </m:oMath>
                </a14:m>
                <a:endParaRPr lang="en-US" sz="2000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B349E4CC-0A6E-4888-BA75-3F6F9B4543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4106" y="2887689"/>
                <a:ext cx="4768927" cy="49616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Content Placeholder 2">
            <a:extLst>
              <a:ext uri="{FF2B5EF4-FFF2-40B4-BE49-F238E27FC236}">
                <a16:creationId xmlns:a16="http://schemas.microsoft.com/office/drawing/2014/main" id="{7842419B-8BF5-4D25-92FF-E898CB4A0FDF}"/>
              </a:ext>
            </a:extLst>
          </p:cNvPr>
          <p:cNvSpPr txBox="1">
            <a:spLocks/>
          </p:cNvSpPr>
          <p:nvPr/>
        </p:nvSpPr>
        <p:spPr>
          <a:xfrm>
            <a:off x="4580600" y="3499975"/>
            <a:ext cx="4547201" cy="44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output voltage?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377D47EB-06E8-4D62-BB4A-8F6F6B27B233}"/>
                  </a:ext>
                </a:extLst>
              </p:cNvPr>
              <p:cNvSpPr txBox="1"/>
              <p:nvPr/>
            </p:nvSpPr>
            <p:spPr>
              <a:xfrm>
                <a:off x="6008914" y="4032909"/>
                <a:ext cx="3711699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𝑪𝑪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 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sz="2000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377D47EB-06E8-4D62-BB4A-8F6F6B27B2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8914" y="4032909"/>
                <a:ext cx="3711699" cy="307777"/>
              </a:xfrm>
              <a:prstGeom prst="rect">
                <a:avLst/>
              </a:prstGeom>
              <a:blipFill>
                <a:blip r:embed="rId15"/>
                <a:stretch>
                  <a:fillRect l="-2463" b="-2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AB997124-300A-4EB5-B6DB-D161729C5878}"/>
                  </a:ext>
                </a:extLst>
              </p:cNvPr>
              <p:cNvSpPr txBox="1"/>
              <p:nvPr/>
            </p:nvSpPr>
            <p:spPr>
              <a:xfrm>
                <a:off x="6556134" y="4557969"/>
                <a:ext cx="5472025" cy="6491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𝑪𝑪</m:t>
                          </m:r>
                        </m:sub>
                      </m:sSub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𝑫𝑫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𝒐𝒏</m:t>
                                      </m:r>
                                    </m:sub>
                                  </m:sSub>
                                  <m:r>
                                    <a:rPr lang="en-US" sz="2000" b="1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+ </m:t>
                                  </m:r>
                                  <m:r>
                                    <a:rPr lang="en-US" sz="2000" b="1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𝒗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𝒊𝒏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sz="2000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AB997124-300A-4EB5-B6DB-D161729C58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6134" y="4557969"/>
                <a:ext cx="5472025" cy="64915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D2148061-5AA5-42D4-A379-51205BFBA725}"/>
                  </a:ext>
                </a:extLst>
              </p:cNvPr>
              <p:cNvSpPr txBox="1"/>
              <p:nvPr/>
            </p:nvSpPr>
            <p:spPr>
              <a:xfrm>
                <a:off x="6089034" y="5435471"/>
                <a:ext cx="5377542" cy="6491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𝑪𝑪</m:t>
                          </m:r>
                        </m:sub>
                      </m:sSub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𝑫𝑫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𝒐𝒏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𝒗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𝒊𝒏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sz="2000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D2148061-5AA5-42D4-A379-51205BFBA7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9034" y="5435471"/>
                <a:ext cx="5377542" cy="64915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Title 1">
            <a:extLst>
              <a:ext uri="{FF2B5EF4-FFF2-40B4-BE49-F238E27FC236}">
                <a16:creationId xmlns:a16="http://schemas.microsoft.com/office/drawing/2014/main" id="{0BF0E44E-9058-4B1E-969F-9FE704971340}"/>
              </a:ext>
            </a:extLst>
          </p:cNvPr>
          <p:cNvSpPr txBox="1">
            <a:spLocks/>
          </p:cNvSpPr>
          <p:nvPr/>
        </p:nvSpPr>
        <p:spPr>
          <a:xfrm>
            <a:off x="755033" y="365220"/>
            <a:ext cx="1103419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Dually Biased Common Emitter Amplifier Circuit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086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/>
      <p:bldP spid="107" grpId="0"/>
      <p:bldP spid="69" grpId="0"/>
      <p:bldP spid="70" grpId="0"/>
      <p:bldP spid="71" grpId="0"/>
      <p:bldP spid="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3" y="365220"/>
            <a:ext cx="11034195" cy="1325563"/>
          </a:xfrm>
        </p:spPr>
        <p:txBody>
          <a:bodyPr/>
          <a:lstStyle/>
          <a:p>
            <a:r>
              <a:rPr lang="en-US" dirty="0"/>
              <a:t>Dually Biased Common Emitter Amplifier Circuit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8991"/>
            <a:ext cx="10515600" cy="7836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Find the values of the DC currents and voltages of the circuit if v</a:t>
            </a:r>
            <a:r>
              <a:rPr lang="en-US" baseline="-25000" dirty="0"/>
              <a:t>in</a:t>
            </a:r>
            <a:r>
              <a:rPr lang="en-US" dirty="0"/>
              <a:t> </a:t>
            </a:r>
            <a:r>
              <a:rPr lang="en-US" dirty="0">
                <a:solidFill>
                  <a:srgbClr val="7030A0"/>
                </a:solidFill>
              </a:rPr>
              <a:t>≠</a:t>
            </a:r>
            <a:r>
              <a:rPr lang="en-US" dirty="0"/>
              <a:t> 0.  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BEC981B-4E2E-42AC-B973-CDDA267621A9}"/>
              </a:ext>
            </a:extLst>
          </p:cNvPr>
          <p:cNvGrpSpPr/>
          <p:nvPr/>
        </p:nvGrpSpPr>
        <p:grpSpPr>
          <a:xfrm>
            <a:off x="267920" y="2407548"/>
            <a:ext cx="3788669" cy="3591507"/>
            <a:chOff x="255220" y="2744093"/>
            <a:chExt cx="3788669" cy="3591507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7EEF5A9-B13E-427F-98AA-C73313300ED6}"/>
                </a:ext>
              </a:extLst>
            </p:cNvPr>
            <p:cNvGrpSpPr/>
            <p:nvPr/>
          </p:nvGrpSpPr>
          <p:grpSpPr>
            <a:xfrm>
              <a:off x="255220" y="2744093"/>
              <a:ext cx="3788669" cy="3591507"/>
              <a:chOff x="3194299" y="2553893"/>
              <a:chExt cx="3788669" cy="3591507"/>
            </a:xfrm>
          </p:grpSpPr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B6EC8711-B3C5-48A0-AE95-D2C11E8D46A1}"/>
                  </a:ext>
                </a:extLst>
              </p:cNvPr>
              <p:cNvGrpSpPr/>
              <p:nvPr/>
            </p:nvGrpSpPr>
            <p:grpSpPr>
              <a:xfrm>
                <a:off x="5283995" y="3131294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B698F0B2-9AD2-46A3-87D3-7283ACF4511C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8A4A04E1-4457-4CC2-8046-F3E8B370B5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F857E697-93BB-4568-B3E7-DECFE7AE2D4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D43EA4A0-D5A0-4D41-B56C-F98F8D605A79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0840DCFF-B140-4BB7-8185-7CE0A74939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4B08FBD4-B753-435C-9865-B2072C8472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FD680264-579F-4AFA-8D27-F4D97F63BDD2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EA091034-A84F-4BAE-ABA8-DE1D033960B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18CC830C-9927-4CCD-A509-0D7DC68614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A68A7AFD-32CA-4FB3-99F5-ABF4BFDD25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7A968A10-339E-4412-A313-E8AACADC8A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36002" y="2969092"/>
                <a:ext cx="0" cy="1645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28521335-D02D-47DA-B556-6271C161BBD4}"/>
                  </a:ext>
                </a:extLst>
              </p:cNvPr>
              <p:cNvCxnSpPr/>
              <p:nvPr/>
            </p:nvCxnSpPr>
            <p:spPr>
              <a:xfrm flipV="1">
                <a:off x="5459118" y="3901992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/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35611" y="3645604"/>
                    <a:ext cx="647357" cy="369332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/>
                  <p:nvPr/>
                </p:nvSpPr>
                <p:spPr>
                  <a:xfrm>
                    <a:off x="5575087" y="3250390"/>
                    <a:ext cx="50456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75087" y="3250390"/>
                    <a:ext cx="504562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/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DA883D58-111C-4598-A228-DF754EF2CC4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94299" y="4826081"/>
                    <a:ext cx="531940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b="-1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517D5D16-7DB6-4762-9AEB-33C664B67E94}"/>
                  </a:ext>
                </a:extLst>
              </p:cNvPr>
              <p:cNvCxnSpPr/>
              <p:nvPr/>
            </p:nvCxnSpPr>
            <p:spPr>
              <a:xfrm>
                <a:off x="3922047" y="5161949"/>
                <a:ext cx="0" cy="27276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92411F75-780B-4FF4-8F5B-D1057DF7009D}"/>
                  </a:ext>
                </a:extLst>
              </p:cNvPr>
              <p:cNvGrpSpPr/>
              <p:nvPr/>
            </p:nvGrpSpPr>
            <p:grpSpPr>
              <a:xfrm rot="5400000" flipH="1">
                <a:off x="4104778" y="3582569"/>
                <a:ext cx="1145196" cy="1554811"/>
                <a:chOff x="8980594" y="3428997"/>
                <a:chExt cx="1145196" cy="1554811"/>
              </a:xfrm>
            </p:grpSpPr>
            <p:cxnSp>
              <p:nvCxnSpPr>
                <p:cNvPr id="5" name="Straight Connector 4">
                  <a:extLst>
                    <a:ext uri="{FF2B5EF4-FFF2-40B4-BE49-F238E27FC236}">
                      <a16:creationId xmlns:a16="http://schemas.microsoft.com/office/drawing/2014/main" id="{89B70155-E860-4D0C-877F-12C7C1D62D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110261" y="3299332"/>
                  <a:ext cx="2392" cy="2617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id="{B5E8588B-25D4-42C2-A371-FFD474860E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19823" y="3323032"/>
                  <a:ext cx="1" cy="21193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80878921-5277-4FC5-8234-DB0B6F526346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Arrow Connector 7">
                  <a:extLst>
                    <a:ext uri="{FF2B5EF4-FFF2-40B4-BE49-F238E27FC236}">
                      <a16:creationId xmlns:a16="http://schemas.microsoft.com/office/drawing/2014/main" id="{F5755409-D6F5-4821-A344-CFA0D2A381AA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25465C7-BDF3-4ECB-8841-6C099691FF10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5C216F7A-E136-4D2A-BB07-2786DD4417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038780" y="4420725"/>
                  <a:ext cx="112616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B60B7F4F-EBF8-45A1-BC71-E0D2663CBE03}"/>
                  </a:ext>
                </a:extLst>
              </p:cNvPr>
              <p:cNvGrpSpPr/>
              <p:nvPr/>
            </p:nvGrpSpPr>
            <p:grpSpPr>
              <a:xfrm>
                <a:off x="3755816" y="5439433"/>
                <a:ext cx="365760" cy="128268"/>
                <a:chOff x="1360627" y="3631962"/>
                <a:chExt cx="365760" cy="128268"/>
              </a:xfrm>
            </p:grpSpPr>
            <p:grpSp>
              <p:nvGrpSpPr>
                <p:cNvPr id="177" name="Group 176">
                  <a:extLst>
                    <a:ext uri="{FF2B5EF4-FFF2-40B4-BE49-F238E27FC236}">
                      <a16:creationId xmlns:a16="http://schemas.microsoft.com/office/drawing/2014/main" id="{0B57E73C-B863-4BA1-8FAE-C0E61645FDA4}"/>
                    </a:ext>
                  </a:extLst>
                </p:cNvPr>
                <p:cNvGrpSpPr/>
                <p:nvPr/>
              </p:nvGrpSpPr>
              <p:grpSpPr>
                <a:xfrm>
                  <a:off x="1360627" y="3631962"/>
                  <a:ext cx="365760" cy="71935"/>
                  <a:chOff x="1360627" y="3631962"/>
                  <a:chExt cx="365760" cy="71935"/>
                </a:xfrm>
              </p:grpSpPr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FD69425D-A377-4993-82D5-77F1B8DEBC26}"/>
                      </a:ext>
                    </a:extLst>
                  </p:cNvPr>
                  <p:cNvCxnSpPr/>
                  <p:nvPr/>
                </p:nvCxnSpPr>
                <p:spPr>
                  <a:xfrm>
                    <a:off x="1360627" y="3631962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Straight Connector 181">
                    <a:extLst>
                      <a:ext uri="{FF2B5EF4-FFF2-40B4-BE49-F238E27FC236}">
                        <a16:creationId xmlns:a16="http://schemas.microsoft.com/office/drawing/2014/main" id="{72B07FDF-C993-4987-A434-02E81A910B2C}"/>
                      </a:ext>
                    </a:extLst>
                  </p:cNvPr>
                  <p:cNvCxnSpPr/>
                  <p:nvPr/>
                </p:nvCxnSpPr>
                <p:spPr>
                  <a:xfrm>
                    <a:off x="1425247" y="3703897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9" name="Straight Connector 178">
                  <a:extLst>
                    <a:ext uri="{FF2B5EF4-FFF2-40B4-BE49-F238E27FC236}">
                      <a16:creationId xmlns:a16="http://schemas.microsoft.com/office/drawing/2014/main" id="{055EC15E-D382-4CB1-A6A0-972251381CD6}"/>
                    </a:ext>
                  </a:extLst>
                </p:cNvPr>
                <p:cNvCxnSpPr/>
                <p:nvPr/>
              </p:nvCxnSpPr>
              <p:spPr>
                <a:xfrm>
                  <a:off x="1478661" y="3760230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6" name="Oval 185">
                <a:extLst>
                  <a:ext uri="{FF2B5EF4-FFF2-40B4-BE49-F238E27FC236}">
                    <a16:creationId xmlns:a16="http://schemas.microsoft.com/office/drawing/2014/main" id="{CDC59343-9C03-440C-9C57-08CEEDADFEAD}"/>
                  </a:ext>
                </a:extLst>
              </p:cNvPr>
              <p:cNvSpPr/>
              <p:nvPr/>
            </p:nvSpPr>
            <p:spPr>
              <a:xfrm>
                <a:off x="3733351" y="4783733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B5C00CB7-836B-4B9C-A8B7-073D1A5E8A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99381" y="4313939"/>
                <a:ext cx="6832" cy="4798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/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19EE5356-F6F0-491D-85ED-FCE76BF5D3A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0886" y="4724087"/>
                    <a:ext cx="410690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/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92" name="Rectangle 191">
                    <a:extLst>
                      <a:ext uri="{FF2B5EF4-FFF2-40B4-BE49-F238E27FC236}">
                        <a16:creationId xmlns:a16="http://schemas.microsoft.com/office/drawing/2014/main" id="{0D1DA864-DAD3-4F68-8506-46676A66B4A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17998" y="4855998"/>
                    <a:ext cx="410690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51C656D4-5E15-4821-A0AC-E80CCD7BBE4C}"/>
                  </a:ext>
                </a:extLst>
              </p:cNvPr>
              <p:cNvGrpSpPr/>
              <p:nvPr/>
            </p:nvGrpSpPr>
            <p:grpSpPr>
              <a:xfrm>
                <a:off x="5291106" y="4926591"/>
                <a:ext cx="298207" cy="655225"/>
                <a:chOff x="4147623" y="3609324"/>
                <a:chExt cx="297702" cy="790900"/>
              </a:xfrm>
            </p:grpSpPr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8FD3A6B3-5585-4AA4-BF0B-465258FFCDC2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3F895DEA-72DF-4130-8275-3EACCB6F2AE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Straight Connector 129">
                    <a:extLst>
                      <a:ext uri="{FF2B5EF4-FFF2-40B4-BE49-F238E27FC236}">
                        <a16:creationId xmlns:a16="http://schemas.microsoft.com/office/drawing/2014/main" id="{6D5347F0-6AD3-48B0-A0C2-BC06B84633B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9" name="Group 108">
                  <a:extLst>
                    <a:ext uri="{FF2B5EF4-FFF2-40B4-BE49-F238E27FC236}">
                      <a16:creationId xmlns:a16="http://schemas.microsoft.com/office/drawing/2014/main" id="{EF3B1AA7-71F8-4EB7-A254-2F372F12FCBE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C95E9E0E-39D6-40F3-9EB0-5CECF77EAA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Straight Connector 126">
                    <a:extLst>
                      <a:ext uri="{FF2B5EF4-FFF2-40B4-BE49-F238E27FC236}">
                        <a16:creationId xmlns:a16="http://schemas.microsoft.com/office/drawing/2014/main" id="{31DD3E12-2D5F-4E00-956D-FEFEC4935B5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1" name="Group 110">
                  <a:extLst>
                    <a:ext uri="{FF2B5EF4-FFF2-40B4-BE49-F238E27FC236}">
                      <a16:creationId xmlns:a16="http://schemas.microsoft.com/office/drawing/2014/main" id="{090C7423-6453-4745-AD58-03BDC5B1D8E1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7F7BB193-12AB-469D-9677-C7320708456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3D4DE5CC-2735-4CBC-BFE9-39B04DBA16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3395EFCE-C23A-4ED8-B71F-AAED23C3FB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308632" y="3609324"/>
                  <a:ext cx="134708" cy="6028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09C7CB5F-5645-49FF-87A1-875ADC4D722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452388" y="5581816"/>
                <a:ext cx="0" cy="1913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2" name="Rectangle 131">
                    <a:extLst>
                      <a:ext uri="{FF2B5EF4-FFF2-40B4-BE49-F238E27FC236}">
                        <a16:creationId xmlns:a16="http://schemas.microsoft.com/office/drawing/2014/main" id="{CA7AA1E2-E3FE-4C64-B510-639F669112F0}"/>
                      </a:ext>
                    </a:extLst>
                  </p:cNvPr>
                  <p:cNvSpPr/>
                  <p:nvPr/>
                </p:nvSpPr>
                <p:spPr>
                  <a:xfrm>
                    <a:off x="5589313" y="5061067"/>
                    <a:ext cx="504561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2" name="Rectangle 131">
                    <a:extLst>
                      <a:ext uri="{FF2B5EF4-FFF2-40B4-BE49-F238E27FC236}">
                        <a16:creationId xmlns:a16="http://schemas.microsoft.com/office/drawing/2014/main" id="{CA7AA1E2-E3FE-4C64-B510-639F669112F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89313" y="5061067"/>
                    <a:ext cx="504561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6" name="Rectangle 135">
                    <a:extLst>
                      <a:ext uri="{FF2B5EF4-FFF2-40B4-BE49-F238E27FC236}">
                        <a16:creationId xmlns:a16="http://schemas.microsoft.com/office/drawing/2014/main" id="{A9CFF28E-C091-47AF-83E2-6DE317240147}"/>
                      </a:ext>
                    </a:extLst>
                  </p:cNvPr>
                  <p:cNvSpPr/>
                  <p:nvPr/>
                </p:nvSpPr>
                <p:spPr>
                  <a:xfrm>
                    <a:off x="4972037" y="2553893"/>
                    <a:ext cx="57329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𝐶𝐶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6" name="Rectangle 135">
                    <a:extLst>
                      <a:ext uri="{FF2B5EF4-FFF2-40B4-BE49-F238E27FC236}">
                        <a16:creationId xmlns:a16="http://schemas.microsoft.com/office/drawing/2014/main" id="{A9CFF28E-C091-47AF-83E2-6DE31724014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972037" y="2553893"/>
                    <a:ext cx="573298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8" name="Rectangle 137">
                    <a:extLst>
                      <a:ext uri="{FF2B5EF4-FFF2-40B4-BE49-F238E27FC236}">
                        <a16:creationId xmlns:a16="http://schemas.microsoft.com/office/drawing/2014/main" id="{F73E2E6E-3328-49AD-9EA3-15EC11863744}"/>
                      </a:ext>
                    </a:extLst>
                  </p:cNvPr>
                  <p:cNvSpPr/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38" name="Rectangle 137">
                    <a:extLst>
                      <a:ext uri="{FF2B5EF4-FFF2-40B4-BE49-F238E27FC236}">
                        <a16:creationId xmlns:a16="http://schemas.microsoft.com/office/drawing/2014/main" id="{F73E2E6E-3328-49AD-9EA3-15EC11863744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89283" y="4519648"/>
                    <a:ext cx="474682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41" name="Oval 140">
                <a:extLst>
                  <a:ext uri="{FF2B5EF4-FFF2-40B4-BE49-F238E27FC236}">
                    <a16:creationId xmlns:a16="http://schemas.microsoft.com/office/drawing/2014/main" id="{5460039B-C430-44A1-A3CD-54BAFF48BE7C}"/>
                  </a:ext>
                </a:extLst>
              </p:cNvPr>
              <p:cNvSpPr/>
              <p:nvPr/>
            </p:nvSpPr>
            <p:spPr>
              <a:xfrm>
                <a:off x="5442771" y="4724087"/>
                <a:ext cx="45720" cy="457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4" name="Rectangle 133">
                    <a:extLst>
                      <a:ext uri="{FF2B5EF4-FFF2-40B4-BE49-F238E27FC236}">
                        <a16:creationId xmlns:a16="http://schemas.microsoft.com/office/drawing/2014/main" id="{17AB7ACE-CBAE-426F-9F1A-48EC12C3CFF9}"/>
                      </a:ext>
                    </a:extLst>
                  </p:cNvPr>
                  <p:cNvSpPr/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b="0" i="1" baseline="-25000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oMath>
                      </m:oMathPara>
                    </a14:m>
                    <a:endParaRPr lang="en-US" baseline="-25000" dirty="0"/>
                  </a:p>
                </p:txBody>
              </p:sp>
            </mc:Choice>
            <mc:Fallback xmlns="">
              <p:sp>
                <p:nvSpPr>
                  <p:cNvPr id="134" name="Rectangle 133">
                    <a:extLst>
                      <a:ext uri="{FF2B5EF4-FFF2-40B4-BE49-F238E27FC236}">
                        <a16:creationId xmlns:a16="http://schemas.microsoft.com/office/drawing/2014/main" id="{17AB7ACE-CBAE-426F-9F1A-48EC12C3CFF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96664" y="4423728"/>
                    <a:ext cx="415305" cy="362984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b="-169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5494D384-8AB2-4584-BE08-E3939EB5A438}"/>
                  </a:ext>
                </a:extLst>
              </p:cNvPr>
              <p:cNvCxnSpPr/>
              <p:nvPr/>
            </p:nvCxnSpPr>
            <p:spPr>
              <a:xfrm>
                <a:off x="4239693" y="4412514"/>
                <a:ext cx="44672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2" name="Rectangle 91">
                    <a:extLst>
                      <a:ext uri="{FF2B5EF4-FFF2-40B4-BE49-F238E27FC236}">
                        <a16:creationId xmlns:a16="http://schemas.microsoft.com/office/drawing/2014/main" id="{9B86D0C8-DF64-441C-8513-D61F2FDA3CB3}"/>
                      </a:ext>
                    </a:extLst>
                  </p:cNvPr>
                  <p:cNvSpPr/>
                  <p:nvPr/>
                </p:nvSpPr>
                <p:spPr>
                  <a:xfrm>
                    <a:off x="5186966" y="5776068"/>
                    <a:ext cx="60529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𝐷𝐷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92" name="Rectangle 91">
                    <a:extLst>
                      <a:ext uri="{FF2B5EF4-FFF2-40B4-BE49-F238E27FC236}">
                        <a16:creationId xmlns:a16="http://schemas.microsoft.com/office/drawing/2014/main" id="{9B86D0C8-DF64-441C-8513-D61F2FDA3CB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86966" y="5776068"/>
                    <a:ext cx="605294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AFCC8768-6D78-43A5-ABF0-3D58B51204E1}"/>
                    </a:ext>
                  </a:extLst>
                </p:cNvPr>
                <p:cNvSpPr/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𝐸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AFCC8768-6D78-43A5-ABF0-3D58B51204E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79405" y="5200947"/>
                  <a:ext cx="415305" cy="362984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0120A34D-AF17-43EB-B3B8-6B8735AF3AE5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09642" y="5418540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AAEA330F-6588-4DE1-8FCF-A83785161EFD}"/>
                    </a:ext>
                  </a:extLst>
                </p:cNvPr>
                <p:cNvSpPr/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AAEA330F-6588-4DE1-8FCF-A83785161EF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81113" y="3414722"/>
                  <a:ext cx="415305" cy="362984"/>
                </a:xfrm>
                <a:prstGeom prst="rect">
                  <a:avLst/>
                </a:prstGeom>
                <a:blipFill>
                  <a:blip r:embed="rId13"/>
                  <a:stretch>
                    <a:fillRect b="-169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3FA9E196-8C6E-4E27-9425-124CF5757977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11350" y="3632315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D2148061-5AA5-42D4-A379-51205BFBA725}"/>
                  </a:ext>
                </a:extLst>
              </p:cNvPr>
              <p:cNvSpPr txBox="1"/>
              <p:nvPr/>
            </p:nvSpPr>
            <p:spPr>
              <a:xfrm>
                <a:off x="4946034" y="2347223"/>
                <a:ext cx="5377542" cy="6491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𝑪𝑪</m:t>
                          </m:r>
                        </m:sub>
                      </m:sSub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𝑫𝑫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𝒐𝒏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b="1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𝒗</m:t>
                                  </m:r>
                                </m:e>
                                <m:sub>
                                  <m:r>
                                    <a:rPr lang="en-US" sz="2000" b="1" i="1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𝒊𝒏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sz="2000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D2148061-5AA5-42D4-A379-51205BFBA7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6034" y="2347223"/>
                <a:ext cx="5377542" cy="64915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Content Placeholder 2">
            <a:extLst>
              <a:ext uri="{FF2B5EF4-FFF2-40B4-BE49-F238E27FC236}">
                <a16:creationId xmlns:a16="http://schemas.microsoft.com/office/drawing/2014/main" id="{6CAA9EAF-4492-4C81-B277-DB1C3E4BB343}"/>
              </a:ext>
            </a:extLst>
          </p:cNvPr>
          <p:cNvSpPr txBox="1">
            <a:spLocks/>
          </p:cNvSpPr>
          <p:nvPr/>
        </p:nvSpPr>
        <p:spPr>
          <a:xfrm>
            <a:off x="4946034" y="4767153"/>
            <a:ext cx="4547201" cy="44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DC inputs can be amplified</a:t>
            </a:r>
          </a:p>
        </p:txBody>
      </p:sp>
      <p:sp>
        <p:nvSpPr>
          <p:cNvPr id="76" name="Content Placeholder 2">
            <a:extLst>
              <a:ext uri="{FF2B5EF4-FFF2-40B4-BE49-F238E27FC236}">
                <a16:creationId xmlns:a16="http://schemas.microsoft.com/office/drawing/2014/main" id="{CE8D2433-2988-497E-85E2-DC2571B08231}"/>
              </a:ext>
            </a:extLst>
          </p:cNvPr>
          <p:cNvSpPr txBox="1">
            <a:spLocks/>
          </p:cNvSpPr>
          <p:nvPr/>
        </p:nvSpPr>
        <p:spPr>
          <a:xfrm>
            <a:off x="3689157" y="5517846"/>
            <a:ext cx="8502843" cy="500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The output is almost completely independent of the amplifier gain</a:t>
            </a:r>
          </a:p>
        </p:txBody>
      </p:sp>
      <p:sp>
        <p:nvSpPr>
          <p:cNvPr id="65" name="Content Placeholder 2">
            <a:extLst>
              <a:ext uri="{FF2B5EF4-FFF2-40B4-BE49-F238E27FC236}">
                <a16:creationId xmlns:a16="http://schemas.microsoft.com/office/drawing/2014/main" id="{A806527B-7B31-4C9A-A6A4-FFB784BEC76E}"/>
              </a:ext>
            </a:extLst>
          </p:cNvPr>
          <p:cNvSpPr txBox="1">
            <a:spLocks/>
          </p:cNvSpPr>
          <p:nvPr/>
        </p:nvSpPr>
        <p:spPr>
          <a:xfrm>
            <a:off x="5030716" y="3429000"/>
            <a:ext cx="4547201" cy="44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We don’t need a blocking capacitor</a:t>
            </a:r>
          </a:p>
        </p:txBody>
      </p:sp>
      <p:sp>
        <p:nvSpPr>
          <p:cNvPr id="66" name="Content Placeholder 2">
            <a:extLst>
              <a:ext uri="{FF2B5EF4-FFF2-40B4-BE49-F238E27FC236}">
                <a16:creationId xmlns:a16="http://schemas.microsoft.com/office/drawing/2014/main" id="{46FE81E5-7B30-422F-9480-A60B2B8ECF90}"/>
              </a:ext>
            </a:extLst>
          </p:cNvPr>
          <p:cNvSpPr txBox="1">
            <a:spLocks/>
          </p:cNvSpPr>
          <p:nvPr/>
        </p:nvSpPr>
        <p:spPr>
          <a:xfrm>
            <a:off x="4946034" y="4023054"/>
            <a:ext cx="6584704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Low frequency inputs can be amplified</a:t>
            </a:r>
          </a:p>
        </p:txBody>
      </p:sp>
    </p:spTree>
    <p:extLst>
      <p:ext uri="{BB962C8B-B14F-4D97-AF65-F5344CB8AC3E}">
        <p14:creationId xmlns:p14="http://schemas.microsoft.com/office/powerpoint/2010/main" val="1206016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76" grpId="0"/>
      <p:bldP spid="65" grpId="0"/>
      <p:bldP spid="6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30232</TotalTime>
  <Words>1136</Words>
  <Application>Microsoft Office PowerPoint</Application>
  <PresentationFormat>Widescreen</PresentationFormat>
  <Paragraphs>355</Paragraphs>
  <Slides>19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Analog Electronics Technology</vt:lpstr>
      <vt:lpstr>What we will talk about today</vt:lpstr>
      <vt:lpstr>Dually Biased Common Emitter Amplifier Circuit </vt:lpstr>
      <vt:lpstr>Dually Biased Common Emitter Amplifier Circuit </vt:lpstr>
      <vt:lpstr>PowerPoint Presentation</vt:lpstr>
      <vt:lpstr>Dually Biased Common Emitter Amplifier Circuit </vt:lpstr>
      <vt:lpstr>PowerPoint Presentation</vt:lpstr>
      <vt:lpstr>Dually Biased Common Emitter Amplifier Circuit </vt:lpstr>
      <vt:lpstr>PowerPoint Presentation</vt:lpstr>
      <vt:lpstr>PowerPoint Presentation</vt:lpstr>
      <vt:lpstr>Current Sources</vt:lpstr>
      <vt:lpstr>Current Sources</vt:lpstr>
      <vt:lpstr>Current Mirrors</vt:lpstr>
      <vt:lpstr>Current Mirrors</vt:lpstr>
      <vt:lpstr>Current Mirrors</vt:lpstr>
      <vt:lpstr>Current Mirrors</vt:lpstr>
      <vt:lpstr>Current Mirrors</vt:lpstr>
      <vt:lpstr>What we talked about today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769</cp:revision>
  <dcterms:created xsi:type="dcterms:W3CDTF">2018-11-17T00:51:02Z</dcterms:created>
  <dcterms:modified xsi:type="dcterms:W3CDTF">2020-10-04T23:02:53Z</dcterms:modified>
</cp:coreProperties>
</file>