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06" r:id="rId3"/>
    <p:sldId id="387" r:id="rId4"/>
    <p:sldId id="489" r:id="rId5"/>
    <p:sldId id="490" r:id="rId6"/>
    <p:sldId id="491" r:id="rId7"/>
    <p:sldId id="493" r:id="rId8"/>
    <p:sldId id="495" r:id="rId9"/>
    <p:sldId id="496" r:id="rId10"/>
    <p:sldId id="424" r:id="rId11"/>
    <p:sldId id="499" r:id="rId12"/>
    <p:sldId id="500" r:id="rId13"/>
    <p:sldId id="497" r:id="rId14"/>
    <p:sldId id="498" r:id="rId15"/>
    <p:sldId id="512" r:id="rId16"/>
    <p:sldId id="494" r:id="rId17"/>
    <p:sldId id="492" r:id="rId18"/>
    <p:sldId id="473" r:id="rId19"/>
    <p:sldId id="474" r:id="rId20"/>
    <p:sldId id="404" r:id="rId21"/>
    <p:sldId id="478" r:id="rId22"/>
    <p:sldId id="460" r:id="rId23"/>
    <p:sldId id="477" r:id="rId24"/>
    <p:sldId id="423" r:id="rId25"/>
    <p:sldId id="480" r:id="rId26"/>
    <p:sldId id="481" r:id="rId27"/>
    <p:sldId id="482" r:id="rId28"/>
    <p:sldId id="507" r:id="rId29"/>
    <p:sldId id="509" r:id="rId30"/>
    <p:sldId id="510" r:id="rId31"/>
    <p:sldId id="511" r:id="rId32"/>
    <p:sldId id="508" r:id="rId33"/>
    <p:sldId id="479" r:id="rId34"/>
    <p:sldId id="458" r:id="rId35"/>
    <p:sldId id="475" r:id="rId36"/>
    <p:sldId id="462" r:id="rId3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75" d="100"/>
          <a:sy n="75" d="100"/>
        </p:scale>
        <p:origin x="61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09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17E-41C9-8AE2-5DCD6A815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3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1F-4FED-9D78-41CFACABE1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4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C49-4B88-8D9F-952586B77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4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5FA-4675-AEC5-5D8F51A37D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3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1F-4FED-9D78-41CFACABE1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4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C49-4B88-8D9F-952586B77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4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D77-49B9-A96D-8DCBC1B3E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3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9E8-4435-937C-B3F9C8D0DE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3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95A-424E-BDB9-2E9D1366C3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4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17E-41C9-8AE2-5DCD6A815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3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5FA-4675-AEC5-5D8F51A37D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  <c:max val="3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0.png"/><Relationship Id="rId13" Type="http://schemas.openxmlformats.org/officeDocument/2006/relationships/image" Target="../media/image18.png"/><Relationship Id="rId3" Type="http://schemas.openxmlformats.org/officeDocument/2006/relationships/image" Target="../media/image80.png"/><Relationship Id="rId7" Type="http://schemas.openxmlformats.org/officeDocument/2006/relationships/image" Target="../media/image123.png"/><Relationship Id="rId12" Type="http://schemas.openxmlformats.org/officeDocument/2006/relationships/image" Target="../media/image17.png"/><Relationship Id="rId2" Type="http://schemas.openxmlformats.org/officeDocument/2006/relationships/image" Target="../media/image70.png"/><Relationship Id="rId16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0.png"/><Relationship Id="rId11" Type="http://schemas.openxmlformats.org/officeDocument/2006/relationships/image" Target="../media/image16.png"/><Relationship Id="rId5" Type="http://schemas.openxmlformats.org/officeDocument/2006/relationships/image" Target="../media/image1010.png"/><Relationship Id="rId15" Type="http://schemas.openxmlformats.org/officeDocument/2006/relationships/chart" Target="../charts/chart6.xml"/><Relationship Id="rId10" Type="http://schemas.openxmlformats.org/officeDocument/2006/relationships/image" Target="../media/image15.png"/><Relationship Id="rId4" Type="http://schemas.openxmlformats.org/officeDocument/2006/relationships/image" Target="../media/image910.png"/><Relationship Id="rId9" Type="http://schemas.openxmlformats.org/officeDocument/2006/relationships/image" Target="../media/image14.png"/><Relationship Id="rId1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chart" Target="../charts/chart9.xml"/><Relationship Id="rId3" Type="http://schemas.openxmlformats.org/officeDocument/2006/relationships/image" Target="../media/image93.png"/><Relationship Id="rId7" Type="http://schemas.openxmlformats.org/officeDocument/2006/relationships/image" Target="../media/image91.png"/><Relationship Id="rId12" Type="http://schemas.openxmlformats.org/officeDocument/2006/relationships/chart" Target="../charts/chart8.xml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11" Type="http://schemas.openxmlformats.org/officeDocument/2006/relationships/image" Target="../media/image88.png"/><Relationship Id="rId5" Type="http://schemas.openxmlformats.org/officeDocument/2006/relationships/image" Target="../media/image89.png"/><Relationship Id="rId15" Type="http://schemas.openxmlformats.org/officeDocument/2006/relationships/chart" Target="../charts/chart11.xml"/><Relationship Id="rId10" Type="http://schemas.openxmlformats.org/officeDocument/2006/relationships/image" Target="../media/image87.png"/><Relationship Id="rId4" Type="http://schemas.openxmlformats.org/officeDocument/2006/relationships/image" Target="../media/image94.png"/><Relationship Id="rId9" Type="http://schemas.openxmlformats.org/officeDocument/2006/relationships/image" Target="../media/image86.png"/><Relationship Id="rId1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6.png"/><Relationship Id="rId3" Type="http://schemas.openxmlformats.org/officeDocument/2006/relationships/image" Target="../media/image93.png"/><Relationship Id="rId7" Type="http://schemas.openxmlformats.org/officeDocument/2006/relationships/image" Target="../media/image91.png"/><Relationship Id="rId12" Type="http://schemas.openxmlformats.org/officeDocument/2006/relationships/image" Target="../media/image95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11" Type="http://schemas.openxmlformats.org/officeDocument/2006/relationships/image" Target="../media/image88.png"/><Relationship Id="rId5" Type="http://schemas.openxmlformats.org/officeDocument/2006/relationships/image" Target="../media/image89.png"/><Relationship Id="rId15" Type="http://schemas.openxmlformats.org/officeDocument/2006/relationships/image" Target="../media/image98.png"/><Relationship Id="rId10" Type="http://schemas.openxmlformats.org/officeDocument/2006/relationships/image" Target="../media/image87.png"/><Relationship Id="rId4" Type="http://schemas.openxmlformats.org/officeDocument/2006/relationships/image" Target="../media/image94.png"/><Relationship Id="rId9" Type="http://schemas.openxmlformats.org/officeDocument/2006/relationships/image" Target="../media/image86.png"/><Relationship Id="rId14" Type="http://schemas.openxmlformats.org/officeDocument/2006/relationships/image" Target="../media/image9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image" Target="../media/image93.png"/><Relationship Id="rId7" Type="http://schemas.openxmlformats.org/officeDocument/2006/relationships/image" Target="../media/image91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11" Type="http://schemas.openxmlformats.org/officeDocument/2006/relationships/image" Target="../media/image98.png"/><Relationship Id="rId5" Type="http://schemas.openxmlformats.org/officeDocument/2006/relationships/image" Target="../media/image89.png"/><Relationship Id="rId10" Type="http://schemas.openxmlformats.org/officeDocument/2006/relationships/image" Target="../media/image97.png"/><Relationship Id="rId4" Type="http://schemas.openxmlformats.org/officeDocument/2006/relationships/image" Target="../media/image94.png"/><Relationship Id="rId9" Type="http://schemas.openxmlformats.org/officeDocument/2006/relationships/image" Target="../media/image9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1.png"/><Relationship Id="rId13" Type="http://schemas.openxmlformats.org/officeDocument/2006/relationships/image" Target="../media/image1610.png"/><Relationship Id="rId3" Type="http://schemas.openxmlformats.org/officeDocument/2006/relationships/image" Target="../media/image99.png"/><Relationship Id="rId7" Type="http://schemas.openxmlformats.org/officeDocument/2006/relationships/image" Target="../media/image811.png"/><Relationship Id="rId12" Type="http://schemas.openxmlformats.org/officeDocument/2006/relationships/image" Target="../media/image101.png"/><Relationship Id="rId2" Type="http://schemas.openxmlformats.org/officeDocument/2006/relationships/image" Target="../media/image31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00.png"/><Relationship Id="rId5" Type="http://schemas.openxmlformats.org/officeDocument/2006/relationships/image" Target="../media/image612.png"/><Relationship Id="rId15" Type="http://schemas.openxmlformats.org/officeDocument/2006/relationships/image" Target="../media/image185.png"/><Relationship Id="rId10" Type="http://schemas.openxmlformats.org/officeDocument/2006/relationships/image" Target="../media/image1312.png"/><Relationship Id="rId4" Type="http://schemas.openxmlformats.org/officeDocument/2006/relationships/image" Target="../media/image510.png"/><Relationship Id="rId9" Type="http://schemas.openxmlformats.org/officeDocument/2006/relationships/image" Target="../media/image1211.png"/><Relationship Id="rId14" Type="http://schemas.openxmlformats.org/officeDocument/2006/relationships/image" Target="../media/image17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1.png"/><Relationship Id="rId13" Type="http://schemas.openxmlformats.org/officeDocument/2006/relationships/image" Target="../media/image1610.png"/><Relationship Id="rId3" Type="http://schemas.openxmlformats.org/officeDocument/2006/relationships/image" Target="../media/image99.png"/><Relationship Id="rId7" Type="http://schemas.openxmlformats.org/officeDocument/2006/relationships/image" Target="../media/image811.png"/><Relationship Id="rId12" Type="http://schemas.openxmlformats.org/officeDocument/2006/relationships/image" Target="../media/image101.png"/><Relationship Id="rId2" Type="http://schemas.openxmlformats.org/officeDocument/2006/relationships/image" Target="../media/image31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00.png"/><Relationship Id="rId5" Type="http://schemas.openxmlformats.org/officeDocument/2006/relationships/image" Target="../media/image612.png"/><Relationship Id="rId15" Type="http://schemas.openxmlformats.org/officeDocument/2006/relationships/image" Target="../media/image185.png"/><Relationship Id="rId10" Type="http://schemas.openxmlformats.org/officeDocument/2006/relationships/image" Target="../media/image1312.png"/><Relationship Id="rId4" Type="http://schemas.openxmlformats.org/officeDocument/2006/relationships/image" Target="../media/image510.png"/><Relationship Id="rId9" Type="http://schemas.openxmlformats.org/officeDocument/2006/relationships/image" Target="../media/image1211.png"/><Relationship Id="rId14" Type="http://schemas.openxmlformats.org/officeDocument/2006/relationships/image" Target="../media/image17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1.png"/><Relationship Id="rId3" Type="http://schemas.openxmlformats.org/officeDocument/2006/relationships/image" Target="../media/image134.png"/><Relationship Id="rId7" Type="http://schemas.openxmlformats.org/officeDocument/2006/relationships/image" Target="../media/image138.png"/><Relationship Id="rId16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7.png"/><Relationship Id="rId11" Type="http://schemas.openxmlformats.org/officeDocument/2006/relationships/image" Target="../media/image102.png"/><Relationship Id="rId5" Type="http://schemas.openxmlformats.org/officeDocument/2006/relationships/image" Target="../media/image136.png"/><Relationship Id="rId15" Type="http://schemas.openxmlformats.org/officeDocument/2006/relationships/image" Target="../media/image145.png"/><Relationship Id="rId10" Type="http://schemas.openxmlformats.org/officeDocument/2006/relationships/image" Target="../media/image140.png"/><Relationship Id="rId4" Type="http://schemas.openxmlformats.org/officeDocument/2006/relationships/image" Target="../media/image135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1.png"/><Relationship Id="rId18" Type="http://schemas.openxmlformats.org/officeDocument/2006/relationships/image" Target="../media/image102.png"/><Relationship Id="rId3" Type="http://schemas.openxmlformats.org/officeDocument/2006/relationships/image" Target="../media/image134.png"/><Relationship Id="rId17" Type="http://schemas.openxmlformats.org/officeDocument/2006/relationships/image" Target="../media/image930.png"/><Relationship Id="rId7" Type="http://schemas.openxmlformats.org/officeDocument/2006/relationships/image" Target="../media/image138.png"/><Relationship Id="rId16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7.png"/><Relationship Id="rId5" Type="http://schemas.openxmlformats.org/officeDocument/2006/relationships/image" Target="../media/image136.png"/><Relationship Id="rId15" Type="http://schemas.openxmlformats.org/officeDocument/2006/relationships/image" Target="../media/image145.png"/><Relationship Id="rId10" Type="http://schemas.openxmlformats.org/officeDocument/2006/relationships/image" Target="../media/image140.png"/><Relationship Id="rId4" Type="http://schemas.openxmlformats.org/officeDocument/2006/relationships/image" Target="../media/image135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1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950.png"/><Relationship Id="rId8" Type="http://schemas.openxmlformats.org/officeDocument/2006/relationships/image" Target="../media/image651.png"/><Relationship Id="rId3" Type="http://schemas.openxmlformats.org/officeDocument/2006/relationships/image" Target="../media/image134.png"/><Relationship Id="rId17" Type="http://schemas.openxmlformats.org/officeDocument/2006/relationships/image" Target="../media/image940.png"/><Relationship Id="rId7" Type="http://schemas.openxmlformats.org/officeDocument/2006/relationships/image" Target="../media/image138.png"/><Relationship Id="rId16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7.png"/><Relationship Id="rId5" Type="http://schemas.openxmlformats.org/officeDocument/2006/relationships/image" Target="../media/image136.png"/><Relationship Id="rId15" Type="http://schemas.openxmlformats.org/officeDocument/2006/relationships/image" Target="../media/image145.png"/><Relationship Id="rId10" Type="http://schemas.openxmlformats.org/officeDocument/2006/relationships/image" Target="../media/image140.png"/><Relationship Id="rId19" Type="http://schemas.openxmlformats.org/officeDocument/2006/relationships/image" Target="../media/image102.png"/><Relationship Id="rId4" Type="http://schemas.openxmlformats.org/officeDocument/2006/relationships/image" Target="../media/image135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11.png"/><Relationship Id="rId8" Type="http://schemas.openxmlformats.org/officeDocument/2006/relationships/image" Target="../media/image651.png"/><Relationship Id="rId3" Type="http://schemas.openxmlformats.org/officeDocument/2006/relationships/image" Target="../media/image134.png"/><Relationship Id="rId21" Type="http://schemas.openxmlformats.org/officeDocument/2006/relationships/image" Target="../media/image103.png"/><Relationship Id="rId17" Type="http://schemas.openxmlformats.org/officeDocument/2006/relationships/image" Target="../media/image110.png"/><Relationship Id="rId7" Type="http://schemas.openxmlformats.org/officeDocument/2006/relationships/image" Target="../media/image138.png"/><Relationship Id="rId20" Type="http://schemas.openxmlformats.org/officeDocument/2006/relationships/image" Target="../media/image113.png"/><Relationship Id="rId16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7.png"/><Relationship Id="rId5" Type="http://schemas.openxmlformats.org/officeDocument/2006/relationships/image" Target="../media/image136.png"/><Relationship Id="rId15" Type="http://schemas.openxmlformats.org/officeDocument/2006/relationships/image" Target="../media/image145.png"/><Relationship Id="rId19" Type="http://schemas.openxmlformats.org/officeDocument/2006/relationships/image" Target="../media/image112.png"/><Relationship Id="rId10" Type="http://schemas.openxmlformats.org/officeDocument/2006/relationships/image" Target="../media/image140.png"/><Relationship Id="rId4" Type="http://schemas.openxmlformats.org/officeDocument/2006/relationships/image" Target="../media/image135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13" Type="http://schemas.openxmlformats.org/officeDocument/2006/relationships/image" Target="../media/image128.png"/><Relationship Id="rId3" Type="http://schemas.openxmlformats.org/officeDocument/2006/relationships/image" Target="../media/image115.png"/><Relationship Id="rId7" Type="http://schemas.openxmlformats.org/officeDocument/2006/relationships/image" Target="../media/image119.png"/><Relationship Id="rId12" Type="http://schemas.openxmlformats.org/officeDocument/2006/relationships/image" Target="../media/image127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png"/><Relationship Id="rId11" Type="http://schemas.openxmlformats.org/officeDocument/2006/relationships/image" Target="../media/image126.png"/><Relationship Id="rId5" Type="http://schemas.openxmlformats.org/officeDocument/2006/relationships/image" Target="../media/image117.png"/><Relationship Id="rId10" Type="http://schemas.openxmlformats.org/officeDocument/2006/relationships/image" Target="../media/image122.png"/><Relationship Id="rId4" Type="http://schemas.openxmlformats.org/officeDocument/2006/relationships/image" Target="../media/image116.png"/><Relationship Id="rId9" Type="http://schemas.openxmlformats.org/officeDocument/2006/relationships/image" Target="../media/image121.png"/><Relationship Id="rId14" Type="http://schemas.openxmlformats.org/officeDocument/2006/relationships/image" Target="../media/image13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png"/><Relationship Id="rId13" Type="http://schemas.openxmlformats.org/officeDocument/2006/relationships/image" Target="../media/image156.png"/><Relationship Id="rId3" Type="http://schemas.openxmlformats.org/officeDocument/2006/relationships/image" Target="../media/image132.png"/><Relationship Id="rId7" Type="http://schemas.openxmlformats.org/officeDocument/2006/relationships/image" Target="../media/image150.png"/><Relationship Id="rId12" Type="http://schemas.openxmlformats.org/officeDocument/2006/relationships/image" Target="../media/image155.png"/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png"/><Relationship Id="rId11" Type="http://schemas.openxmlformats.org/officeDocument/2006/relationships/image" Target="../media/image154.png"/><Relationship Id="rId5" Type="http://schemas.openxmlformats.org/officeDocument/2006/relationships/image" Target="../media/image148.png"/><Relationship Id="rId10" Type="http://schemas.openxmlformats.org/officeDocument/2006/relationships/image" Target="../media/image153.png"/><Relationship Id="rId4" Type="http://schemas.openxmlformats.org/officeDocument/2006/relationships/image" Target="../media/image147.png"/><Relationship Id="rId9" Type="http://schemas.openxmlformats.org/officeDocument/2006/relationships/image" Target="../media/image152.png"/><Relationship Id="rId14" Type="http://schemas.openxmlformats.org/officeDocument/2006/relationships/image" Target="../media/image15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13" Type="http://schemas.openxmlformats.org/officeDocument/2006/relationships/image" Target="../media/image161.png"/><Relationship Id="rId3" Type="http://schemas.openxmlformats.org/officeDocument/2006/relationships/image" Target="../media/image115.png"/><Relationship Id="rId7" Type="http://schemas.openxmlformats.org/officeDocument/2006/relationships/image" Target="../media/image119.png"/><Relationship Id="rId12" Type="http://schemas.openxmlformats.org/officeDocument/2006/relationships/image" Target="../media/image104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png"/><Relationship Id="rId11" Type="http://schemas.openxmlformats.org/officeDocument/2006/relationships/image" Target="../media/image126.png"/><Relationship Id="rId5" Type="http://schemas.openxmlformats.org/officeDocument/2006/relationships/image" Target="../media/image117.png"/><Relationship Id="rId10" Type="http://schemas.openxmlformats.org/officeDocument/2006/relationships/image" Target="../media/image159.png"/><Relationship Id="rId4" Type="http://schemas.openxmlformats.org/officeDocument/2006/relationships/image" Target="../media/image158.png"/><Relationship Id="rId9" Type="http://schemas.openxmlformats.org/officeDocument/2006/relationships/image" Target="../media/image121.png"/><Relationship Id="rId14" Type="http://schemas.openxmlformats.org/officeDocument/2006/relationships/image" Target="../media/image105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png"/><Relationship Id="rId13" Type="http://schemas.openxmlformats.org/officeDocument/2006/relationships/image" Target="../media/image156.png"/><Relationship Id="rId3" Type="http://schemas.openxmlformats.org/officeDocument/2006/relationships/image" Target="../media/image163.png"/><Relationship Id="rId7" Type="http://schemas.openxmlformats.org/officeDocument/2006/relationships/image" Target="../media/image150.png"/><Relationship Id="rId12" Type="http://schemas.openxmlformats.org/officeDocument/2006/relationships/image" Target="../media/image155.png"/><Relationship Id="rId2" Type="http://schemas.openxmlformats.org/officeDocument/2006/relationships/image" Target="../media/image131.png"/><Relationship Id="rId16" Type="http://schemas.openxmlformats.org/officeDocument/2006/relationships/image" Target="../media/image1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png"/><Relationship Id="rId11" Type="http://schemas.openxmlformats.org/officeDocument/2006/relationships/image" Target="../media/image154.png"/><Relationship Id="rId5" Type="http://schemas.openxmlformats.org/officeDocument/2006/relationships/image" Target="../media/image148.png"/><Relationship Id="rId15" Type="http://schemas.openxmlformats.org/officeDocument/2006/relationships/image" Target="../media/image165.png"/><Relationship Id="rId10" Type="http://schemas.openxmlformats.org/officeDocument/2006/relationships/image" Target="../media/image164.png"/><Relationship Id="rId4" Type="http://schemas.openxmlformats.org/officeDocument/2006/relationships/image" Target="../media/image147.png"/><Relationship Id="rId9" Type="http://schemas.openxmlformats.org/officeDocument/2006/relationships/image" Target="../media/image152.png"/><Relationship Id="rId14" Type="http://schemas.openxmlformats.org/officeDocument/2006/relationships/image" Target="../media/image15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png"/><Relationship Id="rId13" Type="http://schemas.openxmlformats.org/officeDocument/2006/relationships/image" Target="../media/image156.png"/><Relationship Id="rId18" Type="http://schemas.openxmlformats.org/officeDocument/2006/relationships/image" Target="../media/image171.png"/><Relationship Id="rId3" Type="http://schemas.openxmlformats.org/officeDocument/2006/relationships/image" Target="../media/image163.png"/><Relationship Id="rId7" Type="http://schemas.openxmlformats.org/officeDocument/2006/relationships/image" Target="../media/image150.png"/><Relationship Id="rId12" Type="http://schemas.openxmlformats.org/officeDocument/2006/relationships/image" Target="../media/image155.png"/><Relationship Id="rId17" Type="http://schemas.openxmlformats.org/officeDocument/2006/relationships/image" Target="../media/image170.png"/><Relationship Id="rId2" Type="http://schemas.openxmlformats.org/officeDocument/2006/relationships/image" Target="../media/image131.png"/><Relationship Id="rId16" Type="http://schemas.openxmlformats.org/officeDocument/2006/relationships/image" Target="../media/image1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png"/><Relationship Id="rId11" Type="http://schemas.openxmlformats.org/officeDocument/2006/relationships/image" Target="../media/image154.png"/><Relationship Id="rId5" Type="http://schemas.openxmlformats.org/officeDocument/2006/relationships/image" Target="../media/image148.png"/><Relationship Id="rId15" Type="http://schemas.openxmlformats.org/officeDocument/2006/relationships/image" Target="../media/image168.png"/><Relationship Id="rId10" Type="http://schemas.openxmlformats.org/officeDocument/2006/relationships/image" Target="../media/image164.png"/><Relationship Id="rId4" Type="http://schemas.openxmlformats.org/officeDocument/2006/relationships/image" Target="../media/image147.png"/><Relationship Id="rId9" Type="http://schemas.openxmlformats.org/officeDocument/2006/relationships/image" Target="../media/image152.png"/><Relationship Id="rId14" Type="http://schemas.openxmlformats.org/officeDocument/2006/relationships/image" Target="../media/image16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107.png"/><Relationship Id="rId7" Type="http://schemas.openxmlformats.org/officeDocument/2006/relationships/image" Target="../media/image141.png"/><Relationship Id="rId12" Type="http://schemas.openxmlformats.org/officeDocument/2006/relationships/image" Target="../media/image162.png"/><Relationship Id="rId17" Type="http://schemas.openxmlformats.org/officeDocument/2006/relationships/image" Target="../media/image23.png"/><Relationship Id="rId2" Type="http://schemas.openxmlformats.org/officeDocument/2006/relationships/image" Target="../media/image106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image" Target="../media/image160.png"/><Relationship Id="rId5" Type="http://schemas.openxmlformats.org/officeDocument/2006/relationships/image" Target="../media/image109.png"/><Relationship Id="rId15" Type="http://schemas.openxmlformats.org/officeDocument/2006/relationships/image" Target="../media/image21.png"/><Relationship Id="rId10" Type="http://schemas.openxmlformats.org/officeDocument/2006/relationships/image" Target="../media/image143.png"/><Relationship Id="rId4" Type="http://schemas.openxmlformats.org/officeDocument/2006/relationships/image" Target="../media/image108.png"/><Relationship Id="rId9" Type="http://schemas.openxmlformats.org/officeDocument/2006/relationships/image" Target="../media/image56.png"/><Relationship Id="rId1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07.png"/><Relationship Id="rId7" Type="http://schemas.openxmlformats.org/officeDocument/2006/relationships/image" Target="../media/image141.png"/><Relationship Id="rId12" Type="http://schemas.openxmlformats.org/officeDocument/2006/relationships/image" Target="../media/image162.png"/><Relationship Id="rId17" Type="http://schemas.openxmlformats.org/officeDocument/2006/relationships/image" Target="../media/image29.png"/><Relationship Id="rId2" Type="http://schemas.openxmlformats.org/officeDocument/2006/relationships/image" Target="../media/image106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image" Target="../media/image160.png"/><Relationship Id="rId5" Type="http://schemas.openxmlformats.org/officeDocument/2006/relationships/image" Target="../media/image109.png"/><Relationship Id="rId15" Type="http://schemas.openxmlformats.org/officeDocument/2006/relationships/image" Target="../media/image27.png"/><Relationship Id="rId10" Type="http://schemas.openxmlformats.org/officeDocument/2006/relationships/image" Target="../media/image143.png"/><Relationship Id="rId4" Type="http://schemas.openxmlformats.org/officeDocument/2006/relationships/image" Target="../media/image108.png"/><Relationship Id="rId9" Type="http://schemas.openxmlformats.org/officeDocument/2006/relationships/image" Target="../media/image56.png"/><Relationship Id="rId14" Type="http://schemas.openxmlformats.org/officeDocument/2006/relationships/image" Target="../media/image2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13" Type="http://schemas.openxmlformats.org/officeDocument/2006/relationships/image" Target="../media/image31.png"/><Relationship Id="rId3" Type="http://schemas.openxmlformats.org/officeDocument/2006/relationships/image" Target="../media/image107.png"/><Relationship Id="rId7" Type="http://schemas.openxmlformats.org/officeDocument/2006/relationships/image" Target="../media/image141.png"/><Relationship Id="rId12" Type="http://schemas.openxmlformats.org/officeDocument/2006/relationships/image" Target="../media/image16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image" Target="../media/image160.png"/><Relationship Id="rId5" Type="http://schemas.openxmlformats.org/officeDocument/2006/relationships/image" Target="../media/image109.png"/><Relationship Id="rId15" Type="http://schemas.openxmlformats.org/officeDocument/2006/relationships/image" Target="../media/image33.png"/><Relationship Id="rId10" Type="http://schemas.openxmlformats.org/officeDocument/2006/relationships/image" Target="../media/image143.png"/><Relationship Id="rId4" Type="http://schemas.openxmlformats.org/officeDocument/2006/relationships/image" Target="../media/image108.png"/><Relationship Id="rId9" Type="http://schemas.openxmlformats.org/officeDocument/2006/relationships/image" Target="../media/image56.png"/><Relationship Id="rId14" Type="http://schemas.openxmlformats.org/officeDocument/2006/relationships/image" Target="../media/image3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3" Type="http://schemas.openxmlformats.org/officeDocument/2006/relationships/image" Target="../media/image107.png"/><Relationship Id="rId7" Type="http://schemas.openxmlformats.org/officeDocument/2006/relationships/image" Target="../media/image141.png"/><Relationship Id="rId12" Type="http://schemas.openxmlformats.org/officeDocument/2006/relationships/image" Target="../media/image16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image" Target="../media/image160.png"/><Relationship Id="rId5" Type="http://schemas.openxmlformats.org/officeDocument/2006/relationships/image" Target="../media/image109.png"/><Relationship Id="rId10" Type="http://schemas.openxmlformats.org/officeDocument/2006/relationships/image" Target="../media/image143.png"/><Relationship Id="rId4" Type="http://schemas.openxmlformats.org/officeDocument/2006/relationships/image" Target="../media/image108.png"/><Relationship Id="rId9" Type="http://schemas.openxmlformats.org/officeDocument/2006/relationships/image" Target="../media/image5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8.png"/><Relationship Id="rId3" Type="http://schemas.openxmlformats.org/officeDocument/2006/relationships/image" Target="../media/image173.png"/><Relationship Id="rId7" Type="http://schemas.openxmlformats.org/officeDocument/2006/relationships/image" Target="../media/image177.png"/><Relationship Id="rId12" Type="http://schemas.openxmlformats.org/officeDocument/2006/relationships/image" Target="../media/image182.png"/><Relationship Id="rId2" Type="http://schemas.openxmlformats.org/officeDocument/2006/relationships/image" Target="../media/image1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6.png"/><Relationship Id="rId11" Type="http://schemas.openxmlformats.org/officeDocument/2006/relationships/image" Target="../media/image45.png"/><Relationship Id="rId5" Type="http://schemas.openxmlformats.org/officeDocument/2006/relationships/image" Target="../media/image175.png"/><Relationship Id="rId10" Type="http://schemas.openxmlformats.org/officeDocument/2006/relationships/image" Target="../media/image180.png"/><Relationship Id="rId4" Type="http://schemas.openxmlformats.org/officeDocument/2006/relationships/image" Target="../media/image174.png"/><Relationship Id="rId9" Type="http://schemas.openxmlformats.org/officeDocument/2006/relationships/image" Target="../media/image17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3" Type="http://schemas.openxmlformats.org/officeDocument/2006/relationships/image" Target="../media/image65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85.png"/><Relationship Id="rId5" Type="http://schemas.openxmlformats.org/officeDocument/2006/relationships/image" Target="../media/image67.png"/><Relationship Id="rId10" Type="http://schemas.openxmlformats.org/officeDocument/2006/relationships/image" Target="../media/image84.png"/><Relationship Id="rId4" Type="http://schemas.openxmlformats.org/officeDocument/2006/relationships/image" Target="../media/image66.png"/><Relationship Id="rId9" Type="http://schemas.openxmlformats.org/officeDocument/2006/relationships/image" Target="../media/image83.png"/><Relationship Id="rId14" Type="http://schemas.openxmlformats.org/officeDocument/2006/relationships/image" Target="../media/image8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65.png"/><Relationship Id="rId7" Type="http://schemas.openxmlformats.org/officeDocument/2006/relationships/image" Target="../media/image81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10" Type="http://schemas.openxmlformats.org/officeDocument/2006/relationships/image" Target="../media/image91.png"/><Relationship Id="rId4" Type="http://schemas.openxmlformats.org/officeDocument/2006/relationships/image" Target="../media/image66.png"/><Relationship Id="rId9" Type="http://schemas.openxmlformats.org/officeDocument/2006/relationships/image" Target="../media/image9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7" Type="http://schemas.openxmlformats.org/officeDocument/2006/relationships/image" Target="../media/image91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6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chart" Target="../charts/chart2.xml"/><Relationship Id="rId3" Type="http://schemas.openxmlformats.org/officeDocument/2006/relationships/image" Target="../media/image93.png"/><Relationship Id="rId7" Type="http://schemas.openxmlformats.org/officeDocument/2006/relationships/image" Target="../media/image91.png"/><Relationship Id="rId12" Type="http://schemas.openxmlformats.org/officeDocument/2006/relationships/chart" Target="../charts/chart1.xml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11" Type="http://schemas.openxmlformats.org/officeDocument/2006/relationships/image" Target="../media/image88.png"/><Relationship Id="rId5" Type="http://schemas.openxmlformats.org/officeDocument/2006/relationships/image" Target="../media/image89.png"/><Relationship Id="rId15" Type="http://schemas.openxmlformats.org/officeDocument/2006/relationships/chart" Target="../charts/chart4.xml"/><Relationship Id="rId10" Type="http://schemas.openxmlformats.org/officeDocument/2006/relationships/image" Target="../media/image87.png"/><Relationship Id="rId4" Type="http://schemas.openxmlformats.org/officeDocument/2006/relationships/image" Target="../media/image94.png"/><Relationship Id="rId9" Type="http://schemas.openxmlformats.org/officeDocument/2006/relationships/image" Target="../media/image86.png"/><Relationship Id="rId1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Common Collector BJT Biasing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Review -- Common Emitter Amplifier Circuit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312269" y="1616869"/>
            <a:ext cx="4630518" cy="609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When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increases, V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increases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F6B4C6-D359-4831-9927-847BBD0B40A9}"/>
              </a:ext>
            </a:extLst>
          </p:cNvPr>
          <p:cNvGrpSpPr/>
          <p:nvPr/>
        </p:nvGrpSpPr>
        <p:grpSpPr>
          <a:xfrm>
            <a:off x="498052" y="2093788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442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A69D67FD-8540-4148-8B80-6D73E0FF656F}"/>
              </a:ext>
            </a:extLst>
          </p:cNvPr>
          <p:cNvSpPr txBox="1">
            <a:spLocks/>
          </p:cNvSpPr>
          <p:nvPr/>
        </p:nvSpPr>
        <p:spPr>
          <a:xfrm>
            <a:off x="7310722" y="2214701"/>
            <a:ext cx="4147830" cy="1013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When V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increases, the collector current increases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graphicFrame>
        <p:nvGraphicFramePr>
          <p:cNvPr id="155" name="Chart 154">
            <a:extLst>
              <a:ext uri="{FF2B5EF4-FFF2-40B4-BE49-F238E27FC236}">
                <a16:creationId xmlns:a16="http://schemas.microsoft.com/office/drawing/2014/main" id="{7C176CA7-DA88-49C8-BC80-1C5959F4B6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211289"/>
              </p:ext>
            </p:extLst>
          </p:nvPr>
        </p:nvGraphicFramePr>
        <p:xfrm>
          <a:off x="2542389" y="3158124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156" name="Chart 155">
            <a:extLst>
              <a:ext uri="{FF2B5EF4-FFF2-40B4-BE49-F238E27FC236}">
                <a16:creationId xmlns:a16="http://schemas.microsoft.com/office/drawing/2014/main" id="{5D09904B-5D81-446A-AB96-8B0147F830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793622"/>
              </p:ext>
            </p:extLst>
          </p:nvPr>
        </p:nvGraphicFramePr>
        <p:xfrm>
          <a:off x="4154850" y="3778645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A5B572EC-DBCD-4757-9AC2-1BABE8218AA8}"/>
              </a:ext>
            </a:extLst>
          </p:cNvPr>
          <p:cNvSpPr txBox="1">
            <a:spLocks/>
          </p:cNvSpPr>
          <p:nvPr/>
        </p:nvSpPr>
        <p:spPr>
          <a:xfrm>
            <a:off x="7310722" y="3100498"/>
            <a:ext cx="4786458" cy="10132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When the collector current increases, the voltage drop across the collector resistor increases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AE886BAB-4DEE-400E-8D9C-C551BFF2207E}"/>
              </a:ext>
            </a:extLst>
          </p:cNvPr>
          <p:cNvSpPr txBox="1">
            <a:spLocks/>
          </p:cNvSpPr>
          <p:nvPr/>
        </p:nvSpPr>
        <p:spPr>
          <a:xfrm>
            <a:off x="7325604" y="4244445"/>
            <a:ext cx="4786458" cy="1099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When the voltage drop across the collector resistor increases, the output decreases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graphicFrame>
        <p:nvGraphicFramePr>
          <p:cNvPr id="168" name="Chart 167">
            <a:extLst>
              <a:ext uri="{FF2B5EF4-FFF2-40B4-BE49-F238E27FC236}">
                <a16:creationId xmlns:a16="http://schemas.microsoft.com/office/drawing/2014/main" id="{895CBF35-BFAE-4946-9D14-B272BCFEEB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9026444"/>
              </p:ext>
            </p:extLst>
          </p:nvPr>
        </p:nvGraphicFramePr>
        <p:xfrm>
          <a:off x="6074251" y="3359750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169" name="Content Placeholder 2">
            <a:extLst>
              <a:ext uri="{FF2B5EF4-FFF2-40B4-BE49-F238E27FC236}">
                <a16:creationId xmlns:a16="http://schemas.microsoft.com/office/drawing/2014/main" id="{C58B0247-0401-4654-8754-67AE0F6C7F1C}"/>
              </a:ext>
            </a:extLst>
          </p:cNvPr>
          <p:cNvSpPr txBox="1">
            <a:spLocks/>
          </p:cNvSpPr>
          <p:nvPr/>
        </p:nvSpPr>
        <p:spPr>
          <a:xfrm>
            <a:off x="7310722" y="5474596"/>
            <a:ext cx="4786458" cy="823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gain is negative since the input and the output are out of phase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1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6" grpId="0"/>
      <p:bldGraphic spid="155" grpId="0">
        <p:bldAsOne/>
      </p:bldGraphic>
      <p:bldGraphic spid="156" grpId="0">
        <p:bldAsOne/>
      </p:bldGraphic>
      <p:bldP spid="164" grpId="0"/>
      <p:bldP spid="166" grpId="0"/>
      <p:bldGraphic spid="168" grpId="0">
        <p:bldAsOne/>
      </p:bldGraphic>
      <p:bldP spid="1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3536698" y="2096818"/>
            <a:ext cx="3624499" cy="2737708"/>
            <a:chOff x="3536698" y="2096818"/>
            <a:chExt cx="3624499" cy="273770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6678" y="2096818"/>
              <a:ext cx="1326231" cy="2559277"/>
              <a:chOff x="8800038" y="3058047"/>
              <a:chExt cx="1326231" cy="2559277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183515" y="3674570"/>
                <a:ext cx="2559277" cy="1326231"/>
                <a:chOff x="4775214" y="3329784"/>
                <a:chExt cx="2559277" cy="132623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412661"/>
                  <a:ext cx="2521640" cy="1243354"/>
                  <a:chOff x="4152862" y="3346241"/>
                  <a:chExt cx="2521640" cy="1243354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2469856" cy="861743"/>
                    <a:chOff x="8632723" y="3428999"/>
                    <a:chExt cx="2469856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59" y="3429001"/>
                      <a:ext cx="11887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6013020" y="3957169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6583062" y="449815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7243051" y="3333550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6A80E569-B467-42D8-8217-1B5FD3910F1A}"/>
                </a:ext>
              </a:extLst>
            </p:cNvPr>
            <p:cNvGrpSpPr/>
            <p:nvPr/>
          </p:nvGrpSpPr>
          <p:grpSpPr>
            <a:xfrm>
              <a:off x="3833922" y="2132719"/>
              <a:ext cx="953067" cy="1607438"/>
              <a:chOff x="402447" y="3231215"/>
              <a:chExt cx="953067" cy="1607438"/>
            </a:xfrm>
          </p:grpSpPr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4F189A6A-417C-47B3-A522-392D74974E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447" y="3825213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CB</a:t>
                </a:r>
              </a:p>
            </p:txBody>
          </p:sp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EC3993D-F248-4CE1-991F-B1CDD5D0EE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6491" y="323121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14E02287-FC68-4C00-941D-1EA67CBC5F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6803" y="448179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6001353" y="2111593"/>
              <a:ext cx="618032" cy="2722933"/>
              <a:chOff x="848963" y="2862360"/>
              <a:chExt cx="618032" cy="2722933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796" y="417777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8963" y="2862360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0173" y="522843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88" name="Content Placeholder 2">
              <a:extLst>
                <a:ext uri="{FF2B5EF4-FFF2-40B4-BE49-F238E27FC236}">
                  <a16:creationId xmlns:a16="http://schemas.microsoft.com/office/drawing/2014/main" id="{4AFF9D50-78C1-41FF-BEC7-E5CC50F74741}"/>
                </a:ext>
              </a:extLst>
            </p:cNvPr>
            <p:cNvSpPr txBox="1">
              <a:spLocks/>
            </p:cNvSpPr>
            <p:nvPr/>
          </p:nvSpPr>
          <p:spPr>
            <a:xfrm>
              <a:off x="3536698" y="2516278"/>
              <a:ext cx="768696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input</a:t>
              </a:r>
            </a:p>
          </p:txBody>
        </p: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338285" y="3048160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DEE43D8-CE35-4C31-95E1-CD7BD4E8ECDB}"/>
              </a:ext>
            </a:extLst>
          </p:cNvPr>
          <p:cNvGrpSpPr/>
          <p:nvPr/>
        </p:nvGrpSpPr>
        <p:grpSpPr>
          <a:xfrm>
            <a:off x="5575971" y="4953875"/>
            <a:ext cx="298207" cy="660991"/>
            <a:chOff x="4147623" y="3602364"/>
            <a:chExt cx="297702" cy="797860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BBCB4C7-A6DA-441B-812B-5695BEF6DA06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3306533-7E54-4D4A-8B20-32505CE4C5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120BD92-7E9B-4BA6-AB08-15A58CA05B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BC373F9-01EE-4268-9B76-9B81BC2117D4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71ABB90-8CCC-425E-810D-21F14ED472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FE9C7A5-6E36-40DE-BBFA-83FE936CB5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9500F3A9-71B5-49F2-88E8-C445E0F69B39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4DA4CBA9-EA2B-4593-BEDF-11B2C71E54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CEBD9-D6B9-4150-A612-711342FF10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FE1D9E2-D6D8-454F-ADEF-0B5EF53E46BF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/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/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>
            <a:extLst>
              <a:ext uri="{FF2B5EF4-FFF2-40B4-BE49-F238E27FC236}">
                <a16:creationId xmlns:a16="http://schemas.microsoft.com/office/drawing/2014/main" id="{6C82037A-3E4E-478E-9469-2EF3578836FE}"/>
              </a:ext>
            </a:extLst>
          </p:cNvPr>
          <p:cNvGrpSpPr/>
          <p:nvPr/>
        </p:nvGrpSpPr>
        <p:grpSpPr>
          <a:xfrm>
            <a:off x="751590" y="4477668"/>
            <a:ext cx="373658" cy="217606"/>
            <a:chOff x="1360627" y="3631962"/>
            <a:chExt cx="373658" cy="21760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3BCFC19-BF7B-41FD-BCF8-0D473DF84BF3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68D57FB7-40A7-4C9F-8BC3-C194CD5F5554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208CD75C-7751-4B05-BF27-D321CB36DA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5B1C466C-BAFC-4B7C-B3E8-4B8EABE26375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36CFDA88-F7E2-482F-A66F-9D6D7A455E61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DC5769A-1FE2-46EB-A0BF-609A335ACE4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/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0E1B317-5B57-4382-B523-8E3FD592802C}"/>
              </a:ext>
            </a:extLst>
          </p:cNvPr>
          <p:cNvCxnSpPr>
            <a:cxnSpLocks/>
          </p:cNvCxnSpPr>
          <p:nvPr/>
        </p:nvCxnSpPr>
        <p:spPr>
          <a:xfrm flipV="1">
            <a:off x="5721157" y="461037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A92F06D-C0E3-444C-B61A-4E57A813007A}"/>
              </a:ext>
            </a:extLst>
          </p:cNvPr>
          <p:cNvCxnSpPr>
            <a:cxnSpLocks/>
          </p:cNvCxnSpPr>
          <p:nvPr/>
        </p:nvCxnSpPr>
        <p:spPr>
          <a:xfrm flipV="1">
            <a:off x="5749622" y="561486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9E8156D2-7795-4F0C-BF5B-564839400FEA}"/>
              </a:ext>
            </a:extLst>
          </p:cNvPr>
          <p:cNvSpPr txBox="1">
            <a:spLocks/>
          </p:cNvSpPr>
          <p:nvPr/>
        </p:nvSpPr>
        <p:spPr>
          <a:xfrm>
            <a:off x="5138336" y="5118436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R</a:t>
            </a:r>
            <a:r>
              <a:rPr lang="en-US" sz="2000" baseline="-25000" dirty="0">
                <a:solidFill>
                  <a:srgbClr val="7030A0"/>
                </a:solidFill>
              </a:rPr>
              <a:t>E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D05DDDA-743E-4B4C-A65E-3067E3FCB0AA}"/>
              </a:ext>
            </a:extLst>
          </p:cNvPr>
          <p:cNvCxnSpPr>
            <a:cxnSpLocks/>
          </p:cNvCxnSpPr>
          <p:nvPr/>
        </p:nvCxnSpPr>
        <p:spPr>
          <a:xfrm flipV="1">
            <a:off x="931271" y="5952801"/>
            <a:ext cx="2139696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CE8C50C4-F3B6-4FEC-A8C1-E052F8BC52AB}"/>
              </a:ext>
            </a:extLst>
          </p:cNvPr>
          <p:cNvCxnSpPr>
            <a:cxnSpLocks/>
          </p:cNvCxnSpPr>
          <p:nvPr/>
        </p:nvCxnSpPr>
        <p:spPr>
          <a:xfrm flipV="1">
            <a:off x="930510" y="4702107"/>
            <a:ext cx="0" cy="12527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FABA44D-E006-4B6D-A65F-1FF99D842144}"/>
              </a:ext>
            </a:extLst>
          </p:cNvPr>
          <p:cNvCxnSpPr>
            <a:cxnSpLocks/>
          </p:cNvCxnSpPr>
          <p:nvPr/>
        </p:nvCxnSpPr>
        <p:spPr>
          <a:xfrm flipH="1" flipV="1">
            <a:off x="930510" y="2152013"/>
            <a:ext cx="0" cy="231523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FF8D4B70-0B46-4DD3-AD5A-8B5D66E95026}"/>
              </a:ext>
            </a:extLst>
          </p:cNvPr>
          <p:cNvGrpSpPr/>
          <p:nvPr/>
        </p:nvGrpSpPr>
        <p:grpSpPr>
          <a:xfrm>
            <a:off x="3833922" y="5955429"/>
            <a:ext cx="822960" cy="402179"/>
            <a:chOff x="7738786" y="2753628"/>
            <a:chExt cx="822960" cy="402179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7652FEE-6222-445F-923B-5379AAE53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2753628"/>
              <a:ext cx="6400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5D29F0F-16E2-4717-9A18-3A83D3D1772B}"/>
                </a:ext>
              </a:extLst>
            </p:cNvPr>
            <p:cNvCxnSpPr/>
            <p:nvPr/>
          </p:nvCxnSpPr>
          <p:spPr>
            <a:xfrm>
              <a:off x="8378866" y="2754770"/>
              <a:ext cx="0" cy="27276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BBA931-4B07-4FE8-A037-B6708CC9C4CF}"/>
                </a:ext>
              </a:extLst>
            </p:cNvPr>
            <p:cNvGrpSpPr/>
            <p:nvPr/>
          </p:nvGrpSpPr>
          <p:grpSpPr>
            <a:xfrm>
              <a:off x="8195986" y="3027539"/>
              <a:ext cx="365760" cy="128268"/>
              <a:chOff x="1360627" y="3631962"/>
              <a:chExt cx="365760" cy="128268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8AFF634-CB0B-4037-B720-9D138F29A57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EEFC1D5-4AC5-4212-8A07-A9AC3D142BB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9023BF3-D9D2-4489-B5BB-18E503A9837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945B7BA1-B638-48C4-BC4F-87091DBEA77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C0D9F-F9D8-4FDA-87AB-63E1E3252B67}"/>
              </a:ext>
            </a:extLst>
          </p:cNvPr>
          <p:cNvGrpSpPr/>
          <p:nvPr/>
        </p:nvGrpSpPr>
        <p:grpSpPr>
          <a:xfrm>
            <a:off x="930510" y="2152013"/>
            <a:ext cx="3880581" cy="2147347"/>
            <a:chOff x="930510" y="2152013"/>
            <a:chExt cx="3880581" cy="214734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4AC730F-C22E-4D63-9DF0-0FA969DE9675}"/>
                </a:ext>
              </a:extLst>
            </p:cNvPr>
            <p:cNvGrpSpPr/>
            <p:nvPr/>
          </p:nvGrpSpPr>
          <p:grpSpPr>
            <a:xfrm>
              <a:off x="930510" y="2152013"/>
              <a:ext cx="3880581" cy="1667906"/>
              <a:chOff x="930510" y="2152013"/>
              <a:chExt cx="3880581" cy="1667906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80985AD-3918-439A-A3E1-85A75E020A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1011" y="3647540"/>
                <a:ext cx="64008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384F199-6E2A-4CC1-996B-85F255B283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0510" y="2152013"/>
                <a:ext cx="3867912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56A4BC2-757D-4DA3-B44C-8F5716C6F9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656596"/>
                <a:ext cx="4572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447AE62F-5AF8-4D52-8666-A5B5F6B626F9}"/>
                  </a:ext>
                </a:extLst>
              </p:cNvPr>
              <p:cNvGrpSpPr/>
              <p:nvPr/>
            </p:nvGrpSpPr>
            <p:grpSpPr>
              <a:xfrm rot="16200000">
                <a:off x="3691412" y="3340320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A6BEF35-F017-4C55-8ABF-ACB6243E41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645D7C02-E0BE-43DE-8DD6-67940CE5C6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04E95584-298B-452B-9EC6-98D8BA6F3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3768597-3DE2-4C77-86EA-8E68F621F39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84CD4670-B02E-4B91-9FEE-EE87676E03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D8165C34-D312-4170-A9C0-CAB5CE5D41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6087855E-683B-4071-81F7-695461623B9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22D8B8E-EB95-4A0A-ADDC-7AF3A0A878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C2F3394-F7F4-47ED-B536-541C04D24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ED7868D5-BD8C-4C56-8B04-55FB2B9214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1" name="Content Placeholder 2">
              <a:extLst>
                <a:ext uri="{FF2B5EF4-FFF2-40B4-BE49-F238E27FC236}">
                  <a16:creationId xmlns:a16="http://schemas.microsoft.com/office/drawing/2014/main" id="{1C085766-9566-4AF2-9F51-0CDDCC738934}"/>
                </a:ext>
              </a:extLst>
            </p:cNvPr>
            <p:cNvSpPr txBox="1">
              <a:spLocks/>
            </p:cNvSpPr>
            <p:nvPr/>
          </p:nvSpPr>
          <p:spPr>
            <a:xfrm>
              <a:off x="3595467" y="389408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B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0794BFB-FE4A-4E04-98E5-C6F9E35F7552}"/>
              </a:ext>
            </a:extLst>
          </p:cNvPr>
          <p:cNvGrpSpPr/>
          <p:nvPr/>
        </p:nvGrpSpPr>
        <p:grpSpPr>
          <a:xfrm>
            <a:off x="2126362" y="3656594"/>
            <a:ext cx="3630690" cy="2300346"/>
            <a:chOff x="2126362" y="3656594"/>
            <a:chExt cx="3630690" cy="230034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2488DA0-B6DF-457F-96C5-12320A2990F3}"/>
                </a:ext>
              </a:extLst>
            </p:cNvPr>
            <p:cNvGrpSpPr/>
            <p:nvPr/>
          </p:nvGrpSpPr>
          <p:grpSpPr>
            <a:xfrm>
              <a:off x="2126362" y="3656594"/>
              <a:ext cx="1129314" cy="2296207"/>
              <a:chOff x="2111606" y="3947395"/>
              <a:chExt cx="1129314" cy="2296207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10C928AB-7FC3-49B0-8DEC-7DF285B636A1}"/>
                  </a:ext>
                </a:extLst>
              </p:cNvPr>
              <p:cNvCxnSpPr/>
              <p:nvPr/>
            </p:nvCxnSpPr>
            <p:spPr>
              <a:xfrm>
                <a:off x="2867262" y="4910428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2168C7C-E68D-4E9E-B253-917877491261}"/>
                  </a:ext>
                </a:extLst>
              </p:cNvPr>
              <p:cNvCxnSpPr/>
              <p:nvPr/>
            </p:nvCxnSpPr>
            <p:spPr>
              <a:xfrm>
                <a:off x="2931882" y="4982363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31ADF86-C290-4AF6-9D97-40A7F8C13B58}"/>
                  </a:ext>
                </a:extLst>
              </p:cNvPr>
              <p:cNvCxnSpPr/>
              <p:nvPr/>
            </p:nvCxnSpPr>
            <p:spPr>
              <a:xfrm>
                <a:off x="2875160" y="5056099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A18F5E3F-9881-4761-ACA3-CF3910CCBF8B}"/>
                  </a:ext>
                </a:extLst>
              </p:cNvPr>
              <p:cNvCxnSpPr/>
              <p:nvPr/>
            </p:nvCxnSpPr>
            <p:spPr>
              <a:xfrm>
                <a:off x="2939780" y="5128034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/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/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9BC9C95-3F25-4C14-A1E4-46C6155BB3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54080" y="3947395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BC3257B-3644-484B-AB9D-2E1F1CA68C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44816" y="5128034"/>
                <a:ext cx="0" cy="1115568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/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0C989FD-ACB9-44FA-AABB-FE936779D6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572" y="5956940"/>
              <a:ext cx="26974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810B2F93-DB43-435D-8213-2FA49E290528}"/>
              </a:ext>
            </a:extLst>
          </p:cNvPr>
          <p:cNvGrpSpPr/>
          <p:nvPr/>
        </p:nvGrpSpPr>
        <p:grpSpPr>
          <a:xfrm>
            <a:off x="4101580" y="2179033"/>
            <a:ext cx="1214922" cy="1431966"/>
            <a:chOff x="4101580" y="2179033"/>
            <a:chExt cx="1214922" cy="14319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CB323820-07A0-462F-A137-1F97900F89F6}"/>
                    </a:ext>
                  </a:extLst>
                </p:cNvPr>
                <p:cNvSpPr/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CB323820-07A0-462F-A137-1F97900F89F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49F843C2-71CA-45F1-AC94-2094701E1978}"/>
                </a:ext>
              </a:extLst>
            </p:cNvPr>
            <p:cNvGrpSpPr/>
            <p:nvPr/>
          </p:nvGrpSpPr>
          <p:grpSpPr>
            <a:xfrm>
              <a:off x="4101580" y="2179033"/>
              <a:ext cx="925272" cy="1431966"/>
              <a:chOff x="4101580" y="2179033"/>
              <a:chExt cx="925272" cy="1431966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1FA66F20-AA99-451C-8A63-33032DBE82D5}"/>
                  </a:ext>
                </a:extLst>
              </p:cNvPr>
              <p:cNvGrpSpPr/>
              <p:nvPr/>
            </p:nvGrpSpPr>
            <p:grpSpPr>
              <a:xfrm>
                <a:off x="4101580" y="2274178"/>
                <a:ext cx="925272" cy="626709"/>
                <a:chOff x="1885284" y="3484965"/>
                <a:chExt cx="925272" cy="626709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26A5A873-AD3A-45B9-B5B5-2CFE0C398D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26A5A873-AD3A-45B9-B5B5-2CFE0C398DC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0" name="Oval 139">
                  <a:extLst>
                    <a:ext uri="{FF2B5EF4-FFF2-40B4-BE49-F238E27FC236}">
                      <a16:creationId xmlns:a16="http://schemas.microsoft.com/office/drawing/2014/main" id="{78904ACC-BC79-4B4C-96A0-7218056745A8}"/>
                    </a:ext>
                  </a:extLst>
                </p:cNvPr>
                <p:cNvSpPr/>
                <p:nvPr/>
              </p:nvSpPr>
              <p:spPr>
                <a:xfrm>
                  <a:off x="2419975" y="3555204"/>
                  <a:ext cx="365760" cy="369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F25EA14F-E83A-44AD-BCE8-62A0B3B7A5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06793" y="3928794"/>
                  <a:ext cx="0" cy="18288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763C894C-6C6A-4F4F-A682-0E775B1214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763C894C-6C6A-4F4F-A682-0E775B12140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1FB74BEE-A60E-4515-ADE6-58572EB5D4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1FB74BEE-A60E-4515-ADE6-58572EB5D4E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E801DF8-FC83-49AB-80D1-B32E72D7F6B2}"/>
                  </a:ext>
                </a:extLst>
              </p:cNvPr>
              <p:cNvGrpSpPr/>
              <p:nvPr/>
            </p:nvGrpSpPr>
            <p:grpSpPr>
              <a:xfrm>
                <a:off x="4726543" y="2887323"/>
                <a:ext cx="182880" cy="365760"/>
                <a:chOff x="4147623" y="3602364"/>
                <a:chExt cx="297702" cy="797860"/>
              </a:xfrm>
            </p:grpSpPr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32DFC1B5-CE52-41D0-8A8F-541A0AFB771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03E72551-AD50-40F7-B281-465DE43850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62DA8E92-F3E9-4FD9-9A45-3AE634CDDA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80991E5C-3CFF-4935-A60B-60E6D64C79F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3D427264-709A-4A9C-A4FD-3FFF589137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8A3F8A63-A1F7-4505-88E4-622458883E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849F32C2-571F-4DB1-B64B-13B2FD72469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A3F10689-FE97-4E4E-BCA4-AE8EB091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388B0340-EF68-42C7-A22A-82C15CF7060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B79AF161-A367-460A-84E9-499C9D0877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FAB2C4C-D2D4-471B-9ECA-26F226BC2A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253084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17669BFB-EB25-4AC5-A6A1-4B52C3528F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2051" y="2179033"/>
                <a:ext cx="0" cy="164592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0105CB6C-6B01-4075-A236-9DA99D0E17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473839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56D26464-EDC2-4474-BA75-165BBF060AC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268856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25DA0436-DF0A-49C9-BC1A-F5E5A1CE37C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351498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82" name="Chart 181">
            <a:extLst>
              <a:ext uri="{FF2B5EF4-FFF2-40B4-BE49-F238E27FC236}">
                <a16:creationId xmlns:a16="http://schemas.microsoft.com/office/drawing/2014/main" id="{DA9C6782-3E97-484F-8DE5-C68753964DC9}"/>
              </a:ext>
            </a:extLst>
          </p:cNvPr>
          <p:cNvGraphicFramePr>
            <a:graphicFrameLocks/>
          </p:cNvGraphicFramePr>
          <p:nvPr/>
        </p:nvGraphicFramePr>
        <p:xfrm>
          <a:off x="2607438" y="2244400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183" name="Chart 182">
            <a:extLst>
              <a:ext uri="{FF2B5EF4-FFF2-40B4-BE49-F238E27FC236}">
                <a16:creationId xmlns:a16="http://schemas.microsoft.com/office/drawing/2014/main" id="{1E916AA2-2894-47B5-8BF4-24DE55B3FCC5}"/>
              </a:ext>
            </a:extLst>
          </p:cNvPr>
          <p:cNvGraphicFramePr>
            <a:graphicFrameLocks/>
          </p:cNvGraphicFramePr>
          <p:nvPr/>
        </p:nvGraphicFramePr>
        <p:xfrm>
          <a:off x="5797351" y="2540787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7F448F9D-BCF8-4512-AF4A-E9E3CE56B983}"/>
              </a:ext>
            </a:extLst>
          </p:cNvPr>
          <p:cNvSpPr txBox="1">
            <a:spLocks/>
          </p:cNvSpPr>
          <p:nvPr/>
        </p:nvSpPr>
        <p:spPr>
          <a:xfrm>
            <a:off x="7469649" y="1945685"/>
            <a:ext cx="4096875" cy="8424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input and the output are in phase with each other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189" name="Chart 188">
            <a:extLst>
              <a:ext uri="{FF2B5EF4-FFF2-40B4-BE49-F238E27FC236}">
                <a16:creationId xmlns:a16="http://schemas.microsoft.com/office/drawing/2014/main" id="{8F8AF8A9-C476-43B4-9174-F4FDEB7A8E31}"/>
              </a:ext>
            </a:extLst>
          </p:cNvPr>
          <p:cNvGraphicFramePr>
            <a:graphicFrameLocks/>
          </p:cNvGraphicFramePr>
          <p:nvPr/>
        </p:nvGraphicFramePr>
        <p:xfrm>
          <a:off x="4284514" y="3813832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190" name="Chart 189">
            <a:extLst>
              <a:ext uri="{FF2B5EF4-FFF2-40B4-BE49-F238E27FC236}">
                <a16:creationId xmlns:a16="http://schemas.microsoft.com/office/drawing/2014/main" id="{07F8579E-2E06-4C3B-8670-DF327F8A62BA}"/>
              </a:ext>
            </a:extLst>
          </p:cNvPr>
          <p:cNvGraphicFramePr>
            <a:graphicFrameLocks/>
          </p:cNvGraphicFramePr>
          <p:nvPr/>
        </p:nvGraphicFramePr>
        <p:xfrm>
          <a:off x="6317199" y="4403921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2196C8F6-38B8-45A9-B7AE-435605106B1C}"/>
              </a:ext>
            </a:extLst>
          </p:cNvPr>
          <p:cNvSpPr txBox="1">
            <a:spLocks/>
          </p:cNvSpPr>
          <p:nvPr/>
        </p:nvSpPr>
        <p:spPr>
          <a:xfrm>
            <a:off x="7469649" y="2794433"/>
            <a:ext cx="4096875" cy="52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gain will be positive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21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4776678" y="2096818"/>
            <a:ext cx="2384519" cy="2737708"/>
            <a:chOff x="4776678" y="2096818"/>
            <a:chExt cx="2384519" cy="273770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6678" y="2096818"/>
              <a:ext cx="1326231" cy="2559277"/>
              <a:chOff x="8800038" y="3058047"/>
              <a:chExt cx="1326231" cy="2559277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183515" y="3674570"/>
                <a:ext cx="2559277" cy="1326231"/>
                <a:chOff x="4775214" y="3329784"/>
                <a:chExt cx="2559277" cy="132623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412661"/>
                  <a:ext cx="2521640" cy="1243354"/>
                  <a:chOff x="4152862" y="3346241"/>
                  <a:chExt cx="2521640" cy="1243354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2469856" cy="861743"/>
                    <a:chOff x="8632723" y="3428999"/>
                    <a:chExt cx="2469856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59" y="3429001"/>
                      <a:ext cx="11887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6013020" y="3957169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6583062" y="449815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7243051" y="3333550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6001353" y="2111593"/>
              <a:ext cx="618032" cy="2722933"/>
              <a:chOff x="848963" y="2862360"/>
              <a:chExt cx="618032" cy="2722933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796" y="417777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8963" y="2862360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0173" y="522843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338285" y="3048160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DEE43D8-CE35-4C31-95E1-CD7BD4E8ECDB}"/>
              </a:ext>
            </a:extLst>
          </p:cNvPr>
          <p:cNvGrpSpPr/>
          <p:nvPr/>
        </p:nvGrpSpPr>
        <p:grpSpPr>
          <a:xfrm>
            <a:off x="5575971" y="4953875"/>
            <a:ext cx="298207" cy="660991"/>
            <a:chOff x="4147623" y="3602364"/>
            <a:chExt cx="297702" cy="797860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BBCB4C7-A6DA-441B-812B-5695BEF6DA06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3306533-7E54-4D4A-8B20-32505CE4C5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120BD92-7E9B-4BA6-AB08-15A58CA05B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BC373F9-01EE-4268-9B76-9B81BC2117D4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71ABB90-8CCC-425E-810D-21F14ED472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FE9C7A5-6E36-40DE-BBFA-83FE936CB5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9500F3A9-71B5-49F2-88E8-C445E0F69B39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4DA4CBA9-EA2B-4593-BEDF-11B2C71E54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CEBD9-D6B9-4150-A612-711342FF10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FE1D9E2-D6D8-454F-ADEF-0B5EF53E46BF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/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/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>
            <a:extLst>
              <a:ext uri="{FF2B5EF4-FFF2-40B4-BE49-F238E27FC236}">
                <a16:creationId xmlns:a16="http://schemas.microsoft.com/office/drawing/2014/main" id="{6C82037A-3E4E-478E-9469-2EF3578836FE}"/>
              </a:ext>
            </a:extLst>
          </p:cNvPr>
          <p:cNvGrpSpPr/>
          <p:nvPr/>
        </p:nvGrpSpPr>
        <p:grpSpPr>
          <a:xfrm>
            <a:off x="751590" y="4477668"/>
            <a:ext cx="373658" cy="217606"/>
            <a:chOff x="1360627" y="3631962"/>
            <a:chExt cx="373658" cy="21760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3BCFC19-BF7B-41FD-BCF8-0D473DF84BF3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68D57FB7-40A7-4C9F-8BC3-C194CD5F5554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208CD75C-7751-4B05-BF27-D321CB36DA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5B1C466C-BAFC-4B7C-B3E8-4B8EABE26375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36CFDA88-F7E2-482F-A66F-9D6D7A455E61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DC5769A-1FE2-46EB-A0BF-609A335ACE4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/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0E1B317-5B57-4382-B523-8E3FD592802C}"/>
              </a:ext>
            </a:extLst>
          </p:cNvPr>
          <p:cNvCxnSpPr>
            <a:cxnSpLocks/>
          </p:cNvCxnSpPr>
          <p:nvPr/>
        </p:nvCxnSpPr>
        <p:spPr>
          <a:xfrm flipV="1">
            <a:off x="5721157" y="461037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A92F06D-C0E3-444C-B61A-4E57A813007A}"/>
              </a:ext>
            </a:extLst>
          </p:cNvPr>
          <p:cNvCxnSpPr>
            <a:cxnSpLocks/>
          </p:cNvCxnSpPr>
          <p:nvPr/>
        </p:nvCxnSpPr>
        <p:spPr>
          <a:xfrm flipV="1">
            <a:off x="5749622" y="561486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9E8156D2-7795-4F0C-BF5B-564839400FEA}"/>
              </a:ext>
            </a:extLst>
          </p:cNvPr>
          <p:cNvSpPr txBox="1">
            <a:spLocks/>
          </p:cNvSpPr>
          <p:nvPr/>
        </p:nvSpPr>
        <p:spPr>
          <a:xfrm>
            <a:off x="5138336" y="5118436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R</a:t>
            </a:r>
            <a:r>
              <a:rPr lang="en-US" sz="2000" baseline="-25000" dirty="0">
                <a:solidFill>
                  <a:srgbClr val="7030A0"/>
                </a:solidFill>
              </a:rPr>
              <a:t>E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D05DDDA-743E-4B4C-A65E-3067E3FCB0AA}"/>
              </a:ext>
            </a:extLst>
          </p:cNvPr>
          <p:cNvCxnSpPr>
            <a:cxnSpLocks/>
          </p:cNvCxnSpPr>
          <p:nvPr/>
        </p:nvCxnSpPr>
        <p:spPr>
          <a:xfrm flipV="1">
            <a:off x="931271" y="5952801"/>
            <a:ext cx="2139696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CE8C50C4-F3B6-4FEC-A8C1-E052F8BC52AB}"/>
              </a:ext>
            </a:extLst>
          </p:cNvPr>
          <p:cNvCxnSpPr>
            <a:cxnSpLocks/>
          </p:cNvCxnSpPr>
          <p:nvPr/>
        </p:nvCxnSpPr>
        <p:spPr>
          <a:xfrm flipV="1">
            <a:off x="930510" y="4702107"/>
            <a:ext cx="0" cy="12527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FABA44D-E006-4B6D-A65F-1FF99D842144}"/>
              </a:ext>
            </a:extLst>
          </p:cNvPr>
          <p:cNvCxnSpPr>
            <a:cxnSpLocks/>
          </p:cNvCxnSpPr>
          <p:nvPr/>
        </p:nvCxnSpPr>
        <p:spPr>
          <a:xfrm flipH="1" flipV="1">
            <a:off x="930510" y="2152013"/>
            <a:ext cx="0" cy="231523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FF8D4B70-0B46-4DD3-AD5A-8B5D66E95026}"/>
              </a:ext>
            </a:extLst>
          </p:cNvPr>
          <p:cNvGrpSpPr/>
          <p:nvPr/>
        </p:nvGrpSpPr>
        <p:grpSpPr>
          <a:xfrm>
            <a:off x="3833922" y="5955429"/>
            <a:ext cx="822960" cy="402179"/>
            <a:chOff x="7738786" y="2753628"/>
            <a:chExt cx="822960" cy="402179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7652FEE-6222-445F-923B-5379AAE53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2753628"/>
              <a:ext cx="6400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5D29F0F-16E2-4717-9A18-3A83D3D1772B}"/>
                </a:ext>
              </a:extLst>
            </p:cNvPr>
            <p:cNvCxnSpPr/>
            <p:nvPr/>
          </p:nvCxnSpPr>
          <p:spPr>
            <a:xfrm>
              <a:off x="8378866" y="2754770"/>
              <a:ext cx="0" cy="27276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BBA931-4B07-4FE8-A037-B6708CC9C4CF}"/>
                </a:ext>
              </a:extLst>
            </p:cNvPr>
            <p:cNvGrpSpPr/>
            <p:nvPr/>
          </p:nvGrpSpPr>
          <p:grpSpPr>
            <a:xfrm>
              <a:off x="8195986" y="3027539"/>
              <a:ext cx="365760" cy="128268"/>
              <a:chOff x="1360627" y="3631962"/>
              <a:chExt cx="365760" cy="128268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8AFF634-CB0B-4037-B720-9D138F29A57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EEFC1D5-4AC5-4212-8A07-A9AC3D142BB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9023BF3-D9D2-4489-B5BB-18E503A9837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945B7BA1-B638-48C4-BC4F-87091DBEA77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C0D9F-F9D8-4FDA-87AB-63E1E3252B67}"/>
              </a:ext>
            </a:extLst>
          </p:cNvPr>
          <p:cNvGrpSpPr/>
          <p:nvPr/>
        </p:nvGrpSpPr>
        <p:grpSpPr>
          <a:xfrm>
            <a:off x="930510" y="2152013"/>
            <a:ext cx="3880581" cy="2147347"/>
            <a:chOff x="930510" y="2152013"/>
            <a:chExt cx="3880581" cy="214734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4AC730F-C22E-4D63-9DF0-0FA969DE9675}"/>
                </a:ext>
              </a:extLst>
            </p:cNvPr>
            <p:cNvGrpSpPr/>
            <p:nvPr/>
          </p:nvGrpSpPr>
          <p:grpSpPr>
            <a:xfrm>
              <a:off x="930510" y="2152013"/>
              <a:ext cx="3880581" cy="1667906"/>
              <a:chOff x="930510" y="2152013"/>
              <a:chExt cx="3880581" cy="1667906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80985AD-3918-439A-A3E1-85A75E020A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1011" y="3647540"/>
                <a:ext cx="64008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384F199-6E2A-4CC1-996B-85F255B283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0510" y="2152013"/>
                <a:ext cx="3867912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56A4BC2-757D-4DA3-B44C-8F5716C6F9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656596"/>
                <a:ext cx="4572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447AE62F-5AF8-4D52-8666-A5B5F6B626F9}"/>
                  </a:ext>
                </a:extLst>
              </p:cNvPr>
              <p:cNvGrpSpPr/>
              <p:nvPr/>
            </p:nvGrpSpPr>
            <p:grpSpPr>
              <a:xfrm rot="16200000">
                <a:off x="3691412" y="3340320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A6BEF35-F017-4C55-8ABF-ACB6243E41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645D7C02-E0BE-43DE-8DD6-67940CE5C6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04E95584-298B-452B-9EC6-98D8BA6F3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3768597-3DE2-4C77-86EA-8E68F621F39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84CD4670-B02E-4B91-9FEE-EE87676E03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D8165C34-D312-4170-A9C0-CAB5CE5D41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6087855E-683B-4071-81F7-695461623B9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22D8B8E-EB95-4A0A-ADDC-7AF3A0A878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C2F3394-F7F4-47ED-B536-541C04D24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ED7868D5-BD8C-4C56-8B04-55FB2B9214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1" name="Content Placeholder 2">
              <a:extLst>
                <a:ext uri="{FF2B5EF4-FFF2-40B4-BE49-F238E27FC236}">
                  <a16:creationId xmlns:a16="http://schemas.microsoft.com/office/drawing/2014/main" id="{1C085766-9566-4AF2-9F51-0CDDCC738934}"/>
                </a:ext>
              </a:extLst>
            </p:cNvPr>
            <p:cNvSpPr txBox="1">
              <a:spLocks/>
            </p:cNvSpPr>
            <p:nvPr/>
          </p:nvSpPr>
          <p:spPr>
            <a:xfrm>
              <a:off x="3595467" y="389408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B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0794BFB-FE4A-4E04-98E5-C6F9E35F7552}"/>
              </a:ext>
            </a:extLst>
          </p:cNvPr>
          <p:cNvGrpSpPr/>
          <p:nvPr/>
        </p:nvGrpSpPr>
        <p:grpSpPr>
          <a:xfrm>
            <a:off x="2126362" y="3656594"/>
            <a:ext cx="3630690" cy="2300346"/>
            <a:chOff x="2126362" y="3656594"/>
            <a:chExt cx="3630690" cy="230034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2488DA0-B6DF-457F-96C5-12320A2990F3}"/>
                </a:ext>
              </a:extLst>
            </p:cNvPr>
            <p:cNvGrpSpPr/>
            <p:nvPr/>
          </p:nvGrpSpPr>
          <p:grpSpPr>
            <a:xfrm>
              <a:off x="2126362" y="3656594"/>
              <a:ext cx="1129314" cy="2296207"/>
              <a:chOff x="2111606" y="3947395"/>
              <a:chExt cx="1129314" cy="2296207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10C928AB-7FC3-49B0-8DEC-7DF285B636A1}"/>
                  </a:ext>
                </a:extLst>
              </p:cNvPr>
              <p:cNvCxnSpPr/>
              <p:nvPr/>
            </p:nvCxnSpPr>
            <p:spPr>
              <a:xfrm>
                <a:off x="2867262" y="4910428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2168C7C-E68D-4E9E-B253-917877491261}"/>
                  </a:ext>
                </a:extLst>
              </p:cNvPr>
              <p:cNvCxnSpPr/>
              <p:nvPr/>
            </p:nvCxnSpPr>
            <p:spPr>
              <a:xfrm>
                <a:off x="2931882" y="4982363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31ADF86-C290-4AF6-9D97-40A7F8C13B58}"/>
                  </a:ext>
                </a:extLst>
              </p:cNvPr>
              <p:cNvCxnSpPr/>
              <p:nvPr/>
            </p:nvCxnSpPr>
            <p:spPr>
              <a:xfrm>
                <a:off x="2875160" y="5056099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A18F5E3F-9881-4761-ACA3-CF3910CCBF8B}"/>
                  </a:ext>
                </a:extLst>
              </p:cNvPr>
              <p:cNvCxnSpPr/>
              <p:nvPr/>
            </p:nvCxnSpPr>
            <p:spPr>
              <a:xfrm>
                <a:off x="2939780" y="5128034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/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/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9BC9C95-3F25-4C14-A1E4-46C6155BB3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54080" y="3947395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BC3257B-3644-484B-AB9D-2E1F1CA68C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44816" y="5128034"/>
                <a:ext cx="0" cy="1115568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/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0C989FD-ACB9-44FA-AABB-FE936779D6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572" y="5956940"/>
              <a:ext cx="26974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810B2F93-DB43-435D-8213-2FA49E290528}"/>
              </a:ext>
            </a:extLst>
          </p:cNvPr>
          <p:cNvGrpSpPr/>
          <p:nvPr/>
        </p:nvGrpSpPr>
        <p:grpSpPr>
          <a:xfrm>
            <a:off x="4101580" y="2179033"/>
            <a:ext cx="1214922" cy="1431966"/>
            <a:chOff x="4101580" y="2179033"/>
            <a:chExt cx="1214922" cy="14319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CB323820-07A0-462F-A137-1F97900F89F6}"/>
                    </a:ext>
                  </a:extLst>
                </p:cNvPr>
                <p:cNvSpPr/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CB323820-07A0-462F-A137-1F97900F89F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49F843C2-71CA-45F1-AC94-2094701E1978}"/>
                </a:ext>
              </a:extLst>
            </p:cNvPr>
            <p:cNvGrpSpPr/>
            <p:nvPr/>
          </p:nvGrpSpPr>
          <p:grpSpPr>
            <a:xfrm>
              <a:off x="4101580" y="2179033"/>
              <a:ext cx="925272" cy="1431966"/>
              <a:chOff x="4101580" y="2179033"/>
              <a:chExt cx="925272" cy="1431966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1FA66F20-AA99-451C-8A63-33032DBE82D5}"/>
                  </a:ext>
                </a:extLst>
              </p:cNvPr>
              <p:cNvGrpSpPr/>
              <p:nvPr/>
            </p:nvGrpSpPr>
            <p:grpSpPr>
              <a:xfrm>
                <a:off x="4101580" y="2274178"/>
                <a:ext cx="925272" cy="626709"/>
                <a:chOff x="1885284" y="3484965"/>
                <a:chExt cx="925272" cy="626709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26A5A873-AD3A-45B9-B5B5-2CFE0C398D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26A5A873-AD3A-45B9-B5B5-2CFE0C398DC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0" name="Oval 139">
                  <a:extLst>
                    <a:ext uri="{FF2B5EF4-FFF2-40B4-BE49-F238E27FC236}">
                      <a16:creationId xmlns:a16="http://schemas.microsoft.com/office/drawing/2014/main" id="{78904ACC-BC79-4B4C-96A0-7218056745A8}"/>
                    </a:ext>
                  </a:extLst>
                </p:cNvPr>
                <p:cNvSpPr/>
                <p:nvPr/>
              </p:nvSpPr>
              <p:spPr>
                <a:xfrm>
                  <a:off x="2419975" y="3555204"/>
                  <a:ext cx="365760" cy="369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F25EA14F-E83A-44AD-BCE8-62A0B3B7A5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06793" y="3928794"/>
                  <a:ext cx="0" cy="18288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763C894C-6C6A-4F4F-A682-0E775B1214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763C894C-6C6A-4F4F-A682-0E775B12140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1FB74BEE-A60E-4515-ADE6-58572EB5D4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1FB74BEE-A60E-4515-ADE6-58572EB5D4E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E801DF8-FC83-49AB-80D1-B32E72D7F6B2}"/>
                  </a:ext>
                </a:extLst>
              </p:cNvPr>
              <p:cNvGrpSpPr/>
              <p:nvPr/>
            </p:nvGrpSpPr>
            <p:grpSpPr>
              <a:xfrm>
                <a:off x="4726543" y="2887323"/>
                <a:ext cx="182880" cy="365760"/>
                <a:chOff x="4147623" y="3602364"/>
                <a:chExt cx="297702" cy="797860"/>
              </a:xfrm>
            </p:grpSpPr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32DFC1B5-CE52-41D0-8A8F-541A0AFB771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03E72551-AD50-40F7-B281-465DE43850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62DA8E92-F3E9-4FD9-9A45-3AE634CDDA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80991E5C-3CFF-4935-A60B-60E6D64C79F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3D427264-709A-4A9C-A4FD-3FFF589137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8A3F8A63-A1F7-4505-88E4-622458883E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849F32C2-571F-4DB1-B64B-13B2FD72469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A3F10689-FE97-4E4E-BCA4-AE8EB091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388B0340-EF68-42C7-A22A-82C15CF7060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B79AF161-A367-460A-84E9-499C9D0877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FAB2C4C-D2D4-471B-9ECA-26F226BC2A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253084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17669BFB-EB25-4AC5-A6A1-4B52C3528F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2051" y="2179033"/>
                <a:ext cx="0" cy="164592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0105CB6C-6B01-4075-A236-9DA99D0E17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473839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56D26464-EDC2-4474-BA75-165BBF060AC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268856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25DA0436-DF0A-49C9-BC1A-F5E5A1CE37C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351498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7F448F9D-BCF8-4512-AF4A-E9E3CE56B983}"/>
              </a:ext>
            </a:extLst>
          </p:cNvPr>
          <p:cNvSpPr txBox="1">
            <a:spLocks/>
          </p:cNvSpPr>
          <p:nvPr/>
        </p:nvSpPr>
        <p:spPr>
          <a:xfrm>
            <a:off x="7551476" y="1922418"/>
            <a:ext cx="4327796" cy="8424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In practice, the input is normally between ground and the base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2196C8F6-38B8-45A9-B7AE-435605106B1C}"/>
              </a:ext>
            </a:extLst>
          </p:cNvPr>
          <p:cNvSpPr txBox="1">
            <a:spLocks/>
          </p:cNvSpPr>
          <p:nvPr/>
        </p:nvSpPr>
        <p:spPr>
          <a:xfrm>
            <a:off x="7591562" y="2748884"/>
            <a:ext cx="4096875" cy="8424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Now the base voltage is in phase with the input.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A801D34D-D8AE-4223-BF26-0312253161F7}"/>
              </a:ext>
            </a:extLst>
          </p:cNvPr>
          <p:cNvGrpSpPr/>
          <p:nvPr/>
        </p:nvGrpSpPr>
        <p:grpSpPr>
          <a:xfrm>
            <a:off x="4079544" y="3641841"/>
            <a:ext cx="925272" cy="2317020"/>
            <a:chOff x="4079544" y="3641841"/>
            <a:chExt cx="925272" cy="23170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DAA80A35-9601-405D-9B80-8C8FFE940165}"/>
                    </a:ext>
                  </a:extLst>
                </p:cNvPr>
                <p:cNvSpPr/>
                <p:nvPr/>
              </p:nvSpPr>
              <p:spPr>
                <a:xfrm>
                  <a:off x="4215795" y="4373094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0192167C-2F49-4FDC-B621-598F76E6AD0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5795" y="4373094"/>
                  <a:ext cx="48032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230387CF-9797-483D-B763-D6A337A04085}"/>
                </a:ext>
              </a:extLst>
            </p:cNvPr>
            <p:cNvGrpSpPr/>
            <p:nvPr/>
          </p:nvGrpSpPr>
          <p:grpSpPr>
            <a:xfrm>
              <a:off x="4079544" y="3641841"/>
              <a:ext cx="925272" cy="2317020"/>
              <a:chOff x="4079544" y="3641841"/>
              <a:chExt cx="925272" cy="2317020"/>
            </a:xfrm>
          </p:grpSpPr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EAF68EC7-5455-4F2A-8EA4-65F68133DAA3}"/>
                  </a:ext>
                </a:extLst>
              </p:cNvPr>
              <p:cNvGrpSpPr/>
              <p:nvPr/>
            </p:nvGrpSpPr>
            <p:grpSpPr>
              <a:xfrm>
                <a:off x="4079544" y="5057832"/>
                <a:ext cx="925272" cy="901029"/>
                <a:chOff x="1885284" y="3484965"/>
                <a:chExt cx="925272" cy="901029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9219DF01-6B64-402C-A1C8-09DFB4DAD7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BA46BFD9-03CA-4047-831B-26594A18018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914C6C8C-261B-4EFE-803E-053E5BDDEC73}"/>
                    </a:ext>
                  </a:extLst>
                </p:cNvPr>
                <p:cNvSpPr/>
                <p:nvPr/>
              </p:nvSpPr>
              <p:spPr>
                <a:xfrm>
                  <a:off x="2419975" y="3555204"/>
                  <a:ext cx="365760" cy="369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F45608DF-F812-47AD-82A3-0240BD0BED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06793" y="3928794"/>
                  <a:ext cx="0" cy="45720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8" name="Rectangle 177">
                      <a:extLst>
                        <a:ext uri="{FF2B5EF4-FFF2-40B4-BE49-F238E27FC236}">
                          <a16:creationId xmlns:a16="http://schemas.microsoft.com/office/drawing/2014/main" id="{FA36C51F-4EE5-4600-A03B-CE89073345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8" name="Rectangle 177">
                      <a:extLst>
                        <a:ext uri="{FF2B5EF4-FFF2-40B4-BE49-F238E27FC236}">
                          <a16:creationId xmlns:a16="http://schemas.microsoft.com/office/drawing/2014/main" id="{FDFF2E9E-1568-4884-8C53-E67AC76AD64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9" name="Rectangle 178">
                      <a:extLst>
                        <a:ext uri="{FF2B5EF4-FFF2-40B4-BE49-F238E27FC236}">
                          <a16:creationId xmlns:a16="http://schemas.microsoft.com/office/drawing/2014/main" id="{39186721-EFA1-4607-A0DB-5019E16909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9" name="Rectangle 178">
                      <a:extLst>
                        <a:ext uri="{FF2B5EF4-FFF2-40B4-BE49-F238E27FC236}">
                          <a16:creationId xmlns:a16="http://schemas.microsoft.com/office/drawing/2014/main" id="{2A89721F-6F5E-41D5-9A64-89A80AA1FD6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5815C4A3-AD98-438A-82E5-52796C2D364C}"/>
                  </a:ext>
                </a:extLst>
              </p:cNvPr>
              <p:cNvGrpSpPr/>
              <p:nvPr/>
            </p:nvGrpSpPr>
            <p:grpSpPr>
              <a:xfrm>
                <a:off x="4693622" y="4362038"/>
                <a:ext cx="182880" cy="365760"/>
                <a:chOff x="4147623" y="3602364"/>
                <a:chExt cx="297702" cy="79786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86E4BB97-E3EE-4D44-A601-57BA29DE5D7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618D5C3E-658C-4E6A-8900-FED3BAA0E9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203D315E-7884-493C-87F4-A6E7B08D0D3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8BAC4BFE-4A76-4D9D-B7C6-0961A0EEFCA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8FE96BFF-D48E-4916-BECC-21E6D6A000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C7DC87B7-9DE7-48DA-9E0B-65DFFB23D69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24382A6A-5691-4757-9F7C-FC8B25A733C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65E110F8-2EE0-43DA-9ADB-0D8B05B8FD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C6B01E38-32BD-42E5-AC89-E30EA3CD25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D93639A5-C48E-47C0-A457-7FA10C22D9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1EA3FF64-DE3E-4CA1-BBC2-E0B7CE8DF9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83208" y="4096724"/>
                <a:ext cx="0" cy="2743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CE2F2418-2A54-484E-B024-D826A60089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89215" y="3641841"/>
                <a:ext cx="0" cy="3657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7D44DA9-4EDA-4803-9C82-5872A9E3FC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98422" y="4724051"/>
                <a:ext cx="0" cy="41148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C78CFAF-6353-42F6-B9FC-D0C1C3C5735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83208" y="3892727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884D6294-0B0C-4F43-A673-C62557B5175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83208" y="3975369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110D9C53-6301-4CE6-9541-0B6B4E8DDBD8}"/>
              </a:ext>
            </a:extLst>
          </p:cNvPr>
          <p:cNvSpPr txBox="1">
            <a:spLocks/>
          </p:cNvSpPr>
          <p:nvPr/>
        </p:nvSpPr>
        <p:spPr>
          <a:xfrm>
            <a:off x="7570128" y="3715447"/>
            <a:ext cx="4096875" cy="8424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That makes the input out of phase with the output.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81" name="Content Placeholder 2">
            <a:extLst>
              <a:ext uri="{FF2B5EF4-FFF2-40B4-BE49-F238E27FC236}">
                <a16:creationId xmlns:a16="http://schemas.microsoft.com/office/drawing/2014/main" id="{2015B8C8-BCE6-4EEF-92CC-35FDA4DF462C}"/>
              </a:ext>
            </a:extLst>
          </p:cNvPr>
          <p:cNvSpPr txBox="1">
            <a:spLocks/>
          </p:cNvSpPr>
          <p:nvPr/>
        </p:nvSpPr>
        <p:spPr>
          <a:xfrm>
            <a:off x="7551476" y="4664509"/>
            <a:ext cx="4490840" cy="1441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To compensate, the output is moved to the voltage drop across the emitter resister, making it again in phase with the input.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18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4776678" y="2096818"/>
            <a:ext cx="2308940" cy="4085218"/>
            <a:chOff x="4776678" y="2096818"/>
            <a:chExt cx="2308940" cy="408521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6678" y="2096818"/>
              <a:ext cx="1326231" cy="2559277"/>
              <a:chOff x="8800038" y="3058047"/>
              <a:chExt cx="1326231" cy="2559277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183515" y="3674570"/>
                <a:ext cx="2559277" cy="1326231"/>
                <a:chOff x="4775214" y="3329784"/>
                <a:chExt cx="2559277" cy="132623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412661"/>
                  <a:ext cx="2521640" cy="1243354"/>
                  <a:chOff x="4152862" y="3346241"/>
                  <a:chExt cx="2521640" cy="1243354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2469856" cy="861743"/>
                    <a:chOff x="8632723" y="3428999"/>
                    <a:chExt cx="2469856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59" y="3429001"/>
                      <a:ext cx="11887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6013020" y="3957169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6583062" y="449815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7243051" y="3333550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5890166" y="4367981"/>
              <a:ext cx="949165" cy="1814055"/>
              <a:chOff x="737776" y="5118748"/>
              <a:chExt cx="949165" cy="1814055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24742" y="5118748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6763" y="5157601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7776" y="657594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262706" y="5080621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DEE43D8-CE35-4C31-95E1-CD7BD4E8ECDB}"/>
              </a:ext>
            </a:extLst>
          </p:cNvPr>
          <p:cNvGrpSpPr/>
          <p:nvPr/>
        </p:nvGrpSpPr>
        <p:grpSpPr>
          <a:xfrm>
            <a:off x="5575971" y="4953875"/>
            <a:ext cx="298207" cy="660991"/>
            <a:chOff x="4147623" y="3602364"/>
            <a:chExt cx="297702" cy="797860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BBCB4C7-A6DA-441B-812B-5695BEF6DA06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3306533-7E54-4D4A-8B20-32505CE4C5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120BD92-7E9B-4BA6-AB08-15A58CA05B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BC373F9-01EE-4268-9B76-9B81BC2117D4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71ABB90-8CCC-425E-810D-21F14ED472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FE9C7A5-6E36-40DE-BBFA-83FE936CB5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9500F3A9-71B5-49F2-88E8-C445E0F69B39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4DA4CBA9-EA2B-4593-BEDF-11B2C71E54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CEBD9-D6B9-4150-A612-711342FF10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FE1D9E2-D6D8-454F-ADEF-0B5EF53E46BF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/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/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>
            <a:extLst>
              <a:ext uri="{FF2B5EF4-FFF2-40B4-BE49-F238E27FC236}">
                <a16:creationId xmlns:a16="http://schemas.microsoft.com/office/drawing/2014/main" id="{6C82037A-3E4E-478E-9469-2EF3578836FE}"/>
              </a:ext>
            </a:extLst>
          </p:cNvPr>
          <p:cNvGrpSpPr/>
          <p:nvPr/>
        </p:nvGrpSpPr>
        <p:grpSpPr>
          <a:xfrm>
            <a:off x="751590" y="4477668"/>
            <a:ext cx="373658" cy="217606"/>
            <a:chOff x="1360627" y="3631962"/>
            <a:chExt cx="373658" cy="21760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3BCFC19-BF7B-41FD-BCF8-0D473DF84BF3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68D57FB7-40A7-4C9F-8BC3-C194CD5F5554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208CD75C-7751-4B05-BF27-D321CB36DA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5B1C466C-BAFC-4B7C-B3E8-4B8EABE26375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36CFDA88-F7E2-482F-A66F-9D6D7A455E61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DC5769A-1FE2-46EB-A0BF-609A335ACE4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/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0E1B317-5B57-4382-B523-8E3FD592802C}"/>
              </a:ext>
            </a:extLst>
          </p:cNvPr>
          <p:cNvCxnSpPr>
            <a:cxnSpLocks/>
          </p:cNvCxnSpPr>
          <p:nvPr/>
        </p:nvCxnSpPr>
        <p:spPr>
          <a:xfrm flipV="1">
            <a:off x="5721157" y="461037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A92F06D-C0E3-444C-B61A-4E57A813007A}"/>
              </a:ext>
            </a:extLst>
          </p:cNvPr>
          <p:cNvCxnSpPr>
            <a:cxnSpLocks/>
          </p:cNvCxnSpPr>
          <p:nvPr/>
        </p:nvCxnSpPr>
        <p:spPr>
          <a:xfrm flipV="1">
            <a:off x="5749622" y="561486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9E8156D2-7795-4F0C-BF5B-564839400FEA}"/>
              </a:ext>
            </a:extLst>
          </p:cNvPr>
          <p:cNvSpPr txBox="1">
            <a:spLocks/>
          </p:cNvSpPr>
          <p:nvPr/>
        </p:nvSpPr>
        <p:spPr>
          <a:xfrm>
            <a:off x="5209112" y="5118436"/>
            <a:ext cx="491423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R</a:t>
            </a:r>
            <a:r>
              <a:rPr lang="en-US" sz="2000" baseline="-25000" dirty="0">
                <a:solidFill>
                  <a:srgbClr val="7030A0"/>
                </a:solidFill>
              </a:rPr>
              <a:t>E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D05DDDA-743E-4B4C-A65E-3067E3FCB0AA}"/>
              </a:ext>
            </a:extLst>
          </p:cNvPr>
          <p:cNvCxnSpPr>
            <a:cxnSpLocks/>
          </p:cNvCxnSpPr>
          <p:nvPr/>
        </p:nvCxnSpPr>
        <p:spPr>
          <a:xfrm flipV="1">
            <a:off x="931271" y="5952801"/>
            <a:ext cx="2139696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CE8C50C4-F3B6-4FEC-A8C1-E052F8BC52AB}"/>
              </a:ext>
            </a:extLst>
          </p:cNvPr>
          <p:cNvCxnSpPr>
            <a:cxnSpLocks/>
          </p:cNvCxnSpPr>
          <p:nvPr/>
        </p:nvCxnSpPr>
        <p:spPr>
          <a:xfrm flipV="1">
            <a:off x="930510" y="4702107"/>
            <a:ext cx="0" cy="12527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FABA44D-E006-4B6D-A65F-1FF99D842144}"/>
              </a:ext>
            </a:extLst>
          </p:cNvPr>
          <p:cNvCxnSpPr>
            <a:cxnSpLocks/>
          </p:cNvCxnSpPr>
          <p:nvPr/>
        </p:nvCxnSpPr>
        <p:spPr>
          <a:xfrm flipH="1" flipV="1">
            <a:off x="930510" y="2152013"/>
            <a:ext cx="0" cy="231523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FF8D4B70-0B46-4DD3-AD5A-8B5D66E95026}"/>
              </a:ext>
            </a:extLst>
          </p:cNvPr>
          <p:cNvGrpSpPr/>
          <p:nvPr/>
        </p:nvGrpSpPr>
        <p:grpSpPr>
          <a:xfrm>
            <a:off x="3833922" y="5955429"/>
            <a:ext cx="822960" cy="402179"/>
            <a:chOff x="7738786" y="2753628"/>
            <a:chExt cx="822960" cy="402179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7652FEE-6222-445F-923B-5379AAE53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2753628"/>
              <a:ext cx="6400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5D29F0F-16E2-4717-9A18-3A83D3D1772B}"/>
                </a:ext>
              </a:extLst>
            </p:cNvPr>
            <p:cNvCxnSpPr/>
            <p:nvPr/>
          </p:nvCxnSpPr>
          <p:spPr>
            <a:xfrm>
              <a:off x="8378866" y="2754770"/>
              <a:ext cx="0" cy="27276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BBA931-4B07-4FE8-A037-B6708CC9C4CF}"/>
                </a:ext>
              </a:extLst>
            </p:cNvPr>
            <p:cNvGrpSpPr/>
            <p:nvPr/>
          </p:nvGrpSpPr>
          <p:grpSpPr>
            <a:xfrm>
              <a:off x="8195986" y="3027539"/>
              <a:ext cx="365760" cy="128268"/>
              <a:chOff x="1360627" y="3631962"/>
              <a:chExt cx="365760" cy="128268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8AFF634-CB0B-4037-B720-9D138F29A57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EEFC1D5-4AC5-4212-8A07-A9AC3D142BB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9023BF3-D9D2-4489-B5BB-18E503A9837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945B7BA1-B638-48C4-BC4F-87091DBEA77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C0D9F-F9D8-4FDA-87AB-63E1E3252B67}"/>
              </a:ext>
            </a:extLst>
          </p:cNvPr>
          <p:cNvGrpSpPr/>
          <p:nvPr/>
        </p:nvGrpSpPr>
        <p:grpSpPr>
          <a:xfrm>
            <a:off x="930510" y="2152013"/>
            <a:ext cx="3880581" cy="2092597"/>
            <a:chOff x="930510" y="2152013"/>
            <a:chExt cx="3880581" cy="209259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4AC730F-C22E-4D63-9DF0-0FA969DE9675}"/>
                </a:ext>
              </a:extLst>
            </p:cNvPr>
            <p:cNvGrpSpPr/>
            <p:nvPr/>
          </p:nvGrpSpPr>
          <p:grpSpPr>
            <a:xfrm>
              <a:off x="930510" y="2152013"/>
              <a:ext cx="3880581" cy="1667906"/>
              <a:chOff x="930510" y="2152013"/>
              <a:chExt cx="3880581" cy="1667906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80985AD-3918-439A-A3E1-85A75E020A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1011" y="3647540"/>
                <a:ext cx="64008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384F199-6E2A-4CC1-996B-85F255B283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0510" y="2152013"/>
                <a:ext cx="3867912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56A4BC2-757D-4DA3-B44C-8F5716C6F9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656596"/>
                <a:ext cx="4572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447AE62F-5AF8-4D52-8666-A5B5F6B626F9}"/>
                  </a:ext>
                </a:extLst>
              </p:cNvPr>
              <p:cNvGrpSpPr/>
              <p:nvPr/>
            </p:nvGrpSpPr>
            <p:grpSpPr>
              <a:xfrm rot="16200000">
                <a:off x="3691412" y="3340320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A6BEF35-F017-4C55-8ABF-ACB6243E41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645D7C02-E0BE-43DE-8DD6-67940CE5C6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04E95584-298B-452B-9EC6-98D8BA6F3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3768597-3DE2-4C77-86EA-8E68F621F39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84CD4670-B02E-4B91-9FEE-EE87676E03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D8165C34-D312-4170-A9C0-CAB5CE5D41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6087855E-683B-4071-81F7-695461623B9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22D8B8E-EB95-4A0A-ADDC-7AF3A0A878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C2F3394-F7F4-47ED-B536-541C04D24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ED7868D5-BD8C-4C56-8B04-55FB2B9214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1" name="Content Placeholder 2">
              <a:extLst>
                <a:ext uri="{FF2B5EF4-FFF2-40B4-BE49-F238E27FC236}">
                  <a16:creationId xmlns:a16="http://schemas.microsoft.com/office/drawing/2014/main" id="{1C085766-9566-4AF2-9F51-0CDDCC738934}"/>
                </a:ext>
              </a:extLst>
            </p:cNvPr>
            <p:cNvSpPr txBox="1">
              <a:spLocks/>
            </p:cNvSpPr>
            <p:nvPr/>
          </p:nvSpPr>
          <p:spPr>
            <a:xfrm>
              <a:off x="3596113" y="383933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B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0794BFB-FE4A-4E04-98E5-C6F9E35F7552}"/>
              </a:ext>
            </a:extLst>
          </p:cNvPr>
          <p:cNvGrpSpPr/>
          <p:nvPr/>
        </p:nvGrpSpPr>
        <p:grpSpPr>
          <a:xfrm>
            <a:off x="2126362" y="3656594"/>
            <a:ext cx="3630690" cy="2300346"/>
            <a:chOff x="2126362" y="3656594"/>
            <a:chExt cx="3630690" cy="230034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2488DA0-B6DF-457F-96C5-12320A2990F3}"/>
                </a:ext>
              </a:extLst>
            </p:cNvPr>
            <p:cNvGrpSpPr/>
            <p:nvPr/>
          </p:nvGrpSpPr>
          <p:grpSpPr>
            <a:xfrm>
              <a:off x="2126362" y="3656594"/>
              <a:ext cx="1129314" cy="2296207"/>
              <a:chOff x="2111606" y="3947395"/>
              <a:chExt cx="1129314" cy="2296207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10C928AB-7FC3-49B0-8DEC-7DF285B636A1}"/>
                  </a:ext>
                </a:extLst>
              </p:cNvPr>
              <p:cNvCxnSpPr/>
              <p:nvPr/>
            </p:nvCxnSpPr>
            <p:spPr>
              <a:xfrm>
                <a:off x="2867262" y="4910428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2168C7C-E68D-4E9E-B253-917877491261}"/>
                  </a:ext>
                </a:extLst>
              </p:cNvPr>
              <p:cNvCxnSpPr/>
              <p:nvPr/>
            </p:nvCxnSpPr>
            <p:spPr>
              <a:xfrm>
                <a:off x="2931882" y="4982363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31ADF86-C290-4AF6-9D97-40A7F8C13B58}"/>
                  </a:ext>
                </a:extLst>
              </p:cNvPr>
              <p:cNvCxnSpPr/>
              <p:nvPr/>
            </p:nvCxnSpPr>
            <p:spPr>
              <a:xfrm>
                <a:off x="2875160" y="5056099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A18F5E3F-9881-4761-ACA3-CF3910CCBF8B}"/>
                  </a:ext>
                </a:extLst>
              </p:cNvPr>
              <p:cNvCxnSpPr/>
              <p:nvPr/>
            </p:nvCxnSpPr>
            <p:spPr>
              <a:xfrm>
                <a:off x="2939780" y="5128034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/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/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9BC9C95-3F25-4C14-A1E4-46C6155BB3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54080" y="3947395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BC3257B-3644-484B-AB9D-2E1F1CA68C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44816" y="5128034"/>
                <a:ext cx="0" cy="1115568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/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0C989FD-ACB9-44FA-AABB-FE936779D6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572" y="5956940"/>
              <a:ext cx="26974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2BEA1B9-72D1-48C0-86AF-68502E1A22C0}"/>
              </a:ext>
            </a:extLst>
          </p:cNvPr>
          <p:cNvGrpSpPr/>
          <p:nvPr/>
        </p:nvGrpSpPr>
        <p:grpSpPr>
          <a:xfrm>
            <a:off x="4079544" y="3641841"/>
            <a:ext cx="925272" cy="2317020"/>
            <a:chOff x="4079544" y="3641841"/>
            <a:chExt cx="925272" cy="23170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0192167C-2F49-4FDC-B621-598F76E6AD0A}"/>
                    </a:ext>
                  </a:extLst>
                </p:cNvPr>
                <p:cNvSpPr/>
                <p:nvPr/>
              </p:nvSpPr>
              <p:spPr>
                <a:xfrm>
                  <a:off x="4215795" y="4373094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0192167C-2F49-4FDC-B621-598F76E6AD0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5795" y="4373094"/>
                  <a:ext cx="48032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14A1991-D10E-43D7-A8CD-35A97182666C}"/>
                </a:ext>
              </a:extLst>
            </p:cNvPr>
            <p:cNvGrpSpPr/>
            <p:nvPr/>
          </p:nvGrpSpPr>
          <p:grpSpPr>
            <a:xfrm>
              <a:off x="4079544" y="3641841"/>
              <a:ext cx="925272" cy="2317020"/>
              <a:chOff x="4079544" y="3641841"/>
              <a:chExt cx="925272" cy="2317020"/>
            </a:xfrm>
          </p:grpSpPr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33006284-B2D1-4C06-B93D-104AA9B73AA5}"/>
                  </a:ext>
                </a:extLst>
              </p:cNvPr>
              <p:cNvGrpSpPr/>
              <p:nvPr/>
            </p:nvGrpSpPr>
            <p:grpSpPr>
              <a:xfrm>
                <a:off x="4079544" y="5057832"/>
                <a:ext cx="925272" cy="901029"/>
                <a:chOff x="1885284" y="3484965"/>
                <a:chExt cx="925272" cy="901029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BA46BFD9-03CA-4047-831B-26594A1801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BA46BFD9-03CA-4047-831B-26594A18018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868CB3CC-CDBF-4401-8EB3-AC2191715023}"/>
                    </a:ext>
                  </a:extLst>
                </p:cNvPr>
                <p:cNvSpPr/>
                <p:nvPr/>
              </p:nvSpPr>
              <p:spPr>
                <a:xfrm>
                  <a:off x="2419975" y="3555204"/>
                  <a:ext cx="365760" cy="369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37FFD7AC-CEB2-48AF-BFAA-75AEECB18D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06793" y="3928794"/>
                  <a:ext cx="0" cy="45720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8" name="Rectangle 177">
                      <a:extLst>
                        <a:ext uri="{FF2B5EF4-FFF2-40B4-BE49-F238E27FC236}">
                          <a16:creationId xmlns:a16="http://schemas.microsoft.com/office/drawing/2014/main" id="{FDFF2E9E-1568-4884-8C53-E67AC76AD6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8" name="Rectangle 177">
                      <a:extLst>
                        <a:ext uri="{FF2B5EF4-FFF2-40B4-BE49-F238E27FC236}">
                          <a16:creationId xmlns:a16="http://schemas.microsoft.com/office/drawing/2014/main" id="{FDFF2E9E-1568-4884-8C53-E67AC76AD64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9" name="Rectangle 178">
                      <a:extLst>
                        <a:ext uri="{FF2B5EF4-FFF2-40B4-BE49-F238E27FC236}">
                          <a16:creationId xmlns:a16="http://schemas.microsoft.com/office/drawing/2014/main" id="{2A89721F-6F5E-41D5-9A64-89A80AA1FD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9" name="Rectangle 178">
                      <a:extLst>
                        <a:ext uri="{FF2B5EF4-FFF2-40B4-BE49-F238E27FC236}">
                          <a16:creationId xmlns:a16="http://schemas.microsoft.com/office/drawing/2014/main" id="{2A89721F-6F5E-41D5-9A64-89A80AA1FD6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E93CA6A-2DA8-4C58-AB55-2B48B02918A6}"/>
                  </a:ext>
                </a:extLst>
              </p:cNvPr>
              <p:cNvGrpSpPr/>
              <p:nvPr/>
            </p:nvGrpSpPr>
            <p:grpSpPr>
              <a:xfrm>
                <a:off x="4693622" y="4362038"/>
                <a:ext cx="182880" cy="365760"/>
                <a:chOff x="4147623" y="3602364"/>
                <a:chExt cx="297702" cy="79786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932C638-6453-496D-8762-A36F4EFAA8F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10318389-2718-4B37-8626-3F0AEFA2F7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A72B0B01-62CE-485C-A8D7-9D3C78136AC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1B668DFD-5123-449B-B5ED-785FC920696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4C2222E4-BB65-4B9A-8BCA-77FFD5DC14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464290DF-56D6-4425-8054-162FBDB163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BF38C2B6-93E9-485C-8B71-DC9C09A28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1041D501-5B8B-4F0D-9321-CCADDE0EF9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C0464F49-C9B5-4DCA-8F00-939E2053AF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1AFEE3AD-9E89-48B8-A59B-571B6D38A4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2E877376-A16D-42CD-9267-DF8349EF37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83208" y="4096724"/>
                <a:ext cx="0" cy="2743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A1235727-8A5A-4D88-AA6E-D47415D1C1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89215" y="3641841"/>
                <a:ext cx="0" cy="3657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859D0DCB-A8D7-4A2B-BB3B-6F81FE9E69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98422" y="4724051"/>
                <a:ext cx="0" cy="41148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56A53B8A-7041-4559-A60E-E44CF546CF4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83208" y="3892727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7F33BEB3-85DE-4D9D-AD36-93C83F7942B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783208" y="3975369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7F448F9D-BCF8-4512-AF4A-E9E3CE56B983}"/>
              </a:ext>
            </a:extLst>
          </p:cNvPr>
          <p:cNvSpPr txBox="1">
            <a:spLocks/>
          </p:cNvSpPr>
          <p:nvPr/>
        </p:nvSpPr>
        <p:spPr>
          <a:xfrm>
            <a:off x="7058710" y="1608662"/>
            <a:ext cx="4567957" cy="8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Let’s look at this circuit without the  ac input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85" name="Content Placeholder 2">
            <a:extLst>
              <a:ext uri="{FF2B5EF4-FFF2-40B4-BE49-F238E27FC236}">
                <a16:creationId xmlns:a16="http://schemas.microsoft.com/office/drawing/2014/main" id="{24D7AEB5-636C-4429-943D-E2A9D42A2F1A}"/>
              </a:ext>
            </a:extLst>
          </p:cNvPr>
          <p:cNvSpPr txBox="1">
            <a:spLocks/>
          </p:cNvSpPr>
          <p:nvPr/>
        </p:nvSpPr>
        <p:spPr>
          <a:xfrm>
            <a:off x="7058710" y="2438371"/>
            <a:ext cx="4838155" cy="8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is very similar to our original circuit for the common emitter amplifier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88" name="Content Placeholder 2">
            <a:extLst>
              <a:ext uri="{FF2B5EF4-FFF2-40B4-BE49-F238E27FC236}">
                <a16:creationId xmlns:a16="http://schemas.microsoft.com/office/drawing/2014/main" id="{70D11235-EC5C-4C0E-ABDC-EDEEE4D4E9A4}"/>
              </a:ext>
            </a:extLst>
          </p:cNvPr>
          <p:cNvSpPr txBox="1">
            <a:spLocks/>
          </p:cNvSpPr>
          <p:nvPr/>
        </p:nvSpPr>
        <p:spPr>
          <a:xfrm>
            <a:off x="7058710" y="3268080"/>
            <a:ext cx="4567957" cy="46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Differences: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86" name="Content Placeholder 2">
            <a:extLst>
              <a:ext uri="{FF2B5EF4-FFF2-40B4-BE49-F238E27FC236}">
                <a16:creationId xmlns:a16="http://schemas.microsoft.com/office/drawing/2014/main" id="{BE1F793D-7528-4B2B-BB57-8FEF9A507CB4}"/>
              </a:ext>
            </a:extLst>
          </p:cNvPr>
          <p:cNvSpPr txBox="1">
            <a:spLocks/>
          </p:cNvSpPr>
          <p:nvPr/>
        </p:nvSpPr>
        <p:spPr>
          <a:xfrm>
            <a:off x="8080803" y="3677029"/>
            <a:ext cx="3842970" cy="46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 collector resistor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89" name="Content Placeholder 2">
            <a:extLst>
              <a:ext uri="{FF2B5EF4-FFF2-40B4-BE49-F238E27FC236}">
                <a16:creationId xmlns:a16="http://schemas.microsoft.com/office/drawing/2014/main" id="{307C35E1-A443-4076-A49C-B36F2FB2C2A0}"/>
              </a:ext>
            </a:extLst>
          </p:cNvPr>
          <p:cNvSpPr txBox="1">
            <a:spLocks/>
          </p:cNvSpPr>
          <p:nvPr/>
        </p:nvSpPr>
        <p:spPr>
          <a:xfrm>
            <a:off x="8080803" y="4766016"/>
            <a:ext cx="3842970" cy="46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output is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instead of V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90" name="Content Placeholder 2">
            <a:extLst>
              <a:ext uri="{FF2B5EF4-FFF2-40B4-BE49-F238E27FC236}">
                <a16:creationId xmlns:a16="http://schemas.microsoft.com/office/drawing/2014/main" id="{6657AC6F-08E1-4949-A7A7-2A9033BCE8EB}"/>
              </a:ext>
            </a:extLst>
          </p:cNvPr>
          <p:cNvSpPr txBox="1">
            <a:spLocks/>
          </p:cNvSpPr>
          <p:nvPr/>
        </p:nvSpPr>
        <p:spPr>
          <a:xfrm>
            <a:off x="7071934" y="5349730"/>
            <a:ext cx="4838155" cy="1143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For the common emitter amplifier we showed that resistive ladder biasing was equivalent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2" name="Content Placeholder 2">
            <a:extLst>
              <a:ext uri="{FF2B5EF4-FFF2-40B4-BE49-F238E27FC236}">
                <a16:creationId xmlns:a16="http://schemas.microsoft.com/office/drawing/2014/main" id="{9C9AFF35-5077-4194-B835-56A771F5C89C}"/>
              </a:ext>
            </a:extLst>
          </p:cNvPr>
          <p:cNvSpPr txBox="1">
            <a:spLocks/>
          </p:cNvSpPr>
          <p:nvPr/>
        </p:nvSpPr>
        <p:spPr>
          <a:xfrm>
            <a:off x="8080803" y="4194892"/>
            <a:ext cx="3842970" cy="46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Emitter resistor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34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7F448F9D-BCF8-4512-AF4A-E9E3CE56B983}"/>
              </a:ext>
            </a:extLst>
          </p:cNvPr>
          <p:cNvSpPr txBox="1">
            <a:spLocks/>
          </p:cNvSpPr>
          <p:nvPr/>
        </p:nvSpPr>
        <p:spPr>
          <a:xfrm>
            <a:off x="3649190" y="1642373"/>
            <a:ext cx="5156282" cy="6317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Normal Emitter Follower Circuit</a:t>
            </a: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679BAC66-1310-4CF6-8BE4-6072C41F0174}"/>
              </a:ext>
            </a:extLst>
          </p:cNvPr>
          <p:cNvGrpSpPr/>
          <p:nvPr/>
        </p:nvGrpSpPr>
        <p:grpSpPr>
          <a:xfrm>
            <a:off x="340044" y="2766439"/>
            <a:ext cx="5957453" cy="3726436"/>
            <a:chOff x="1020764" y="2214757"/>
            <a:chExt cx="5957453" cy="3726436"/>
          </a:xfrm>
        </p:grpSpPr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C8F32EB8-0B8F-49B1-B0A3-A6F3CC0388C6}"/>
                </a:ext>
              </a:extLst>
            </p:cNvPr>
            <p:cNvCxnSpPr/>
            <p:nvPr/>
          </p:nvCxnSpPr>
          <p:spPr>
            <a:xfrm flipV="1">
              <a:off x="5735888" y="4466025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8D3C9E87-8269-4C89-BA8E-96D54E0E39CD}"/>
                    </a:ext>
                  </a:extLst>
                </p:cNvPr>
                <p:cNvSpPr/>
                <p:nvPr/>
              </p:nvSpPr>
              <p:spPr>
                <a:xfrm>
                  <a:off x="2275261" y="4513272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5261" y="4513272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CCE7F51A-3281-4806-8F39-9D57DE6AABF3}"/>
                    </a:ext>
                  </a:extLst>
                </p:cNvPr>
                <p:cNvSpPr/>
                <p:nvPr/>
              </p:nvSpPr>
              <p:spPr>
                <a:xfrm>
                  <a:off x="6330860" y="407106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CCE7F51A-3281-4806-8F39-9D57DE6AAB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30860" y="407106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2DB67B00-94DD-4932-BE0C-0AFD260CD317}"/>
                    </a:ext>
                  </a:extLst>
                </p:cNvPr>
                <p:cNvSpPr/>
                <p:nvPr/>
              </p:nvSpPr>
              <p:spPr>
                <a:xfrm>
                  <a:off x="3764178" y="2777196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64178" y="2777196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DC9E23A2-120E-4174-8361-F576FEA8AE99}"/>
                    </a:ext>
                  </a:extLst>
                </p:cNvPr>
                <p:cNvSpPr/>
                <p:nvPr/>
              </p:nvSpPr>
              <p:spPr>
                <a:xfrm>
                  <a:off x="1561973" y="356049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1973" y="3560490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51F6A5B8-4B9E-4A47-99AE-B14327A53773}"/>
                    </a:ext>
                  </a:extLst>
                </p:cNvPr>
                <p:cNvSpPr/>
                <p:nvPr/>
              </p:nvSpPr>
              <p:spPr>
                <a:xfrm>
                  <a:off x="1020764" y="3784532"/>
                  <a:ext cx="57329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0764" y="3784532"/>
                  <a:ext cx="573297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B2AF8519-C5E9-4515-9046-522EA63BC6D2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A8D6F96-DBB6-427E-AD53-4C3ECFF69F7F}"/>
                </a:ext>
              </a:extLst>
            </p:cNvPr>
            <p:cNvGrpSpPr/>
            <p:nvPr/>
          </p:nvGrpSpPr>
          <p:grpSpPr>
            <a:xfrm rot="5400000" flipH="1">
              <a:off x="3669518" y="2635848"/>
              <a:ext cx="2473906" cy="1662893"/>
              <a:chOff x="8765875" y="3420071"/>
              <a:chExt cx="2473906" cy="1662893"/>
            </a:xfrm>
          </p:grpSpPr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6DD76BEC-802F-4AB0-8A10-E4250BBD37F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02269" y="3192604"/>
                <a:ext cx="3655" cy="4764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3180C78D-D5B3-4722-9919-A026B9F8E40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588527" y="2772877"/>
                <a:ext cx="4059" cy="129844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A4FD1EDE-CEE4-4F9B-9FDF-EF7C5D7C0C1F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6045D899-2A19-4B61-AE85-1E2AA483A7C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D00FA7BD-3E14-4BB7-AC02-AEFEC6C87A4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619737" y="3546131"/>
                <a:ext cx="442913" cy="1948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AB25791D-A852-43E0-8A78-501FF057CE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84277" y="4464474"/>
                <a:ext cx="1225325" cy="116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C02857A7-0DA5-408F-AA33-C3CECD7CDE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C5384E92-C199-4C1D-A742-46FB1E705861}"/>
                </a:ext>
              </a:extLst>
            </p:cNvPr>
            <p:cNvCxnSpPr>
              <a:cxnSpLocks/>
            </p:cNvCxnSpPr>
            <p:nvPr/>
          </p:nvCxnSpPr>
          <p:spPr>
            <a:xfrm>
              <a:off x="2005079" y="2227593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8BDA0E73-9DD6-4239-A2BB-C4722A0C683F}"/>
                </a:ext>
              </a:extLst>
            </p:cNvPr>
            <p:cNvGrpSpPr/>
            <p:nvPr/>
          </p:nvGrpSpPr>
          <p:grpSpPr>
            <a:xfrm rot="16200000">
              <a:off x="4026008" y="2896478"/>
              <a:ext cx="660991" cy="298206"/>
              <a:chOff x="9391502" y="3838294"/>
              <a:chExt cx="660991" cy="298206"/>
            </a:xfrm>
          </p:grpSpPr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0A20DAA1-2D1C-4646-814C-19869C16EBD8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53" name="Straight Connector 252">
                  <a:extLst>
                    <a:ext uri="{FF2B5EF4-FFF2-40B4-BE49-F238E27FC236}">
                      <a16:creationId xmlns:a16="http://schemas.microsoft.com/office/drawing/2014/main" id="{51B4A227-9722-45C2-A5DC-E4B6355FAC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D4E20595-2E47-47B6-9267-6BA0E35201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6" name="Group 245">
                <a:extLst>
                  <a:ext uri="{FF2B5EF4-FFF2-40B4-BE49-F238E27FC236}">
                    <a16:creationId xmlns:a16="http://schemas.microsoft.com/office/drawing/2014/main" id="{CC9A324A-1808-4E5D-870F-A3ED6A003D0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9592EA19-0AFA-47AB-8DCE-A0ABC7DB53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>
                  <a:extLst>
                    <a:ext uri="{FF2B5EF4-FFF2-40B4-BE49-F238E27FC236}">
                      <a16:creationId xmlns:a16="http://schemas.microsoft.com/office/drawing/2014/main" id="{763E2B82-3E44-47AE-A9B4-004FD90774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064337C1-B120-4C74-AEFE-1CE2CC222B2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9A922ABC-A5C3-4CF5-977D-F781FDCACE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9BD45348-E22B-4B6C-872F-CFA0E7ABB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F5FA8ECE-2CB0-4AD0-9547-193A4FE71E1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4906146-178A-4BCC-B04D-C26D3B0E84A4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214757"/>
              <a:ext cx="0" cy="16807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C640CAFD-F459-4DAE-A369-C33DF16E8449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8DB8F9A6-E45F-41B5-AE86-60426002656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F7BFFD37-5591-4BE8-BD4C-59BB56246BC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96561537-2AC3-4A79-B479-13EE30802B5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331B7D59-F059-4CF4-9AD1-EECC385C7487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66ECE985-4154-4926-901C-FB116587230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905D3200-5F92-42F1-8AC7-C8BE076C65B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C4C4E0A2-A99B-4A84-BF58-591EECBABA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904B24C-89D2-4D13-815D-1D8C4043374B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id="{CCE0514A-3ACF-44D5-BE59-3235D5B20222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5B672DAE-7EB9-4F63-A348-18D22F2A170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2830FEFA-B10C-4755-9A94-26149ECC81E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AD1E3694-7199-406C-87D7-25857000485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8E798890-BB9B-43D8-B318-EFB419814225}"/>
                    </a:ext>
                  </a:extLst>
                </p:cNvPr>
                <p:cNvSpPr/>
                <p:nvPr/>
              </p:nvSpPr>
              <p:spPr>
                <a:xfrm>
                  <a:off x="1544148" y="401363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4148" y="4013637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49074D22-7237-469E-917B-71FB412DF4C3}"/>
                </a:ext>
              </a:extLst>
            </p:cNvPr>
            <p:cNvCxnSpPr>
              <a:cxnSpLocks/>
            </p:cNvCxnSpPr>
            <p:nvPr/>
          </p:nvCxnSpPr>
          <p:spPr>
            <a:xfrm>
              <a:off x="4329909" y="2227593"/>
              <a:ext cx="0" cy="4846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CEB267B4-5E71-4C48-ADC1-5E97702658AD}"/>
                </a:ext>
              </a:extLst>
            </p:cNvPr>
            <p:cNvCxnSpPr>
              <a:cxnSpLocks/>
            </p:cNvCxnSpPr>
            <p:nvPr/>
          </p:nvCxnSpPr>
          <p:spPr>
            <a:xfrm>
              <a:off x="4359066" y="3376077"/>
              <a:ext cx="0" cy="1217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CA409060-A02A-4A27-B12D-9C72E8922F34}"/>
                </a:ext>
              </a:extLst>
            </p:cNvPr>
            <p:cNvGrpSpPr/>
            <p:nvPr/>
          </p:nvGrpSpPr>
          <p:grpSpPr>
            <a:xfrm rot="16200000">
              <a:off x="4048974" y="4775099"/>
              <a:ext cx="660994" cy="298217"/>
              <a:chOff x="9391502" y="3818403"/>
              <a:chExt cx="660994" cy="298217"/>
            </a:xfrm>
          </p:grpSpPr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2273B4B3-905E-4F20-A37B-636D28B21A1D}"/>
                  </a:ext>
                </a:extLst>
              </p:cNvPr>
              <p:cNvGrpSpPr/>
              <p:nvPr/>
            </p:nvGrpSpPr>
            <p:grpSpPr>
              <a:xfrm rot="10800000">
                <a:off x="9883485" y="3825551"/>
                <a:ext cx="169011" cy="291069"/>
                <a:chOff x="3608297" y="2643480"/>
                <a:chExt cx="204008" cy="290576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2574CAAA-68B5-4A2A-8CFF-E0A1C48EC5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7" y="2643480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3547B261-7F77-4718-B386-BC0A134349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6" y="2645439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B380E4E1-5BB9-4D74-B2D1-B8FE53E8AA24}"/>
                  </a:ext>
                </a:extLst>
              </p:cNvPr>
              <p:cNvGrpSpPr/>
              <p:nvPr/>
            </p:nvGrpSpPr>
            <p:grpSpPr>
              <a:xfrm rot="10800000">
                <a:off x="9665239" y="3818403"/>
                <a:ext cx="218347" cy="291099"/>
                <a:chOff x="3548744" y="2643483"/>
                <a:chExt cx="263560" cy="290606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07186130-B4BA-403B-A5EC-3A923A8502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4" y="2643483"/>
                  <a:ext cx="131908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067B0CC7-5CB6-4FA3-9FD7-DCCF8BF6BD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45472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7FDAE03D-9E16-4E6E-A8E1-A1F56FB0089E}"/>
                  </a:ext>
                </a:extLst>
              </p:cNvPr>
              <p:cNvGrpSpPr/>
              <p:nvPr/>
            </p:nvGrpSpPr>
            <p:grpSpPr>
              <a:xfrm rot="10800000">
                <a:off x="9446995" y="3818404"/>
                <a:ext cx="218349" cy="291096"/>
                <a:chOff x="3548741" y="2643485"/>
                <a:chExt cx="263562" cy="290603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1B5878AB-6C8D-4247-BB3F-EE5797C779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1" y="2643485"/>
                  <a:ext cx="131908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617D3588-D84C-4A1F-9C08-0F997719AB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45471"/>
                  <a:ext cx="131908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E3F0FA1-CC1B-4143-BB08-BB2965511BE3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20394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6BA68C53-BEDD-4E64-88AA-DCCBD0F84A01}"/>
                </a:ext>
              </a:extLst>
            </p:cNvPr>
            <p:cNvCxnSpPr>
              <a:cxnSpLocks/>
            </p:cNvCxnSpPr>
            <p:nvPr/>
          </p:nvCxnSpPr>
          <p:spPr>
            <a:xfrm>
              <a:off x="438547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7519A6AB-F4DC-4E74-A87D-92C5E3550283}"/>
                    </a:ext>
                  </a:extLst>
                </p:cNvPr>
                <p:cNvSpPr/>
                <p:nvPr/>
              </p:nvSpPr>
              <p:spPr>
                <a:xfrm>
                  <a:off x="4539587" y="467058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9587" y="4670584"/>
                  <a:ext cx="488403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DCF2AD97-4C86-4657-B239-6E5B8A13ED28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10068819-5141-4320-8F3B-A9170CBFC29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9D9164BA-FE2F-484F-9A33-36D2370977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F5F4FF21-493A-491B-8587-DF5F7FA9CF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9DAC6DD2-73CA-4C59-9181-B7F90A604CB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F98BC264-CA7F-476A-8668-E03BDD9993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33A0EA92-DED9-45D0-990D-5179E2652F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8A82A9E-75FC-4AFE-9193-E0619721F4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7D15DFC1-17FC-4C3B-9C7E-770203AD91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02F54469-62CE-4AF6-8B31-E3AA75AAB8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D36E5768-5A1A-4D35-B423-B17E4FD0AC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99FEE42-1827-48E7-9F3A-3C5D1890B4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A292ADC6-369C-4AE8-810E-936474EBF8CE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8A8F623F-06AE-4600-A8CB-326FCA849A4F}"/>
                    </a:ext>
                  </a:extLst>
                </p:cNvPr>
                <p:cNvSpPr/>
                <p:nvPr/>
              </p:nvSpPr>
              <p:spPr>
                <a:xfrm>
                  <a:off x="5774777" y="4091664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8A8F623F-06AE-4600-A8CB-326FCA849A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4777" y="4091664"/>
                  <a:ext cx="47468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A7FC5BBB-4C1D-4FC3-83A6-E4B55A2C72CD}"/>
                </a:ext>
              </a:extLst>
            </p:cNvPr>
            <p:cNvSpPr/>
            <p:nvPr/>
          </p:nvSpPr>
          <p:spPr>
            <a:xfrm>
              <a:off x="5713740" y="4445933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5FB02266-8344-49A4-A56F-85547237228F}"/>
                    </a:ext>
                  </a:extLst>
                </p:cNvPr>
                <p:cNvSpPr/>
                <p:nvPr/>
              </p:nvSpPr>
              <p:spPr>
                <a:xfrm>
                  <a:off x="4761056" y="3481706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5FB02266-8344-49A4-A56F-8554723722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61056" y="3481706"/>
                  <a:ext cx="479041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22E447EB-6015-4422-8E7E-3C37B69BFADE}"/>
                </a:ext>
              </a:extLst>
            </p:cNvPr>
            <p:cNvGrpSpPr/>
            <p:nvPr/>
          </p:nvGrpSpPr>
          <p:grpSpPr>
            <a:xfrm>
              <a:off x="2807000" y="3724666"/>
              <a:ext cx="1268024" cy="1820527"/>
              <a:chOff x="2807000" y="3724666"/>
              <a:chExt cx="1268024" cy="1820527"/>
            </a:xfrm>
          </p:grpSpPr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5CA5CDC5-0184-4D33-BB51-C1413DA48E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28833" y="3867618"/>
                <a:ext cx="17816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C2A3E974-FF60-4A7C-A3F9-16D7307035B4}"/>
                  </a:ext>
                </a:extLst>
              </p:cNvPr>
              <p:cNvSpPr/>
              <p:nvPr/>
            </p:nvSpPr>
            <p:spPr>
              <a:xfrm>
                <a:off x="2819404" y="4561555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9C724D60-EA32-48C5-BA1B-4FBC9F5DE0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4923726"/>
                <a:ext cx="0" cy="6214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29609E05-0E25-48BE-A6DC-C4619AA110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3895468"/>
                <a:ext cx="0" cy="6567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F9E650DA-0DBC-4556-8CEB-F343A6EEF66E}"/>
                      </a:ext>
                    </a:extLst>
                  </p:cNvPr>
                  <p:cNvSpPr/>
                  <p:nvPr/>
                </p:nvSpPr>
                <p:spPr>
                  <a:xfrm>
                    <a:off x="2807000" y="4489743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07000" y="4489743"/>
                    <a:ext cx="410690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Rectangle 199">
                    <a:extLst>
                      <a:ext uri="{FF2B5EF4-FFF2-40B4-BE49-F238E27FC236}">
                        <a16:creationId xmlns:a16="http://schemas.microsoft.com/office/drawing/2014/main" id="{27B1E834-A858-47E4-BDAD-B3B4F7551F3A}"/>
                      </a:ext>
                    </a:extLst>
                  </p:cNvPr>
                  <p:cNvSpPr/>
                  <p:nvPr/>
                </p:nvSpPr>
                <p:spPr>
                  <a:xfrm>
                    <a:off x="2808988" y="464100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08988" y="4641000"/>
                    <a:ext cx="410690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CF6D3F20-899A-48E9-86DF-30286607FBE9}"/>
                  </a:ext>
                </a:extLst>
              </p:cNvPr>
              <p:cNvCxnSpPr/>
              <p:nvPr/>
            </p:nvCxnSpPr>
            <p:spPr>
              <a:xfrm rot="5400000" flipH="1">
                <a:off x="3960724" y="386905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9DBE8849-D350-4299-8E92-A45E5254798E}"/>
                  </a:ext>
                </a:extLst>
              </p:cNvPr>
              <p:cNvCxnSpPr/>
              <p:nvPr/>
            </p:nvCxnSpPr>
            <p:spPr>
              <a:xfrm rot="5400000" flipH="1">
                <a:off x="3896386" y="386905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00F0B3E8-8EC9-47B5-8B90-6D58F1A8BF71}"/>
                  </a:ext>
                </a:extLst>
              </p:cNvPr>
              <p:cNvGrpSpPr/>
              <p:nvPr/>
            </p:nvGrpSpPr>
            <p:grpSpPr>
              <a:xfrm rot="10800000">
                <a:off x="3171504" y="3724666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6326B518-6424-4263-9E54-BE5620E29E65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149E7105-2649-49D1-95B5-77BCD81464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6DE8A7D0-A85F-46F3-8540-839F33A463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6" name="Group 205">
                  <a:extLst>
                    <a:ext uri="{FF2B5EF4-FFF2-40B4-BE49-F238E27FC236}">
                      <a16:creationId xmlns:a16="http://schemas.microsoft.com/office/drawing/2014/main" id="{9D5798AC-31C2-495F-866B-3570861B38E7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104EFAB5-933E-4A4F-AE50-7E85FAB7A7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55135DC7-B068-4081-9CE0-3A085CD178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7" name="Group 206">
                  <a:extLst>
                    <a:ext uri="{FF2B5EF4-FFF2-40B4-BE49-F238E27FC236}">
                      <a16:creationId xmlns:a16="http://schemas.microsoft.com/office/drawing/2014/main" id="{306F9D3F-F23F-4DD9-B198-FCE7B20806EF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E17DA1A4-3AA6-4B23-A65A-6ECC0D88883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FB477913-92F7-44D7-96EA-2EDA0780D8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CAF94F18-F669-4F4C-982E-B76D408728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5033634D-E00F-4E7C-A8BD-80B5C05971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3895468"/>
                <a:ext cx="1579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54FEE0A3-BB0A-4E43-ACD2-343F0556F43E}"/>
                    </a:ext>
                  </a:extLst>
                </p:cNvPr>
                <p:cNvSpPr/>
                <p:nvPr/>
              </p:nvSpPr>
              <p:spPr>
                <a:xfrm>
                  <a:off x="3098871" y="33011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42C644F5-A24E-4526-9285-B6D5896E80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8871" y="3301194"/>
                  <a:ext cx="48308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1" name="Content Placeholder 2">
            <a:extLst>
              <a:ext uri="{FF2B5EF4-FFF2-40B4-BE49-F238E27FC236}">
                <a16:creationId xmlns:a16="http://schemas.microsoft.com/office/drawing/2014/main" id="{38FEB75D-6FA5-4AB3-983A-B218B5C9F5DA}"/>
              </a:ext>
            </a:extLst>
          </p:cNvPr>
          <p:cNvSpPr txBox="1">
            <a:spLocks/>
          </p:cNvSpPr>
          <p:nvPr/>
        </p:nvSpPr>
        <p:spPr>
          <a:xfrm>
            <a:off x="7319139" y="3715571"/>
            <a:ext cx="4374394" cy="549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output is at the emitter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72" name="Content Placeholder 2">
            <a:extLst>
              <a:ext uri="{FF2B5EF4-FFF2-40B4-BE49-F238E27FC236}">
                <a16:creationId xmlns:a16="http://schemas.microsoft.com/office/drawing/2014/main" id="{85FCA969-7935-4853-90C6-7C3A5551C82F}"/>
              </a:ext>
            </a:extLst>
          </p:cNvPr>
          <p:cNvSpPr txBox="1">
            <a:spLocks/>
          </p:cNvSpPr>
          <p:nvPr/>
        </p:nvSpPr>
        <p:spPr>
          <a:xfrm>
            <a:off x="7319139" y="4484972"/>
            <a:ext cx="4387382" cy="5890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There is no collector resistor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036D2EEA-FB16-4330-ADB1-EACFCE9D2CD3}"/>
              </a:ext>
            </a:extLst>
          </p:cNvPr>
          <p:cNvSpPr txBox="1">
            <a:spLocks/>
          </p:cNvSpPr>
          <p:nvPr/>
        </p:nvSpPr>
        <p:spPr>
          <a:xfrm>
            <a:off x="6184993" y="2828271"/>
            <a:ext cx="5156282" cy="6317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Keys to recognizing:</a:t>
            </a:r>
          </a:p>
        </p:txBody>
      </p:sp>
    </p:spTree>
    <p:extLst>
      <p:ext uri="{BB962C8B-B14F-4D97-AF65-F5344CB8AC3E}">
        <p14:creationId xmlns:p14="http://schemas.microsoft.com/office/powerpoint/2010/main" val="93271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7F448F9D-BCF8-4512-AF4A-E9E3CE56B983}"/>
              </a:ext>
            </a:extLst>
          </p:cNvPr>
          <p:cNvSpPr txBox="1">
            <a:spLocks/>
          </p:cNvSpPr>
          <p:nvPr/>
        </p:nvSpPr>
        <p:spPr>
          <a:xfrm>
            <a:off x="3649190" y="1642373"/>
            <a:ext cx="5156282" cy="6317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Normal Emitter Follower Circuit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679BAC66-1310-4CF6-8BE4-6072C41F0174}"/>
              </a:ext>
            </a:extLst>
          </p:cNvPr>
          <p:cNvGrpSpPr/>
          <p:nvPr/>
        </p:nvGrpSpPr>
        <p:grpSpPr>
          <a:xfrm>
            <a:off x="340044" y="2766439"/>
            <a:ext cx="5957453" cy="3726436"/>
            <a:chOff x="1020764" y="2214757"/>
            <a:chExt cx="5957453" cy="3726436"/>
          </a:xfrm>
        </p:grpSpPr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C8F32EB8-0B8F-49B1-B0A3-A6F3CC0388C6}"/>
                </a:ext>
              </a:extLst>
            </p:cNvPr>
            <p:cNvCxnSpPr/>
            <p:nvPr/>
          </p:nvCxnSpPr>
          <p:spPr>
            <a:xfrm flipV="1">
              <a:off x="5735888" y="4466025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8D3C9E87-8269-4C89-BA8E-96D54E0E39CD}"/>
                    </a:ext>
                  </a:extLst>
                </p:cNvPr>
                <p:cNvSpPr/>
                <p:nvPr/>
              </p:nvSpPr>
              <p:spPr>
                <a:xfrm>
                  <a:off x="2275261" y="4513272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5261" y="4513272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CCE7F51A-3281-4806-8F39-9D57DE6AABF3}"/>
                    </a:ext>
                  </a:extLst>
                </p:cNvPr>
                <p:cNvSpPr/>
                <p:nvPr/>
              </p:nvSpPr>
              <p:spPr>
                <a:xfrm>
                  <a:off x="6330860" y="407106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CCE7F51A-3281-4806-8F39-9D57DE6AAB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30860" y="407106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2DB67B00-94DD-4932-BE0C-0AFD260CD317}"/>
                    </a:ext>
                  </a:extLst>
                </p:cNvPr>
                <p:cNvSpPr/>
                <p:nvPr/>
              </p:nvSpPr>
              <p:spPr>
                <a:xfrm>
                  <a:off x="3764178" y="2777196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64178" y="2777196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DC9E23A2-120E-4174-8361-F576FEA8AE99}"/>
                    </a:ext>
                  </a:extLst>
                </p:cNvPr>
                <p:cNvSpPr/>
                <p:nvPr/>
              </p:nvSpPr>
              <p:spPr>
                <a:xfrm>
                  <a:off x="1561973" y="356049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1973" y="3560490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51F6A5B8-4B9E-4A47-99AE-B14327A53773}"/>
                    </a:ext>
                  </a:extLst>
                </p:cNvPr>
                <p:cNvSpPr/>
                <p:nvPr/>
              </p:nvSpPr>
              <p:spPr>
                <a:xfrm>
                  <a:off x="1020764" y="3784532"/>
                  <a:ext cx="57329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0764" y="3784532"/>
                  <a:ext cx="573297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B2AF8519-C5E9-4515-9046-522EA63BC6D2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A8D6F96-DBB6-427E-AD53-4C3ECFF69F7F}"/>
                </a:ext>
              </a:extLst>
            </p:cNvPr>
            <p:cNvGrpSpPr/>
            <p:nvPr/>
          </p:nvGrpSpPr>
          <p:grpSpPr>
            <a:xfrm rot="5400000" flipH="1">
              <a:off x="3669518" y="2635848"/>
              <a:ext cx="2473906" cy="1662893"/>
              <a:chOff x="8765875" y="3420071"/>
              <a:chExt cx="2473906" cy="1662893"/>
            </a:xfrm>
          </p:grpSpPr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6DD76BEC-802F-4AB0-8A10-E4250BBD37F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02269" y="3192604"/>
                <a:ext cx="3655" cy="4764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3180C78D-D5B3-4722-9919-A026B9F8E40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588527" y="2772877"/>
                <a:ext cx="4059" cy="129844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A4FD1EDE-CEE4-4F9B-9FDF-EF7C5D7C0C1F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6045D899-2A19-4B61-AE85-1E2AA483A7C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D00FA7BD-3E14-4BB7-AC02-AEFEC6C87A4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619737" y="3546131"/>
                <a:ext cx="442913" cy="1948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AB25791D-A852-43E0-8A78-501FF057CE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84277" y="4464474"/>
                <a:ext cx="1225325" cy="116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C02857A7-0DA5-408F-AA33-C3CECD7CDE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C5384E92-C199-4C1D-A742-46FB1E705861}"/>
                </a:ext>
              </a:extLst>
            </p:cNvPr>
            <p:cNvCxnSpPr>
              <a:cxnSpLocks/>
            </p:cNvCxnSpPr>
            <p:nvPr/>
          </p:nvCxnSpPr>
          <p:spPr>
            <a:xfrm>
              <a:off x="2005079" y="2227593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8BDA0E73-9DD6-4239-A2BB-C4722A0C683F}"/>
                </a:ext>
              </a:extLst>
            </p:cNvPr>
            <p:cNvGrpSpPr/>
            <p:nvPr/>
          </p:nvGrpSpPr>
          <p:grpSpPr>
            <a:xfrm rot="16200000">
              <a:off x="4026008" y="2896478"/>
              <a:ext cx="660991" cy="298206"/>
              <a:chOff x="9391502" y="3838294"/>
              <a:chExt cx="660991" cy="298206"/>
            </a:xfrm>
          </p:grpSpPr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0A20DAA1-2D1C-4646-814C-19869C16EBD8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53" name="Straight Connector 252">
                  <a:extLst>
                    <a:ext uri="{FF2B5EF4-FFF2-40B4-BE49-F238E27FC236}">
                      <a16:creationId xmlns:a16="http://schemas.microsoft.com/office/drawing/2014/main" id="{51B4A227-9722-45C2-A5DC-E4B6355FAC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D4E20595-2E47-47B6-9267-6BA0E35201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6" name="Group 245">
                <a:extLst>
                  <a:ext uri="{FF2B5EF4-FFF2-40B4-BE49-F238E27FC236}">
                    <a16:creationId xmlns:a16="http://schemas.microsoft.com/office/drawing/2014/main" id="{CC9A324A-1808-4E5D-870F-A3ED6A003D0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9592EA19-0AFA-47AB-8DCE-A0ABC7DB53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>
                  <a:extLst>
                    <a:ext uri="{FF2B5EF4-FFF2-40B4-BE49-F238E27FC236}">
                      <a16:creationId xmlns:a16="http://schemas.microsoft.com/office/drawing/2014/main" id="{763E2B82-3E44-47AE-A9B4-004FD90774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064337C1-B120-4C74-AEFE-1CE2CC222B2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9A922ABC-A5C3-4CF5-977D-F781FDCACE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9BD45348-E22B-4B6C-872F-CFA0E7ABB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F5FA8ECE-2CB0-4AD0-9547-193A4FE71E1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4906146-178A-4BCC-B04D-C26D3B0E84A4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214757"/>
              <a:ext cx="0" cy="16807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C640CAFD-F459-4DAE-A369-C33DF16E8449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8DB8F9A6-E45F-41B5-AE86-60426002656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F7BFFD37-5591-4BE8-BD4C-59BB56246BC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96561537-2AC3-4A79-B479-13EE30802B5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331B7D59-F059-4CF4-9AD1-EECC385C7487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66ECE985-4154-4926-901C-FB116587230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905D3200-5F92-42F1-8AC7-C8BE076C65B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C4C4E0A2-A99B-4A84-BF58-591EECBABA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904B24C-89D2-4D13-815D-1D8C4043374B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id="{CCE0514A-3ACF-44D5-BE59-3235D5B20222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5B672DAE-7EB9-4F63-A348-18D22F2A170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2830FEFA-B10C-4755-9A94-26149ECC81E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AD1E3694-7199-406C-87D7-25857000485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8E798890-BB9B-43D8-B318-EFB419814225}"/>
                    </a:ext>
                  </a:extLst>
                </p:cNvPr>
                <p:cNvSpPr/>
                <p:nvPr/>
              </p:nvSpPr>
              <p:spPr>
                <a:xfrm>
                  <a:off x="1544148" y="401363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4148" y="4013637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49074D22-7237-469E-917B-71FB412DF4C3}"/>
                </a:ext>
              </a:extLst>
            </p:cNvPr>
            <p:cNvCxnSpPr>
              <a:cxnSpLocks/>
            </p:cNvCxnSpPr>
            <p:nvPr/>
          </p:nvCxnSpPr>
          <p:spPr>
            <a:xfrm>
              <a:off x="4329909" y="2227593"/>
              <a:ext cx="0" cy="4846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CEB267B4-5E71-4C48-ADC1-5E97702658AD}"/>
                </a:ext>
              </a:extLst>
            </p:cNvPr>
            <p:cNvCxnSpPr>
              <a:cxnSpLocks/>
            </p:cNvCxnSpPr>
            <p:nvPr/>
          </p:nvCxnSpPr>
          <p:spPr>
            <a:xfrm>
              <a:off x="4359066" y="3376077"/>
              <a:ext cx="0" cy="1217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CA409060-A02A-4A27-B12D-9C72E8922F34}"/>
                </a:ext>
              </a:extLst>
            </p:cNvPr>
            <p:cNvGrpSpPr/>
            <p:nvPr/>
          </p:nvGrpSpPr>
          <p:grpSpPr>
            <a:xfrm rot="16200000">
              <a:off x="4048974" y="4775099"/>
              <a:ext cx="660994" cy="298217"/>
              <a:chOff x="9391502" y="3818403"/>
              <a:chExt cx="660994" cy="298217"/>
            </a:xfrm>
          </p:grpSpPr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2273B4B3-905E-4F20-A37B-636D28B21A1D}"/>
                  </a:ext>
                </a:extLst>
              </p:cNvPr>
              <p:cNvGrpSpPr/>
              <p:nvPr/>
            </p:nvGrpSpPr>
            <p:grpSpPr>
              <a:xfrm rot="10800000">
                <a:off x="9883485" y="3825551"/>
                <a:ext cx="169011" cy="291069"/>
                <a:chOff x="3608297" y="2643480"/>
                <a:chExt cx="204008" cy="290576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2574CAAA-68B5-4A2A-8CFF-E0A1C48EC5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7" y="2643480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3547B261-7F77-4718-B386-BC0A134349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6" y="2645439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B380E4E1-5BB9-4D74-B2D1-B8FE53E8AA24}"/>
                  </a:ext>
                </a:extLst>
              </p:cNvPr>
              <p:cNvGrpSpPr/>
              <p:nvPr/>
            </p:nvGrpSpPr>
            <p:grpSpPr>
              <a:xfrm rot="10800000">
                <a:off x="9665239" y="3818403"/>
                <a:ext cx="218347" cy="291099"/>
                <a:chOff x="3548744" y="2643483"/>
                <a:chExt cx="263560" cy="290606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07186130-B4BA-403B-A5EC-3A923A8502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4" y="2643483"/>
                  <a:ext cx="131908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067B0CC7-5CB6-4FA3-9FD7-DCCF8BF6BD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45472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7FDAE03D-9E16-4E6E-A8E1-A1F56FB0089E}"/>
                  </a:ext>
                </a:extLst>
              </p:cNvPr>
              <p:cNvGrpSpPr/>
              <p:nvPr/>
            </p:nvGrpSpPr>
            <p:grpSpPr>
              <a:xfrm rot="10800000">
                <a:off x="9446995" y="3818404"/>
                <a:ext cx="218349" cy="291096"/>
                <a:chOff x="3548741" y="2643485"/>
                <a:chExt cx="263562" cy="290603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1B5878AB-6C8D-4247-BB3F-EE5797C779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1" y="2643485"/>
                  <a:ext cx="131908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617D3588-D84C-4A1F-9C08-0F997719AB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45471"/>
                  <a:ext cx="131908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E3F0FA1-CC1B-4143-BB08-BB2965511BE3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20394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6BA68C53-BEDD-4E64-88AA-DCCBD0F84A01}"/>
                </a:ext>
              </a:extLst>
            </p:cNvPr>
            <p:cNvCxnSpPr>
              <a:cxnSpLocks/>
            </p:cNvCxnSpPr>
            <p:nvPr/>
          </p:nvCxnSpPr>
          <p:spPr>
            <a:xfrm>
              <a:off x="438547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7519A6AB-F4DC-4E74-A87D-92C5E3550283}"/>
                    </a:ext>
                  </a:extLst>
                </p:cNvPr>
                <p:cNvSpPr/>
                <p:nvPr/>
              </p:nvSpPr>
              <p:spPr>
                <a:xfrm>
                  <a:off x="4539587" y="467058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9587" y="4670584"/>
                  <a:ext cx="488403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DCF2AD97-4C86-4657-B239-6E5B8A13ED28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10068819-5141-4320-8F3B-A9170CBFC29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9D9164BA-FE2F-484F-9A33-36D2370977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F5F4FF21-493A-491B-8587-DF5F7FA9CF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9DAC6DD2-73CA-4C59-9181-B7F90A604CB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F98BC264-CA7F-476A-8668-E03BDD9993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33A0EA92-DED9-45D0-990D-5179E2652F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8A82A9E-75FC-4AFE-9193-E0619721F4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7D15DFC1-17FC-4C3B-9C7E-770203AD91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02F54469-62CE-4AF6-8B31-E3AA75AAB8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D36E5768-5A1A-4D35-B423-B17E4FD0AC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99FEE42-1827-48E7-9F3A-3C5D1890B4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A292ADC6-369C-4AE8-810E-936474EBF8CE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8A8F623F-06AE-4600-A8CB-326FCA849A4F}"/>
                    </a:ext>
                  </a:extLst>
                </p:cNvPr>
                <p:cNvSpPr/>
                <p:nvPr/>
              </p:nvSpPr>
              <p:spPr>
                <a:xfrm>
                  <a:off x="5774777" y="4091664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8A8F623F-06AE-4600-A8CB-326FCA849A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4777" y="4091664"/>
                  <a:ext cx="47468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A7FC5BBB-4C1D-4FC3-83A6-E4B55A2C72CD}"/>
                </a:ext>
              </a:extLst>
            </p:cNvPr>
            <p:cNvSpPr/>
            <p:nvPr/>
          </p:nvSpPr>
          <p:spPr>
            <a:xfrm>
              <a:off x="5713740" y="4445933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5FB02266-8344-49A4-A56F-85547237228F}"/>
                    </a:ext>
                  </a:extLst>
                </p:cNvPr>
                <p:cNvSpPr/>
                <p:nvPr/>
              </p:nvSpPr>
              <p:spPr>
                <a:xfrm>
                  <a:off x="4761056" y="3481706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5FB02266-8344-49A4-A56F-8554723722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61056" y="3481706"/>
                  <a:ext cx="479041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22E447EB-6015-4422-8E7E-3C37B69BFADE}"/>
                </a:ext>
              </a:extLst>
            </p:cNvPr>
            <p:cNvGrpSpPr/>
            <p:nvPr/>
          </p:nvGrpSpPr>
          <p:grpSpPr>
            <a:xfrm>
              <a:off x="2807000" y="3724666"/>
              <a:ext cx="1268024" cy="1820527"/>
              <a:chOff x="2807000" y="3724666"/>
              <a:chExt cx="1268024" cy="1820527"/>
            </a:xfrm>
          </p:grpSpPr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5CA5CDC5-0184-4D33-BB51-C1413DA48E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28833" y="3867618"/>
                <a:ext cx="17816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C2A3E974-FF60-4A7C-A3F9-16D7307035B4}"/>
                  </a:ext>
                </a:extLst>
              </p:cNvPr>
              <p:cNvSpPr/>
              <p:nvPr/>
            </p:nvSpPr>
            <p:spPr>
              <a:xfrm>
                <a:off x="2819404" y="4561555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9C724D60-EA32-48C5-BA1B-4FBC9F5DE0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4923726"/>
                <a:ext cx="0" cy="6214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29609E05-0E25-48BE-A6DC-C4619AA110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3895468"/>
                <a:ext cx="0" cy="6567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F9E650DA-0DBC-4556-8CEB-F343A6EEF66E}"/>
                      </a:ext>
                    </a:extLst>
                  </p:cNvPr>
                  <p:cNvSpPr/>
                  <p:nvPr/>
                </p:nvSpPr>
                <p:spPr>
                  <a:xfrm>
                    <a:off x="2807000" y="4489743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07000" y="4489743"/>
                    <a:ext cx="410690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Rectangle 199">
                    <a:extLst>
                      <a:ext uri="{FF2B5EF4-FFF2-40B4-BE49-F238E27FC236}">
                        <a16:creationId xmlns:a16="http://schemas.microsoft.com/office/drawing/2014/main" id="{27B1E834-A858-47E4-BDAD-B3B4F7551F3A}"/>
                      </a:ext>
                    </a:extLst>
                  </p:cNvPr>
                  <p:cNvSpPr/>
                  <p:nvPr/>
                </p:nvSpPr>
                <p:spPr>
                  <a:xfrm>
                    <a:off x="2808988" y="464100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08988" y="4641000"/>
                    <a:ext cx="410690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CF6D3F20-899A-48E9-86DF-30286607FBE9}"/>
                  </a:ext>
                </a:extLst>
              </p:cNvPr>
              <p:cNvCxnSpPr/>
              <p:nvPr/>
            </p:nvCxnSpPr>
            <p:spPr>
              <a:xfrm rot="5400000" flipH="1">
                <a:off x="3960724" y="386905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9DBE8849-D350-4299-8E92-A45E5254798E}"/>
                  </a:ext>
                </a:extLst>
              </p:cNvPr>
              <p:cNvCxnSpPr/>
              <p:nvPr/>
            </p:nvCxnSpPr>
            <p:spPr>
              <a:xfrm rot="5400000" flipH="1">
                <a:off x="3896386" y="386905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00F0B3E8-8EC9-47B5-8B90-6D58F1A8BF71}"/>
                  </a:ext>
                </a:extLst>
              </p:cNvPr>
              <p:cNvGrpSpPr/>
              <p:nvPr/>
            </p:nvGrpSpPr>
            <p:grpSpPr>
              <a:xfrm rot="10800000">
                <a:off x="3171504" y="3724666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6326B518-6424-4263-9E54-BE5620E29E65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149E7105-2649-49D1-95B5-77BCD81464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6DE8A7D0-A85F-46F3-8540-839F33A463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6" name="Group 205">
                  <a:extLst>
                    <a:ext uri="{FF2B5EF4-FFF2-40B4-BE49-F238E27FC236}">
                      <a16:creationId xmlns:a16="http://schemas.microsoft.com/office/drawing/2014/main" id="{9D5798AC-31C2-495F-866B-3570861B38E7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104EFAB5-933E-4A4F-AE50-7E85FAB7A7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55135DC7-B068-4081-9CE0-3A085CD178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7" name="Group 206">
                  <a:extLst>
                    <a:ext uri="{FF2B5EF4-FFF2-40B4-BE49-F238E27FC236}">
                      <a16:creationId xmlns:a16="http://schemas.microsoft.com/office/drawing/2014/main" id="{306F9D3F-F23F-4DD9-B198-FCE7B20806EF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E17DA1A4-3AA6-4B23-A65A-6ECC0D88883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FB477913-92F7-44D7-96EA-2EDA0780D8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CAF94F18-F669-4F4C-982E-B76D408728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5033634D-E00F-4E7C-A8BD-80B5C05971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3895468"/>
                <a:ext cx="1579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54FEE0A3-BB0A-4E43-ACD2-343F0556F43E}"/>
                    </a:ext>
                  </a:extLst>
                </p:cNvPr>
                <p:cNvSpPr/>
                <p:nvPr/>
              </p:nvSpPr>
              <p:spPr>
                <a:xfrm>
                  <a:off x="3098871" y="33011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42C644F5-A24E-4526-9285-B6D5896E80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8871" y="3301194"/>
                  <a:ext cx="48308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1" name="Content Placeholder 2">
            <a:extLst>
              <a:ext uri="{FF2B5EF4-FFF2-40B4-BE49-F238E27FC236}">
                <a16:creationId xmlns:a16="http://schemas.microsoft.com/office/drawing/2014/main" id="{38FEB75D-6FA5-4AB3-983A-B218B5C9F5DA}"/>
              </a:ext>
            </a:extLst>
          </p:cNvPr>
          <p:cNvSpPr txBox="1">
            <a:spLocks/>
          </p:cNvSpPr>
          <p:nvPr/>
        </p:nvSpPr>
        <p:spPr>
          <a:xfrm>
            <a:off x="6284509" y="2434198"/>
            <a:ext cx="5320031" cy="8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Biasing can be done similar to common emitter biasing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72" name="Content Placeholder 2">
            <a:extLst>
              <a:ext uri="{FF2B5EF4-FFF2-40B4-BE49-F238E27FC236}">
                <a16:creationId xmlns:a16="http://schemas.microsoft.com/office/drawing/2014/main" id="{85FCA969-7935-4853-90C6-7C3A5551C82F}"/>
              </a:ext>
            </a:extLst>
          </p:cNvPr>
          <p:cNvSpPr txBox="1">
            <a:spLocks/>
          </p:cNvSpPr>
          <p:nvPr/>
        </p:nvSpPr>
        <p:spPr>
          <a:xfrm>
            <a:off x="6282600" y="3528473"/>
            <a:ext cx="5320031" cy="8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output voltage is normally set near the midpoint (half of </a:t>
            </a: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cc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66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BC1B2-800C-456B-9114-8E46E39A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B140E-A06A-4D99-A5A3-DEA54AEA6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46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Collector Amplifier Circuit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5188751-8C64-4EC9-A219-F07777680EBD}"/>
              </a:ext>
            </a:extLst>
          </p:cNvPr>
          <p:cNvGrpSpPr/>
          <p:nvPr/>
        </p:nvGrpSpPr>
        <p:grpSpPr>
          <a:xfrm>
            <a:off x="376653" y="2187896"/>
            <a:ext cx="5437418" cy="2763402"/>
            <a:chOff x="1018910" y="2732182"/>
            <a:chExt cx="5437418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13823" cy="888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5720592" y="434469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4473080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46300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/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29964526-1E7E-42A1-8FA5-A8A18029F3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421AF8E4-4440-449D-8FF0-8DE62FE8F990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A8A643A-CBA8-4CA9-90EA-35C6D51BCA2B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A8A643A-CBA8-4CA9-90EA-35C6D51BCA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880029CB-0EAD-4E50-8FC0-0C66DA906581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584024" y="3107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E932486E-D90B-4BD1-93FB-8FBB2EB99DCB}"/>
                    </a:ext>
                  </a:extLst>
                </p:cNvPr>
                <p:cNvSpPr/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E932486E-D90B-4BD1-93FB-8FBB2EB99D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BCE0262A-D67E-4238-BEA3-6E4575E9AF90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BCE0262A-D67E-4238-BEA3-6E4575E9AF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A260A4C1-41C7-4832-8383-93150DC73208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36AFC5B9-015E-415D-B72B-9874754B1A20}"/>
              </a:ext>
            </a:extLst>
          </p:cNvPr>
          <p:cNvSpPr txBox="1">
            <a:spLocks/>
          </p:cNvSpPr>
          <p:nvPr/>
        </p:nvSpPr>
        <p:spPr>
          <a:xfrm>
            <a:off x="6503551" y="1928682"/>
            <a:ext cx="5483267" cy="13193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This is almost identical to the common emitter configuration that had the emitter resistor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480802C9-3E01-4720-BC43-D40D7E97DF54}"/>
              </a:ext>
            </a:extLst>
          </p:cNvPr>
          <p:cNvSpPr txBox="1">
            <a:spLocks/>
          </p:cNvSpPr>
          <p:nvPr/>
        </p:nvSpPr>
        <p:spPr>
          <a:xfrm>
            <a:off x="6528303" y="3324619"/>
            <a:ext cx="5483267" cy="4248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There is no collector resistor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0BF13453-C626-4521-B568-E0EBAF820A47}"/>
              </a:ext>
            </a:extLst>
          </p:cNvPr>
          <p:cNvSpPr txBox="1">
            <a:spLocks/>
          </p:cNvSpPr>
          <p:nvPr/>
        </p:nvSpPr>
        <p:spPr>
          <a:xfrm>
            <a:off x="6535121" y="4194259"/>
            <a:ext cx="5483267" cy="8476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output is the voltage across the emitter resistor</a:t>
            </a:r>
          </a:p>
        </p:txBody>
      </p:sp>
    </p:spTree>
    <p:extLst>
      <p:ext uri="{BB962C8B-B14F-4D97-AF65-F5344CB8AC3E}">
        <p14:creationId xmlns:p14="http://schemas.microsoft.com/office/powerpoint/2010/main" val="92345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Collector Amplifier Circuit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36AFC5B9-015E-415D-B72B-9874754B1A20}"/>
              </a:ext>
            </a:extLst>
          </p:cNvPr>
          <p:cNvSpPr txBox="1">
            <a:spLocks/>
          </p:cNvSpPr>
          <p:nvPr/>
        </p:nvSpPr>
        <p:spPr>
          <a:xfrm>
            <a:off x="6478906" y="1501506"/>
            <a:ext cx="5483267" cy="832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First look at Kirchhoff’s voltage law around the lower right loop. Assume V</a:t>
            </a:r>
            <a:r>
              <a:rPr lang="en-US" sz="2400" baseline="-25000" dirty="0"/>
              <a:t>in</a:t>
            </a:r>
            <a:r>
              <a:rPr lang="en-US" sz="2400" dirty="0"/>
              <a:t> = 0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D6D97C24-9BDC-4A8C-816D-538FABDD74E5}"/>
              </a:ext>
            </a:extLst>
          </p:cNvPr>
          <p:cNvSpPr txBox="1">
            <a:spLocks/>
          </p:cNvSpPr>
          <p:nvPr/>
        </p:nvSpPr>
        <p:spPr>
          <a:xfrm>
            <a:off x="7240002" y="2419453"/>
            <a:ext cx="4125598" cy="428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bb</a:t>
            </a:r>
            <a:r>
              <a:rPr lang="en-US" sz="2400" dirty="0"/>
              <a:t> - I</a:t>
            </a:r>
            <a:r>
              <a:rPr lang="en-US" sz="2400" baseline="-25000" dirty="0"/>
              <a:t>B</a:t>
            </a:r>
            <a:r>
              <a:rPr lang="en-US" sz="2400" dirty="0"/>
              <a:t> R</a:t>
            </a:r>
            <a:r>
              <a:rPr lang="en-US" sz="2400" baseline="-25000" dirty="0"/>
              <a:t>B</a:t>
            </a:r>
            <a:r>
              <a:rPr lang="en-US" sz="2400" dirty="0"/>
              <a:t> – 0.7 V - I</a:t>
            </a:r>
            <a:r>
              <a:rPr lang="en-US" sz="2400" baseline="-25000" dirty="0"/>
              <a:t>E</a:t>
            </a:r>
            <a:r>
              <a:rPr lang="en-US" sz="2400" dirty="0"/>
              <a:t> R</a:t>
            </a:r>
            <a:r>
              <a:rPr lang="en-US" sz="2400" baseline="-25000" dirty="0"/>
              <a:t>E</a:t>
            </a:r>
            <a:r>
              <a:rPr lang="en-US" sz="2400" dirty="0"/>
              <a:t> = 0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94F770FD-1A07-42D7-9F43-80917C98E331}"/>
              </a:ext>
            </a:extLst>
          </p:cNvPr>
          <p:cNvSpPr txBox="1">
            <a:spLocks/>
          </p:cNvSpPr>
          <p:nvPr/>
        </p:nvSpPr>
        <p:spPr>
          <a:xfrm>
            <a:off x="6417400" y="3117908"/>
            <a:ext cx="5483267" cy="5116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 the active region I</a:t>
            </a:r>
            <a:r>
              <a:rPr lang="en-US" sz="2400" baseline="-25000" dirty="0"/>
              <a:t>E</a:t>
            </a:r>
            <a:r>
              <a:rPr lang="en-US" sz="2400" dirty="0"/>
              <a:t> = ( 1+ </a:t>
            </a:r>
            <a:r>
              <a:rPr lang="el-GR" sz="2400" dirty="0"/>
              <a:t>β</a:t>
            </a:r>
            <a:r>
              <a:rPr lang="en-US" sz="2400" dirty="0"/>
              <a:t>) I</a:t>
            </a:r>
            <a:r>
              <a:rPr lang="en-US" sz="2400" baseline="-25000" dirty="0"/>
              <a:t>B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8B01BE16-929A-47E3-B307-34CFCAA13B79}"/>
              </a:ext>
            </a:extLst>
          </p:cNvPr>
          <p:cNvSpPr txBox="1">
            <a:spLocks/>
          </p:cNvSpPr>
          <p:nvPr/>
        </p:nvSpPr>
        <p:spPr>
          <a:xfrm>
            <a:off x="6478905" y="3827812"/>
            <a:ext cx="5483267" cy="654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Substitute into the above equation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33F3C14F-EB4B-4081-BBEE-9F37C4E5DED8}"/>
              </a:ext>
            </a:extLst>
          </p:cNvPr>
          <p:cNvSpPr txBox="1">
            <a:spLocks/>
          </p:cNvSpPr>
          <p:nvPr/>
        </p:nvSpPr>
        <p:spPr>
          <a:xfrm>
            <a:off x="7310690" y="4439652"/>
            <a:ext cx="4563889" cy="5116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bb</a:t>
            </a:r>
            <a:r>
              <a:rPr lang="en-US" sz="2400" dirty="0"/>
              <a:t> - I</a:t>
            </a:r>
            <a:r>
              <a:rPr lang="en-US" sz="2400" baseline="-25000" dirty="0"/>
              <a:t>B</a:t>
            </a:r>
            <a:r>
              <a:rPr lang="en-US" sz="2400" dirty="0"/>
              <a:t> R</a:t>
            </a:r>
            <a:r>
              <a:rPr lang="en-US" sz="2400" baseline="-25000" dirty="0"/>
              <a:t>B</a:t>
            </a:r>
            <a:r>
              <a:rPr lang="en-US" sz="2400" dirty="0"/>
              <a:t> – 0.7 V - ( 1+ </a:t>
            </a:r>
            <a:r>
              <a:rPr lang="el-GR" sz="2400" dirty="0"/>
              <a:t>β</a:t>
            </a:r>
            <a:r>
              <a:rPr lang="en-US" sz="2400" dirty="0"/>
              <a:t>) I</a:t>
            </a:r>
            <a:r>
              <a:rPr lang="en-US" sz="2400" baseline="-25000" dirty="0"/>
              <a:t>B</a:t>
            </a:r>
            <a:r>
              <a:rPr lang="en-US" sz="2400" dirty="0"/>
              <a:t> R</a:t>
            </a:r>
            <a:r>
              <a:rPr lang="en-US" sz="2400" baseline="-25000" dirty="0"/>
              <a:t>E</a:t>
            </a:r>
            <a:r>
              <a:rPr lang="en-US" sz="2400" dirty="0"/>
              <a:t> =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ontent Placeholder 2">
                <a:extLst>
                  <a:ext uri="{FF2B5EF4-FFF2-40B4-BE49-F238E27FC236}">
                    <a16:creationId xmlns:a16="http://schemas.microsoft.com/office/drawing/2014/main" id="{9A6DC6CC-C360-42EA-920C-34894C2CD62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58197" y="5505264"/>
                <a:ext cx="3489207" cy="9214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+(1+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02" name="Content Placeholder 2">
                <a:extLst>
                  <a:ext uri="{FF2B5EF4-FFF2-40B4-BE49-F238E27FC236}">
                    <a16:creationId xmlns:a16="http://schemas.microsoft.com/office/drawing/2014/main" id="{9A6DC6CC-C360-42EA-920C-34894C2CD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8197" y="5505264"/>
                <a:ext cx="3489207" cy="9214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0D59F166-7F4A-442A-8EBF-CD81BA5600BA}"/>
              </a:ext>
            </a:extLst>
          </p:cNvPr>
          <p:cNvSpPr txBox="1">
            <a:spLocks/>
          </p:cNvSpPr>
          <p:nvPr/>
        </p:nvSpPr>
        <p:spPr>
          <a:xfrm>
            <a:off x="6478905" y="5040462"/>
            <a:ext cx="5483267" cy="654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Solve for the base current</a:t>
            </a:r>
          </a:p>
          <a:p>
            <a:pPr marL="0" indent="0">
              <a:buNone/>
            </a:pPr>
            <a:endParaRPr lang="en-US" sz="2400" dirty="0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CBF98F0-1AA5-4EDA-AB7C-F474EA264819}"/>
              </a:ext>
            </a:extLst>
          </p:cNvPr>
          <p:cNvGrpSpPr/>
          <p:nvPr/>
        </p:nvGrpSpPr>
        <p:grpSpPr>
          <a:xfrm>
            <a:off x="376653" y="2187896"/>
            <a:ext cx="5437418" cy="2763402"/>
            <a:chOff x="1018910" y="2732182"/>
            <a:chExt cx="5437418" cy="2763402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104D3589-E44B-4B3D-AAFA-1EC491B11A7B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23F7DCC5-1667-4322-B32A-1729D6EF19E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539FF7D7-1087-4E35-B389-FA396B148D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54FFC245-8959-4376-9587-DDAFFEFB94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B75D27AA-A52E-4E38-B36D-59F7A294365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CDAE02C6-D550-470B-89F9-7A793727B2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B03B30D4-3713-4EE2-B57D-1975D1B65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69744D36-2F49-45E8-93EF-C642F3F241E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8E0D7435-1D53-4632-BCF1-FA0CF46F74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0D8C2976-CB6D-46D4-A590-F8671FD944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6" name="Straight Connector 225">
                <a:extLst>
                  <a:ext uri="{FF2B5EF4-FFF2-40B4-BE49-F238E27FC236}">
                    <a16:creationId xmlns:a16="http://schemas.microsoft.com/office/drawing/2014/main" id="{B2854D5F-FC58-41ED-95FB-22063241970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AE35FFC0-B96F-4835-B2D9-FAEDEB87AE98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13823" cy="888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5C4B536F-3C70-47FE-A237-30CFB1F6CC9D}"/>
                </a:ext>
              </a:extLst>
            </p:cNvPr>
            <p:cNvCxnSpPr>
              <a:cxnSpLocks/>
            </p:cNvCxnSpPr>
            <p:nvPr/>
          </p:nvCxnSpPr>
          <p:spPr>
            <a:xfrm>
              <a:off x="5720592" y="434469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DDDD3ED0-81D4-49F4-BC36-37A12CDEDCE3}"/>
                    </a:ext>
                  </a:extLst>
                </p:cNvPr>
                <p:cNvSpPr/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72B5995E-7452-44D9-968D-A6C8C2EC7A70}"/>
                    </a:ext>
                  </a:extLst>
                </p:cNvPr>
                <p:cNvSpPr/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9EA7D7EF-A6C2-497F-95C4-BE5EBEBA7D8D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4EB1C12D-D8C2-4DCE-946F-4D414FFC0F07}"/>
                    </a:ext>
                  </a:extLst>
                </p:cNvPr>
                <p:cNvSpPr/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633AAE98-AAAD-4ACE-B390-763CF962861B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E2A40225-E4D0-4662-A035-ECBA8F543706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137B59E7-0CCC-47FE-9804-43A72012175C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4D402A1B-4BEC-467F-9237-2CABA6C725C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15" name="Group 214">
                  <a:extLst>
                    <a:ext uri="{FF2B5EF4-FFF2-40B4-BE49-F238E27FC236}">
                      <a16:creationId xmlns:a16="http://schemas.microsoft.com/office/drawing/2014/main" id="{42FD75A7-1FD6-44FA-A025-DDFA5B733A8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18" name="Straight Connector 217">
                    <a:extLst>
                      <a:ext uri="{FF2B5EF4-FFF2-40B4-BE49-F238E27FC236}">
                        <a16:creationId xmlns:a16="http://schemas.microsoft.com/office/drawing/2014/main" id="{4E3B1994-1CA7-4937-A1D7-6677882B903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Straight Connector 218">
                    <a:extLst>
                      <a:ext uri="{FF2B5EF4-FFF2-40B4-BE49-F238E27FC236}">
                        <a16:creationId xmlns:a16="http://schemas.microsoft.com/office/drawing/2014/main" id="{85510F6C-4364-44DC-A0B8-E7EF380CF4EB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Straight Arrow Connector 219">
                    <a:extLst>
                      <a:ext uri="{FF2B5EF4-FFF2-40B4-BE49-F238E27FC236}">
                        <a16:creationId xmlns:a16="http://schemas.microsoft.com/office/drawing/2014/main" id="{25305CCF-C421-4691-BBF7-54EAAB9E58F1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>
                    <a:extLst>
                      <a:ext uri="{FF2B5EF4-FFF2-40B4-BE49-F238E27FC236}">
                        <a16:creationId xmlns:a16="http://schemas.microsoft.com/office/drawing/2014/main" id="{7BA40D90-4A09-4300-8789-B3AC75DF7F0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Straight Connector 221">
                    <a:extLst>
                      <a:ext uri="{FF2B5EF4-FFF2-40B4-BE49-F238E27FC236}">
                        <a16:creationId xmlns:a16="http://schemas.microsoft.com/office/drawing/2014/main" id="{542DDF67-940C-44DE-9FAD-305950D0FC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0806FF4B-8F13-4891-A692-FE73E45E57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DEB22F11-DFC1-4E6B-880E-7E56E959F2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4C762849-D4D2-45CB-A9C9-9EB69201EB45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8EB82DAC-1751-45D2-8F43-A37A78D154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5FF684F8-6284-45FA-8CC8-8CD5341C8C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8DEA6A7E-BB6A-43FF-BD85-8071DAC0C9D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6" name="Group 205">
                  <a:extLst>
                    <a:ext uri="{FF2B5EF4-FFF2-40B4-BE49-F238E27FC236}">
                      <a16:creationId xmlns:a16="http://schemas.microsoft.com/office/drawing/2014/main" id="{380519BA-A6DA-454E-A29B-4CDBC8B36CA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D9D0A5FB-F4CA-4E30-89B0-9EE4E9D1F21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6F22A231-55F5-4D64-9A44-52BD01B829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7" name="Group 206">
                  <a:extLst>
                    <a:ext uri="{FF2B5EF4-FFF2-40B4-BE49-F238E27FC236}">
                      <a16:creationId xmlns:a16="http://schemas.microsoft.com/office/drawing/2014/main" id="{D50B287C-47B2-493D-BDA1-7991F995ADC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17AEFC19-5BB3-4D9E-BBBF-C48570D5409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02BE4B3A-7187-4763-8D1C-96CD9284F6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62298499-6506-4531-9556-2C5779B458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3DDDB19C-CEB6-4142-AB2F-08F06E005D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E64D373C-F018-458C-AF59-A2B46C2826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3B490E21-85E6-4DC9-9479-AA69FA90FA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15ADF8C7-1247-473E-A859-2551D140619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552B997E-FCC1-4BE1-A19F-AF19A9548D1D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1FC9B2D7-D8A1-4DE8-835E-4E79A3D4E6B5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2FC6B017-3DDF-4E73-9A34-4C97B646C0D4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5EA17AAA-F74D-4365-9188-31506C86B60B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27E46D00-2096-4C4C-8D8B-D3BD4CDF5FF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43A17FA8-DEC0-4CDC-97A7-3696DB14FD69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CD29EE5C-21D3-4B0A-A8D7-42C6D8F85DE9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1F9ABEDB-50CE-4464-89B7-B3F585AD8E3C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02E7AAB8-95B8-4660-BEF9-DCC494D442B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E2F07C1C-9FDC-4978-890F-DF6C3ABF494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BAF23A00-10F4-41FF-A4FD-FCE6B131359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95FCBD45-C250-4074-A507-E3E50772502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8" name="Straight Connector 177">
                  <a:extLst>
                    <a:ext uri="{FF2B5EF4-FFF2-40B4-BE49-F238E27FC236}">
                      <a16:creationId xmlns:a16="http://schemas.microsoft.com/office/drawing/2014/main" id="{BC1A90CF-7BD6-4A33-A104-F2C693F4180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B202B158-7BC6-477C-BCB0-0F274A45B914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B564F0CA-9BD1-4DDF-93C4-61A6AF6157E2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309D7EDA-2EE2-48D8-AADD-7215D4BC2F6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6A2E1EAF-3BF4-4CF2-A457-4F9EDD93D69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34BAF24B-6D26-4588-9D8F-F5164DDF200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F311CEBC-661F-4A3C-8D90-01D452A654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02AE1829-F299-419D-A8CA-9CFA78A743C4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7B56F6CD-C815-4464-BFA7-6A50C8353526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FB355702-EA4A-484E-95D8-2C07730BC435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93D98D7A-603F-493F-9070-4A896F29BF98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4473080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FC475660-C1CA-4E19-B53F-257CECB8930B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46300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40C78930-C99C-4496-855B-E013F9B2615B}"/>
                    </a:ext>
                  </a:extLst>
                </p:cNvPr>
                <p:cNvSpPr/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40C78930-C99C-4496-855B-E013F9B2615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45F9E79A-A214-465F-B957-1ED576ED64E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E1617991-FE4F-441D-91A0-445CB41EC141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37E27B54-4F26-4F16-BEA0-0595EB820BAE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A8A643A-CBA8-4CA9-90EA-35C6D51BCA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D0D70797-684C-489D-8592-C2C61412AD5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584024" y="3107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C2DDE4BA-6F2A-45CB-B12E-79FEDFD3C284}"/>
                    </a:ext>
                  </a:extLst>
                </p:cNvPr>
                <p:cNvSpPr/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E932486E-D90B-4BD1-93FB-8FBB2EB99D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170FB99D-B70D-4F32-88F3-DDF4B58D1669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BCE0262A-D67E-4238-BEA3-6E4575E9AF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52E730CF-4231-41F0-8C41-9C2A0F3B1A2E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813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Collector Amplifier Circuit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6AFC5B9-015E-415D-B72B-9874754B1A2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78906" y="1501506"/>
                <a:ext cx="5483267" cy="855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+(1+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6AFC5B9-015E-415D-B72B-9874754B1A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8906" y="1501506"/>
                <a:ext cx="5483267" cy="85525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6A46D8F7-9541-4AE4-9A30-990FC553473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92501" y="5046408"/>
                <a:ext cx="5036437" cy="14464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+(1+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∗(1+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6A46D8F7-9541-4AE4-9A30-990FC55347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501" y="5046408"/>
                <a:ext cx="5036437" cy="144646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4864AE8B-A961-493F-8569-A51A7D1A0EE1}"/>
              </a:ext>
            </a:extLst>
          </p:cNvPr>
          <p:cNvSpPr txBox="1">
            <a:spLocks/>
          </p:cNvSpPr>
          <p:nvPr/>
        </p:nvSpPr>
        <p:spPr>
          <a:xfrm>
            <a:off x="8164750" y="3265339"/>
            <a:ext cx="1555857" cy="594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= I</a:t>
            </a:r>
            <a:r>
              <a:rPr lang="en-US" sz="2400" baseline="-25000" dirty="0"/>
              <a:t>E</a:t>
            </a:r>
            <a:r>
              <a:rPr lang="en-US" sz="2400" dirty="0"/>
              <a:t> R</a:t>
            </a:r>
            <a:r>
              <a:rPr lang="en-US" sz="2400" baseline="-25000" dirty="0"/>
              <a:t>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F04DD471-0122-49EB-901A-4D2E9375C2C5}"/>
              </a:ext>
            </a:extLst>
          </p:cNvPr>
          <p:cNvSpPr txBox="1">
            <a:spLocks/>
          </p:cNvSpPr>
          <p:nvPr/>
        </p:nvSpPr>
        <p:spPr>
          <a:xfrm>
            <a:off x="6503551" y="2356756"/>
            <a:ext cx="5483267" cy="8596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output voltage is equal to the voltage drop across the emitter resistor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EB7B05ED-6FBD-4D3E-89EC-1C28F950E10D}"/>
              </a:ext>
            </a:extLst>
          </p:cNvPr>
          <p:cNvSpPr txBox="1">
            <a:spLocks/>
          </p:cNvSpPr>
          <p:nvPr/>
        </p:nvSpPr>
        <p:spPr>
          <a:xfrm>
            <a:off x="7791543" y="4510135"/>
            <a:ext cx="2736755" cy="594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= ( 1+ </a:t>
            </a:r>
            <a:r>
              <a:rPr lang="el-GR" sz="2400" dirty="0"/>
              <a:t>β</a:t>
            </a:r>
            <a:r>
              <a:rPr lang="en-US" sz="2400" dirty="0"/>
              <a:t>) I</a:t>
            </a:r>
            <a:r>
              <a:rPr lang="en-US" sz="2400" baseline="-25000" dirty="0"/>
              <a:t>B</a:t>
            </a:r>
            <a:r>
              <a:rPr lang="en-US" sz="2400" dirty="0"/>
              <a:t> R</a:t>
            </a:r>
            <a:r>
              <a:rPr lang="en-US" sz="2400" baseline="-25000" dirty="0"/>
              <a:t>E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1916B215-EEF6-4194-8993-3B870AC425E1}"/>
              </a:ext>
            </a:extLst>
          </p:cNvPr>
          <p:cNvSpPr txBox="1">
            <a:spLocks/>
          </p:cNvSpPr>
          <p:nvPr/>
        </p:nvSpPr>
        <p:spPr>
          <a:xfrm>
            <a:off x="6497445" y="3726048"/>
            <a:ext cx="5483267" cy="8596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emitter current equals (1+ </a:t>
            </a:r>
            <a:r>
              <a:rPr lang="el-GR" sz="2400" dirty="0"/>
              <a:t>β</a:t>
            </a:r>
            <a:r>
              <a:rPr lang="en-US" sz="2400" dirty="0"/>
              <a:t>) times the base current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00D1D54-B12D-4586-92AF-4880ADE590FB}"/>
              </a:ext>
            </a:extLst>
          </p:cNvPr>
          <p:cNvGrpSpPr/>
          <p:nvPr/>
        </p:nvGrpSpPr>
        <p:grpSpPr>
          <a:xfrm>
            <a:off x="376653" y="2187896"/>
            <a:ext cx="5437418" cy="2763402"/>
            <a:chOff x="1018910" y="2732182"/>
            <a:chExt cx="5437418" cy="2763402"/>
          </a:xfrm>
        </p:grpSpPr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DFF9ACA0-1B65-455E-9FCE-9FD754EE0FC8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7D86960A-6469-4FE5-B1E6-EE3D0953D57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BC6DC049-8289-4DFC-9A85-B7810D3F03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DB4C1AB7-3557-4F07-AD44-7357E974A4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58648DA8-1BCD-4DDA-8622-735BB132EF3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3F64096B-A387-4EE4-B3D8-B12623D6EA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E59178EB-B50B-4595-8F91-5F98DF63D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377128A5-7F66-4881-8C2C-C4B5A4594C0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2E1F1AA6-0A5C-4753-A87F-8D481846F5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4E22E584-2760-412F-A5E8-9D7ACBE3FB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4" name="Straight Connector 223">
                <a:extLst>
                  <a:ext uri="{FF2B5EF4-FFF2-40B4-BE49-F238E27FC236}">
                    <a16:creationId xmlns:a16="http://schemas.microsoft.com/office/drawing/2014/main" id="{15A18E5B-B7A6-45FC-8C8C-6A680D8C106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8C1AEC02-FA23-4926-8AFA-B166178FAD66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13823" cy="888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78D63686-9C47-49BF-B7B0-BF07F1B67877}"/>
                </a:ext>
              </a:extLst>
            </p:cNvPr>
            <p:cNvCxnSpPr>
              <a:cxnSpLocks/>
            </p:cNvCxnSpPr>
            <p:nvPr/>
          </p:nvCxnSpPr>
          <p:spPr>
            <a:xfrm>
              <a:off x="5720592" y="434469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4C21CE58-B064-4A23-B862-FDB44BD08F28}"/>
                    </a:ext>
                  </a:extLst>
                </p:cNvPr>
                <p:cNvSpPr/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565B5CAC-43F5-41FC-9429-EBB60DF77DE8}"/>
                    </a:ext>
                  </a:extLst>
                </p:cNvPr>
                <p:cNvSpPr/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3D0AAC87-BFA0-4A38-B2FE-285DB3FE6832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947FEFF0-3D4A-4C69-B901-6D8BF3DB3A6A}"/>
                    </a:ext>
                  </a:extLst>
                </p:cNvPr>
                <p:cNvSpPr/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53B233D8-76D7-43A5-99A8-54BE4360EC32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0D1ACD6F-62A1-4887-9473-0AA87288011D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15B9592B-B9ED-4A8C-8BE5-653862714D23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DEDAD352-B90E-44E0-9E72-0633D88D41EC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13" name="Group 212">
                  <a:extLst>
                    <a:ext uri="{FF2B5EF4-FFF2-40B4-BE49-F238E27FC236}">
                      <a16:creationId xmlns:a16="http://schemas.microsoft.com/office/drawing/2014/main" id="{F46F1414-8AE0-4D01-B3C1-5ACE15DF35D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F3087E99-8778-4A8C-9620-E8EDC1CA1A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Straight Connector 216">
                    <a:extLst>
                      <a:ext uri="{FF2B5EF4-FFF2-40B4-BE49-F238E27FC236}">
                        <a16:creationId xmlns:a16="http://schemas.microsoft.com/office/drawing/2014/main" id="{4DC880B7-C585-4182-89E4-60A7F24F6777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Straight Arrow Connector 217">
                    <a:extLst>
                      <a:ext uri="{FF2B5EF4-FFF2-40B4-BE49-F238E27FC236}">
                        <a16:creationId xmlns:a16="http://schemas.microsoft.com/office/drawing/2014/main" id="{741CB462-C508-4B96-B264-4059820CEC59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Straight Connector 218">
                    <a:extLst>
                      <a:ext uri="{FF2B5EF4-FFF2-40B4-BE49-F238E27FC236}">
                        <a16:creationId xmlns:a16="http://schemas.microsoft.com/office/drawing/2014/main" id="{D603763B-205D-4E57-9C1B-D5A3D50C724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Straight Connector 219">
                    <a:extLst>
                      <a:ext uri="{FF2B5EF4-FFF2-40B4-BE49-F238E27FC236}">
                        <a16:creationId xmlns:a16="http://schemas.microsoft.com/office/drawing/2014/main" id="{B8B3A375-DFFA-4151-86B5-EFB16F458E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5DABF1A1-6DAB-4EF3-820B-A68682E5F5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A334D8BC-33E8-4C40-B356-568108421C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ECE59F84-91B5-469F-9A25-46CC892D1BFF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A099415E-034A-499D-B4CF-80646A89BF6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FE346BAE-B1CF-4864-A3F5-17BB556AED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10AC8D76-9AA9-447A-B6A9-CE7B413F682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35262512-3961-49ED-8AA0-E377D356573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FF325103-7A33-47CD-BC8D-E6F98214B0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122CA025-EA0B-42EE-AA66-A4EE1F16CC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C3CF4767-9963-4C35-BE84-1AD1C62DF05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22CC826E-9596-4646-9BDB-5B4D51EB50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C7C84C8E-CDE0-4ECC-BD2B-CF0839440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903355B4-F4A2-4007-A968-951DCE82B1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61D5EA2A-5B93-42C7-8941-E6C3DCCB08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66228513-5845-4F50-9EB3-959E7EDCA7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D5A7297E-187F-4A42-9D0C-4D2B9B909A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9C9B46FA-1C88-439E-B020-F66F88ACC57B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ECD37DFC-B8FC-4D2C-91BB-B8D20088855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02D945FB-2374-4BE7-A854-F4D6B9BBF3A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C1E7181F-0E40-4406-AEE6-B8A62522264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8EAF1801-3C70-4164-BA4F-CD060B20F368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5EA67888-BE3F-4A45-A12A-37F9CBDD5C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5CA1B1E-6C87-473C-9288-1BFBCCE06F9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24B150C-E489-4F5C-99A4-D7960E2B6FE0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837A5FB9-E4F5-49F4-A172-508A61704E28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F33CF001-5BC7-4581-B280-6C8325A0618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8" name="Straight Connector 177">
                  <a:extLst>
                    <a:ext uri="{FF2B5EF4-FFF2-40B4-BE49-F238E27FC236}">
                      <a16:creationId xmlns:a16="http://schemas.microsoft.com/office/drawing/2014/main" id="{E7168CE9-5748-4046-BD8E-846C34103A9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4474E9DD-27C3-4C19-B869-BC76530CF46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02D653EC-5B5B-4ECF-85AF-EDD7C411A7A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E20C3790-34E1-4002-B83E-911558EA3FC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C17752F9-B865-4286-A319-87DFCF8A9E4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B7E3C7D7-17B0-4F85-B439-6D4F20686F01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37D0FC1D-F45B-4C52-B3BC-2EADD04AEAB0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91D79A5E-1F04-4A39-84D1-4EA1D3CF9F5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F74025F5-BD3D-4CD8-9C4A-23E4BD640635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A88863B-9A4A-4824-A9D7-AA4AF409600B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E843D7B1-8148-4542-B6C5-F222C0207ABE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506989DC-7E7D-45D0-B38B-A39A648C2F80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02F2B82F-5FB3-43DA-8A10-1DA19F4230DC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0B2FDCE4-F16B-441C-9495-5C608F410366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4473080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F9BE919-50FB-4041-92CB-37053677BA6F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46300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7D96178C-5F99-4FF7-8D49-2675F9B870B7}"/>
                    </a:ext>
                  </a:extLst>
                </p:cNvPr>
                <p:cNvSpPr/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7D96178C-5F99-4FF7-8D49-2675F9B870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749207A2-4093-40D2-94DD-28D829D2BEF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34DAEA98-1934-4B3B-A586-B9A9720FC3F0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1AB07DEB-984D-481B-8DDF-CA20529FEFEB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A8A643A-CBA8-4CA9-90EA-35C6D51BCA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7827D24E-5047-4FB0-A724-2B2896250AA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584024" y="3107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4E08CB3-6EE5-4682-ABCF-EFFA1FA0000E}"/>
                    </a:ext>
                  </a:extLst>
                </p:cNvPr>
                <p:cNvSpPr/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E932486E-D90B-4BD1-93FB-8FBB2EB99D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4D47D54D-93BC-4C65-B7EE-42FA041E671C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BCE0262A-D67E-4238-BEA3-6E4575E9AF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7D78C164-C62A-427C-A776-64DB1411D1C9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7946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51485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DC Biasing</a:t>
            </a:r>
          </a:p>
          <a:p>
            <a:pPr marL="2743200" algn="l"/>
            <a:r>
              <a:rPr lang="en-US" dirty="0"/>
              <a:t>Voltage Divider Biasing</a:t>
            </a:r>
          </a:p>
          <a:p>
            <a:pPr marL="2743200" algn="l"/>
            <a:r>
              <a:rPr lang="en-US" dirty="0"/>
              <a:t>Degenerate Resistor</a:t>
            </a:r>
          </a:p>
          <a:p>
            <a:pPr marL="2743200" algn="l"/>
            <a:r>
              <a:rPr lang="en-US" dirty="0"/>
              <a:t>Rules of Thumb</a:t>
            </a:r>
          </a:p>
          <a:p>
            <a:pPr marL="2743200" algn="l"/>
            <a:r>
              <a:rPr lang="en-US" dirty="0"/>
              <a:t>Other Biasing Methods</a:t>
            </a:r>
          </a:p>
          <a:p>
            <a:pPr marL="914400" algn="l"/>
            <a:r>
              <a:rPr lang="en-US" dirty="0"/>
              <a:t>Common Base Amplifier Circuits -- DC Biasing</a:t>
            </a:r>
          </a:p>
          <a:p>
            <a:pPr marL="914400" algn="l"/>
            <a:r>
              <a:rPr lang="en-US" dirty="0"/>
              <a:t>Common Collector Amplifier Circuits -- DC Biasing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2E7BB321-3B50-47E6-AFDB-4C8B3CB5561D}"/>
              </a:ext>
            </a:extLst>
          </p:cNvPr>
          <p:cNvSpPr/>
          <p:nvPr/>
        </p:nvSpPr>
        <p:spPr>
          <a:xfrm>
            <a:off x="1616041" y="5478797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Collector Amplifier Circuit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6A46D8F7-9541-4AE4-9A30-990FC553473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73657" y="1396330"/>
                <a:ext cx="5709838" cy="11621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+(1+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∗(1+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6A46D8F7-9541-4AE4-9A30-990FC55347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3657" y="1396330"/>
                <a:ext cx="5709838" cy="116214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826AE07C-F16C-4E7A-B057-00BC5001D9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37980" y="2730535"/>
                <a:ext cx="5709838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+(1+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826AE07C-F16C-4E7A-B057-00BC5001D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7980" y="2730535"/>
                <a:ext cx="5709838" cy="89710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E202FDB2-4B33-4716-BF43-76150AAE2D5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66678" y="3987708"/>
                <a:ext cx="5709838" cy="11021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E202FDB2-4B33-4716-BF43-76150AAE2D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678" y="3987708"/>
                <a:ext cx="5709838" cy="110219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37811762-4159-4B1D-A051-C0EB6E82B726}"/>
              </a:ext>
            </a:extLst>
          </p:cNvPr>
          <p:cNvSpPr/>
          <p:nvPr/>
        </p:nvSpPr>
        <p:spPr>
          <a:xfrm>
            <a:off x="9196939" y="3834234"/>
            <a:ext cx="2194961" cy="1210694"/>
          </a:xfrm>
          <a:prstGeom prst="rect">
            <a:avLst/>
          </a:prstGeom>
          <a:solidFill>
            <a:srgbClr val="FFFF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1D4AD82B-EFEC-4976-ABF6-C97C3925B0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3000" y="5251526"/>
                <a:ext cx="3314700" cy="5589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1D4AD82B-EFEC-4976-ABF6-C97C3925B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000" y="5251526"/>
                <a:ext cx="3314700" cy="55895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Group 88">
            <a:extLst>
              <a:ext uri="{FF2B5EF4-FFF2-40B4-BE49-F238E27FC236}">
                <a16:creationId xmlns:a16="http://schemas.microsoft.com/office/drawing/2014/main" id="{2DE4EA6D-848D-43D7-BFCF-FE1DE873B0B2}"/>
              </a:ext>
            </a:extLst>
          </p:cNvPr>
          <p:cNvGrpSpPr/>
          <p:nvPr/>
        </p:nvGrpSpPr>
        <p:grpSpPr>
          <a:xfrm>
            <a:off x="315946" y="2145366"/>
            <a:ext cx="5437418" cy="2763402"/>
            <a:chOff x="1018910" y="2732182"/>
            <a:chExt cx="5437418" cy="2763402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741D9C06-4570-493A-ACE6-D6713C4548C9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CEC9C905-7A72-44C7-9ED2-9EE4924F057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A3DE5021-57CD-433C-B92C-3D0183E05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5ED53D67-8345-4672-A786-1941374366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555E566D-E817-4D4F-9E7E-B17B286B36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AEEEE95D-C60E-4134-853D-EDE633F649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D3C1CD09-6891-415C-867B-A84FE33BD0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C24E7812-4E07-4383-9BBD-B4614430DE84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0E484BA2-94B7-4136-A3DE-72902BD725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838B2F28-88F7-48D2-8AD1-1B1F413278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CCA52AEE-724E-465B-BF06-956AC586A02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6DD18732-E993-4985-9AF2-88D345016E5E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13823" cy="888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027E0516-7219-4D98-8CA5-860E7CFBE464}"/>
                </a:ext>
              </a:extLst>
            </p:cNvPr>
            <p:cNvCxnSpPr>
              <a:cxnSpLocks/>
            </p:cNvCxnSpPr>
            <p:nvPr/>
          </p:nvCxnSpPr>
          <p:spPr>
            <a:xfrm>
              <a:off x="5720592" y="434469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9507DC20-6666-498A-A147-E1C1D804C426}"/>
                    </a:ext>
                  </a:extLst>
                </p:cNvPr>
                <p:cNvSpPr/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F0A1A674-578E-42FC-B9AB-A220C475D719}"/>
                    </a:ext>
                  </a:extLst>
                </p:cNvPr>
                <p:cNvSpPr/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4921" y="3252890"/>
                  <a:ext cx="50892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72FE45AD-6C13-4457-87CB-980FF3CF3E2A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7FFC887E-9675-44CB-A9B1-6734C7F12A17}"/>
                    </a:ext>
                  </a:extLst>
                </p:cNvPr>
                <p:cNvSpPr/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7DA1361E-E60F-4609-8C4E-31598023AC91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3A5D05-F232-4B98-96A4-AA027D2D2CFE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D57852AF-ED94-41EC-82ED-94F16B4E2E3B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DEFB50D9-B1D2-4685-8606-499956607DF2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11" name="Group 210">
                  <a:extLst>
                    <a:ext uri="{FF2B5EF4-FFF2-40B4-BE49-F238E27FC236}">
                      <a16:creationId xmlns:a16="http://schemas.microsoft.com/office/drawing/2014/main" id="{40B64E3A-129B-469B-BCDD-CCC84FF50918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7235968E-0783-4DB9-9DDA-0AB66B01DF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91CB3A28-F072-4580-8FE0-0710751DB7C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Arrow Connector 215">
                    <a:extLst>
                      <a:ext uri="{FF2B5EF4-FFF2-40B4-BE49-F238E27FC236}">
                        <a16:creationId xmlns:a16="http://schemas.microsoft.com/office/drawing/2014/main" id="{B20F1E0F-75CD-44A2-A2CC-FB5177776838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Straight Connector 216">
                    <a:extLst>
                      <a:ext uri="{FF2B5EF4-FFF2-40B4-BE49-F238E27FC236}">
                        <a16:creationId xmlns:a16="http://schemas.microsoft.com/office/drawing/2014/main" id="{3E9EA12E-61B9-455F-9DF1-B74D360DB2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Straight Connector 217">
                    <a:extLst>
                      <a:ext uri="{FF2B5EF4-FFF2-40B4-BE49-F238E27FC236}">
                        <a16:creationId xmlns:a16="http://schemas.microsoft.com/office/drawing/2014/main" id="{5AE8F574-84BC-4F74-BE24-1643A80727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DCBDB09D-1AD1-470C-A742-CAF3A24B8B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59BAC27C-FFF9-494F-AC70-CF9DA4379B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70D45228-BB90-489D-BF2E-448936FC911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01" name="Group 200">
                  <a:extLst>
                    <a:ext uri="{FF2B5EF4-FFF2-40B4-BE49-F238E27FC236}">
                      <a16:creationId xmlns:a16="http://schemas.microsoft.com/office/drawing/2014/main" id="{4D373C83-7B40-4744-AE02-6FDEE9BF8B4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4311FA04-15B5-42C4-A613-FF07CAAC97C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57263A14-A985-48D9-8EEA-C54FBDD29E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id="{D6B4BFFC-CB2F-4B0A-9886-8D88B382CD9A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EC355C86-CECD-4182-AC1B-4A8C93A5B6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6C5B7060-1325-4DB8-B162-91DEEE8160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ED06E27C-F142-4142-9CAB-BE8425C5BDA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619720F1-12E8-4579-B2D7-D09DAE5317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BEE75C16-5B23-483D-947D-A2B764A56E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D3D079C2-6BEA-4E12-B000-6667C3ADB7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E9EC1C65-2800-4418-97D9-2E33DAE1E3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F5BF1562-481A-40E5-8EFE-CD10B6E2CA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F977F9F4-1324-4C66-B7C1-CB072B25E3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F5884394-5831-4CBE-B513-150CC0E4D489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DF6EF56D-2513-4A2F-B38A-72555F0007B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8BB43719-D972-4800-A527-767EE4C91D2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67167E70-7B19-4F92-8CAF-C521E5DE567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3CC97036-7B1B-4344-80E7-3034DBCE6B4C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29F70ADB-E450-4B38-8213-760B883C848E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0716E9F6-DF7F-4E5E-B612-B5D0913C033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7AA191AD-2AF3-4CBD-8C80-10C49C0CEBFC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A3C20F1D-E510-40B1-9FF2-E4ED284D71A4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22E95034-4676-4B11-957B-5F3FC8B9AE28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A40AED66-8542-4EB3-977D-2EADFFA0081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062AA82D-3CFE-447F-9AD3-ADC549F40D0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2F952A06-1E95-4C88-A3FA-1E9DDB869519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49E6BA44-F35D-4A66-B7B3-13195AE24DE5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D261FFF2-66B9-43AB-9853-6A37B17CC315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9BF68472-77F6-4893-9C54-6475A7F64842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E6421A55-4EA5-437B-8DB5-040F52DAC95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D9398988-37C1-43F9-B106-01759B24059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8619BC5A-FAAE-4BF8-9D76-0E1835FF71B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DE7647CD-C440-4156-8950-BDAC38E67EB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6E58A380-DDA7-45B3-9AE3-D8DFE5EB2653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2EB2C31F-8DB4-415D-938B-F8C1EAA36DF4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1FD961E5-4306-4141-8914-CE62DD65682A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11470528-C0E4-4138-9365-2C4FECEDF1F6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4473080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D9364B76-2C6F-461C-B3A1-CCDFEE16A3B5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46300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3DB6D066-60BE-4755-BE99-B157D5D04BD2}"/>
                    </a:ext>
                  </a:extLst>
                </p:cNvPr>
                <p:cNvSpPr/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3DB6D066-60BE-4755-BE99-B157D5D04BD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61638" y="4561899"/>
                  <a:ext cx="567207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8A1A1443-F431-4283-8255-D421B96EE37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7796D70F-D1AA-4CF8-BD46-6D6C4FFB0DBB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F50E90A3-3C17-4F7F-A865-F2A163FC09C4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A8A643A-CBA8-4CA9-90EA-35C6D51BCA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6D02AE01-1777-4BB9-A16A-2943BFE46E9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584024" y="3107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C845A648-0112-4447-859F-22F3B5B4E1A5}"/>
                    </a:ext>
                  </a:extLst>
                </p:cNvPr>
                <p:cNvSpPr/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E932486E-D90B-4BD1-93FB-8FBB2EB99D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FC5FACFF-5226-4C89-8019-21381BC80999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BCE0262A-D67E-4238-BEA3-6E4575E9AF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7CE246DA-BA1B-4F07-8E4A-1E9D1F2BF5DD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33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7" grpId="0"/>
      <p:bldP spid="6" grpId="0" animBg="1"/>
      <p:bldP spid="8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F039F-B7A0-4B27-9EA8-575113F1A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BDCFF-FA80-4FDC-BB76-1F96DDDD2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07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34" y="1622764"/>
            <a:ext cx="10980716" cy="8916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 for the emitter resistor to bias the circuit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5.2 V. The transistor has </a:t>
            </a:r>
            <a:r>
              <a:rPr lang="el-GR" dirty="0"/>
              <a:t>β</a:t>
            </a:r>
            <a:r>
              <a:rPr lang="en-US" dirty="0"/>
              <a:t> = 97. 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934ABDB-745B-44A9-B236-DD021D71C35A}"/>
              </a:ext>
            </a:extLst>
          </p:cNvPr>
          <p:cNvGrpSpPr/>
          <p:nvPr/>
        </p:nvGrpSpPr>
        <p:grpSpPr>
          <a:xfrm>
            <a:off x="459512" y="3040430"/>
            <a:ext cx="6396679" cy="3212733"/>
            <a:chOff x="675412" y="2964230"/>
            <a:chExt cx="6396679" cy="3212733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695755" y="474694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424734" y="4365103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4734" y="4365103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028871" y="3257189"/>
                  <a:ext cx="114351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dirty="0"/>
                    <a:t>= 30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8871" y="3257189"/>
                  <a:ext cx="1143518" cy="369332"/>
                </a:xfrm>
                <a:prstGeom prst="rect">
                  <a:avLst/>
                </a:prstGeom>
                <a:blipFill>
                  <a:blip r:embed="rId4"/>
                  <a:stretch>
                    <a:fillRect t="-10000" r="-372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12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197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3830310" y="3077105"/>
              <a:ext cx="1968343" cy="1742593"/>
              <a:chOff x="8980594" y="3428999"/>
              <a:chExt cx="1968343" cy="174259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432300" y="2917085"/>
                <a:ext cx="1" cy="10332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223676" y="5143270"/>
                  <a:ext cx="1084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dirty="0"/>
                    <a:t> = 6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3676" y="5143270"/>
                  <a:ext cx="1084721" cy="369332"/>
                </a:xfrm>
                <a:prstGeom prst="rect">
                  <a:avLst/>
                </a:prstGeom>
                <a:blipFill>
                  <a:blip r:embed="rId10"/>
                  <a:stretch>
                    <a:fillRect t="-8197" r="-4494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763EFB55-0C1B-4463-9C5F-9247647FD90C}"/>
              </a:ext>
            </a:extLst>
          </p:cNvPr>
          <p:cNvSpPr txBox="1">
            <a:spLocks/>
          </p:cNvSpPr>
          <p:nvPr/>
        </p:nvSpPr>
        <p:spPr>
          <a:xfrm>
            <a:off x="6503551" y="2356757"/>
            <a:ext cx="5483267" cy="11659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Thevenin equivalent circuit looking from the base of the transistor towards the bias circuit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B39EDF0A-04D8-4A25-BD8E-8167A15A5AA7}"/>
              </a:ext>
            </a:extLst>
          </p:cNvPr>
          <p:cNvSpPr/>
          <p:nvPr/>
        </p:nvSpPr>
        <p:spPr>
          <a:xfrm>
            <a:off x="4545869" y="4955763"/>
            <a:ext cx="426489" cy="250977"/>
          </a:xfrm>
          <a:prstGeom prst="leftArrow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2EBC6B1-A4B2-4458-B417-E5CBDB096FBD}"/>
              </a:ext>
            </a:extLst>
          </p:cNvPr>
          <p:cNvSpPr/>
          <p:nvPr/>
        </p:nvSpPr>
        <p:spPr>
          <a:xfrm>
            <a:off x="4464762" y="4273106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9DA49EF-BDAE-449E-9684-1DF1B52121CB}"/>
              </a:ext>
            </a:extLst>
          </p:cNvPr>
          <p:cNvSpPr/>
          <p:nvPr/>
        </p:nvSpPr>
        <p:spPr>
          <a:xfrm>
            <a:off x="4446277" y="5709627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99B8E38-9FB2-4459-BA59-A83AFEC39292}"/>
              </a:ext>
            </a:extLst>
          </p:cNvPr>
          <p:cNvSpPr/>
          <p:nvPr/>
        </p:nvSpPr>
        <p:spPr>
          <a:xfrm>
            <a:off x="4393019" y="4348477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7223DF93-B54C-472B-A219-D249A1E7CE05}"/>
              </a:ext>
            </a:extLst>
          </p:cNvPr>
          <p:cNvSpPr/>
          <p:nvPr/>
        </p:nvSpPr>
        <p:spPr>
          <a:xfrm>
            <a:off x="4390187" y="580640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67FEF494-03AD-4083-8DC6-26187DD647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6191" y="3557067"/>
                <a:ext cx="3468908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67FEF494-03AD-4083-8DC6-26187DD647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6191" y="3557067"/>
                <a:ext cx="3468908" cy="8971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C0A0791-DB27-4632-AF7F-BF241101BD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1754" y="5426718"/>
                <a:ext cx="360423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C0A0791-DB27-4632-AF7F-BF241101B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1754" y="5426718"/>
                <a:ext cx="3604232" cy="89710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897D1F75-FECB-421D-8950-65C9FE7142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0018" y="4537492"/>
                <a:ext cx="479709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180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897D1F75-FECB-421D-8950-65C9FE7142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018" y="4537492"/>
                <a:ext cx="4797092" cy="89710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BC227D5C-33B8-4E5A-8356-CB4F50E50232}"/>
              </a:ext>
            </a:extLst>
          </p:cNvPr>
          <p:cNvSpPr txBox="1">
            <a:spLocks/>
          </p:cNvSpPr>
          <p:nvPr/>
        </p:nvSpPr>
        <p:spPr>
          <a:xfrm>
            <a:off x="1013062" y="2466290"/>
            <a:ext cx="3731900" cy="4355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Ignore </a:t>
            </a:r>
            <a:r>
              <a:rPr lang="en-US" sz="2400" i="1" dirty="0">
                <a:solidFill>
                  <a:srgbClr val="FF0000"/>
                </a:solidFill>
              </a:rPr>
              <a:t>v</a:t>
            </a:r>
            <a:r>
              <a:rPr lang="en-US" sz="2400" i="1" baseline="-25000" dirty="0">
                <a:solidFill>
                  <a:srgbClr val="FF0000"/>
                </a:solidFill>
              </a:rPr>
              <a:t>in</a:t>
            </a:r>
            <a:r>
              <a:rPr lang="en-US" sz="2400" dirty="0">
                <a:solidFill>
                  <a:srgbClr val="FF0000"/>
                </a:solidFill>
              </a:rPr>
              <a:t> to find DC bias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17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35" grpId="0" animBg="1"/>
      <p:bldP spid="18" grpId="0" animBg="1"/>
      <p:bldP spid="136" grpId="0" animBg="1"/>
      <p:bldP spid="137" grpId="0"/>
      <p:bldP spid="146" grpId="0"/>
      <p:bldP spid="14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34" y="1622764"/>
            <a:ext cx="10980716" cy="8916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 for the emitter resistor to bias the circuit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5.2 V. The transistor has </a:t>
            </a:r>
            <a:r>
              <a:rPr lang="el-GR" dirty="0"/>
              <a:t>β</a:t>
            </a:r>
            <a:r>
              <a:rPr lang="en-US" dirty="0"/>
              <a:t> = 97.  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763EFB55-0C1B-4463-9C5F-9247647FD90C}"/>
              </a:ext>
            </a:extLst>
          </p:cNvPr>
          <p:cNvSpPr txBox="1">
            <a:spLocks/>
          </p:cNvSpPr>
          <p:nvPr/>
        </p:nvSpPr>
        <p:spPr>
          <a:xfrm>
            <a:off x="1493473" y="2505455"/>
            <a:ext cx="3718078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Thevenin equivalent circuit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9C3F27C8-5BE0-4BEA-8812-C7F4C27C334E}"/>
              </a:ext>
            </a:extLst>
          </p:cNvPr>
          <p:cNvGrpSpPr/>
          <p:nvPr/>
        </p:nvGrpSpPr>
        <p:grpSpPr>
          <a:xfrm>
            <a:off x="403994" y="3072467"/>
            <a:ext cx="5437418" cy="2763402"/>
            <a:chOff x="1018910" y="2732182"/>
            <a:chExt cx="5437418" cy="2763402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597884D-19FF-487A-812F-A0DCF1BF99E6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76F7F6DA-6090-4ED4-9F5B-B221B30BE75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B383AEC-F276-4C1D-B059-8AF82B6CF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5EA7639D-77C4-4A58-8178-A1D763D55D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A59966F1-B1F2-4E62-AFC2-96B10722F8C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2B23320B-5227-4A13-8F23-1D906D1854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568F0B89-95FF-4185-9E89-E9CFAA6D02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3F57DE71-CEE1-4926-A8CD-9AFF3D3C90C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85FEC8BB-7E9E-4899-9C61-EB7B707A48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61931E4F-12B3-4CCA-B9AF-2076E4B8AE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8BD98301-48C9-42BF-8C7F-188F3CD721E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3B8F9F5-AB4C-47B5-83ED-C9073A5DD6C5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13823" cy="888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4F4E25FF-EE68-4573-97C6-A0F465690DEC}"/>
                </a:ext>
              </a:extLst>
            </p:cNvPr>
            <p:cNvCxnSpPr>
              <a:cxnSpLocks/>
            </p:cNvCxnSpPr>
            <p:nvPr/>
          </p:nvCxnSpPr>
          <p:spPr>
            <a:xfrm>
              <a:off x="5720592" y="434469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A6614687-D65C-4FE1-8677-972F4A97D247}"/>
                    </a:ext>
                  </a:extLst>
                </p:cNvPr>
                <p:cNvSpPr/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A6614687-D65C-4FE1-8677-972F4A97D24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13F281F3-9DB4-4108-942A-C14582B91DA8}"/>
                    </a:ext>
                  </a:extLst>
                </p:cNvPr>
                <p:cNvSpPr/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dirty="0"/>
                    <a:t>= 5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13F281F3-9DB4-4108-942A-C14582B91D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  <a:blipFill>
                  <a:blip r:embed="rId3"/>
                  <a:stretch>
                    <a:fillRect t="-10000" r="-40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3A6C490B-FD83-483B-B1D7-ABD8F88E9628}"/>
                    </a:ext>
                  </a:extLst>
                </p:cNvPr>
                <p:cNvSpPr/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3A6C490B-FD83-483B-B1D7-ABD8F88E96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5FD8D2E1-79CF-48A9-B982-5121F355DDB7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5FD8D2E1-79CF-48A9-B982-5121F355DD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50DF1B0-D9E8-4AF9-9113-9B24F6894D7A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D7060C6-CE76-4034-B5C7-50B59057C3F4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7252FCB-E27A-432F-BFCB-F06515E72338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52A0BAE7-89E0-4AC1-BCBD-5AFFEC2EDE9C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22" name="Straight Connector 221">
                    <a:extLst>
                      <a:ext uri="{FF2B5EF4-FFF2-40B4-BE49-F238E27FC236}">
                        <a16:creationId xmlns:a16="http://schemas.microsoft.com/office/drawing/2014/main" id="{0CA2D5A6-D3FB-4922-B715-406C1BB4AA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Connector 222">
                    <a:extLst>
                      <a:ext uri="{FF2B5EF4-FFF2-40B4-BE49-F238E27FC236}">
                        <a16:creationId xmlns:a16="http://schemas.microsoft.com/office/drawing/2014/main" id="{B67FB0CF-0521-426D-AD2C-D84EEE01E6EF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4" name="Straight Arrow Connector 223">
                    <a:extLst>
                      <a:ext uri="{FF2B5EF4-FFF2-40B4-BE49-F238E27FC236}">
                        <a16:creationId xmlns:a16="http://schemas.microsoft.com/office/drawing/2014/main" id="{CE9512AC-1298-4DA9-A93D-03E1FE8B2A0C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9BC428A9-A73A-42AB-896E-CD052B0337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A08C42F7-5596-4FDC-BAAB-673B89C3F9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B01467AF-CFBE-423D-8EDF-5CB2BCDA05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4B70FCC5-0292-498D-9888-11D7717D08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688A9E00-7D09-427D-A776-BC853DD6291C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60406928-F899-4AA6-95D4-1843212B5EE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17" name="Straight Connector 216">
                    <a:extLst>
                      <a:ext uri="{FF2B5EF4-FFF2-40B4-BE49-F238E27FC236}">
                        <a16:creationId xmlns:a16="http://schemas.microsoft.com/office/drawing/2014/main" id="{BE2C1E89-20FB-4C2C-AB4D-7D578E3CD4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Straight Connector 217">
                    <a:extLst>
                      <a:ext uri="{FF2B5EF4-FFF2-40B4-BE49-F238E27FC236}">
                        <a16:creationId xmlns:a16="http://schemas.microsoft.com/office/drawing/2014/main" id="{D7C96D71-456A-4880-BA1F-A817F1CF14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id="{417502FF-28D7-45DF-A241-E95C99F1E15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1BC02DF1-545F-4E92-932A-08CC71A586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266546EC-9ED4-4048-B911-AFAAAD827D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1" name="Group 210">
                  <a:extLst>
                    <a:ext uri="{FF2B5EF4-FFF2-40B4-BE49-F238E27FC236}">
                      <a16:creationId xmlns:a16="http://schemas.microsoft.com/office/drawing/2014/main" id="{018355B7-6F33-4B85-914F-72F2DBA826D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C57623E2-9827-4F22-97D5-21C992D94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AD4DE01E-8BC1-4986-907A-45DD0CEAF8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396CD50B-8DD8-437C-8C55-369FFD5DD5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A3F6DF36-CA7E-424F-9D1E-60754AD02F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86DD6212-7202-4AED-B42C-70E1B59E5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20B382EB-CD06-4801-A75E-EEFB98606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9391C91F-AD0A-45E5-95ED-E9457C26B87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94D17E77-5286-4CC1-ABD2-4856F7BEBB1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19A8077B-055D-4155-9AE8-7BEA803806D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F49EF5DE-3EAA-4E37-82C2-894B8D29C91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599AD8C7-B87E-4BEC-BC9F-FD2BA39777C2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B61A6098-5BC2-410E-AAE8-D0ED5050EB5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>
                  <a:extLst>
                    <a:ext uri="{FF2B5EF4-FFF2-40B4-BE49-F238E27FC236}">
                      <a16:creationId xmlns:a16="http://schemas.microsoft.com/office/drawing/2014/main" id="{F188DF9D-BBD0-40DF-BA0E-1DF4823EB94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E946C95F-8112-4934-8865-6C08803D3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48DC94C6-47E4-48C7-A148-92D90638B48A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D6B07F97-0E1B-4857-90E2-81FE440683E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33EF7F42-1221-42B0-9A5F-665F1FB9E04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C0BE693E-99F0-4276-9C43-8F8F24531EA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0B91D7CC-A4FF-427F-9B4F-AB0526CA010F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20A49733-A5F7-4495-B5F9-BE4FAC52C81A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41DF6EF5-A0E3-4B79-A1A0-2B51326C44DE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3D3FBA26-DFC6-459D-883F-B4214579C372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D34FF4DB-E5F2-4CEA-AFBA-A9904AB9386B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77FA58FF-3AA3-4C51-9484-249EE6E6F94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60A4CA41-1CEE-4497-BEC8-A444636E028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C71CAB7F-AB81-4282-8A1A-647B556BEE6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AC83FF2C-5CC0-40D5-9AE3-E41AA1969463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36854"/>
              <a:ext cx="0" cy="764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CAFDC570-98D8-4BAA-81A3-27F50F01E437}"/>
                    </a:ext>
                  </a:extLst>
                </p:cNvPr>
                <p:cNvSpPr/>
                <p:nvPr/>
              </p:nvSpPr>
              <p:spPr>
                <a:xfrm>
                  <a:off x="1961587" y="4625937"/>
                  <a:ext cx="119968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=2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CAFDC570-98D8-4BAA-81A3-27F50F01E4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1587" y="4625937"/>
                  <a:ext cx="1199687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6CD60533-9106-44A5-88E0-EED1E41623E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>
              <a:extLst>
                <a:ext uri="{FF2B5EF4-FFF2-40B4-BE49-F238E27FC236}">
                  <a16:creationId xmlns:a16="http://schemas.microsoft.com/office/drawing/2014/main" id="{DDE6F911-70C3-4064-A6C2-6D27EDFE6C7B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Arrow Connector 172">
              <a:extLst>
                <a:ext uri="{FF2B5EF4-FFF2-40B4-BE49-F238E27FC236}">
                  <a16:creationId xmlns:a16="http://schemas.microsoft.com/office/drawing/2014/main" id="{4B3E6813-AD61-4845-B483-115F6BEBFAA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584024" y="3107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58E35672-AD82-438C-A94F-872878D2C26C}"/>
                    </a:ext>
                  </a:extLst>
                </p:cNvPr>
                <p:cNvSpPr/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58E35672-AD82-438C-A94F-872878D2C2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FB212944-7C2A-47AA-A89D-7410B9976AD3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Content Placeholder 2">
                <a:extLst>
                  <a:ext uri="{FF2B5EF4-FFF2-40B4-BE49-F238E27FC236}">
                    <a16:creationId xmlns:a16="http://schemas.microsoft.com/office/drawing/2014/main" id="{675F7B79-DECE-45EB-B1EC-8FD342307D2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0296" y="3022621"/>
                <a:ext cx="5709838" cy="11021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237" name="Content Placeholder 2">
                <a:extLst>
                  <a:ext uri="{FF2B5EF4-FFF2-40B4-BE49-F238E27FC236}">
                    <a16:creationId xmlns:a16="http://schemas.microsoft.com/office/drawing/2014/main" id="{675F7B79-DECE-45EB-B1EC-8FD342307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296" y="3022621"/>
                <a:ext cx="5709838" cy="110219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8" name="Rectangle 237">
            <a:extLst>
              <a:ext uri="{FF2B5EF4-FFF2-40B4-BE49-F238E27FC236}">
                <a16:creationId xmlns:a16="http://schemas.microsoft.com/office/drawing/2014/main" id="{98E232A8-C818-48B4-8B23-CA8B034D3436}"/>
              </a:ext>
            </a:extLst>
          </p:cNvPr>
          <p:cNvSpPr/>
          <p:nvPr/>
        </p:nvSpPr>
        <p:spPr>
          <a:xfrm>
            <a:off x="7665213" y="3103565"/>
            <a:ext cx="1780819" cy="644858"/>
          </a:xfrm>
          <a:prstGeom prst="rect">
            <a:avLst/>
          </a:prstGeom>
          <a:solidFill>
            <a:srgbClr val="FFFF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Content Placeholder 2">
            <a:extLst>
              <a:ext uri="{FF2B5EF4-FFF2-40B4-BE49-F238E27FC236}">
                <a16:creationId xmlns:a16="http://schemas.microsoft.com/office/drawing/2014/main" id="{D33404ED-C465-4663-B894-AFC4374EB706}"/>
              </a:ext>
            </a:extLst>
          </p:cNvPr>
          <p:cNvSpPr txBox="1">
            <a:spLocks/>
          </p:cNvSpPr>
          <p:nvPr/>
        </p:nvSpPr>
        <p:spPr>
          <a:xfrm>
            <a:off x="7915476" y="2519220"/>
            <a:ext cx="987224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1.3 V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CF3704F-B458-4B22-932E-F48EFA551E5D}"/>
              </a:ext>
            </a:extLst>
          </p:cNvPr>
          <p:cNvSpPr/>
          <p:nvPr/>
        </p:nvSpPr>
        <p:spPr>
          <a:xfrm>
            <a:off x="9922585" y="1333290"/>
            <a:ext cx="1885357" cy="107035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Content Placeholder 2">
            <a:extLst>
              <a:ext uri="{FF2B5EF4-FFF2-40B4-BE49-F238E27FC236}">
                <a16:creationId xmlns:a16="http://schemas.microsoft.com/office/drawing/2014/main" id="{62DA31F4-37FD-40A3-ADA6-836A54486FE1}"/>
              </a:ext>
            </a:extLst>
          </p:cNvPr>
          <p:cNvSpPr txBox="1">
            <a:spLocks/>
          </p:cNvSpPr>
          <p:nvPr/>
        </p:nvSpPr>
        <p:spPr>
          <a:xfrm>
            <a:off x="7448695" y="4603398"/>
            <a:ext cx="3221312" cy="8727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Impossible!</a:t>
            </a:r>
          </a:p>
        </p:txBody>
      </p:sp>
    </p:spTree>
    <p:extLst>
      <p:ext uri="{BB962C8B-B14F-4D97-AF65-F5344CB8AC3E}">
        <p14:creationId xmlns:p14="http://schemas.microsoft.com/office/powerpoint/2010/main" val="210719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0"/>
      <p:bldP spid="238" grpId="0" animBg="1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A13F0-B70E-450B-9383-8A545E2AE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88F5F-28AF-408A-AEAA-9529F1F3B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593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233" y="1622764"/>
            <a:ext cx="11230517" cy="8916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 for the emitter resistor to bias the circuit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5.25 V. The transistor has </a:t>
            </a:r>
            <a:r>
              <a:rPr lang="el-GR" dirty="0"/>
              <a:t>β</a:t>
            </a:r>
            <a:r>
              <a:rPr lang="en-US" dirty="0"/>
              <a:t> = 99. 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934ABDB-745B-44A9-B236-DD021D71C35A}"/>
              </a:ext>
            </a:extLst>
          </p:cNvPr>
          <p:cNvGrpSpPr/>
          <p:nvPr/>
        </p:nvGrpSpPr>
        <p:grpSpPr>
          <a:xfrm>
            <a:off x="459512" y="3040430"/>
            <a:ext cx="6396679" cy="3212733"/>
            <a:chOff x="675412" y="2964230"/>
            <a:chExt cx="6396679" cy="3212733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695755" y="474694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424734" y="4365103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4734" y="4365103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028871" y="3257189"/>
                  <a:ext cx="1026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dirty="0"/>
                    <a:t>= 4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8871" y="3257189"/>
                  <a:ext cx="1026499" cy="369332"/>
                </a:xfrm>
                <a:prstGeom prst="rect">
                  <a:avLst/>
                </a:prstGeom>
                <a:blipFill>
                  <a:blip r:embed="rId4"/>
                  <a:stretch>
                    <a:fillRect t="-10000" r="-4142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12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197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3830310" y="3077105"/>
              <a:ext cx="1968343" cy="1742593"/>
              <a:chOff x="8980594" y="3428999"/>
              <a:chExt cx="1968343" cy="174259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432300" y="2917085"/>
                <a:ext cx="1" cy="10332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223676" y="5143270"/>
                  <a:ext cx="1084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dirty="0"/>
                    <a:t> = 4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3676" y="5143270"/>
                  <a:ext cx="1084721" cy="369332"/>
                </a:xfrm>
                <a:prstGeom prst="rect">
                  <a:avLst/>
                </a:prstGeom>
                <a:blipFill>
                  <a:blip r:embed="rId10"/>
                  <a:stretch>
                    <a:fillRect t="-8197" r="-4494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763EFB55-0C1B-4463-9C5F-9247647FD90C}"/>
              </a:ext>
            </a:extLst>
          </p:cNvPr>
          <p:cNvSpPr txBox="1">
            <a:spLocks/>
          </p:cNvSpPr>
          <p:nvPr/>
        </p:nvSpPr>
        <p:spPr>
          <a:xfrm>
            <a:off x="6503551" y="2356757"/>
            <a:ext cx="5483267" cy="11659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Thevenin equivalent circuit looking from the base of the transistor towards the bias circuit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B39EDF0A-04D8-4A25-BD8E-8167A15A5AA7}"/>
              </a:ext>
            </a:extLst>
          </p:cNvPr>
          <p:cNvSpPr/>
          <p:nvPr/>
        </p:nvSpPr>
        <p:spPr>
          <a:xfrm>
            <a:off x="4545869" y="4955763"/>
            <a:ext cx="426489" cy="250977"/>
          </a:xfrm>
          <a:prstGeom prst="leftArrow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2EBC6B1-A4B2-4458-B417-E5CBDB096FBD}"/>
              </a:ext>
            </a:extLst>
          </p:cNvPr>
          <p:cNvSpPr/>
          <p:nvPr/>
        </p:nvSpPr>
        <p:spPr>
          <a:xfrm>
            <a:off x="4464762" y="4273106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9DA49EF-BDAE-449E-9684-1DF1B52121CB}"/>
              </a:ext>
            </a:extLst>
          </p:cNvPr>
          <p:cNvSpPr/>
          <p:nvPr/>
        </p:nvSpPr>
        <p:spPr>
          <a:xfrm>
            <a:off x="4446277" y="5709627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99B8E38-9FB2-4459-BA59-A83AFEC39292}"/>
              </a:ext>
            </a:extLst>
          </p:cNvPr>
          <p:cNvSpPr/>
          <p:nvPr/>
        </p:nvSpPr>
        <p:spPr>
          <a:xfrm>
            <a:off x="4393019" y="4348477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7223DF93-B54C-472B-A219-D249A1E7CE05}"/>
              </a:ext>
            </a:extLst>
          </p:cNvPr>
          <p:cNvSpPr/>
          <p:nvPr/>
        </p:nvSpPr>
        <p:spPr>
          <a:xfrm>
            <a:off x="4390187" y="580640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67FEF494-03AD-4083-8DC6-26187DD647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6191" y="3557067"/>
                <a:ext cx="479709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67FEF494-03AD-4083-8DC6-26187DD647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6191" y="3557067"/>
                <a:ext cx="4797092" cy="8971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C0A0791-DB27-4632-AF7F-BF241101BD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73252" y="5433312"/>
                <a:ext cx="360423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=6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C0A0791-DB27-4632-AF7F-BF241101B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252" y="5433312"/>
                <a:ext cx="3604232" cy="89710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897D1F75-FECB-421D-8950-65C9FE7142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335" y="4550000"/>
                <a:ext cx="2582430" cy="5150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897D1F75-FECB-421D-8950-65C9FE7142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35" y="4550000"/>
                <a:ext cx="2582430" cy="51502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BC227D5C-33B8-4E5A-8356-CB4F50E50232}"/>
              </a:ext>
            </a:extLst>
          </p:cNvPr>
          <p:cNvSpPr txBox="1">
            <a:spLocks/>
          </p:cNvSpPr>
          <p:nvPr/>
        </p:nvSpPr>
        <p:spPr>
          <a:xfrm>
            <a:off x="1013062" y="2466290"/>
            <a:ext cx="3731900" cy="4355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Ignore </a:t>
            </a:r>
            <a:r>
              <a:rPr lang="en-US" sz="2400" i="1" dirty="0">
                <a:solidFill>
                  <a:srgbClr val="FF0000"/>
                </a:solidFill>
              </a:rPr>
              <a:t>v</a:t>
            </a:r>
            <a:r>
              <a:rPr lang="en-US" sz="2400" i="1" baseline="-25000" dirty="0">
                <a:solidFill>
                  <a:srgbClr val="FF0000"/>
                </a:solidFill>
              </a:rPr>
              <a:t>in</a:t>
            </a:r>
            <a:r>
              <a:rPr lang="en-US" sz="2400" dirty="0">
                <a:solidFill>
                  <a:srgbClr val="FF0000"/>
                </a:solidFill>
              </a:rPr>
              <a:t> to find DC bias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62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35" grpId="0" animBg="1"/>
      <p:bldP spid="18" grpId="0" animBg="1"/>
      <p:bldP spid="136" grpId="0" animBg="1"/>
      <p:bldP spid="137" grpId="0"/>
      <p:bldP spid="146" grpId="0"/>
      <p:bldP spid="14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622764"/>
            <a:ext cx="11176950" cy="8916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 for the emitter resistor to bias the circuit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5.25 V. The transistor has </a:t>
            </a:r>
            <a:r>
              <a:rPr lang="el-GR" dirty="0"/>
              <a:t>β</a:t>
            </a:r>
            <a:r>
              <a:rPr lang="en-US" dirty="0"/>
              <a:t> = 99.  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763EFB55-0C1B-4463-9C5F-9247647FD90C}"/>
              </a:ext>
            </a:extLst>
          </p:cNvPr>
          <p:cNvSpPr txBox="1">
            <a:spLocks/>
          </p:cNvSpPr>
          <p:nvPr/>
        </p:nvSpPr>
        <p:spPr>
          <a:xfrm>
            <a:off x="1493473" y="2505455"/>
            <a:ext cx="3718078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Thevenin equivalent circuit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9C3F27C8-5BE0-4BEA-8812-C7F4C27C334E}"/>
              </a:ext>
            </a:extLst>
          </p:cNvPr>
          <p:cNvGrpSpPr/>
          <p:nvPr/>
        </p:nvGrpSpPr>
        <p:grpSpPr>
          <a:xfrm>
            <a:off x="403994" y="3072467"/>
            <a:ext cx="5437418" cy="2763402"/>
            <a:chOff x="1018910" y="2732182"/>
            <a:chExt cx="5437418" cy="2763402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597884D-19FF-487A-812F-A0DCF1BF99E6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76F7F6DA-6090-4ED4-9F5B-B221B30BE75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B383AEC-F276-4C1D-B059-8AF82B6CF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5EA7639D-77C4-4A58-8178-A1D763D55D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A59966F1-B1F2-4E62-AFC2-96B10722F8C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2B23320B-5227-4A13-8F23-1D906D1854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568F0B89-95FF-4185-9E89-E9CFAA6D02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3F57DE71-CEE1-4926-A8CD-9AFF3D3C90C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85FEC8BB-7E9E-4899-9C61-EB7B707A48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61931E4F-12B3-4CCA-B9AF-2076E4B8AE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8BD98301-48C9-42BF-8C7F-188F3CD721E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3B8F9F5-AB4C-47B5-83ED-C9073A5DD6C5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13823" cy="888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4F4E25FF-EE68-4573-97C6-A0F465690DEC}"/>
                </a:ext>
              </a:extLst>
            </p:cNvPr>
            <p:cNvCxnSpPr>
              <a:cxnSpLocks/>
            </p:cNvCxnSpPr>
            <p:nvPr/>
          </p:nvCxnSpPr>
          <p:spPr>
            <a:xfrm>
              <a:off x="5720592" y="434469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A6614687-D65C-4FE1-8677-972F4A97D247}"/>
                    </a:ext>
                  </a:extLst>
                </p:cNvPr>
                <p:cNvSpPr/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A6614687-D65C-4FE1-8677-972F4A97D24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13F281F3-9DB4-4108-942A-C14582B91DA8}"/>
                    </a:ext>
                  </a:extLst>
                </p:cNvPr>
                <p:cNvSpPr/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dirty="0"/>
                    <a:t>= 2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13F281F3-9DB4-4108-942A-C14582B91D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  <a:blipFill>
                  <a:blip r:embed="rId3"/>
                  <a:stretch>
                    <a:fillRect t="-10000" r="-40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3A6C490B-FD83-483B-B1D7-ABD8F88E9628}"/>
                    </a:ext>
                  </a:extLst>
                </p:cNvPr>
                <p:cNvSpPr/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3A6C490B-FD83-483B-B1D7-ABD8F88E96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5FD8D2E1-79CF-48A9-B982-5121F355DDB7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5FD8D2E1-79CF-48A9-B982-5121F355DD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50DF1B0-D9E8-4AF9-9113-9B24F6894D7A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D7060C6-CE76-4034-B5C7-50B59057C3F4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7252FCB-E27A-432F-BFCB-F06515E72338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52A0BAE7-89E0-4AC1-BCBD-5AFFEC2EDE9C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22" name="Straight Connector 221">
                    <a:extLst>
                      <a:ext uri="{FF2B5EF4-FFF2-40B4-BE49-F238E27FC236}">
                        <a16:creationId xmlns:a16="http://schemas.microsoft.com/office/drawing/2014/main" id="{0CA2D5A6-D3FB-4922-B715-406C1BB4AA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Connector 222">
                    <a:extLst>
                      <a:ext uri="{FF2B5EF4-FFF2-40B4-BE49-F238E27FC236}">
                        <a16:creationId xmlns:a16="http://schemas.microsoft.com/office/drawing/2014/main" id="{B67FB0CF-0521-426D-AD2C-D84EEE01E6EF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4" name="Straight Arrow Connector 223">
                    <a:extLst>
                      <a:ext uri="{FF2B5EF4-FFF2-40B4-BE49-F238E27FC236}">
                        <a16:creationId xmlns:a16="http://schemas.microsoft.com/office/drawing/2014/main" id="{CE9512AC-1298-4DA9-A93D-03E1FE8B2A0C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9BC428A9-A73A-42AB-896E-CD052B0337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A08C42F7-5596-4FDC-BAAB-673B89C3F9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B01467AF-CFBE-423D-8EDF-5CB2BCDA05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4B70FCC5-0292-498D-9888-11D7717D08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688A9E00-7D09-427D-A776-BC853DD6291C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60406928-F899-4AA6-95D4-1843212B5EE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17" name="Straight Connector 216">
                    <a:extLst>
                      <a:ext uri="{FF2B5EF4-FFF2-40B4-BE49-F238E27FC236}">
                        <a16:creationId xmlns:a16="http://schemas.microsoft.com/office/drawing/2014/main" id="{BE2C1E89-20FB-4C2C-AB4D-7D578E3CD4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Straight Connector 217">
                    <a:extLst>
                      <a:ext uri="{FF2B5EF4-FFF2-40B4-BE49-F238E27FC236}">
                        <a16:creationId xmlns:a16="http://schemas.microsoft.com/office/drawing/2014/main" id="{D7C96D71-456A-4880-BA1F-A817F1CF14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id="{417502FF-28D7-45DF-A241-E95C99F1E15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1BC02DF1-545F-4E92-932A-08CC71A586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266546EC-9ED4-4048-B911-AFAAAD827D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1" name="Group 210">
                  <a:extLst>
                    <a:ext uri="{FF2B5EF4-FFF2-40B4-BE49-F238E27FC236}">
                      <a16:creationId xmlns:a16="http://schemas.microsoft.com/office/drawing/2014/main" id="{018355B7-6F33-4B85-914F-72F2DBA826D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C57623E2-9827-4F22-97D5-21C992D94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AD4DE01E-8BC1-4986-907A-45DD0CEAF8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396CD50B-8DD8-437C-8C55-369FFD5DD5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A3F6DF36-CA7E-424F-9D1E-60754AD02F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86DD6212-7202-4AED-B42C-70E1B59E5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20B382EB-CD06-4801-A75E-EEFB98606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9391C91F-AD0A-45E5-95ED-E9457C26B87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94D17E77-5286-4CC1-ABD2-4856F7BEBB1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19A8077B-055D-4155-9AE8-7BEA803806D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F49EF5DE-3EAA-4E37-82C2-894B8D29C91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599AD8C7-B87E-4BEC-BC9F-FD2BA39777C2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B61A6098-5BC2-410E-AAE8-D0ED5050EB5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>
                  <a:extLst>
                    <a:ext uri="{FF2B5EF4-FFF2-40B4-BE49-F238E27FC236}">
                      <a16:creationId xmlns:a16="http://schemas.microsoft.com/office/drawing/2014/main" id="{F188DF9D-BBD0-40DF-BA0E-1DF4823EB94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E946C95F-8112-4934-8865-6C08803D3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48DC94C6-47E4-48C7-A148-92D90638B48A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D6B07F97-0E1B-4857-90E2-81FE440683E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33EF7F42-1221-42B0-9A5F-665F1FB9E04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C0BE693E-99F0-4276-9C43-8F8F24531EA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0B91D7CC-A4FF-427F-9B4F-AB0526CA010F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20A49733-A5F7-4495-B5F9-BE4FAC52C81A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41DF6EF5-A0E3-4B79-A1A0-2B51326C44DE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3D3FBA26-DFC6-459D-883F-B4214579C372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D34FF4DB-E5F2-4CEA-AFBA-A9904AB9386B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77FA58FF-3AA3-4C51-9484-249EE6E6F94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60A4CA41-1CEE-4497-BEC8-A444636E028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C71CAB7F-AB81-4282-8A1A-647B556BEE6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AC83FF2C-5CC0-40D5-9AE3-E41AA1969463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36854"/>
              <a:ext cx="0" cy="764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CAFDC570-98D8-4BAA-81A3-27F50F01E437}"/>
                    </a:ext>
                  </a:extLst>
                </p:cNvPr>
                <p:cNvSpPr/>
                <p:nvPr/>
              </p:nvSpPr>
              <p:spPr>
                <a:xfrm>
                  <a:off x="1961587" y="4625937"/>
                  <a:ext cx="119968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=6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CAFDC570-98D8-4BAA-81A3-27F50F01E4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1587" y="4625937"/>
                  <a:ext cx="1199687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6CD60533-9106-44A5-88E0-EED1E41623E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>
              <a:extLst>
                <a:ext uri="{FF2B5EF4-FFF2-40B4-BE49-F238E27FC236}">
                  <a16:creationId xmlns:a16="http://schemas.microsoft.com/office/drawing/2014/main" id="{DDE6F911-70C3-4064-A6C2-6D27EDFE6C7B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Arrow Connector 172">
              <a:extLst>
                <a:ext uri="{FF2B5EF4-FFF2-40B4-BE49-F238E27FC236}">
                  <a16:creationId xmlns:a16="http://schemas.microsoft.com/office/drawing/2014/main" id="{4B3E6813-AD61-4845-B483-115F6BEBFAA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584024" y="3107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58E35672-AD82-438C-A94F-872878D2C26C}"/>
                    </a:ext>
                  </a:extLst>
                </p:cNvPr>
                <p:cNvSpPr/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58E35672-AD82-438C-A94F-872878D2C2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FB212944-7C2A-47AA-A89D-7410B9976AD3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Content Placeholder 2">
                <a:extLst>
                  <a:ext uri="{FF2B5EF4-FFF2-40B4-BE49-F238E27FC236}">
                    <a16:creationId xmlns:a16="http://schemas.microsoft.com/office/drawing/2014/main" id="{675F7B79-DECE-45EB-B1EC-8FD342307D2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0296" y="3022621"/>
                <a:ext cx="5709838" cy="11021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−0.7 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237" name="Content Placeholder 2">
                <a:extLst>
                  <a:ext uri="{FF2B5EF4-FFF2-40B4-BE49-F238E27FC236}">
                    <a16:creationId xmlns:a16="http://schemas.microsoft.com/office/drawing/2014/main" id="{675F7B79-DECE-45EB-B1EC-8FD342307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296" y="3022621"/>
                <a:ext cx="5709838" cy="110219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9" name="Content Placeholder 2">
            <a:extLst>
              <a:ext uri="{FF2B5EF4-FFF2-40B4-BE49-F238E27FC236}">
                <a16:creationId xmlns:a16="http://schemas.microsoft.com/office/drawing/2014/main" id="{D33404ED-C465-4663-B894-AFC4374EB706}"/>
              </a:ext>
            </a:extLst>
          </p:cNvPr>
          <p:cNvSpPr txBox="1">
            <a:spLocks/>
          </p:cNvSpPr>
          <p:nvPr/>
        </p:nvSpPr>
        <p:spPr>
          <a:xfrm>
            <a:off x="7915476" y="2519220"/>
            <a:ext cx="987224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5.3 V</a:t>
            </a:r>
          </a:p>
        </p:txBody>
      </p:sp>
      <p:sp>
        <p:nvSpPr>
          <p:cNvPr id="240" name="Content Placeholder 2">
            <a:extLst>
              <a:ext uri="{FF2B5EF4-FFF2-40B4-BE49-F238E27FC236}">
                <a16:creationId xmlns:a16="http://schemas.microsoft.com/office/drawing/2014/main" id="{62DA31F4-37FD-40A3-ADA6-836A54486FE1}"/>
              </a:ext>
            </a:extLst>
          </p:cNvPr>
          <p:cNvSpPr txBox="1">
            <a:spLocks/>
          </p:cNvSpPr>
          <p:nvPr/>
        </p:nvSpPr>
        <p:spPr>
          <a:xfrm>
            <a:off x="9786251" y="2332157"/>
            <a:ext cx="1846949" cy="436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We are OK.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E3450027-B95C-41D5-A9A5-7A7C5721CF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59961" y="4242901"/>
                <a:ext cx="5709838" cy="11021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5.25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.3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E3450027-B95C-41D5-A9A5-7A7C5721CF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961" y="4242901"/>
                <a:ext cx="5709838" cy="110219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5EA1C36B-0782-4C4F-A41B-DF532029CA3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10199" y="5396084"/>
                <a:ext cx="4012835" cy="11021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0.991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5EA1C36B-0782-4C4F-A41B-DF532029C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0199" y="5396084"/>
                <a:ext cx="4012835" cy="110219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054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0"/>
      <p:bldP spid="86" grpId="0"/>
      <p:bldP spid="8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622764"/>
            <a:ext cx="11176950" cy="8916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 for the emitter resistor to bias the circuit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5.25 V. The transistor has </a:t>
            </a:r>
            <a:r>
              <a:rPr lang="el-GR" dirty="0"/>
              <a:t>β</a:t>
            </a:r>
            <a:r>
              <a:rPr lang="en-US" dirty="0"/>
              <a:t> = 99.  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763EFB55-0C1B-4463-9C5F-9247647FD90C}"/>
              </a:ext>
            </a:extLst>
          </p:cNvPr>
          <p:cNvSpPr txBox="1">
            <a:spLocks/>
          </p:cNvSpPr>
          <p:nvPr/>
        </p:nvSpPr>
        <p:spPr>
          <a:xfrm>
            <a:off x="1493473" y="2505455"/>
            <a:ext cx="3718078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Thevenin equivalent circuit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9C3F27C8-5BE0-4BEA-8812-C7F4C27C334E}"/>
              </a:ext>
            </a:extLst>
          </p:cNvPr>
          <p:cNvGrpSpPr/>
          <p:nvPr/>
        </p:nvGrpSpPr>
        <p:grpSpPr>
          <a:xfrm>
            <a:off x="403994" y="3072467"/>
            <a:ext cx="5437418" cy="2763402"/>
            <a:chOff x="1018910" y="2732182"/>
            <a:chExt cx="5437418" cy="2763402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597884D-19FF-487A-812F-A0DCF1BF99E6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76F7F6DA-6090-4ED4-9F5B-B221B30BE75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B383AEC-F276-4C1D-B059-8AF82B6CF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5EA7639D-77C4-4A58-8178-A1D763D55D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A59966F1-B1F2-4E62-AFC2-96B10722F8C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2B23320B-5227-4A13-8F23-1D906D1854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568F0B89-95FF-4185-9E89-E9CFAA6D02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3F57DE71-CEE1-4926-A8CD-9AFF3D3C90C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85FEC8BB-7E9E-4899-9C61-EB7B707A48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61931E4F-12B3-4CCA-B9AF-2076E4B8AE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8BD98301-48C9-42BF-8C7F-188F3CD721E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3B8F9F5-AB4C-47B5-83ED-C9073A5DD6C5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13823" cy="888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4F4E25FF-EE68-4573-97C6-A0F465690DEC}"/>
                </a:ext>
              </a:extLst>
            </p:cNvPr>
            <p:cNvCxnSpPr>
              <a:cxnSpLocks/>
            </p:cNvCxnSpPr>
            <p:nvPr/>
          </p:nvCxnSpPr>
          <p:spPr>
            <a:xfrm>
              <a:off x="5720592" y="434469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A6614687-D65C-4FE1-8677-972F4A97D247}"/>
                    </a:ext>
                  </a:extLst>
                </p:cNvPr>
                <p:cNvSpPr/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A6614687-D65C-4FE1-8677-972F4A97D24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8971" y="390261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13F281F3-9DB4-4108-942A-C14582B91DA8}"/>
                    </a:ext>
                  </a:extLst>
                </p:cNvPr>
                <p:cNvSpPr/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dirty="0"/>
                    <a:t>= 2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13F281F3-9DB4-4108-942A-C14582B91D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  <a:blipFill>
                  <a:blip r:embed="rId3"/>
                  <a:stretch>
                    <a:fillRect t="-10000" r="-40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3A6C490B-FD83-483B-B1D7-ABD8F88E9628}"/>
                    </a:ext>
                  </a:extLst>
                </p:cNvPr>
                <p:cNvSpPr/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3A6C490B-FD83-483B-B1D7-ABD8F88E96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038" y="4583216"/>
                  <a:ext cx="504561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5FD8D2E1-79CF-48A9-B982-5121F355DDB7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5FD8D2E1-79CF-48A9-B982-5121F355DD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50DF1B0-D9E8-4AF9-9113-9B24F6894D7A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D7060C6-CE76-4034-B5C7-50B59057C3F4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7252FCB-E27A-432F-BFCB-F06515E72338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52A0BAE7-89E0-4AC1-BCBD-5AFFEC2EDE9C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22" name="Straight Connector 221">
                    <a:extLst>
                      <a:ext uri="{FF2B5EF4-FFF2-40B4-BE49-F238E27FC236}">
                        <a16:creationId xmlns:a16="http://schemas.microsoft.com/office/drawing/2014/main" id="{0CA2D5A6-D3FB-4922-B715-406C1BB4AA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Connector 222">
                    <a:extLst>
                      <a:ext uri="{FF2B5EF4-FFF2-40B4-BE49-F238E27FC236}">
                        <a16:creationId xmlns:a16="http://schemas.microsoft.com/office/drawing/2014/main" id="{B67FB0CF-0521-426D-AD2C-D84EEE01E6EF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4" name="Straight Arrow Connector 223">
                    <a:extLst>
                      <a:ext uri="{FF2B5EF4-FFF2-40B4-BE49-F238E27FC236}">
                        <a16:creationId xmlns:a16="http://schemas.microsoft.com/office/drawing/2014/main" id="{CE9512AC-1298-4DA9-A93D-03E1FE8B2A0C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9BC428A9-A73A-42AB-896E-CD052B0337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A08C42F7-5596-4FDC-BAAB-673B89C3F9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B01467AF-CFBE-423D-8EDF-5CB2BCDA05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4B70FCC5-0292-498D-9888-11D7717D08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688A9E00-7D09-427D-A776-BC853DD6291C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60406928-F899-4AA6-95D4-1843212B5EE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17" name="Straight Connector 216">
                    <a:extLst>
                      <a:ext uri="{FF2B5EF4-FFF2-40B4-BE49-F238E27FC236}">
                        <a16:creationId xmlns:a16="http://schemas.microsoft.com/office/drawing/2014/main" id="{BE2C1E89-20FB-4C2C-AB4D-7D578E3CD4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Straight Connector 217">
                    <a:extLst>
                      <a:ext uri="{FF2B5EF4-FFF2-40B4-BE49-F238E27FC236}">
                        <a16:creationId xmlns:a16="http://schemas.microsoft.com/office/drawing/2014/main" id="{D7C96D71-456A-4880-BA1F-A817F1CF14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id="{417502FF-28D7-45DF-A241-E95C99F1E15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1BC02DF1-545F-4E92-932A-08CC71A586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266546EC-9ED4-4048-B911-AFAAAD827D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1" name="Group 210">
                  <a:extLst>
                    <a:ext uri="{FF2B5EF4-FFF2-40B4-BE49-F238E27FC236}">
                      <a16:creationId xmlns:a16="http://schemas.microsoft.com/office/drawing/2014/main" id="{018355B7-6F33-4B85-914F-72F2DBA826D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C57623E2-9827-4F22-97D5-21C992D94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AD4DE01E-8BC1-4986-907A-45DD0CEAF8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396CD50B-8DD8-437C-8C55-369FFD5DD5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A3F6DF36-CA7E-424F-9D1E-60754AD02F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86DD6212-7202-4AED-B42C-70E1B59E5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20B382EB-CD06-4801-A75E-EEFB98606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9391C91F-AD0A-45E5-95ED-E9457C26B87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94D17E77-5286-4CC1-ABD2-4856F7BEBB1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19A8077B-055D-4155-9AE8-7BEA803806D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F49EF5DE-3EAA-4E37-82C2-894B8D29C91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599AD8C7-B87E-4BEC-BC9F-FD2BA39777C2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B61A6098-5BC2-410E-AAE8-D0ED5050EB5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>
                  <a:extLst>
                    <a:ext uri="{FF2B5EF4-FFF2-40B4-BE49-F238E27FC236}">
                      <a16:creationId xmlns:a16="http://schemas.microsoft.com/office/drawing/2014/main" id="{F188DF9D-BBD0-40DF-BA0E-1DF4823EB94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E946C95F-8112-4934-8865-6C08803D34FC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48DC94C6-47E4-48C7-A148-92D90638B48A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D6B07F97-0E1B-4857-90E2-81FE440683E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33EF7F42-1221-42B0-9A5F-665F1FB9E04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C0BE693E-99F0-4276-9C43-8F8F24531EA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0B91D7CC-A4FF-427F-9B4F-AB0526CA010F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20A49733-A5F7-4495-B5F9-BE4FAC52C81A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41DF6EF5-A0E3-4B79-A1A0-2B51326C44DE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3D3FBA26-DFC6-459D-883F-B4214579C372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D34FF4DB-E5F2-4CEA-AFBA-A9904AB9386B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77FA58FF-3AA3-4C51-9484-249EE6E6F94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60A4CA41-1CEE-4497-BEC8-A444636E028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C71CAB7F-AB81-4282-8A1A-647B556BEE6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AC83FF2C-5CC0-40D5-9AE3-E41AA1969463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36854"/>
              <a:ext cx="0" cy="764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CAFDC570-98D8-4BAA-81A3-27F50F01E437}"/>
                    </a:ext>
                  </a:extLst>
                </p:cNvPr>
                <p:cNvSpPr/>
                <p:nvPr/>
              </p:nvSpPr>
              <p:spPr>
                <a:xfrm>
                  <a:off x="1961587" y="4625937"/>
                  <a:ext cx="119968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=6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CAFDC570-98D8-4BAA-81A3-27F50F01E4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1587" y="4625937"/>
                  <a:ext cx="1199687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6CD60533-9106-44A5-88E0-EED1E41623E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>
              <a:extLst>
                <a:ext uri="{FF2B5EF4-FFF2-40B4-BE49-F238E27FC236}">
                  <a16:creationId xmlns:a16="http://schemas.microsoft.com/office/drawing/2014/main" id="{DDE6F911-70C3-4064-A6C2-6D27EDFE6C7B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Arrow Connector 172">
              <a:extLst>
                <a:ext uri="{FF2B5EF4-FFF2-40B4-BE49-F238E27FC236}">
                  <a16:creationId xmlns:a16="http://schemas.microsoft.com/office/drawing/2014/main" id="{4B3E6813-AD61-4845-B483-115F6BEBFAA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584024" y="3107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58E35672-AD82-438C-A94F-872878D2C26C}"/>
                    </a:ext>
                  </a:extLst>
                </p:cNvPr>
                <p:cNvSpPr/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58E35672-AD82-438C-A94F-872878D2C2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987" y="2901043"/>
                  <a:ext cx="431721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FB212944-7C2A-47AA-A89D-7410B9976AD3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5EA1C36B-0782-4C4F-A41B-DF532029CA3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90875" y="2323801"/>
                <a:ext cx="4012835" cy="11021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0.991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5EA1C36B-0782-4C4F-A41B-DF532029C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0875" y="2323801"/>
                <a:ext cx="4012835" cy="110219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25E56169-1BE8-42A8-A6ED-E09699D536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29949" y="3455254"/>
                <a:ext cx="4012835" cy="11021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0.991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=0.009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25E56169-1BE8-42A8-A6ED-E09699D536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949" y="3455254"/>
                <a:ext cx="4012835" cy="110219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Content Placeholder 2">
                <a:extLst>
                  <a:ext uri="{FF2B5EF4-FFF2-40B4-BE49-F238E27FC236}">
                    <a16:creationId xmlns:a16="http://schemas.microsoft.com/office/drawing/2014/main" id="{AAC167ED-132A-45B1-A238-65D442EE8B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32494" y="4581940"/>
                <a:ext cx="5442374" cy="457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=0.0091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89" name="Content Placeholder 2">
                <a:extLst>
                  <a:ext uri="{FF2B5EF4-FFF2-40B4-BE49-F238E27FC236}">
                    <a16:creationId xmlns:a16="http://schemas.microsoft.com/office/drawing/2014/main" id="{AAC167ED-132A-45B1-A238-65D442EE8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494" y="4581940"/>
                <a:ext cx="5442374" cy="457822"/>
              </a:xfrm>
              <a:prstGeom prst="rect">
                <a:avLst/>
              </a:prstGeom>
              <a:blipFill>
                <a:blip r:embed="rId16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E38E1DE9-870B-4C3C-AB4B-91BCA3B0DC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32494" y="5320480"/>
                <a:ext cx="5442374" cy="457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=0.0091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(1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00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E38E1DE9-870B-4C3C-AB4B-91BCA3B0D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494" y="5320480"/>
                <a:ext cx="5442374" cy="457822"/>
              </a:xfrm>
              <a:prstGeom prst="rect">
                <a:avLst/>
              </a:prstGeom>
              <a:blipFill>
                <a:blip r:embed="rId17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CE196B89-6921-4F47-9CC5-88FA81C1A5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15199" y="5835869"/>
                <a:ext cx="2853253" cy="457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=2.2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CE196B89-6921-4F47-9CC5-88FA81C1A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199" y="5835869"/>
                <a:ext cx="2853253" cy="45782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583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90" grpId="0"/>
      <p:bldP spid="9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78BBA-BA09-4CF0-9194-E693020C3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2118F-7201-4F7C-BAA8-2F9A7F8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039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10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06394F6-3EEC-4CC9-8CC5-1B3D69F93A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8719" y="2961388"/>
                <a:ext cx="2582430" cy="5150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06394F6-3EEC-4CC9-8CC5-1B3D69F93A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719" y="2961388"/>
                <a:ext cx="2582430" cy="51502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859E8DBA-3E26-4B17-AB38-23E324183D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10654" y="3588672"/>
                <a:ext cx="2582430" cy="5150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</m:t>
                          </m:r>
                        </m:e>
                      </m:d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10 </m:t>
                      </m:r>
                      <m:r>
                        <m:rPr>
                          <m:nor/>
                        </m:rPr>
                        <a:rPr lang="el-GR" sz="2400" dirty="0">
                          <a:solidFill>
                            <a:srgbClr val="0070C0"/>
                          </a:solidFill>
                        </a:rPr>
                        <m:t>μ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A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859E8DBA-3E26-4B17-AB38-23E324183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0654" y="3588672"/>
                <a:ext cx="2582430" cy="51502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82A198BA-0A93-4155-8682-B36897C5A2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10650" y="4062047"/>
                <a:ext cx="1835096" cy="5150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1 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m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rgbClr val="0070C0"/>
                          </a:solidFill>
                        </a:rPr>
                        <m:t>A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82A198BA-0A93-4155-8682-B36897C5A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0650" y="4062047"/>
                <a:ext cx="1835096" cy="51502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C78C0632-2456-4B8D-8C37-AF19274292E7}"/>
              </a:ext>
            </a:extLst>
          </p:cNvPr>
          <p:cNvSpPr txBox="1">
            <a:spLocks/>
          </p:cNvSpPr>
          <p:nvPr/>
        </p:nvSpPr>
        <p:spPr>
          <a:xfrm>
            <a:off x="7349066" y="4676719"/>
            <a:ext cx="3361735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Now we can calculate R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15CC7CB0-89E3-46E1-A429-B474380BC2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62555" y="5253801"/>
                <a:ext cx="2134336" cy="9064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15CC7CB0-89E3-46E1-A429-B474380BC2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555" y="5253801"/>
                <a:ext cx="2134336" cy="90648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B41F561-2E93-4853-86CC-5FBABC8262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09451" y="5262309"/>
                <a:ext cx="1284863" cy="9064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B41F561-2E93-4853-86CC-5FBABC8262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9451" y="5262309"/>
                <a:ext cx="1284863" cy="90648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6C567782-6A50-4817-BB9B-AACD5C538C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22323" y="5446976"/>
                <a:ext cx="1284863" cy="4559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6C567782-6A50-4817-BB9B-AACD5C538C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2323" y="5446976"/>
                <a:ext cx="1284863" cy="45593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31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/>
      <p:bldP spid="118" grpId="0"/>
      <p:bldP spid="120" grpId="0"/>
      <p:bldP spid="121" grpId="0"/>
      <p:bldP spid="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Configurations of BJTs in circuits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844756" y="3518762"/>
            <a:ext cx="1890737" cy="965063"/>
            <a:chOff x="8632723" y="3428999"/>
            <a:chExt cx="1890737" cy="9650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9340848" y="4125851"/>
              <a:ext cx="53642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63CDFAC-19A0-40FA-AF94-FE573178C6C9}"/>
              </a:ext>
            </a:extLst>
          </p:cNvPr>
          <p:cNvSpPr txBox="1">
            <a:spLocks/>
          </p:cNvSpPr>
          <p:nvPr/>
        </p:nvSpPr>
        <p:spPr>
          <a:xfrm>
            <a:off x="1469108" y="5493884"/>
            <a:ext cx="1120379" cy="6326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common emitter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/>
          <p:nvPr/>
        </p:nvCxnSpPr>
        <p:spPr>
          <a:xfrm>
            <a:off x="1307592" y="4946662"/>
            <a:ext cx="1819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/>
          <p:nvPr/>
        </p:nvCxnSpPr>
        <p:spPr>
          <a:xfrm>
            <a:off x="2272655" y="3055925"/>
            <a:ext cx="8545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FAC20CEE-B1FE-4061-93DE-9B21D19C2923}"/>
              </a:ext>
            </a:extLst>
          </p:cNvPr>
          <p:cNvSpPr/>
          <p:nvPr/>
        </p:nvSpPr>
        <p:spPr>
          <a:xfrm>
            <a:off x="1258185" y="392460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C7363AF-B3D3-41D6-99FA-0B97626C10B4}"/>
              </a:ext>
            </a:extLst>
          </p:cNvPr>
          <p:cNvSpPr/>
          <p:nvPr/>
        </p:nvSpPr>
        <p:spPr>
          <a:xfrm>
            <a:off x="3081529" y="3009868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EF5988-2FE1-4225-8C5B-38527582EB79}"/>
              </a:ext>
            </a:extLst>
          </p:cNvPr>
          <p:cNvSpPr/>
          <p:nvPr/>
        </p:nvSpPr>
        <p:spPr>
          <a:xfrm>
            <a:off x="3081529" y="4900942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40A7813-08F7-4BFD-AA30-559027B3493C}"/>
              </a:ext>
            </a:extLst>
          </p:cNvPr>
          <p:cNvSpPr/>
          <p:nvPr/>
        </p:nvSpPr>
        <p:spPr>
          <a:xfrm>
            <a:off x="1258185" y="4900942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A1A4148-C3C2-434D-BDA6-F61972CABC29}"/>
              </a:ext>
            </a:extLst>
          </p:cNvPr>
          <p:cNvGrpSpPr/>
          <p:nvPr/>
        </p:nvGrpSpPr>
        <p:grpSpPr>
          <a:xfrm>
            <a:off x="812928" y="3835617"/>
            <a:ext cx="562199" cy="1182371"/>
            <a:chOff x="812928" y="3835617"/>
            <a:chExt cx="562199" cy="1182371"/>
          </a:xfrm>
        </p:grpSpPr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EA750279-7F23-4980-BB24-FB843110E6C3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EB</a:t>
              </a:r>
            </a:p>
          </p:txBody>
        </p:sp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BEB0EBC8-375B-4777-A43A-6F5B6186DEF2}"/>
                </a:ext>
              </a:extLst>
            </p:cNvPr>
            <p:cNvSpPr txBox="1">
              <a:spLocks/>
            </p:cNvSpPr>
            <p:nvPr/>
          </p:nvSpPr>
          <p:spPr>
            <a:xfrm>
              <a:off x="933244" y="4661130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1477877A-7572-4A19-85AC-C97602279931}"/>
                </a:ext>
              </a:extLst>
            </p:cNvPr>
            <p:cNvSpPr txBox="1">
              <a:spLocks/>
            </p:cNvSpPr>
            <p:nvPr/>
          </p:nvSpPr>
          <p:spPr>
            <a:xfrm>
              <a:off x="956216" y="3835617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AD42482-E20E-4123-A328-9563A81545EE}"/>
              </a:ext>
            </a:extLst>
          </p:cNvPr>
          <p:cNvGrpSpPr/>
          <p:nvPr/>
        </p:nvGrpSpPr>
        <p:grpSpPr>
          <a:xfrm>
            <a:off x="3075369" y="2957381"/>
            <a:ext cx="562199" cy="2201874"/>
            <a:chOff x="3075369" y="2957381"/>
            <a:chExt cx="562199" cy="2201874"/>
          </a:xfrm>
        </p:grpSpPr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D7130031-658A-4CB6-9C0D-38DD3DBB2EC1}"/>
                </a:ext>
              </a:extLst>
            </p:cNvPr>
            <p:cNvSpPr txBox="1">
              <a:spLocks/>
            </p:cNvSpPr>
            <p:nvPr/>
          </p:nvSpPr>
          <p:spPr>
            <a:xfrm>
              <a:off x="3075369" y="381574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EC</a:t>
              </a:r>
            </a:p>
          </p:txBody>
        </p:sp>
        <p:sp>
          <p:nvSpPr>
            <p:cNvPr id="25" name="Content Placeholder 2">
              <a:extLst>
                <a:ext uri="{FF2B5EF4-FFF2-40B4-BE49-F238E27FC236}">
                  <a16:creationId xmlns:a16="http://schemas.microsoft.com/office/drawing/2014/main" id="{C5D3FF8B-6BCF-49A9-BEBA-617EBD332804}"/>
                </a:ext>
              </a:extLst>
            </p:cNvPr>
            <p:cNvSpPr txBox="1">
              <a:spLocks/>
            </p:cNvSpPr>
            <p:nvPr/>
          </p:nvSpPr>
          <p:spPr>
            <a:xfrm>
              <a:off x="3216882" y="4802397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991D4725-97F8-499A-B8F7-C2D646897685}"/>
                </a:ext>
              </a:extLst>
            </p:cNvPr>
            <p:cNvSpPr txBox="1">
              <a:spLocks/>
            </p:cNvSpPr>
            <p:nvPr/>
          </p:nvSpPr>
          <p:spPr>
            <a:xfrm>
              <a:off x="3234551" y="295738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7F1E887-8322-4876-8BD0-FDECBD0829B5}"/>
              </a:ext>
            </a:extLst>
          </p:cNvPr>
          <p:cNvSpPr txBox="1">
            <a:spLocks/>
          </p:cNvSpPr>
          <p:nvPr/>
        </p:nvSpPr>
        <p:spPr>
          <a:xfrm>
            <a:off x="307568" y="4009961"/>
            <a:ext cx="768696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input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27EF5474-B421-4107-9C4D-EE0C368ACD44}"/>
              </a:ext>
            </a:extLst>
          </p:cNvPr>
          <p:cNvSpPr txBox="1">
            <a:spLocks/>
          </p:cNvSpPr>
          <p:nvPr/>
        </p:nvSpPr>
        <p:spPr>
          <a:xfrm>
            <a:off x="2987450" y="3417022"/>
            <a:ext cx="822912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output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FBCC85C-9C69-4A60-BB79-829B81CF023E}"/>
              </a:ext>
            </a:extLst>
          </p:cNvPr>
          <p:cNvGrpSpPr/>
          <p:nvPr/>
        </p:nvGrpSpPr>
        <p:grpSpPr>
          <a:xfrm>
            <a:off x="4808210" y="3659131"/>
            <a:ext cx="1934915" cy="1066126"/>
            <a:chOff x="4808210" y="3659131"/>
            <a:chExt cx="1934915" cy="1066126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2DE26739-2DC0-4C59-AA6D-2CAF061EE2CC}"/>
                </a:ext>
              </a:extLst>
            </p:cNvPr>
            <p:cNvGrpSpPr/>
            <p:nvPr/>
          </p:nvGrpSpPr>
          <p:grpSpPr>
            <a:xfrm>
              <a:off x="4808210" y="3714473"/>
              <a:ext cx="1934915" cy="1010784"/>
              <a:chOff x="4152862" y="3648053"/>
              <a:chExt cx="1934915" cy="1010784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B3D78F22-A368-417E-88AB-2F31BD0BCE01}"/>
                  </a:ext>
                </a:extLst>
              </p:cNvPr>
              <p:cNvGrpSpPr/>
              <p:nvPr/>
            </p:nvGrpSpPr>
            <p:grpSpPr>
              <a:xfrm>
                <a:off x="4152862" y="3648053"/>
                <a:ext cx="1890737" cy="965063"/>
                <a:chOff x="8632723" y="3428999"/>
                <a:chExt cx="1890737" cy="965063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553CF69-82D1-44AF-B46D-3B43726E6008}"/>
                    </a:ext>
                  </a:extLst>
                </p:cNvPr>
                <p:cNvCxnSpPr/>
                <p:nvPr/>
              </p:nvCxnSpPr>
              <p:spPr>
                <a:xfrm>
                  <a:off x="8632723" y="3429000"/>
                  <a:ext cx="609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3B15A953-AE43-46DA-A8CD-A30EBACC6D99}"/>
                    </a:ext>
                  </a:extLst>
                </p:cNvPr>
                <p:cNvCxnSpPr/>
                <p:nvPr/>
              </p:nvCxnSpPr>
              <p:spPr>
                <a:xfrm>
                  <a:off x="9913860" y="3428999"/>
                  <a:ext cx="609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20485077-81ED-4AD7-A951-E12D7826F5FE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>
                  <a:extLst>
                    <a:ext uri="{FF2B5EF4-FFF2-40B4-BE49-F238E27FC236}">
                      <a16:creationId xmlns:a16="http://schemas.microsoft.com/office/drawing/2014/main" id="{0ED717C9-984E-4148-ADF4-C76E18DD1F8E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57C895C-0614-4C9C-A546-6083C9ECCB13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1E8199D-4972-41F6-8C1C-4220F33E1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9340848" y="4125851"/>
                  <a:ext cx="5364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1C02717-51F2-4216-8A36-BA041BB03594}"/>
                  </a:ext>
                </a:extLst>
              </p:cNvPr>
              <p:cNvCxnSpPr/>
              <p:nvPr/>
            </p:nvCxnSpPr>
            <p:spPr>
              <a:xfrm>
                <a:off x="4200767" y="4613117"/>
                <a:ext cx="181965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61F30475-E75C-4C95-89C4-D45B3CF5B324}"/>
                  </a:ext>
                </a:extLst>
              </p:cNvPr>
              <p:cNvSpPr/>
              <p:nvPr/>
            </p:nvSpPr>
            <p:spPr>
              <a:xfrm>
                <a:off x="5996337" y="4567397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257DF814-0DA5-4039-9722-39B532E1BA26}"/>
                  </a:ext>
                </a:extLst>
              </p:cNvPr>
              <p:cNvSpPr/>
              <p:nvPr/>
            </p:nvSpPr>
            <p:spPr>
              <a:xfrm>
                <a:off x="4228398" y="4567397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334B53-43A1-4CC2-B524-0EAC0ECA2DFC}"/>
                </a:ext>
              </a:extLst>
            </p:cNvPr>
            <p:cNvSpPr/>
            <p:nvPr/>
          </p:nvSpPr>
          <p:spPr>
            <a:xfrm>
              <a:off x="4819088" y="3675357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5064A83-1DC6-4B0E-9551-DAB29ACB1024}"/>
                </a:ext>
              </a:extLst>
            </p:cNvPr>
            <p:cNvSpPr/>
            <p:nvPr/>
          </p:nvSpPr>
          <p:spPr>
            <a:xfrm>
              <a:off x="6630051" y="3659131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88A44698-8499-4E6E-9C2B-8442230C1464}"/>
              </a:ext>
            </a:extLst>
          </p:cNvPr>
          <p:cNvSpPr txBox="1">
            <a:spLocks/>
          </p:cNvSpPr>
          <p:nvPr/>
        </p:nvSpPr>
        <p:spPr>
          <a:xfrm>
            <a:off x="5205753" y="5406653"/>
            <a:ext cx="1120379" cy="6326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common base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79402E55-EEFF-46C9-BC60-A3128BEE6A01}"/>
              </a:ext>
            </a:extLst>
          </p:cNvPr>
          <p:cNvSpPr txBox="1">
            <a:spLocks/>
          </p:cNvSpPr>
          <p:nvPr/>
        </p:nvSpPr>
        <p:spPr>
          <a:xfrm>
            <a:off x="4298642" y="3214614"/>
            <a:ext cx="768696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input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954224D-121C-41BF-9C77-F2734F2DA705}"/>
              </a:ext>
            </a:extLst>
          </p:cNvPr>
          <p:cNvGrpSpPr/>
          <p:nvPr/>
        </p:nvGrpSpPr>
        <p:grpSpPr>
          <a:xfrm>
            <a:off x="4401891" y="3549844"/>
            <a:ext cx="562199" cy="1351098"/>
            <a:chOff x="812928" y="3755635"/>
            <a:chExt cx="562199" cy="1351098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5D690E91-1E04-4BC7-B5A9-B985131F64D7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EB</a:t>
              </a:r>
            </a:p>
          </p:txBody>
        </p: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650E6720-3230-4986-A444-90167890CCB8}"/>
                </a:ext>
              </a:extLst>
            </p:cNvPr>
            <p:cNvSpPr txBox="1">
              <a:spLocks/>
            </p:cNvSpPr>
            <p:nvPr/>
          </p:nvSpPr>
          <p:spPr>
            <a:xfrm>
              <a:off x="977672" y="3755635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3DDBF5FA-FDB3-49D0-9C2A-39E834255A0D}"/>
                </a:ext>
              </a:extLst>
            </p:cNvPr>
            <p:cNvSpPr txBox="1">
              <a:spLocks/>
            </p:cNvSpPr>
            <p:nvPr/>
          </p:nvSpPr>
          <p:spPr>
            <a:xfrm>
              <a:off x="1035442" y="4749875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F96F8CC-E87A-40D8-AF7C-1FD0E2E74003}"/>
              </a:ext>
            </a:extLst>
          </p:cNvPr>
          <p:cNvGrpSpPr/>
          <p:nvPr/>
        </p:nvGrpSpPr>
        <p:grpSpPr>
          <a:xfrm>
            <a:off x="6512174" y="3566659"/>
            <a:ext cx="562199" cy="1230889"/>
            <a:chOff x="812928" y="3764020"/>
            <a:chExt cx="562199" cy="1230889"/>
          </a:xfrm>
        </p:grpSpPr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C5214F89-1BDE-46C2-9026-E47C24F64785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BC</a:t>
              </a:r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901C38D0-2DA6-489C-BA4A-1A34029D5FFB}"/>
                </a:ext>
              </a:extLst>
            </p:cNvPr>
            <p:cNvSpPr txBox="1">
              <a:spLocks/>
            </p:cNvSpPr>
            <p:nvPr/>
          </p:nvSpPr>
          <p:spPr>
            <a:xfrm>
              <a:off x="1022245" y="463805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31C8F4FF-E1B6-4624-A4EA-0113D38BC2CF}"/>
                </a:ext>
              </a:extLst>
            </p:cNvPr>
            <p:cNvSpPr txBox="1">
              <a:spLocks/>
            </p:cNvSpPr>
            <p:nvPr/>
          </p:nvSpPr>
          <p:spPr>
            <a:xfrm>
              <a:off x="998159" y="3764020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87703480-9179-48D7-B3B7-A24466F676D3}"/>
              </a:ext>
            </a:extLst>
          </p:cNvPr>
          <p:cNvSpPr txBox="1">
            <a:spLocks/>
          </p:cNvSpPr>
          <p:nvPr/>
        </p:nvSpPr>
        <p:spPr>
          <a:xfrm>
            <a:off x="8942398" y="5303722"/>
            <a:ext cx="1399507" cy="839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common collector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B073F1B-00A7-48EF-ADE2-2A2EDFB92904}"/>
              </a:ext>
            </a:extLst>
          </p:cNvPr>
          <p:cNvGrpSpPr/>
          <p:nvPr/>
        </p:nvGrpSpPr>
        <p:grpSpPr>
          <a:xfrm>
            <a:off x="8794068" y="3058045"/>
            <a:ext cx="1332200" cy="1945524"/>
            <a:chOff x="8794068" y="3058045"/>
            <a:chExt cx="1332200" cy="194552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17893BE-240B-4A9D-8174-53F73AE83A04}"/>
                </a:ext>
              </a:extLst>
            </p:cNvPr>
            <p:cNvGrpSpPr/>
            <p:nvPr/>
          </p:nvGrpSpPr>
          <p:grpSpPr>
            <a:xfrm rot="5400000">
              <a:off x="8487406" y="3364707"/>
              <a:ext cx="1945524" cy="1332200"/>
              <a:chOff x="4775214" y="3329783"/>
              <a:chExt cx="1945524" cy="1332200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290BD18C-C65F-4AB1-8CBD-1096AFFAFF88}"/>
                  </a:ext>
                </a:extLst>
              </p:cNvPr>
              <p:cNvGrpSpPr/>
              <p:nvPr/>
            </p:nvGrpSpPr>
            <p:grpSpPr>
              <a:xfrm>
                <a:off x="4808210" y="3375504"/>
                <a:ext cx="1901342" cy="1286479"/>
                <a:chOff x="4152862" y="3309084"/>
                <a:chExt cx="1901342" cy="1286479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6E80338E-FC52-42C8-A4AA-9FBE887F6048}"/>
                    </a:ext>
                  </a:extLst>
                </p:cNvPr>
                <p:cNvGrpSpPr/>
                <p:nvPr/>
              </p:nvGrpSpPr>
              <p:grpSpPr>
                <a:xfrm>
                  <a:off x="4152862" y="3648053"/>
                  <a:ext cx="1890737" cy="861743"/>
                  <a:chOff x="8632723" y="3428999"/>
                  <a:chExt cx="1890737" cy="861743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28D146C9-4AE0-441D-836C-F5548ED06287}"/>
                      </a:ext>
                    </a:extLst>
                  </p:cNvPr>
                  <p:cNvCxnSpPr/>
                  <p:nvPr/>
                </p:nvCxnSpPr>
                <p:spPr>
                  <a:xfrm>
                    <a:off x="8632723" y="3429000"/>
                    <a:ext cx="609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9233843D-7FDE-4352-9423-E63177E819E4}"/>
                      </a:ext>
                    </a:extLst>
                  </p:cNvPr>
                  <p:cNvCxnSpPr/>
                  <p:nvPr/>
                </p:nvCxnSpPr>
                <p:spPr>
                  <a:xfrm>
                    <a:off x="9913860" y="3428999"/>
                    <a:ext cx="609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8DD95335-7E51-426D-BEC7-E8F109E519C3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Arrow Connector 66">
                    <a:extLst>
                      <a:ext uri="{FF2B5EF4-FFF2-40B4-BE49-F238E27FC236}">
                        <a16:creationId xmlns:a16="http://schemas.microsoft.com/office/drawing/2014/main" id="{07739958-3765-4936-AA22-B5E1517955C1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80E56203-7534-47C0-8386-8EC36BF495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B132A8B9-DCAD-4A4D-BA9E-CF6BF63DF8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 flipV="1">
                    <a:off x="9386682" y="4074190"/>
                    <a:ext cx="43310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9C164E22-91A7-4AEB-9D33-5849B9C384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5397556" y="3920012"/>
                  <a:ext cx="1233041" cy="111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E10BE057-72F5-4AE6-8ECB-9884D63E4EB9}"/>
                    </a:ext>
                  </a:extLst>
                </p:cNvPr>
                <p:cNvSpPr/>
                <p:nvPr/>
              </p:nvSpPr>
              <p:spPr>
                <a:xfrm>
                  <a:off x="5962764" y="4504123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EC808B53-CE6E-4276-9C68-215E9B31313A}"/>
                    </a:ext>
                  </a:extLst>
                </p:cNvPr>
                <p:cNvSpPr/>
                <p:nvPr/>
              </p:nvSpPr>
              <p:spPr>
                <a:xfrm>
                  <a:off x="5083480" y="4496405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9C67807F-AC46-4DC1-B707-4326112F95DD}"/>
                  </a:ext>
                </a:extLst>
              </p:cNvPr>
              <p:cNvSpPr/>
              <p:nvPr/>
            </p:nvSpPr>
            <p:spPr>
              <a:xfrm>
                <a:off x="4775214" y="3329784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295A3A3F-5FEA-4FB8-9E50-D06C80604FE0}"/>
                  </a:ext>
                </a:extLst>
              </p:cNvPr>
              <p:cNvSpPr/>
              <p:nvPr/>
            </p:nvSpPr>
            <p:spPr>
              <a:xfrm>
                <a:off x="6629298" y="3329783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5B089300-6588-436D-8A78-47751F18D750}"/>
                </a:ext>
              </a:extLst>
            </p:cNvPr>
            <p:cNvCxnSpPr/>
            <p:nvPr/>
          </p:nvCxnSpPr>
          <p:spPr>
            <a:xfrm>
              <a:off x="9740815" y="3101308"/>
              <a:ext cx="32934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A80E569-B467-42D8-8217-1B5FD3910F1A}"/>
              </a:ext>
            </a:extLst>
          </p:cNvPr>
          <p:cNvGrpSpPr/>
          <p:nvPr/>
        </p:nvGrpSpPr>
        <p:grpSpPr>
          <a:xfrm>
            <a:off x="8305349" y="3932480"/>
            <a:ext cx="562199" cy="1192611"/>
            <a:chOff x="826784" y="3789798"/>
            <a:chExt cx="562199" cy="1192611"/>
          </a:xfrm>
        </p:grpSpPr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4F189A6A-417C-47B3-A522-392D74974EBF}"/>
                </a:ext>
              </a:extLst>
            </p:cNvPr>
            <p:cNvSpPr txBox="1">
              <a:spLocks/>
            </p:cNvSpPr>
            <p:nvPr/>
          </p:nvSpPr>
          <p:spPr>
            <a:xfrm>
              <a:off x="826784" y="417766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BC</a:t>
              </a:r>
            </a:p>
          </p:txBody>
        </p:sp>
        <p:sp>
          <p:nvSpPr>
            <p:cNvPr id="82" name="Content Placeholder 2">
              <a:extLst>
                <a:ext uri="{FF2B5EF4-FFF2-40B4-BE49-F238E27FC236}">
                  <a16:creationId xmlns:a16="http://schemas.microsoft.com/office/drawing/2014/main" id="{3EC3993D-F248-4CE1-991F-B1CDD5D0EE61}"/>
                </a:ext>
              </a:extLst>
            </p:cNvPr>
            <p:cNvSpPr txBox="1">
              <a:spLocks/>
            </p:cNvSpPr>
            <p:nvPr/>
          </p:nvSpPr>
          <p:spPr>
            <a:xfrm>
              <a:off x="949010" y="3789798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83" name="Content Placeholder 2">
              <a:extLst>
                <a:ext uri="{FF2B5EF4-FFF2-40B4-BE49-F238E27FC236}">
                  <a16:creationId xmlns:a16="http://schemas.microsoft.com/office/drawing/2014/main" id="{14E02287-FC68-4C00-941D-1EA67CBC5F84}"/>
                </a:ext>
              </a:extLst>
            </p:cNvPr>
            <p:cNvSpPr txBox="1">
              <a:spLocks/>
            </p:cNvSpPr>
            <p:nvPr/>
          </p:nvSpPr>
          <p:spPr>
            <a:xfrm>
              <a:off x="1011301" y="462555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DF0D7FC-A40F-4862-A53D-A9779E11538B}"/>
              </a:ext>
            </a:extLst>
          </p:cNvPr>
          <p:cNvGrpSpPr/>
          <p:nvPr/>
        </p:nvGrpSpPr>
        <p:grpSpPr>
          <a:xfrm>
            <a:off x="9988678" y="2947636"/>
            <a:ext cx="562199" cy="2234362"/>
            <a:chOff x="812928" y="3350931"/>
            <a:chExt cx="562199" cy="2234362"/>
          </a:xfrm>
        </p:grpSpPr>
        <p:sp>
          <p:nvSpPr>
            <p:cNvPr id="85" name="Content Placeholder 2">
              <a:extLst>
                <a:ext uri="{FF2B5EF4-FFF2-40B4-BE49-F238E27FC236}">
                  <a16:creationId xmlns:a16="http://schemas.microsoft.com/office/drawing/2014/main" id="{30466D8B-63CD-4F76-8551-AFF1A4C4ADE7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EC</a:t>
              </a:r>
            </a:p>
          </p:txBody>
        </p:sp>
        <p:sp>
          <p:nvSpPr>
            <p:cNvPr id="86" name="Content Placeholder 2">
              <a:extLst>
                <a:ext uri="{FF2B5EF4-FFF2-40B4-BE49-F238E27FC236}">
                  <a16:creationId xmlns:a16="http://schemas.microsoft.com/office/drawing/2014/main" id="{8E2FE2AC-CB72-45D6-A85C-1B91D8B45B26}"/>
                </a:ext>
              </a:extLst>
            </p:cNvPr>
            <p:cNvSpPr txBox="1">
              <a:spLocks/>
            </p:cNvSpPr>
            <p:nvPr/>
          </p:nvSpPr>
          <p:spPr>
            <a:xfrm>
              <a:off x="946543" y="335093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87" name="Content Placeholder 2">
              <a:extLst>
                <a:ext uri="{FF2B5EF4-FFF2-40B4-BE49-F238E27FC236}">
                  <a16:creationId xmlns:a16="http://schemas.microsoft.com/office/drawing/2014/main" id="{B69E9C53-4A61-45EE-87D1-5F94732AB945}"/>
                </a:ext>
              </a:extLst>
            </p:cNvPr>
            <p:cNvSpPr txBox="1">
              <a:spLocks/>
            </p:cNvSpPr>
            <p:nvPr/>
          </p:nvSpPr>
          <p:spPr>
            <a:xfrm>
              <a:off x="970173" y="5228435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4AFF9D50-78C1-41FF-BEC7-E5CC50F74741}"/>
              </a:ext>
            </a:extLst>
          </p:cNvPr>
          <p:cNvSpPr txBox="1">
            <a:spLocks/>
          </p:cNvSpPr>
          <p:nvPr/>
        </p:nvSpPr>
        <p:spPr>
          <a:xfrm>
            <a:off x="7944666" y="3555917"/>
            <a:ext cx="768696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input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0F9A227A-1883-42AD-ACF0-F24BC7E493A7}"/>
              </a:ext>
            </a:extLst>
          </p:cNvPr>
          <p:cNvSpPr txBox="1">
            <a:spLocks/>
          </p:cNvSpPr>
          <p:nvPr/>
        </p:nvSpPr>
        <p:spPr>
          <a:xfrm>
            <a:off x="6581546" y="3214614"/>
            <a:ext cx="822912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output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3E90DE33-00B1-43CF-9CF2-EAE5709877E6}"/>
              </a:ext>
            </a:extLst>
          </p:cNvPr>
          <p:cNvSpPr txBox="1">
            <a:spLocks/>
          </p:cNvSpPr>
          <p:nvPr/>
        </p:nvSpPr>
        <p:spPr>
          <a:xfrm>
            <a:off x="10269777" y="3352360"/>
            <a:ext cx="822912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output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164CA4A-40A0-40ED-ADDF-F3136F4E9F6C}"/>
              </a:ext>
            </a:extLst>
          </p:cNvPr>
          <p:cNvGrpSpPr/>
          <p:nvPr/>
        </p:nvGrpSpPr>
        <p:grpSpPr>
          <a:xfrm>
            <a:off x="4163890" y="1466004"/>
            <a:ext cx="3198865" cy="1567094"/>
            <a:chOff x="138652" y="2848038"/>
            <a:chExt cx="6792190" cy="3211656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7B13C3E3-3071-4F2B-99BE-0A998166259B}"/>
                </a:ext>
              </a:extLst>
            </p:cNvPr>
            <p:cNvGrpSpPr/>
            <p:nvPr/>
          </p:nvGrpSpPr>
          <p:grpSpPr>
            <a:xfrm>
              <a:off x="138652" y="2848038"/>
              <a:ext cx="6792190" cy="3211656"/>
              <a:chOff x="856498" y="2729537"/>
              <a:chExt cx="6792190" cy="3211656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19C8B2DF-61DB-41F0-B46A-FD37E6D675D6}"/>
                  </a:ext>
                </a:extLst>
              </p:cNvPr>
              <p:cNvGrpSpPr/>
              <p:nvPr/>
            </p:nvGrpSpPr>
            <p:grpSpPr>
              <a:xfrm>
                <a:off x="5547650" y="289552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A2A99C3C-8FD8-456D-842D-CD364B2E7D3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B2389D4F-1266-4328-91C2-82ACECD3C18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D8C79B0A-D71C-4C4E-AABC-53C431B12E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39A60056-8CD8-4A72-B24E-A76C223DD00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7AA7699E-086D-48B0-A84B-32489D1745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695E408A-4B69-4041-870A-141953EEC54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2E245D9E-5E67-426D-9B66-A91D1E54DEEA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CEE4764D-487D-4300-AE2D-5279724F00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726474CF-E27A-4BA6-A356-9FCEB41905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77A3AAB6-735B-4748-B839-7E4AF413C9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4CFCA413-FC87-485E-B5B3-978EB7EFCE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9657" y="273332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806DD2EB-0C04-4A55-80DE-C48B548850C7}"/>
                  </a:ext>
                </a:extLst>
              </p:cNvPr>
              <p:cNvCxnSpPr/>
              <p:nvPr/>
            </p:nvCxnSpPr>
            <p:spPr>
              <a:xfrm flipV="1">
                <a:off x="5722773" y="366622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E68194BD-8AD2-4A2A-9D4A-25BF7A1CDEE6}"/>
                      </a:ext>
                    </a:extLst>
                  </p:cNvPr>
                  <p:cNvSpPr/>
                  <p:nvPr/>
                </p:nvSpPr>
                <p:spPr>
                  <a:xfrm>
                    <a:off x="6599266" y="3409834"/>
                    <a:ext cx="1049422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E68194BD-8AD2-4A2A-9D4A-25BF7A1CDEE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99266" y="3409834"/>
                    <a:ext cx="1049422" cy="567691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B1506ED2-81D0-4F48-86AE-CAFB6D0CA09B}"/>
                      </a:ext>
                    </a:extLst>
                  </p:cNvPr>
                  <p:cNvSpPr/>
                  <p:nvPr/>
                </p:nvSpPr>
                <p:spPr>
                  <a:xfrm>
                    <a:off x="3612379" y="2956055"/>
                    <a:ext cx="814568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B1506ED2-81D0-4F48-86AE-CAFB6D0CA09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12379" y="2956055"/>
                    <a:ext cx="814568" cy="567691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894281EE-66CC-4607-B72D-3851A2167913}"/>
                      </a:ext>
                    </a:extLst>
                  </p:cNvPr>
                  <p:cNvSpPr/>
                  <p:nvPr/>
                </p:nvSpPr>
                <p:spPr>
                  <a:xfrm>
                    <a:off x="1399338" y="3530069"/>
                    <a:ext cx="712049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894281EE-66CC-4607-B72D-3851A216791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9338" y="3530069"/>
                    <a:ext cx="712049" cy="567691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B72A0678-7592-4DA6-A48A-070D9FAC99E6}"/>
                      </a:ext>
                    </a:extLst>
                  </p:cNvPr>
                  <p:cNvSpPr/>
                  <p:nvPr/>
                </p:nvSpPr>
                <p:spPr>
                  <a:xfrm>
                    <a:off x="5720438" y="2939532"/>
                    <a:ext cx="836078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B72A0678-7592-4DA6-A48A-070D9FAC99E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20438" y="2939532"/>
                    <a:ext cx="836078" cy="56769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BB41077E-4EF8-4994-A608-BD5645FD1437}"/>
                      </a:ext>
                    </a:extLst>
                  </p:cNvPr>
                  <p:cNvSpPr/>
                  <p:nvPr/>
                </p:nvSpPr>
                <p:spPr>
                  <a:xfrm>
                    <a:off x="856498" y="3774798"/>
                    <a:ext cx="937780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BB41077E-4EF8-4994-A608-BD5645FD143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56498" y="3774798"/>
                    <a:ext cx="937780" cy="567691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92DC002B-A3E6-4682-B0C1-869B6DBAC1AB}"/>
                  </a:ext>
                </a:extLst>
              </p:cNvPr>
              <p:cNvCxnSpPr/>
              <p:nvPr/>
            </p:nvCxnSpPr>
            <p:spPr>
              <a:xfrm>
                <a:off x="4967306" y="5540156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DD68B753-8A8F-493B-B431-AFFF450532BE}"/>
                  </a:ext>
                </a:extLst>
              </p:cNvPr>
              <p:cNvGrpSpPr/>
              <p:nvPr/>
            </p:nvGrpSpPr>
            <p:grpSpPr>
              <a:xfrm rot="5400000" flipH="1">
                <a:off x="4474019" y="3452385"/>
                <a:ext cx="1145196" cy="1343639"/>
                <a:chOff x="8980594" y="3428997"/>
                <a:chExt cx="1145196" cy="1343639"/>
              </a:xfrm>
            </p:grpSpPr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935262BD-8FED-429B-B47D-CA1558B6EE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B1D328-1E96-461D-8CFE-E6F27CC352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9B4379B2-8222-487A-9D24-FE88E971972D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Arrow Connector 161">
                  <a:extLst>
                    <a:ext uri="{FF2B5EF4-FFF2-40B4-BE49-F238E27FC236}">
                      <a16:creationId xmlns:a16="http://schemas.microsoft.com/office/drawing/2014/main" id="{80F16BF5-5FA0-4476-AF05-CA8E7135A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56DA801A-39A8-42C4-812A-EB1DB4706A56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E871FD19-E67C-4CC7-B916-2A4569621E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145836" y="4315138"/>
                  <a:ext cx="91499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8966536A-13F4-4FD7-B360-A9215B1D98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980134" y="5537409"/>
                <a:ext cx="3728280" cy="27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7ADD0F97-754F-428A-A352-DC9DC6D284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84144" y="2732182"/>
                <a:ext cx="373189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A2612865-F4C4-47CF-BBA0-8CD06CA21A60}"/>
                  </a:ext>
                </a:extLst>
              </p:cNvPr>
              <p:cNvGrpSpPr/>
              <p:nvPr/>
            </p:nvGrpSpPr>
            <p:grpSpPr>
              <a:xfrm rot="16200000">
                <a:off x="4035106" y="3186623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D5015946-BC5B-48D2-A7A5-1C16F4920A32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6BECD5E0-EBD4-4D22-936B-956E55C684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39BCE97B-ADFB-44C7-A9B1-CF23B502564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22FDF477-C102-45E2-B42C-5C1B576528D4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53F2D61A-CB08-480B-9671-4C0F487191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AEFF58A6-ABC4-490B-AB7B-92F9DF964F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64B63B6D-3D7B-44A2-B967-735E1BA557CF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BE49F858-6C0A-4168-9934-9DE4A21C30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AE1C23DC-5846-4980-9A78-05FAC8B358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2993D61F-4BF1-4537-9FD0-60A6B925E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96B904A6-DB04-4ABB-8BF9-ACD085DA58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01986" y="2729537"/>
                <a:ext cx="0" cy="11659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073503BA-D510-4C8C-918C-DB6BE5B481E2}"/>
                  </a:ext>
                </a:extLst>
              </p:cNvPr>
              <p:cNvGrpSpPr/>
              <p:nvPr/>
            </p:nvGrpSpPr>
            <p:grpSpPr>
              <a:xfrm>
                <a:off x="1815168" y="3897263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143" name="Group 142">
                  <a:extLst>
                    <a:ext uri="{FF2B5EF4-FFF2-40B4-BE49-F238E27FC236}">
                      <a16:creationId xmlns:a16="http://schemas.microsoft.com/office/drawing/2014/main" id="{3689E07A-F816-402C-9E52-7940BEE7C62E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E80D36F9-2DBB-4214-89EE-59C78A5FE18A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3EDFEC68-9646-425A-BF47-A4D9D92B5D8B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Group 143">
                  <a:extLst>
                    <a:ext uri="{FF2B5EF4-FFF2-40B4-BE49-F238E27FC236}">
                      <a16:creationId xmlns:a16="http://schemas.microsoft.com/office/drawing/2014/main" id="{729474B0-60B0-4410-8882-B4425FC54BA2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B328E371-4E6F-40CE-9DBD-C9D8E835F4A1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F109BF02-AD2F-453C-B96C-D681FF973D9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E1A90302-7EA6-456B-B749-CAE6653641B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994088" y="4114862"/>
                <a:ext cx="7898" cy="14225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B0FD983D-79B0-4786-B273-2DF395B8C892}"/>
                  </a:ext>
                </a:extLst>
              </p:cNvPr>
              <p:cNvGrpSpPr/>
              <p:nvPr/>
            </p:nvGrpSpPr>
            <p:grpSpPr>
              <a:xfrm>
                <a:off x="4788920" y="5812925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39" name="Group 138">
                  <a:extLst>
                    <a:ext uri="{FF2B5EF4-FFF2-40B4-BE49-F238E27FC236}">
                      <a16:creationId xmlns:a16="http://schemas.microsoft.com/office/drawing/2014/main" id="{FBE33947-EA42-43DC-9F4D-152387926702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6CBFA7F5-2C3F-48FD-9281-4EC4AE4CBD38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FDC557DB-D068-4C52-BDE7-4E464B112BD9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8F9B78FC-9FC0-4E1A-8A9F-65A34D9359CD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701CD8C6-45E2-4216-9E6A-638EFB69EA62}"/>
                      </a:ext>
                    </a:extLst>
                  </p:cNvPr>
                  <p:cNvSpPr/>
                  <p:nvPr/>
                </p:nvSpPr>
                <p:spPr>
                  <a:xfrm>
                    <a:off x="1487118" y="3980020"/>
                    <a:ext cx="712049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701CD8C6-45E2-4216-9E6A-638EFB69EA6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87118" y="3980020"/>
                    <a:ext cx="712049" cy="56769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64E64E1A-C1FE-4BE0-958F-D698F7208610}"/>
                  </a:ext>
                </a:extLst>
              </p:cNvPr>
              <p:cNvCxnSpPr/>
              <p:nvPr/>
            </p:nvCxnSpPr>
            <p:spPr>
              <a:xfrm>
                <a:off x="4351534" y="2732182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8B93526-98CD-410B-B09E-20D2D67C0E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2019" y="3666222"/>
                <a:ext cx="0" cy="9327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7ED083B5-CCF1-4F93-B68F-20102661B48D}"/>
                  </a:ext>
                </a:extLst>
              </p:cNvPr>
              <p:cNvGrpSpPr/>
              <p:nvPr/>
            </p:nvGrpSpPr>
            <p:grpSpPr>
              <a:xfrm rot="16200000">
                <a:off x="4068850" y="4775095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D588DAFB-42E0-47B6-A7F9-6880847071F7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2AF87A6D-53F7-4FEA-8AD0-8CBFD433E4F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BF40F96C-8D83-4BCF-BA5D-302E9C540C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B3F54E39-1874-4F6C-8F76-3CE8C13E75B2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A513FFDC-1A26-440E-BFE9-4B14C0DE5F0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749037DD-2962-48B8-ADEB-4DC8428897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FFD4FAED-CE44-4C53-A6B5-2DC75BB69421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27B77413-65E3-4C1D-9C69-AE723F3D07A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11E9DCFE-09C6-4764-B252-BBF20B7871F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F45271FD-AD9A-4661-B860-1D5B17AF61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E6136BC2-6C76-4037-BA9E-14A59D39E9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05350" y="5256362"/>
                <a:ext cx="0" cy="2810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id="{1C45D8D4-A8BD-42CC-8D9F-013EABAD0F67}"/>
                      </a:ext>
                    </a:extLst>
                  </p:cNvPr>
                  <p:cNvSpPr/>
                  <p:nvPr/>
                </p:nvSpPr>
                <p:spPr>
                  <a:xfrm>
                    <a:off x="3612379" y="4547313"/>
                    <a:ext cx="822191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id="{1C45D8D4-A8BD-42CC-8D9F-013EABAD0F6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12379" y="4547313"/>
                    <a:ext cx="822191" cy="567691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2A80F41F-3D5C-47DB-84F8-A6C7DF34B03A}"/>
                  </a:ext>
                </a:extLst>
              </p:cNvPr>
              <p:cNvGrpSpPr/>
              <p:nvPr/>
            </p:nvGrpSpPr>
            <p:grpSpPr>
              <a:xfrm>
                <a:off x="5554761" y="469082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AF94AFB1-9006-4B86-9125-709F6550AC9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99E11902-642C-4070-97E4-2E49971579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732CA75A-B6F9-441C-A04C-9CCD573D41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EBB65157-F565-42ED-99B3-A47672BB93A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7573B4A-F0BF-4A24-8B58-A7F4D09839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72C0059C-ACC8-469F-BE5B-012B1ABED1C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C6E42F6B-6F35-4B64-9959-3CFD127FDB9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24F05BCE-BB68-483E-8E42-18FA5F067FA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EFCF0A76-D524-47FB-8627-B848FF31DB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8B7A6D67-5C04-4C26-B4DE-74B2F9A79C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2D3FD2ED-42D8-4FB6-A111-3A99892386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16043" y="534604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6" name="Rectangle 115">
                    <a:extLst>
                      <a:ext uri="{FF2B5EF4-FFF2-40B4-BE49-F238E27FC236}">
                        <a16:creationId xmlns:a16="http://schemas.microsoft.com/office/drawing/2014/main" id="{A817D44F-2F63-462C-AB77-59E9FFD3DF4E}"/>
                      </a:ext>
                    </a:extLst>
                  </p:cNvPr>
                  <p:cNvSpPr/>
                  <p:nvPr/>
                </p:nvSpPr>
                <p:spPr>
                  <a:xfrm>
                    <a:off x="5692958" y="4804831"/>
                    <a:ext cx="845064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116" name="Rectangle 115">
                    <a:extLst>
                      <a:ext uri="{FF2B5EF4-FFF2-40B4-BE49-F238E27FC236}">
                        <a16:creationId xmlns:a16="http://schemas.microsoft.com/office/drawing/2014/main" id="{A817D44F-2F63-462C-AB77-59E9FFD3DF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92958" y="4804831"/>
                    <a:ext cx="845064" cy="567691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DB8E5E7F-2D1B-4FE5-90F9-74B4C751AA24}"/>
                      </a:ext>
                    </a:extLst>
                  </p:cNvPr>
                  <p:cNvSpPr/>
                  <p:nvPr/>
                </p:nvSpPr>
                <p:spPr>
                  <a:xfrm>
                    <a:off x="5561869" y="3907912"/>
                    <a:ext cx="803812" cy="5676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DB8E5E7F-2D1B-4FE5-90F9-74B4C751AA2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61869" y="3907912"/>
                    <a:ext cx="803812" cy="567691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7A34D221-D462-4DDD-8CFF-46ADD090E8F5}"/>
                  </a:ext>
                </a:extLst>
              </p:cNvPr>
              <p:cNvSpPr/>
              <p:nvPr/>
            </p:nvSpPr>
            <p:spPr>
              <a:xfrm>
                <a:off x="5706426" y="448831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059DA725-EAE6-4BCD-AB09-67F5E6CD3EEC}"/>
                </a:ext>
              </a:extLst>
            </p:cNvPr>
            <p:cNvGrpSpPr/>
            <p:nvPr/>
          </p:nvGrpSpPr>
          <p:grpSpPr>
            <a:xfrm>
              <a:off x="2501787" y="4068232"/>
              <a:ext cx="1386320" cy="1587372"/>
              <a:chOff x="3219633" y="3949731"/>
              <a:chExt cx="1386320" cy="1587372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EDEF6B40-667E-44F0-B070-83950B48867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19633" y="4071146"/>
                <a:ext cx="638454" cy="294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F7464313-B661-4474-843C-C5F724CF3F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28077" y="4074063"/>
                <a:ext cx="0" cy="1463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79C8EA8A-2356-4FB0-9A58-EDE62CA948E6}"/>
                  </a:ext>
                </a:extLst>
              </p:cNvPr>
              <p:cNvCxnSpPr/>
              <p:nvPr/>
            </p:nvCxnSpPr>
            <p:spPr>
              <a:xfrm rot="5400000" flipH="1">
                <a:off x="3859013" y="4064031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7EADE98-C66C-4303-8888-13C6B8A9A54C}"/>
                  </a:ext>
                </a:extLst>
              </p:cNvPr>
              <p:cNvCxnSpPr/>
              <p:nvPr/>
            </p:nvCxnSpPr>
            <p:spPr>
              <a:xfrm rot="5400000" flipH="1">
                <a:off x="3756729" y="4065343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A87F6ECB-410A-4F5C-87B1-D6DCEF081EE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967499" y="4075803"/>
                <a:ext cx="638454" cy="294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04F59292-28CF-430C-9C41-8451F2D8EFB6}"/>
                </a:ext>
              </a:extLst>
            </p:cNvPr>
            <p:cNvGrpSpPr/>
            <p:nvPr/>
          </p:nvGrpSpPr>
          <p:grpSpPr>
            <a:xfrm>
              <a:off x="4945658" y="4457031"/>
              <a:ext cx="1840800" cy="1202354"/>
              <a:chOff x="5663504" y="4338530"/>
              <a:chExt cx="1840800" cy="120235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2" name="Rectangle 181">
                    <a:extLst>
                      <a:ext uri="{FF2B5EF4-FFF2-40B4-BE49-F238E27FC236}">
                        <a16:creationId xmlns:a16="http://schemas.microsoft.com/office/drawing/2014/main" id="{1E2AAB7C-99B7-4C21-A0D3-6E86FF39AE10}"/>
                      </a:ext>
                    </a:extLst>
                  </p:cNvPr>
                  <p:cNvSpPr/>
                  <p:nvPr/>
                </p:nvSpPr>
                <p:spPr>
                  <a:xfrm flipH="1">
                    <a:off x="6398508" y="4915987"/>
                    <a:ext cx="603131" cy="44153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8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800" dirty="0"/>
                  </a:p>
                </p:txBody>
              </p:sp>
            </mc:Choice>
            <mc:Fallback xmlns="">
              <p:sp>
                <p:nvSpPr>
                  <p:cNvPr id="182" name="Rectangle 181">
                    <a:extLst>
                      <a:ext uri="{FF2B5EF4-FFF2-40B4-BE49-F238E27FC236}">
                        <a16:creationId xmlns:a16="http://schemas.microsoft.com/office/drawing/2014/main" id="{1E2AAB7C-99B7-4C21-A0D3-6E86FF39AE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6398508" y="4915987"/>
                    <a:ext cx="603131" cy="441538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C7A46FBD-DBA2-4388-95C2-95D19F86AA61}"/>
                  </a:ext>
                </a:extLst>
              </p:cNvPr>
              <p:cNvGrpSpPr/>
              <p:nvPr/>
            </p:nvGrpSpPr>
            <p:grpSpPr>
              <a:xfrm>
                <a:off x="5663504" y="4338530"/>
                <a:ext cx="1351749" cy="1202354"/>
                <a:chOff x="5663504" y="4338530"/>
                <a:chExt cx="1351749" cy="1202354"/>
              </a:xfrm>
            </p:grpSpPr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F359F392-C4AB-4E28-97A4-7295BACEBC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3770" y="4925262"/>
                  <a:ext cx="0" cy="11260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077D1EE-C98B-4E60-8D8A-C9AA552C9B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698521" y="5312284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9" name="Oval 188">
                  <a:extLst>
                    <a:ext uri="{FF2B5EF4-FFF2-40B4-BE49-F238E27FC236}">
                      <a16:creationId xmlns:a16="http://schemas.microsoft.com/office/drawing/2014/main" id="{5ACB543D-A7B8-4B62-9635-A6AFCDCA3FE2}"/>
                    </a:ext>
                  </a:extLst>
                </p:cNvPr>
                <p:cNvSpPr/>
                <p:nvPr/>
              </p:nvSpPr>
              <p:spPr>
                <a:xfrm flipH="1">
                  <a:off x="6555421" y="5037965"/>
                  <a:ext cx="274320" cy="274320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0" name="Rectangle 189">
                      <a:extLst>
                        <a:ext uri="{FF2B5EF4-FFF2-40B4-BE49-F238E27FC236}">
                          <a16:creationId xmlns:a16="http://schemas.microsoft.com/office/drawing/2014/main" id="{0104781C-DA40-4B01-ABAA-2BB548D9C811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384893" y="4998460"/>
                      <a:ext cx="630360" cy="47307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9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900" dirty="0"/>
                    </a:p>
                  </p:txBody>
                </p:sp>
              </mc:Choice>
              <mc:Fallback xmlns="">
                <p:sp>
                  <p:nvSpPr>
                    <p:cNvPr id="190" name="Rectangle 189">
                      <a:extLst>
                        <a:ext uri="{FF2B5EF4-FFF2-40B4-BE49-F238E27FC236}">
                          <a16:creationId xmlns:a16="http://schemas.microsoft.com/office/drawing/2014/main" id="{0104781C-DA40-4B01-ABAA-2BB548D9C81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flipH="1">
                      <a:off x="6384893" y="4998460"/>
                      <a:ext cx="630360" cy="473075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91" name="Group 190">
                  <a:extLst>
                    <a:ext uri="{FF2B5EF4-FFF2-40B4-BE49-F238E27FC236}">
                      <a16:creationId xmlns:a16="http://schemas.microsoft.com/office/drawing/2014/main" id="{230AE374-6FAA-424B-BF42-8BA5DFE5C671}"/>
                    </a:ext>
                  </a:extLst>
                </p:cNvPr>
                <p:cNvGrpSpPr/>
                <p:nvPr/>
              </p:nvGrpSpPr>
              <p:grpSpPr>
                <a:xfrm flipH="1">
                  <a:off x="6588954" y="4541214"/>
                  <a:ext cx="240787" cy="384048"/>
                  <a:chOff x="4147623" y="3602364"/>
                  <a:chExt cx="297702" cy="797860"/>
                </a:xfrm>
              </p:grpSpPr>
              <p:grpSp>
                <p:nvGrpSpPr>
                  <p:cNvPr id="198" name="Group 197">
                    <a:extLst>
                      <a:ext uri="{FF2B5EF4-FFF2-40B4-BE49-F238E27FC236}">
                        <a16:creationId xmlns:a16="http://schemas.microsoft.com/office/drawing/2014/main" id="{F207337D-8C0F-421F-A790-D42630AFD6E0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06" name="Straight Connector 205">
                      <a:extLst>
                        <a:ext uri="{FF2B5EF4-FFF2-40B4-BE49-F238E27FC236}">
                          <a16:creationId xmlns:a16="http://schemas.microsoft.com/office/drawing/2014/main" id="{020B23E6-E8F0-484B-9058-6DF68006C4D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7" name="Straight Connector 206">
                      <a:extLst>
                        <a:ext uri="{FF2B5EF4-FFF2-40B4-BE49-F238E27FC236}">
                          <a16:creationId xmlns:a16="http://schemas.microsoft.com/office/drawing/2014/main" id="{51C554F8-4D89-41C4-A80D-5F113419579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9" name="Group 198">
                    <a:extLst>
                      <a:ext uri="{FF2B5EF4-FFF2-40B4-BE49-F238E27FC236}">
                        <a16:creationId xmlns:a16="http://schemas.microsoft.com/office/drawing/2014/main" id="{55339E75-658B-4C6E-89B0-A0E5A65EE584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04" name="Straight Connector 203">
                      <a:extLst>
                        <a:ext uri="{FF2B5EF4-FFF2-40B4-BE49-F238E27FC236}">
                          <a16:creationId xmlns:a16="http://schemas.microsoft.com/office/drawing/2014/main" id="{79E5D190-D8A0-4138-8651-8159B3A588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Straight Connector 204">
                      <a:extLst>
                        <a:ext uri="{FF2B5EF4-FFF2-40B4-BE49-F238E27FC236}">
                          <a16:creationId xmlns:a16="http://schemas.microsoft.com/office/drawing/2014/main" id="{A5FCA21F-32AB-409C-B996-A71AE8B87B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0" name="Group 199">
                    <a:extLst>
                      <a:ext uri="{FF2B5EF4-FFF2-40B4-BE49-F238E27FC236}">
                        <a16:creationId xmlns:a16="http://schemas.microsoft.com/office/drawing/2014/main" id="{1F17B896-F0DE-44A2-8F5D-60A0E8B2922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02" name="Straight Connector 201">
                      <a:extLst>
                        <a:ext uri="{FF2B5EF4-FFF2-40B4-BE49-F238E27FC236}">
                          <a16:creationId xmlns:a16="http://schemas.microsoft.com/office/drawing/2014/main" id="{B821709E-C37F-4AA3-AD77-715A5D466CB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" name="Straight Connector 202">
                      <a:extLst>
                        <a:ext uri="{FF2B5EF4-FFF2-40B4-BE49-F238E27FC236}">
                          <a16:creationId xmlns:a16="http://schemas.microsoft.com/office/drawing/2014/main" id="{8DC03593-230C-45CB-8C14-198CD160431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7FAB3C54-FC08-45DB-B211-6FF97F78DCF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08BE6E09-11D8-4859-9DF4-EEBC38414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711416" y="4434100"/>
                  <a:ext cx="0" cy="1071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1FD9D7A1-4828-460D-8690-C66D94D122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6563750" y="4286434"/>
                  <a:ext cx="0" cy="2953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B80CA273-1793-46C5-83D1-BB9E10937A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6011361" y="4120344"/>
                  <a:ext cx="0" cy="62019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1EB1E4D9-1245-4BF4-9FB2-1123CCB7EC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416083" y="4338530"/>
                  <a:ext cx="0" cy="18288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0B04714C-A1BD-49D2-994C-DB0276F287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318795" y="4338530"/>
                  <a:ext cx="0" cy="18288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2E30E378-5A9B-40C4-9569-D45D5E7AAD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6180336" y="5020346"/>
                  <a:ext cx="0" cy="103366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1DFFE730-271B-452B-9972-950732097B69}"/>
                  </a:ext>
                </a:extLst>
              </p:cNvPr>
              <p:cNvGrpSpPr/>
              <p:nvPr/>
            </p:nvGrpSpPr>
            <p:grpSpPr>
              <a:xfrm>
                <a:off x="6693548" y="4424229"/>
                <a:ext cx="810756" cy="1026205"/>
                <a:chOff x="6693548" y="4424229"/>
                <a:chExt cx="810756" cy="102620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5" name="Rectangle 184">
                      <a:extLst>
                        <a:ext uri="{FF2B5EF4-FFF2-40B4-BE49-F238E27FC236}">
                          <a16:creationId xmlns:a16="http://schemas.microsoft.com/office/drawing/2014/main" id="{88BD1A57-0664-4108-B014-F3F420238238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693548" y="4424229"/>
                      <a:ext cx="810756" cy="56769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85" name="Rectangle 184">
                      <a:extLst>
                        <a:ext uri="{FF2B5EF4-FFF2-40B4-BE49-F238E27FC236}">
                          <a16:creationId xmlns:a16="http://schemas.microsoft.com/office/drawing/2014/main" id="{88BD1A57-0664-4108-B014-F3F42023823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flipH="1">
                      <a:off x="6693548" y="4424229"/>
                      <a:ext cx="810756" cy="567691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6" name="Rectangle 185">
                      <a:extLst>
                        <a:ext uri="{FF2B5EF4-FFF2-40B4-BE49-F238E27FC236}">
                          <a16:creationId xmlns:a16="http://schemas.microsoft.com/office/drawing/2014/main" id="{1DD90244-56E4-4B37-8111-5FB4BB757C26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723576" y="4882743"/>
                      <a:ext cx="569142" cy="567691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86" name="Rectangle 185">
                      <a:extLst>
                        <a:ext uri="{FF2B5EF4-FFF2-40B4-BE49-F238E27FC236}">
                          <a16:creationId xmlns:a16="http://schemas.microsoft.com/office/drawing/2014/main" id="{1DD90244-56E4-4B37-8111-5FB4BB757C2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flipH="1">
                      <a:off x="6723576" y="4882743"/>
                      <a:ext cx="569142" cy="567691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2045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  <p:extLst>
      <p:ext uri="{BB962C8B-B14F-4D97-AF65-F5344CB8AC3E}">
        <p14:creationId xmlns:p14="http://schemas.microsoft.com/office/powerpoint/2010/main" val="187966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10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06394F6-3EEC-4CC9-8CC5-1B3D69F93A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38719" y="2961388"/>
                <a:ext cx="2582430" cy="5150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𝑜𝑛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06394F6-3EEC-4CC9-8CC5-1B3D69F93A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719" y="2961388"/>
                <a:ext cx="2582430" cy="51502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859E8DBA-3E26-4B17-AB38-23E324183D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33938" y="3525102"/>
                <a:ext cx="2582430" cy="5150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−5 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−0.7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859E8DBA-3E26-4B17-AB38-23E324183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3938" y="3525102"/>
                <a:ext cx="2582430" cy="51502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82A198BA-0A93-4155-8682-B36897C5A2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33938" y="4062047"/>
                <a:ext cx="1835096" cy="5150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1" dirty="0" smtClean="0">
                          <a:solidFill>
                            <a:srgbClr val="0070C0"/>
                          </a:solidFill>
                        </a:rPr>
                        <m:t>5.7 </m:t>
                      </m:r>
                      <m:r>
                        <m:rPr>
                          <m:nor/>
                        </m:rPr>
                        <a:rPr lang="en-US" sz="2400" b="0" i="1" dirty="0" smtClean="0">
                          <a:solidFill>
                            <a:srgbClr val="0070C0"/>
                          </a:solidFill>
                        </a:rPr>
                        <m:t>V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82A198BA-0A93-4155-8682-B36897C5A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3938" y="4062047"/>
                <a:ext cx="1835096" cy="51502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C78C0632-2456-4B8D-8C37-AF19274292E7}"/>
              </a:ext>
            </a:extLst>
          </p:cNvPr>
          <p:cNvSpPr txBox="1">
            <a:spLocks/>
          </p:cNvSpPr>
          <p:nvPr/>
        </p:nvSpPr>
        <p:spPr>
          <a:xfrm>
            <a:off x="7349066" y="4676719"/>
            <a:ext cx="3361735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Now we can calculate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15CC7CB0-89E3-46E1-A429-B474380BC2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49235" y="5286319"/>
                <a:ext cx="2602743" cy="9064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(−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15CC7CB0-89E3-46E1-A429-B474380BC2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235" y="5286319"/>
                <a:ext cx="2602743" cy="90648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B41F561-2E93-4853-86CC-5FBABC8262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09451" y="5262309"/>
                <a:ext cx="1284863" cy="9064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4.3 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0.1 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B41F561-2E93-4853-86CC-5FBABC8262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9451" y="5262309"/>
                <a:ext cx="1284863" cy="90648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6C567782-6A50-4817-BB9B-AACD5C538C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45809" y="5435399"/>
                <a:ext cx="1284863" cy="4559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43 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6C567782-6A50-4817-BB9B-AACD5C538C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5809" y="5435399"/>
                <a:ext cx="1284863" cy="455930"/>
              </a:xfrm>
              <a:prstGeom prst="rect">
                <a:avLst/>
              </a:prstGeom>
              <a:blipFill>
                <a:blip r:embed="rId18"/>
                <a:stretch>
                  <a:fillRect r="-1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708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/>
      <p:bldP spid="118" grpId="0"/>
      <p:bldP spid="120" grpId="0"/>
      <p:bldP spid="121" grpId="0"/>
      <p:bldP spid="1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Collector Amplifier Circuit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10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C78C0632-2456-4B8D-8C37-AF19274292E7}"/>
              </a:ext>
            </a:extLst>
          </p:cNvPr>
          <p:cNvSpPr txBox="1">
            <a:spLocks/>
          </p:cNvSpPr>
          <p:nvPr/>
        </p:nvSpPr>
        <p:spPr>
          <a:xfrm>
            <a:off x="7131200" y="2934151"/>
            <a:ext cx="3361735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Now we can calculate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15CC7CB0-89E3-46E1-A429-B474380BC2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34891" y="3564602"/>
                <a:ext cx="2602743" cy="9064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15CC7CB0-89E3-46E1-A429-B474380BC2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4891" y="3564602"/>
                <a:ext cx="2602743" cy="90648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B41F561-2E93-4853-86CC-5FBABC8262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70019" y="4521477"/>
                <a:ext cx="1719728" cy="9610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5.7 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0.09 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B41F561-2E93-4853-86CC-5FBABC8262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0019" y="4521477"/>
                <a:ext cx="1719728" cy="96102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6C567782-6A50-4817-BB9B-AACD5C538C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10256" y="5567703"/>
                <a:ext cx="2016164" cy="6041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63 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6C567782-6A50-4817-BB9B-AACD5C538C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0256" y="5567703"/>
                <a:ext cx="2016164" cy="60410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76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1" grpId="0"/>
      <p:bldP spid="1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4029B-1F37-4581-99F6-E3951145F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talked about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5AA2B-FF1D-41F3-BEAA-28BD562C6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indent="0">
              <a:buNone/>
            </a:pPr>
            <a:r>
              <a:rPr lang="en-US" dirty="0"/>
              <a:t>Common collector biasing circuits</a:t>
            </a:r>
          </a:p>
          <a:p>
            <a:pPr marL="1828800" indent="0">
              <a:buNone/>
            </a:pPr>
            <a:r>
              <a:rPr lang="en-US" dirty="0"/>
              <a:t>May be hard to recognize as common collector</a:t>
            </a:r>
          </a:p>
          <a:p>
            <a:pPr marL="1828800" indent="0">
              <a:buNone/>
            </a:pPr>
            <a:r>
              <a:rPr lang="en-US" dirty="0"/>
              <a:t>Examples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331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3CD9E-9239-43CF-B203-6C77B53ED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8599"/>
            <a:ext cx="10515600" cy="3408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24847370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420" y="1585625"/>
            <a:ext cx="10515600" cy="9691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193.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5197287-B93D-4F81-806C-2AB30E6C731C}"/>
              </a:ext>
            </a:extLst>
          </p:cNvPr>
          <p:cNvGrpSpPr/>
          <p:nvPr/>
        </p:nvGrpSpPr>
        <p:grpSpPr>
          <a:xfrm>
            <a:off x="555669" y="3046270"/>
            <a:ext cx="6563490" cy="3211656"/>
            <a:chOff x="555669" y="3046270"/>
            <a:chExt cx="6563490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570002" y="3050055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563643" y="4845619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383856" y="4798856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3856" y="4798856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471802" y="4600611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1802" y="4600611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286809" y="3377593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6809" y="3377593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394235" y="38489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94235" y="384892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555669" y="4145455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16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69" y="4145455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197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814906" y="5856889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122141" y="3569640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27734" y="5854142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831744" y="3048915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3882706" y="3503356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849586" y="3046270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62586" y="4390796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662768" y="4213996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1688" y="4431595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636520" y="6129658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410291" y="439079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0291" y="4390796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897564" y="487066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091670" y="5232839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075677" y="4390796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870120" y="48125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0120" y="4812568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888586" y="49443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8586" y="4944300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199134" y="304891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219619" y="3982955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916450" y="5091828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252950" y="5573095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706613" y="4380764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604329" y="4382076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431098" y="5005030"/>
                  <a:ext cx="829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31098" y="5005030"/>
                  <a:ext cx="82907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402361" y="5007554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63643" y="5662779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700568" y="5142030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00568" y="5142030"/>
                  <a:ext cx="70083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600538" y="4600611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0538" y="4600611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554026" y="4805050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4" name="Arrow: Left 153">
            <a:extLst>
              <a:ext uri="{FF2B5EF4-FFF2-40B4-BE49-F238E27FC236}">
                <a16:creationId xmlns:a16="http://schemas.microsoft.com/office/drawing/2014/main" id="{80E0D8B8-1B4D-449C-8EE5-3AE91BCCDBED}"/>
              </a:ext>
            </a:extLst>
          </p:cNvPr>
          <p:cNvSpPr/>
          <p:nvPr/>
        </p:nvSpPr>
        <p:spPr>
          <a:xfrm>
            <a:off x="4600573" y="4953854"/>
            <a:ext cx="426489" cy="250977"/>
          </a:xfrm>
          <a:prstGeom prst="leftArrow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7BA2A049-C950-434F-BC46-42527001A3D2}"/>
              </a:ext>
            </a:extLst>
          </p:cNvPr>
          <p:cNvSpPr/>
          <p:nvPr/>
        </p:nvSpPr>
        <p:spPr>
          <a:xfrm>
            <a:off x="4519466" y="4271197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6E67F517-EF83-48C1-B88B-A015DAEBB801}"/>
              </a:ext>
            </a:extLst>
          </p:cNvPr>
          <p:cNvSpPr/>
          <p:nvPr/>
        </p:nvSpPr>
        <p:spPr>
          <a:xfrm>
            <a:off x="4500981" y="5707718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883486D8-238E-45AB-ACFF-B0E355A6834A}"/>
              </a:ext>
            </a:extLst>
          </p:cNvPr>
          <p:cNvSpPr/>
          <p:nvPr/>
        </p:nvSpPr>
        <p:spPr>
          <a:xfrm>
            <a:off x="4447723" y="4346568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95AB42D-9EEE-42A0-B79C-B37F7739898E}"/>
              </a:ext>
            </a:extLst>
          </p:cNvPr>
          <p:cNvSpPr/>
          <p:nvPr/>
        </p:nvSpPr>
        <p:spPr>
          <a:xfrm>
            <a:off x="4444891" y="5804497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Title 1">
            <a:extLst>
              <a:ext uri="{FF2B5EF4-FFF2-40B4-BE49-F238E27FC236}">
                <a16:creationId xmlns:a16="http://schemas.microsoft.com/office/drawing/2014/main" id="{F5B4E665-42D3-4F4F-89C4-3DABB3736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1"/>
            <a:ext cx="10668000" cy="1261982"/>
          </a:xfrm>
        </p:spPr>
        <p:txBody>
          <a:bodyPr>
            <a:normAutofit/>
          </a:bodyPr>
          <a:lstStyle/>
          <a:p>
            <a:r>
              <a:rPr lang="en-US" sz="4000" dirty="0"/>
              <a:t>Practice Problem 1</a:t>
            </a:r>
            <a:br>
              <a:rPr lang="en-US" sz="4000" dirty="0"/>
            </a:br>
            <a:r>
              <a:rPr lang="en-US" sz="4000" dirty="0"/>
              <a:t>Common Collector Amplifier Circuit</a:t>
            </a:r>
          </a:p>
        </p:txBody>
      </p:sp>
    </p:spTree>
    <p:extLst>
      <p:ext uri="{BB962C8B-B14F-4D97-AF65-F5344CB8AC3E}">
        <p14:creationId xmlns:p14="http://schemas.microsoft.com/office/powerpoint/2010/main" val="43887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155" grpId="0" animBg="1"/>
      <p:bldP spid="156" grpId="0" animBg="1"/>
      <p:bldP spid="164" grpId="0" animBg="1"/>
      <p:bldP spid="16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2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E</a:t>
            </a:r>
            <a:r>
              <a:rPr lang="en-US" dirty="0"/>
              <a:t> = 20 mA.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10611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3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45" y="1711309"/>
            <a:ext cx="10515600" cy="8011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99.</a:t>
            </a: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210230" y="4612777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1977456" y="45837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456" y="45837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096000" y="4316332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316332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2880409" y="31624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409" y="31624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987835" y="36337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835" y="36337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149269" y="39303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15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69" y="3930322"/>
                <a:ext cx="1107098" cy="369332"/>
              </a:xfrm>
              <a:prstGeom prst="rect">
                <a:avLst/>
              </a:prstGeom>
              <a:blipFill>
                <a:blip r:embed="rId6"/>
                <a:stretch>
                  <a:fillRect t="-10000" r="-4396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408506" y="56417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3304173" y="2942941"/>
            <a:ext cx="1968331" cy="1742593"/>
            <a:chOff x="8980594" y="3428999"/>
            <a:chExt cx="1968331" cy="174259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431391" y="2923473"/>
              <a:ext cx="0" cy="10350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421334" y="56390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425344" y="28337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3476306" y="32882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1443186" y="28311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2656186" y="41756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256368" y="39988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435288" y="42164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230120" y="59145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003891" y="41756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891" y="4175663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2491164" y="46555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2685270" y="50177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2669277" y="41756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2463720" y="45974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720" y="4597435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2482186" y="47291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2186" y="4729167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3792734" y="28337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3813219" y="37678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3510050" y="48766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3846550" y="53579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300213" y="41656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197929" y="41669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2824941" y="4810700"/>
                <a:ext cx="9573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180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941" y="4810700"/>
                <a:ext cx="957313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4995961" y="47924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157243" y="54476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294168" y="4926897"/>
                <a:ext cx="8771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168" y="4926897"/>
                <a:ext cx="87716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126149" y="4218582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149" y="4218582"/>
                <a:ext cx="47468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147626" y="45899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51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87703480-9179-48D7-B3B7-A24466F676D3}"/>
              </a:ext>
            </a:extLst>
          </p:cNvPr>
          <p:cNvSpPr txBox="1">
            <a:spLocks/>
          </p:cNvSpPr>
          <p:nvPr/>
        </p:nvSpPr>
        <p:spPr>
          <a:xfrm>
            <a:off x="4919038" y="4956250"/>
            <a:ext cx="1399507" cy="839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common collector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B073F1B-00A7-48EF-ADE2-2A2EDFB92904}"/>
              </a:ext>
            </a:extLst>
          </p:cNvPr>
          <p:cNvGrpSpPr/>
          <p:nvPr/>
        </p:nvGrpSpPr>
        <p:grpSpPr>
          <a:xfrm>
            <a:off x="4770708" y="2710573"/>
            <a:ext cx="1332200" cy="1945524"/>
            <a:chOff x="8794068" y="3058045"/>
            <a:chExt cx="1332200" cy="194552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17893BE-240B-4A9D-8174-53F73AE83A04}"/>
                </a:ext>
              </a:extLst>
            </p:cNvPr>
            <p:cNvGrpSpPr/>
            <p:nvPr/>
          </p:nvGrpSpPr>
          <p:grpSpPr>
            <a:xfrm rot="5400000">
              <a:off x="8487406" y="3364707"/>
              <a:ext cx="1945524" cy="1332200"/>
              <a:chOff x="4775214" y="3329783"/>
              <a:chExt cx="1945524" cy="1332200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290BD18C-C65F-4AB1-8CBD-1096AFFAFF88}"/>
                  </a:ext>
                </a:extLst>
              </p:cNvPr>
              <p:cNvGrpSpPr/>
              <p:nvPr/>
            </p:nvGrpSpPr>
            <p:grpSpPr>
              <a:xfrm>
                <a:off x="4808210" y="3375504"/>
                <a:ext cx="1901342" cy="1286479"/>
                <a:chOff x="4152862" y="3309084"/>
                <a:chExt cx="1901342" cy="1286479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6E80338E-FC52-42C8-A4AA-9FBE887F6048}"/>
                    </a:ext>
                  </a:extLst>
                </p:cNvPr>
                <p:cNvGrpSpPr/>
                <p:nvPr/>
              </p:nvGrpSpPr>
              <p:grpSpPr>
                <a:xfrm>
                  <a:off x="4152862" y="3648053"/>
                  <a:ext cx="1890737" cy="861743"/>
                  <a:chOff x="8632723" y="3428999"/>
                  <a:chExt cx="1890737" cy="861743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28D146C9-4AE0-441D-836C-F5548ED06287}"/>
                      </a:ext>
                    </a:extLst>
                  </p:cNvPr>
                  <p:cNvCxnSpPr/>
                  <p:nvPr/>
                </p:nvCxnSpPr>
                <p:spPr>
                  <a:xfrm>
                    <a:off x="8632723" y="3429000"/>
                    <a:ext cx="609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9233843D-7FDE-4352-9423-E63177E819E4}"/>
                      </a:ext>
                    </a:extLst>
                  </p:cNvPr>
                  <p:cNvCxnSpPr/>
                  <p:nvPr/>
                </p:nvCxnSpPr>
                <p:spPr>
                  <a:xfrm>
                    <a:off x="9913860" y="3428999"/>
                    <a:ext cx="609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8DD95335-7E51-426D-BEC7-E8F109E519C3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Arrow Connector 66">
                    <a:extLst>
                      <a:ext uri="{FF2B5EF4-FFF2-40B4-BE49-F238E27FC236}">
                        <a16:creationId xmlns:a16="http://schemas.microsoft.com/office/drawing/2014/main" id="{07739958-3765-4936-AA22-B5E1517955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80E56203-7534-47C0-8386-8EC36BF495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B132A8B9-DCAD-4A4D-BA9E-CF6BF63DF8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 flipV="1">
                    <a:off x="9386682" y="4074190"/>
                    <a:ext cx="43310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9C164E22-91A7-4AEB-9D33-5849B9C384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5397556" y="3920012"/>
                  <a:ext cx="1233041" cy="111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E10BE057-72F5-4AE6-8ECB-9884D63E4EB9}"/>
                    </a:ext>
                  </a:extLst>
                </p:cNvPr>
                <p:cNvSpPr/>
                <p:nvPr/>
              </p:nvSpPr>
              <p:spPr>
                <a:xfrm>
                  <a:off x="5962764" y="4504123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EC808B53-CE6E-4276-9C68-215E9B31313A}"/>
                    </a:ext>
                  </a:extLst>
                </p:cNvPr>
                <p:cNvSpPr/>
                <p:nvPr/>
              </p:nvSpPr>
              <p:spPr>
                <a:xfrm>
                  <a:off x="5083480" y="4496405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9C67807F-AC46-4DC1-B707-4326112F95DD}"/>
                  </a:ext>
                </a:extLst>
              </p:cNvPr>
              <p:cNvSpPr/>
              <p:nvPr/>
            </p:nvSpPr>
            <p:spPr>
              <a:xfrm>
                <a:off x="4775214" y="3329784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295A3A3F-5FEA-4FB8-9E50-D06C80604FE0}"/>
                  </a:ext>
                </a:extLst>
              </p:cNvPr>
              <p:cNvSpPr/>
              <p:nvPr/>
            </p:nvSpPr>
            <p:spPr>
              <a:xfrm>
                <a:off x="6629298" y="3329783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5B089300-6588-436D-8A78-47751F18D750}"/>
                </a:ext>
              </a:extLst>
            </p:cNvPr>
            <p:cNvCxnSpPr/>
            <p:nvPr/>
          </p:nvCxnSpPr>
          <p:spPr>
            <a:xfrm>
              <a:off x="9740815" y="3101308"/>
              <a:ext cx="32934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A80E569-B467-42D8-8217-1B5FD3910F1A}"/>
              </a:ext>
            </a:extLst>
          </p:cNvPr>
          <p:cNvGrpSpPr/>
          <p:nvPr/>
        </p:nvGrpSpPr>
        <p:grpSpPr>
          <a:xfrm>
            <a:off x="4281989" y="3585008"/>
            <a:ext cx="562199" cy="1192611"/>
            <a:chOff x="826784" y="3789798"/>
            <a:chExt cx="562199" cy="1192611"/>
          </a:xfrm>
        </p:grpSpPr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4F189A6A-417C-47B3-A522-392D74974EBF}"/>
                </a:ext>
              </a:extLst>
            </p:cNvPr>
            <p:cNvSpPr txBox="1">
              <a:spLocks/>
            </p:cNvSpPr>
            <p:nvPr/>
          </p:nvSpPr>
          <p:spPr>
            <a:xfrm>
              <a:off x="826784" y="417766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BC</a:t>
              </a:r>
            </a:p>
          </p:txBody>
        </p:sp>
        <p:sp>
          <p:nvSpPr>
            <p:cNvPr id="82" name="Content Placeholder 2">
              <a:extLst>
                <a:ext uri="{FF2B5EF4-FFF2-40B4-BE49-F238E27FC236}">
                  <a16:creationId xmlns:a16="http://schemas.microsoft.com/office/drawing/2014/main" id="{3EC3993D-F248-4CE1-991F-B1CDD5D0EE61}"/>
                </a:ext>
              </a:extLst>
            </p:cNvPr>
            <p:cNvSpPr txBox="1">
              <a:spLocks/>
            </p:cNvSpPr>
            <p:nvPr/>
          </p:nvSpPr>
          <p:spPr>
            <a:xfrm>
              <a:off x="949010" y="3789798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83" name="Content Placeholder 2">
              <a:extLst>
                <a:ext uri="{FF2B5EF4-FFF2-40B4-BE49-F238E27FC236}">
                  <a16:creationId xmlns:a16="http://schemas.microsoft.com/office/drawing/2014/main" id="{14E02287-FC68-4C00-941D-1EA67CBC5F84}"/>
                </a:ext>
              </a:extLst>
            </p:cNvPr>
            <p:cNvSpPr txBox="1">
              <a:spLocks/>
            </p:cNvSpPr>
            <p:nvPr/>
          </p:nvSpPr>
          <p:spPr>
            <a:xfrm>
              <a:off x="1011301" y="462555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DF0D7FC-A40F-4862-A53D-A9779E11538B}"/>
              </a:ext>
            </a:extLst>
          </p:cNvPr>
          <p:cNvGrpSpPr/>
          <p:nvPr/>
        </p:nvGrpSpPr>
        <p:grpSpPr>
          <a:xfrm>
            <a:off x="5965318" y="2600164"/>
            <a:ext cx="562199" cy="2234362"/>
            <a:chOff x="812928" y="3350931"/>
            <a:chExt cx="562199" cy="2234362"/>
          </a:xfrm>
        </p:grpSpPr>
        <p:sp>
          <p:nvSpPr>
            <p:cNvPr id="85" name="Content Placeholder 2">
              <a:extLst>
                <a:ext uri="{FF2B5EF4-FFF2-40B4-BE49-F238E27FC236}">
                  <a16:creationId xmlns:a16="http://schemas.microsoft.com/office/drawing/2014/main" id="{30466D8B-63CD-4F76-8551-AFF1A4C4ADE7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EC</a:t>
              </a:r>
            </a:p>
          </p:txBody>
        </p:sp>
        <p:sp>
          <p:nvSpPr>
            <p:cNvPr id="86" name="Content Placeholder 2">
              <a:extLst>
                <a:ext uri="{FF2B5EF4-FFF2-40B4-BE49-F238E27FC236}">
                  <a16:creationId xmlns:a16="http://schemas.microsoft.com/office/drawing/2014/main" id="{8E2FE2AC-CB72-45D6-A85C-1B91D8B45B26}"/>
                </a:ext>
              </a:extLst>
            </p:cNvPr>
            <p:cNvSpPr txBox="1">
              <a:spLocks/>
            </p:cNvSpPr>
            <p:nvPr/>
          </p:nvSpPr>
          <p:spPr>
            <a:xfrm>
              <a:off x="946543" y="335093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87" name="Content Placeholder 2">
              <a:extLst>
                <a:ext uri="{FF2B5EF4-FFF2-40B4-BE49-F238E27FC236}">
                  <a16:creationId xmlns:a16="http://schemas.microsoft.com/office/drawing/2014/main" id="{B69E9C53-4A61-45EE-87D1-5F94732AB945}"/>
                </a:ext>
              </a:extLst>
            </p:cNvPr>
            <p:cNvSpPr txBox="1">
              <a:spLocks/>
            </p:cNvSpPr>
            <p:nvPr/>
          </p:nvSpPr>
          <p:spPr>
            <a:xfrm>
              <a:off x="970173" y="5228435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4AFF9D50-78C1-41FF-BEC7-E5CC50F74741}"/>
              </a:ext>
            </a:extLst>
          </p:cNvPr>
          <p:cNvSpPr txBox="1">
            <a:spLocks/>
          </p:cNvSpPr>
          <p:nvPr/>
        </p:nvSpPr>
        <p:spPr>
          <a:xfrm>
            <a:off x="3794392" y="2980273"/>
            <a:ext cx="768696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input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3E90DE33-00B1-43CF-9CF2-EAE5709877E6}"/>
              </a:ext>
            </a:extLst>
          </p:cNvPr>
          <p:cNvSpPr txBox="1">
            <a:spLocks/>
          </p:cNvSpPr>
          <p:nvPr/>
        </p:nvSpPr>
        <p:spPr>
          <a:xfrm>
            <a:off x="6246417" y="3004888"/>
            <a:ext cx="822912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output</a:t>
            </a:r>
          </a:p>
        </p:txBody>
      </p: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D9B42D0F-5D5A-467F-97AE-A21CE716ED0F}"/>
              </a:ext>
            </a:extLst>
          </p:cNvPr>
          <p:cNvSpPr txBox="1">
            <a:spLocks/>
          </p:cNvSpPr>
          <p:nvPr/>
        </p:nvSpPr>
        <p:spPr>
          <a:xfrm>
            <a:off x="8504803" y="2821662"/>
            <a:ext cx="15644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solidFill>
                  <a:srgbClr val="7030A0"/>
                </a:solidFill>
              </a:rPr>
              <a:t>pnp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91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87703480-9179-48D7-B3B7-A24466F676D3}"/>
              </a:ext>
            </a:extLst>
          </p:cNvPr>
          <p:cNvSpPr txBox="1">
            <a:spLocks/>
          </p:cNvSpPr>
          <p:nvPr/>
        </p:nvSpPr>
        <p:spPr>
          <a:xfrm>
            <a:off x="4919038" y="4956250"/>
            <a:ext cx="1399507" cy="839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common collector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3569414" y="2600164"/>
            <a:ext cx="3591783" cy="2234362"/>
            <a:chOff x="3569414" y="2600164"/>
            <a:chExt cx="3591783" cy="2234362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0708" y="2710573"/>
              <a:ext cx="1332200" cy="1945524"/>
              <a:chOff x="8794068" y="3058045"/>
              <a:chExt cx="1332200" cy="1945524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487406" y="3364707"/>
                <a:ext cx="1945524" cy="1332200"/>
                <a:chOff x="4775214" y="3329783"/>
                <a:chExt cx="1945524" cy="1332200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375504"/>
                  <a:ext cx="1901342" cy="1286479"/>
                  <a:chOff x="4152862" y="3309084"/>
                  <a:chExt cx="1901342" cy="1286479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1890737" cy="861743"/>
                    <a:chOff x="8632723" y="3428999"/>
                    <a:chExt cx="1890737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60" y="3428999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5397556" y="3920012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5962764" y="4504123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6629298" y="3329783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6A80E569-B467-42D8-8217-1B5FD3910F1A}"/>
                </a:ext>
              </a:extLst>
            </p:cNvPr>
            <p:cNvGrpSpPr/>
            <p:nvPr/>
          </p:nvGrpSpPr>
          <p:grpSpPr>
            <a:xfrm>
              <a:off x="4258259" y="2691302"/>
              <a:ext cx="562199" cy="1192611"/>
              <a:chOff x="826784" y="3789798"/>
              <a:chExt cx="562199" cy="1192611"/>
            </a:xfrm>
          </p:grpSpPr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4F189A6A-417C-47B3-A522-392D74974E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6784" y="4177668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CB</a:t>
                </a:r>
              </a:p>
            </p:txBody>
          </p:sp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EC3993D-F248-4CE1-991F-B1CDD5D0EE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49010" y="3789798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14E02287-FC68-4C00-941D-1EA67CBC5F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1301" y="4625551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6057186" y="2600164"/>
              <a:ext cx="562199" cy="2234362"/>
              <a:chOff x="904796" y="3350931"/>
              <a:chExt cx="562199" cy="2234362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796" y="417777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46543" y="3350931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0173" y="522843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88" name="Content Placeholder 2">
              <a:extLst>
                <a:ext uri="{FF2B5EF4-FFF2-40B4-BE49-F238E27FC236}">
                  <a16:creationId xmlns:a16="http://schemas.microsoft.com/office/drawing/2014/main" id="{4AFF9D50-78C1-41FF-BEC7-E5CC50F74741}"/>
                </a:ext>
              </a:extLst>
            </p:cNvPr>
            <p:cNvSpPr txBox="1">
              <a:spLocks/>
            </p:cNvSpPr>
            <p:nvPr/>
          </p:nvSpPr>
          <p:spPr>
            <a:xfrm>
              <a:off x="3569414" y="3081588"/>
              <a:ext cx="768696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input</a:t>
              </a:r>
            </a:p>
          </p:txBody>
        </p: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338285" y="3048160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4264DEB5-BC5E-4CD8-8482-01DCD43F03E7}"/>
              </a:ext>
            </a:extLst>
          </p:cNvPr>
          <p:cNvSpPr txBox="1">
            <a:spLocks/>
          </p:cNvSpPr>
          <p:nvPr/>
        </p:nvSpPr>
        <p:spPr>
          <a:xfrm>
            <a:off x="8504803" y="2821662"/>
            <a:ext cx="15644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solidFill>
                  <a:srgbClr val="7030A0"/>
                </a:solidFill>
              </a:rPr>
              <a:t>npn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98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3536698" y="2096818"/>
            <a:ext cx="3624499" cy="2737708"/>
            <a:chOff x="3536698" y="2096818"/>
            <a:chExt cx="3624499" cy="273770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6678" y="2096818"/>
              <a:ext cx="1326231" cy="2559277"/>
              <a:chOff x="8800038" y="3058047"/>
              <a:chExt cx="1326231" cy="2559277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183515" y="3674570"/>
                <a:ext cx="2559277" cy="1326231"/>
                <a:chOff x="4775214" y="3329784"/>
                <a:chExt cx="2559277" cy="132623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412661"/>
                  <a:ext cx="2521640" cy="1243354"/>
                  <a:chOff x="4152862" y="3346241"/>
                  <a:chExt cx="2521640" cy="1243354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2469856" cy="861743"/>
                    <a:chOff x="8632723" y="3428999"/>
                    <a:chExt cx="2469856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59" y="3429001"/>
                      <a:ext cx="11887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6013020" y="3957169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6583062" y="449815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7243051" y="3333550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6A80E569-B467-42D8-8217-1B5FD3910F1A}"/>
                </a:ext>
              </a:extLst>
            </p:cNvPr>
            <p:cNvGrpSpPr/>
            <p:nvPr/>
          </p:nvGrpSpPr>
          <p:grpSpPr>
            <a:xfrm>
              <a:off x="3833922" y="2132719"/>
              <a:ext cx="953067" cy="1607438"/>
              <a:chOff x="402447" y="3231215"/>
              <a:chExt cx="953067" cy="1607438"/>
            </a:xfrm>
          </p:grpSpPr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4F189A6A-417C-47B3-A522-392D74974E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447" y="3825213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CB</a:t>
                </a:r>
              </a:p>
            </p:txBody>
          </p:sp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EC3993D-F248-4CE1-991F-B1CDD5D0EE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6491" y="323121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14E02287-FC68-4C00-941D-1EA67CBC5F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6803" y="448179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6001353" y="2111593"/>
              <a:ext cx="618032" cy="2722933"/>
              <a:chOff x="848963" y="2862360"/>
              <a:chExt cx="618032" cy="2722933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796" y="417777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8963" y="2862360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0173" y="522843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88" name="Content Placeholder 2">
              <a:extLst>
                <a:ext uri="{FF2B5EF4-FFF2-40B4-BE49-F238E27FC236}">
                  <a16:creationId xmlns:a16="http://schemas.microsoft.com/office/drawing/2014/main" id="{4AFF9D50-78C1-41FF-BEC7-E5CC50F74741}"/>
                </a:ext>
              </a:extLst>
            </p:cNvPr>
            <p:cNvSpPr txBox="1">
              <a:spLocks/>
            </p:cNvSpPr>
            <p:nvPr/>
          </p:nvSpPr>
          <p:spPr>
            <a:xfrm>
              <a:off x="3536698" y="2516278"/>
              <a:ext cx="768696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input</a:t>
              </a:r>
            </a:p>
          </p:txBody>
        </p: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338285" y="3048160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9596538-36F1-4288-8DA7-BA49CBBF0525}"/>
              </a:ext>
            </a:extLst>
          </p:cNvPr>
          <p:cNvGrpSpPr/>
          <p:nvPr/>
        </p:nvGrpSpPr>
        <p:grpSpPr>
          <a:xfrm>
            <a:off x="5138336" y="2140828"/>
            <a:ext cx="3478342" cy="3821510"/>
            <a:chOff x="5138336" y="2140828"/>
            <a:chExt cx="3478342" cy="382151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DEE43D8-CE35-4C31-95E1-CD7BD4E8ECDB}"/>
                </a:ext>
              </a:extLst>
            </p:cNvPr>
            <p:cNvGrpSpPr/>
            <p:nvPr/>
          </p:nvGrpSpPr>
          <p:grpSpPr>
            <a:xfrm>
              <a:off x="5575971" y="4953875"/>
              <a:ext cx="298207" cy="660991"/>
              <a:chOff x="4147623" y="3602364"/>
              <a:chExt cx="297702" cy="797860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3BBCB4C7-A6DA-441B-812B-5695BEF6DA0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3306533-7E54-4D4A-8B20-32505CE4C5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6120BD92-7E9B-4BA6-AB08-15A58CA05B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2BC373F9-01EE-4268-9B76-9B81BC2117D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B71ABB90-8CCC-425E-810D-21F14ED472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9FE9C7A5-6E36-40DE-BBFA-83FE936CB5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9500F3A9-71B5-49F2-88E8-C445E0F69B39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4DA4CBA9-EA2B-4593-BEDF-11B2C71E54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40CCEBD9-D6B9-4150-A612-711342FF10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FE1D9E2-D6D8-454F-ADEF-0B5EF53E46B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E1E9965-1758-4BC0-8A6D-32894D815F3D}"/>
                    </a:ext>
                  </a:extLst>
                </p:cNvPr>
                <p:cNvSpPr/>
                <p:nvPr/>
              </p:nvSpPr>
              <p:spPr>
                <a:xfrm>
                  <a:off x="7861430" y="413281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E1E9965-1758-4BC0-8A6D-32894D815F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1430" y="4132815"/>
                  <a:ext cx="41069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4539D4C-AC07-47CB-BD82-572AF59AF800}"/>
                    </a:ext>
                  </a:extLst>
                </p:cNvPr>
                <p:cNvSpPr/>
                <p:nvPr/>
              </p:nvSpPr>
              <p:spPr>
                <a:xfrm>
                  <a:off x="8043380" y="4318301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4539D4C-AC07-47CB-BD82-572AF59AF80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43380" y="4318301"/>
                  <a:ext cx="573298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C82037A-3E4E-478E-9469-2EF3578836FE}"/>
                </a:ext>
              </a:extLst>
            </p:cNvPr>
            <p:cNvGrpSpPr/>
            <p:nvPr/>
          </p:nvGrpSpPr>
          <p:grpSpPr>
            <a:xfrm>
              <a:off x="7559866" y="4409817"/>
              <a:ext cx="373658" cy="217606"/>
              <a:chOff x="1360627" y="3631962"/>
              <a:chExt cx="373658" cy="217606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73BCFC19-BF7B-41FD-BCF8-0D473DF84BF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68D57FB7-40A7-4C9F-8BC3-C194CD5F55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208CD75C-7751-4B05-BF27-D321CB36DA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5B1C466C-BAFC-4B7C-B3E8-4B8EABE26375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6CFDA88-F7E2-482F-A66F-9D6D7A455E6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8DC5769A-1FE2-46EB-A0BF-609A335ACE4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05E63A19-BE07-4E82-913F-B3816BCE5128}"/>
                    </a:ext>
                  </a:extLst>
                </p:cNvPr>
                <p:cNvSpPr/>
                <p:nvPr/>
              </p:nvSpPr>
              <p:spPr>
                <a:xfrm>
                  <a:off x="7826661" y="455548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05E63A19-BE07-4E82-913F-B3816BCE51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26661" y="4555488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40E1B317-5B57-4382-B523-8E3FD59280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1157" y="4610376"/>
              <a:ext cx="0" cy="34747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A92F06D-C0E3-444C-B61A-4E57A8130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9622" y="5614866"/>
              <a:ext cx="0" cy="34747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Content Placeholder 2">
              <a:extLst>
                <a:ext uri="{FF2B5EF4-FFF2-40B4-BE49-F238E27FC236}">
                  <a16:creationId xmlns:a16="http://schemas.microsoft.com/office/drawing/2014/main" id="{9E8156D2-7795-4F0C-BF5B-564839400FEA}"/>
                </a:ext>
              </a:extLst>
            </p:cNvPr>
            <p:cNvSpPr txBox="1">
              <a:spLocks/>
            </p:cNvSpPr>
            <p:nvPr/>
          </p:nvSpPr>
          <p:spPr>
            <a:xfrm>
              <a:off x="5138336" y="511843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E</a:t>
              </a:r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D05DDDA-743E-4B4C-A65E-3067E3FCB0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6145" y="5956940"/>
              <a:ext cx="20116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CE8C50C4-F3B6-4FEC-A8C1-E052F8BC52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4634256"/>
              <a:ext cx="0" cy="132588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1F3E9FF9-BA36-4102-AB06-051FBF0E2F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53423" y="2140828"/>
              <a:ext cx="169164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3FABA44D-E006-4B6D-A65F-1FF99D8421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48134" y="2140828"/>
              <a:ext cx="0" cy="2258568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F8D4B70-0B46-4DD3-AD5A-8B5D66E95026}"/>
              </a:ext>
            </a:extLst>
          </p:cNvPr>
          <p:cNvGrpSpPr/>
          <p:nvPr/>
        </p:nvGrpSpPr>
        <p:grpSpPr>
          <a:xfrm>
            <a:off x="7738786" y="2137520"/>
            <a:ext cx="822960" cy="402179"/>
            <a:chOff x="7738786" y="2753628"/>
            <a:chExt cx="822960" cy="402179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7652FEE-6222-445F-923B-5379AAE53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2753628"/>
              <a:ext cx="6400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5D29F0F-16E2-4717-9A18-3A83D3D1772B}"/>
                </a:ext>
              </a:extLst>
            </p:cNvPr>
            <p:cNvCxnSpPr/>
            <p:nvPr/>
          </p:nvCxnSpPr>
          <p:spPr>
            <a:xfrm>
              <a:off x="8378866" y="2754770"/>
              <a:ext cx="0" cy="27276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BBA931-4B07-4FE8-A037-B6708CC9C4CF}"/>
                </a:ext>
              </a:extLst>
            </p:cNvPr>
            <p:cNvGrpSpPr/>
            <p:nvPr/>
          </p:nvGrpSpPr>
          <p:grpSpPr>
            <a:xfrm>
              <a:off x="8195986" y="3027539"/>
              <a:ext cx="365760" cy="128268"/>
              <a:chOff x="1360627" y="3631962"/>
              <a:chExt cx="365760" cy="128268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8AFF634-CB0B-4037-B720-9D138F29A57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EEFC1D5-4AC5-4212-8A07-A9AC3D142BB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9023BF3-D9D2-4489-B5BB-18E503A9837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945B7BA1-B638-48C4-BC4F-87091DBEA77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C0D9F-F9D8-4FDA-87AB-63E1E3252B67}"/>
              </a:ext>
            </a:extLst>
          </p:cNvPr>
          <p:cNvGrpSpPr/>
          <p:nvPr/>
        </p:nvGrpSpPr>
        <p:grpSpPr>
          <a:xfrm>
            <a:off x="2130066" y="2147179"/>
            <a:ext cx="2681025" cy="2152181"/>
            <a:chOff x="2130066" y="2147179"/>
            <a:chExt cx="2681025" cy="215218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4AC730F-C22E-4D63-9DF0-0FA969DE9675}"/>
                </a:ext>
              </a:extLst>
            </p:cNvPr>
            <p:cNvGrpSpPr/>
            <p:nvPr/>
          </p:nvGrpSpPr>
          <p:grpSpPr>
            <a:xfrm>
              <a:off x="2130066" y="2147179"/>
              <a:ext cx="2681025" cy="1672740"/>
              <a:chOff x="2130066" y="2147179"/>
              <a:chExt cx="2681025" cy="1672740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80985AD-3918-439A-A3E1-85A75E020A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1011" y="3647540"/>
                <a:ext cx="64008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384F199-6E2A-4CC1-996B-85F255B283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72540" y="2147179"/>
                <a:ext cx="1700784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D265E970-B9FE-4CA6-8EF4-F448A3CCC136}"/>
                  </a:ext>
                </a:extLst>
              </p:cNvPr>
              <p:cNvGrpSpPr/>
              <p:nvPr/>
            </p:nvGrpSpPr>
            <p:grpSpPr>
              <a:xfrm>
                <a:off x="2885722" y="3110212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7C0672DC-BF3A-4887-8F23-C825BFE574CB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0DEAA07F-26DF-47C0-A192-C66EEDB7BC40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78AEB045-7226-48B9-9F40-EC967C4ABEA3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4D967E92-D377-45A2-83D5-14E68FDFC981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193C29FC-4B81-47FB-BCC3-D55D7D189664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3265D12A-0C36-44D4-B4C2-C2050BBE12A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FA24B7A1-8A97-4F63-9154-6399F9CA2032}"/>
                      </a:ext>
                    </a:extLst>
                  </p:cNvPr>
                  <p:cNvSpPr/>
                  <p:nvPr/>
                </p:nvSpPr>
                <p:spPr>
                  <a:xfrm>
                    <a:off x="2535965" y="316713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FA24B7A1-8A97-4F63-9154-6399F9CA203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35965" y="3167130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BD2BC932-6084-4C74-8171-F8AF76BD66DB}"/>
                      </a:ext>
                    </a:extLst>
                  </p:cNvPr>
                  <p:cNvSpPr/>
                  <p:nvPr/>
                </p:nvSpPr>
                <p:spPr>
                  <a:xfrm>
                    <a:off x="2130066" y="3027539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BD2BC932-6084-4C74-8171-F8AF76BD66D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30066" y="3027539"/>
                    <a:ext cx="567207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AD99DB2-74D1-4650-A5DA-7C939091B78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72540" y="2147179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2FBE4B96-FD45-4160-AADF-E241B1C87C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327818"/>
                <a:ext cx="0" cy="347472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530D2F6E-A30A-4509-9E4D-F5F457C3704C}"/>
                      </a:ext>
                    </a:extLst>
                  </p:cNvPr>
                  <p:cNvSpPr/>
                  <p:nvPr/>
                </p:nvSpPr>
                <p:spPr>
                  <a:xfrm>
                    <a:off x="2517505" y="289450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530D2F6E-A30A-4509-9E4D-F5F457C370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2894506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56A4BC2-757D-4DA3-B44C-8F5716C6F9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656596"/>
                <a:ext cx="4572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447AE62F-5AF8-4D52-8666-A5B5F6B626F9}"/>
                  </a:ext>
                </a:extLst>
              </p:cNvPr>
              <p:cNvGrpSpPr/>
              <p:nvPr/>
            </p:nvGrpSpPr>
            <p:grpSpPr>
              <a:xfrm rot="16200000">
                <a:off x="3691412" y="3340320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A6BEF35-F017-4C55-8ABF-ACB6243E41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645D7C02-E0BE-43DE-8DD6-67940CE5C6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04E95584-298B-452B-9EC6-98D8BA6F3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3768597-3DE2-4C77-86EA-8E68F621F39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84CD4670-B02E-4B91-9FEE-EE87676E03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D8165C34-D312-4170-A9C0-CAB5CE5D41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6087855E-683B-4071-81F7-695461623B9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22D8B8E-EB95-4A0A-ADDC-7AF3A0A878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C2F3394-F7F4-47ED-B536-541C04D24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ED7868D5-BD8C-4C56-8B04-55FB2B9214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1" name="Content Placeholder 2">
              <a:extLst>
                <a:ext uri="{FF2B5EF4-FFF2-40B4-BE49-F238E27FC236}">
                  <a16:creationId xmlns:a16="http://schemas.microsoft.com/office/drawing/2014/main" id="{1C085766-9566-4AF2-9F51-0CDDCC738934}"/>
                </a:ext>
              </a:extLst>
            </p:cNvPr>
            <p:cNvSpPr txBox="1">
              <a:spLocks/>
            </p:cNvSpPr>
            <p:nvPr/>
          </p:nvSpPr>
          <p:spPr>
            <a:xfrm>
              <a:off x="3595467" y="389408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B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71326CF-BE25-4CC7-AE41-1DD3548F71CE}"/>
              </a:ext>
            </a:extLst>
          </p:cNvPr>
          <p:cNvGrpSpPr/>
          <p:nvPr/>
        </p:nvGrpSpPr>
        <p:grpSpPr>
          <a:xfrm>
            <a:off x="2346401" y="2263044"/>
            <a:ext cx="925272" cy="672429"/>
            <a:chOff x="1885284" y="3484965"/>
            <a:chExt cx="925272" cy="6724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C2587314-13F5-4E4F-B05E-379AC2C53EF2}"/>
                    </a:ext>
                  </a:extLst>
                </p:cNvPr>
                <p:cNvSpPr/>
                <p:nvPr/>
              </p:nvSpPr>
              <p:spPr>
                <a:xfrm>
                  <a:off x="1885284" y="355520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C2587314-13F5-4E4F-B05E-379AC2C53E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5284" y="3555203"/>
                  <a:ext cx="531940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0294E827-5876-4DFB-9B39-D7F4B831E8B3}"/>
                </a:ext>
              </a:extLst>
            </p:cNvPr>
            <p:cNvSpPr/>
            <p:nvPr/>
          </p:nvSpPr>
          <p:spPr>
            <a:xfrm>
              <a:off x="2419975" y="3555204"/>
              <a:ext cx="365760" cy="36933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CD5ACF-9B1E-4F5E-9602-BEE5D46115BD}"/>
                </a:ext>
              </a:extLst>
            </p:cNvPr>
            <p:cNvCxnSpPr>
              <a:cxnSpLocks/>
            </p:cNvCxnSpPr>
            <p:nvPr/>
          </p:nvCxnSpPr>
          <p:spPr>
            <a:xfrm>
              <a:off x="2606793" y="392879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4E8EA61B-52AB-4151-8858-50324851950F}"/>
                    </a:ext>
                  </a:extLst>
                </p:cNvPr>
                <p:cNvSpPr/>
                <p:nvPr/>
              </p:nvSpPr>
              <p:spPr>
                <a:xfrm>
                  <a:off x="2399866" y="348496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4E8EA61B-52AB-4151-8858-5032485195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9866" y="348496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AB479CF4-1C0F-4CB7-BA0B-8497C645B448}"/>
                    </a:ext>
                  </a:extLst>
                </p:cNvPr>
                <p:cNvSpPr/>
                <p:nvPr/>
              </p:nvSpPr>
              <p:spPr>
                <a:xfrm>
                  <a:off x="2435274" y="3629554"/>
                  <a:ext cx="313265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AB479CF4-1C0F-4CB7-BA0B-8497C645B44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35274" y="3629554"/>
                  <a:ext cx="313265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B582758-E695-4D65-9E70-E32BDCF20D8C}"/>
              </a:ext>
            </a:extLst>
          </p:cNvPr>
          <p:cNvGrpSpPr/>
          <p:nvPr/>
        </p:nvGrpSpPr>
        <p:grpSpPr>
          <a:xfrm>
            <a:off x="4101580" y="2179033"/>
            <a:ext cx="1214922" cy="1431966"/>
            <a:chOff x="4101580" y="2179033"/>
            <a:chExt cx="1214922" cy="14319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1C3B5F20-DDD3-48E9-9299-D83238CB5430}"/>
                    </a:ext>
                  </a:extLst>
                </p:cNvPr>
                <p:cNvSpPr/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1C3B5F20-DDD3-48E9-9299-D83238CB54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AE98021-3743-4720-804B-B9C25117C850}"/>
                </a:ext>
              </a:extLst>
            </p:cNvPr>
            <p:cNvGrpSpPr/>
            <p:nvPr/>
          </p:nvGrpSpPr>
          <p:grpSpPr>
            <a:xfrm>
              <a:off x="4101580" y="2179033"/>
              <a:ext cx="925272" cy="1431966"/>
              <a:chOff x="4101580" y="2179033"/>
              <a:chExt cx="925272" cy="1431966"/>
            </a:xfrm>
          </p:grpSpPr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D9B338B7-8249-42E9-BF86-78034BF53B7A}"/>
                  </a:ext>
                </a:extLst>
              </p:cNvPr>
              <p:cNvGrpSpPr/>
              <p:nvPr/>
            </p:nvGrpSpPr>
            <p:grpSpPr>
              <a:xfrm>
                <a:off x="4101580" y="2274178"/>
                <a:ext cx="925272" cy="626709"/>
                <a:chOff x="1885284" y="3484965"/>
                <a:chExt cx="925272" cy="626709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8" name="Rectangle 127">
                      <a:extLst>
                        <a:ext uri="{FF2B5EF4-FFF2-40B4-BE49-F238E27FC236}">
                          <a16:creationId xmlns:a16="http://schemas.microsoft.com/office/drawing/2014/main" id="{05C26C89-599E-4773-B99A-47B6CFBC44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8" name="Rectangle 127">
                      <a:extLst>
                        <a:ext uri="{FF2B5EF4-FFF2-40B4-BE49-F238E27FC236}">
                          <a16:creationId xmlns:a16="http://schemas.microsoft.com/office/drawing/2014/main" id="{05C26C89-599E-4773-B99A-47B6CFBC44E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F3626795-1C95-47E4-AD3F-9A7AB7F050CB}"/>
                    </a:ext>
                  </a:extLst>
                </p:cNvPr>
                <p:cNvSpPr/>
                <p:nvPr/>
              </p:nvSpPr>
              <p:spPr>
                <a:xfrm>
                  <a:off x="2419975" y="3555204"/>
                  <a:ext cx="365760" cy="369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F3D50432-E855-498B-90FB-202B88061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06793" y="3928794"/>
                  <a:ext cx="0" cy="18288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id="{4E7CB506-575A-4C0C-9128-35F4E1AC51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id="{4E7CB506-575A-4C0C-9128-35F4E1AC51D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4679EE04-372A-4200-971E-6C558E9810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4679EE04-372A-4200-971E-6C558E98105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89CD74BC-AEE2-4595-ACBF-524EAC7E79C1}"/>
                  </a:ext>
                </a:extLst>
              </p:cNvPr>
              <p:cNvGrpSpPr/>
              <p:nvPr/>
            </p:nvGrpSpPr>
            <p:grpSpPr>
              <a:xfrm>
                <a:off x="4726543" y="2887323"/>
                <a:ext cx="182880" cy="365760"/>
                <a:chOff x="4147623" y="3602364"/>
                <a:chExt cx="297702" cy="797860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B2FF436C-959E-4B4D-B622-07E51B796675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FAB41429-E3B7-4220-9B3A-1F9B936F0E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64B14A2C-D007-457A-BD29-23EC9005B2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234AAB91-8D25-4F0B-8FB5-CC31D529771A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4820DE58-20E3-46C4-B0BA-EB5B76D796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870E1C89-778F-400A-BDFB-BF23215C503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1F2E6837-F92F-4CE0-B6FC-2C9C34E3CC4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8EA1376B-83BF-4C4D-A905-EA5373A7FCF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E520FD25-23CA-4341-BF39-1762AB6C2B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53CDC4D7-5219-4C84-9488-0F1341987F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B73F6E1-6D75-48F3-BF78-6D3495F475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253084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398EF02A-774E-4A3A-BC6C-FFDE7B1B2B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2051" y="2179033"/>
                <a:ext cx="0" cy="164592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A5E84558-CD53-427E-A3C4-2227E1064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473839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B1923F51-618E-462B-BF8F-82559625EF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268856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79371D6B-4F29-4D7F-AB3E-F5354DCD2A8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351498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1348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3536698" y="2096818"/>
            <a:ext cx="3624499" cy="2737708"/>
            <a:chOff x="3536698" y="2096818"/>
            <a:chExt cx="3624499" cy="273770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6678" y="2096818"/>
              <a:ext cx="1326231" cy="2559277"/>
              <a:chOff x="8800038" y="3058047"/>
              <a:chExt cx="1326231" cy="2559277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183515" y="3674570"/>
                <a:ext cx="2559277" cy="1326231"/>
                <a:chOff x="4775214" y="3329784"/>
                <a:chExt cx="2559277" cy="132623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412661"/>
                  <a:ext cx="2521640" cy="1243354"/>
                  <a:chOff x="4152862" y="3346241"/>
                  <a:chExt cx="2521640" cy="1243354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2469856" cy="861743"/>
                    <a:chOff x="8632723" y="3428999"/>
                    <a:chExt cx="2469856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59" y="3429001"/>
                      <a:ext cx="11887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6013020" y="3957169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6583062" y="449815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7243051" y="3333550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6A80E569-B467-42D8-8217-1B5FD3910F1A}"/>
                </a:ext>
              </a:extLst>
            </p:cNvPr>
            <p:cNvGrpSpPr/>
            <p:nvPr/>
          </p:nvGrpSpPr>
          <p:grpSpPr>
            <a:xfrm>
              <a:off x="3833922" y="2132719"/>
              <a:ext cx="953067" cy="1607438"/>
              <a:chOff x="402447" y="3231215"/>
              <a:chExt cx="953067" cy="1607438"/>
            </a:xfrm>
          </p:grpSpPr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4F189A6A-417C-47B3-A522-392D74974E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447" y="3825213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CB</a:t>
                </a:r>
              </a:p>
            </p:txBody>
          </p:sp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EC3993D-F248-4CE1-991F-B1CDD5D0EE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6491" y="323121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14E02287-FC68-4C00-941D-1EA67CBC5F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6803" y="448179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6001353" y="2111593"/>
              <a:ext cx="618032" cy="2722933"/>
              <a:chOff x="848963" y="2862360"/>
              <a:chExt cx="618032" cy="2722933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796" y="417777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8963" y="2862360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0173" y="522843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88" name="Content Placeholder 2">
              <a:extLst>
                <a:ext uri="{FF2B5EF4-FFF2-40B4-BE49-F238E27FC236}">
                  <a16:creationId xmlns:a16="http://schemas.microsoft.com/office/drawing/2014/main" id="{4AFF9D50-78C1-41FF-BEC7-E5CC50F74741}"/>
                </a:ext>
              </a:extLst>
            </p:cNvPr>
            <p:cNvSpPr txBox="1">
              <a:spLocks/>
            </p:cNvSpPr>
            <p:nvPr/>
          </p:nvSpPr>
          <p:spPr>
            <a:xfrm>
              <a:off x="3536698" y="2516278"/>
              <a:ext cx="768696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input</a:t>
              </a:r>
            </a:p>
          </p:txBody>
        </p: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338285" y="3048160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9596538-36F1-4288-8DA7-BA49CBBF0525}"/>
              </a:ext>
            </a:extLst>
          </p:cNvPr>
          <p:cNvGrpSpPr/>
          <p:nvPr/>
        </p:nvGrpSpPr>
        <p:grpSpPr>
          <a:xfrm>
            <a:off x="5138336" y="2140828"/>
            <a:ext cx="3478342" cy="3821510"/>
            <a:chOff x="5138336" y="2140828"/>
            <a:chExt cx="3478342" cy="382151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DEE43D8-CE35-4C31-95E1-CD7BD4E8ECDB}"/>
                </a:ext>
              </a:extLst>
            </p:cNvPr>
            <p:cNvGrpSpPr/>
            <p:nvPr/>
          </p:nvGrpSpPr>
          <p:grpSpPr>
            <a:xfrm>
              <a:off x="5575971" y="4953875"/>
              <a:ext cx="298207" cy="660991"/>
              <a:chOff x="4147623" y="3602364"/>
              <a:chExt cx="297702" cy="797860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3BBCB4C7-A6DA-441B-812B-5695BEF6DA0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3306533-7E54-4D4A-8B20-32505CE4C5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6120BD92-7E9B-4BA6-AB08-15A58CA05B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2BC373F9-01EE-4268-9B76-9B81BC2117D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B71ABB90-8CCC-425E-810D-21F14ED472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9FE9C7A5-6E36-40DE-BBFA-83FE936CB5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9500F3A9-71B5-49F2-88E8-C445E0F69B39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4DA4CBA9-EA2B-4593-BEDF-11B2C71E54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40CCEBD9-D6B9-4150-A612-711342FF10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FE1D9E2-D6D8-454F-ADEF-0B5EF53E46B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E1E9965-1758-4BC0-8A6D-32894D815F3D}"/>
                    </a:ext>
                  </a:extLst>
                </p:cNvPr>
                <p:cNvSpPr/>
                <p:nvPr/>
              </p:nvSpPr>
              <p:spPr>
                <a:xfrm>
                  <a:off x="7861430" y="413281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E1E9965-1758-4BC0-8A6D-32894D815F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1430" y="4132815"/>
                  <a:ext cx="41069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4539D4C-AC07-47CB-BD82-572AF59AF800}"/>
                    </a:ext>
                  </a:extLst>
                </p:cNvPr>
                <p:cNvSpPr/>
                <p:nvPr/>
              </p:nvSpPr>
              <p:spPr>
                <a:xfrm>
                  <a:off x="8043380" y="4318301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4539D4C-AC07-47CB-BD82-572AF59AF80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43380" y="4318301"/>
                  <a:ext cx="573298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C82037A-3E4E-478E-9469-2EF3578836FE}"/>
                </a:ext>
              </a:extLst>
            </p:cNvPr>
            <p:cNvGrpSpPr/>
            <p:nvPr/>
          </p:nvGrpSpPr>
          <p:grpSpPr>
            <a:xfrm>
              <a:off x="7559866" y="4409817"/>
              <a:ext cx="373658" cy="217606"/>
              <a:chOff x="1360627" y="3631962"/>
              <a:chExt cx="373658" cy="217606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73BCFC19-BF7B-41FD-BCF8-0D473DF84BF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68D57FB7-40A7-4C9F-8BC3-C194CD5F55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208CD75C-7751-4B05-BF27-D321CB36DA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5B1C466C-BAFC-4B7C-B3E8-4B8EABE26375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6CFDA88-F7E2-482F-A66F-9D6D7A455E6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8DC5769A-1FE2-46EB-A0BF-609A335ACE4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05E63A19-BE07-4E82-913F-B3816BCE5128}"/>
                    </a:ext>
                  </a:extLst>
                </p:cNvPr>
                <p:cNvSpPr/>
                <p:nvPr/>
              </p:nvSpPr>
              <p:spPr>
                <a:xfrm>
                  <a:off x="7826661" y="455548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05E63A19-BE07-4E82-913F-B3816BCE51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26661" y="4555488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40E1B317-5B57-4382-B523-8E3FD59280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1157" y="4610376"/>
              <a:ext cx="0" cy="34747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A92F06D-C0E3-444C-B61A-4E57A8130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9622" y="5614866"/>
              <a:ext cx="0" cy="34747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Content Placeholder 2">
              <a:extLst>
                <a:ext uri="{FF2B5EF4-FFF2-40B4-BE49-F238E27FC236}">
                  <a16:creationId xmlns:a16="http://schemas.microsoft.com/office/drawing/2014/main" id="{9E8156D2-7795-4F0C-BF5B-564839400FEA}"/>
                </a:ext>
              </a:extLst>
            </p:cNvPr>
            <p:cNvSpPr txBox="1">
              <a:spLocks/>
            </p:cNvSpPr>
            <p:nvPr/>
          </p:nvSpPr>
          <p:spPr>
            <a:xfrm>
              <a:off x="5138336" y="511843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E</a:t>
              </a:r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D05DDDA-743E-4B4C-A65E-3067E3FCB0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6145" y="5956940"/>
              <a:ext cx="20116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CE8C50C4-F3B6-4FEC-A8C1-E052F8BC52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4634256"/>
              <a:ext cx="0" cy="132588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1F3E9FF9-BA36-4102-AB06-051FBF0E2F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53423" y="2140828"/>
              <a:ext cx="169164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3FABA44D-E006-4B6D-A65F-1FF99D8421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48134" y="2140828"/>
              <a:ext cx="0" cy="2258568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F8D4B70-0B46-4DD3-AD5A-8B5D66E95026}"/>
              </a:ext>
            </a:extLst>
          </p:cNvPr>
          <p:cNvGrpSpPr/>
          <p:nvPr/>
        </p:nvGrpSpPr>
        <p:grpSpPr>
          <a:xfrm>
            <a:off x="7738786" y="2137520"/>
            <a:ext cx="822960" cy="402179"/>
            <a:chOff x="7738786" y="2753628"/>
            <a:chExt cx="822960" cy="402179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7652FEE-6222-445F-923B-5379AAE53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2753628"/>
              <a:ext cx="6400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5D29F0F-16E2-4717-9A18-3A83D3D1772B}"/>
                </a:ext>
              </a:extLst>
            </p:cNvPr>
            <p:cNvCxnSpPr/>
            <p:nvPr/>
          </p:nvCxnSpPr>
          <p:spPr>
            <a:xfrm>
              <a:off x="8378866" y="2754770"/>
              <a:ext cx="0" cy="27276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BBA931-4B07-4FE8-A037-B6708CC9C4CF}"/>
                </a:ext>
              </a:extLst>
            </p:cNvPr>
            <p:cNvGrpSpPr/>
            <p:nvPr/>
          </p:nvGrpSpPr>
          <p:grpSpPr>
            <a:xfrm>
              <a:off x="8195986" y="3027539"/>
              <a:ext cx="365760" cy="128268"/>
              <a:chOff x="1360627" y="3631962"/>
              <a:chExt cx="365760" cy="128268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8AFF634-CB0B-4037-B720-9D138F29A57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EEFC1D5-4AC5-4212-8A07-A9AC3D142BB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9023BF3-D9D2-4489-B5BB-18E503A9837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945B7BA1-B638-48C4-BC4F-87091DBEA77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C0D9F-F9D8-4FDA-87AB-63E1E3252B67}"/>
              </a:ext>
            </a:extLst>
          </p:cNvPr>
          <p:cNvGrpSpPr/>
          <p:nvPr/>
        </p:nvGrpSpPr>
        <p:grpSpPr>
          <a:xfrm>
            <a:off x="2130066" y="2147179"/>
            <a:ext cx="2681025" cy="2152181"/>
            <a:chOff x="2130066" y="2147179"/>
            <a:chExt cx="2681025" cy="215218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4AC730F-C22E-4D63-9DF0-0FA969DE9675}"/>
                </a:ext>
              </a:extLst>
            </p:cNvPr>
            <p:cNvGrpSpPr/>
            <p:nvPr/>
          </p:nvGrpSpPr>
          <p:grpSpPr>
            <a:xfrm>
              <a:off x="2130066" y="2147179"/>
              <a:ext cx="2681025" cy="1672740"/>
              <a:chOff x="2130066" y="2147179"/>
              <a:chExt cx="2681025" cy="1672740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80985AD-3918-439A-A3E1-85A75E020A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1011" y="3647540"/>
                <a:ext cx="64008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384F199-6E2A-4CC1-996B-85F255B283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72540" y="2147179"/>
                <a:ext cx="1700784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D265E970-B9FE-4CA6-8EF4-F448A3CCC136}"/>
                  </a:ext>
                </a:extLst>
              </p:cNvPr>
              <p:cNvGrpSpPr/>
              <p:nvPr/>
            </p:nvGrpSpPr>
            <p:grpSpPr>
              <a:xfrm>
                <a:off x="2885722" y="3110212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7C0672DC-BF3A-4887-8F23-C825BFE574CB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0DEAA07F-26DF-47C0-A192-C66EEDB7BC40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78AEB045-7226-48B9-9F40-EC967C4ABEA3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4D967E92-D377-45A2-83D5-14E68FDFC981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193C29FC-4B81-47FB-BCC3-D55D7D189664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3265D12A-0C36-44D4-B4C2-C2050BBE12A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FA24B7A1-8A97-4F63-9154-6399F9CA2032}"/>
                      </a:ext>
                    </a:extLst>
                  </p:cNvPr>
                  <p:cNvSpPr/>
                  <p:nvPr/>
                </p:nvSpPr>
                <p:spPr>
                  <a:xfrm>
                    <a:off x="2535965" y="316713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FA24B7A1-8A97-4F63-9154-6399F9CA203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35965" y="3167130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BD2BC932-6084-4C74-8171-F8AF76BD66DB}"/>
                      </a:ext>
                    </a:extLst>
                  </p:cNvPr>
                  <p:cNvSpPr/>
                  <p:nvPr/>
                </p:nvSpPr>
                <p:spPr>
                  <a:xfrm>
                    <a:off x="2130066" y="3027539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BD2BC932-6084-4C74-8171-F8AF76BD66D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30066" y="3027539"/>
                    <a:ext cx="567207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AD99DB2-74D1-4650-A5DA-7C939091B78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72540" y="2147179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2FBE4B96-FD45-4160-AADF-E241B1C87C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327818"/>
                <a:ext cx="0" cy="347472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530D2F6E-A30A-4509-9E4D-F5F457C3704C}"/>
                      </a:ext>
                    </a:extLst>
                  </p:cNvPr>
                  <p:cNvSpPr/>
                  <p:nvPr/>
                </p:nvSpPr>
                <p:spPr>
                  <a:xfrm>
                    <a:off x="2517505" y="289450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530D2F6E-A30A-4509-9E4D-F5F457C370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2894506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56A4BC2-757D-4DA3-B44C-8F5716C6F9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656596"/>
                <a:ext cx="4572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447AE62F-5AF8-4D52-8666-A5B5F6B626F9}"/>
                  </a:ext>
                </a:extLst>
              </p:cNvPr>
              <p:cNvGrpSpPr/>
              <p:nvPr/>
            </p:nvGrpSpPr>
            <p:grpSpPr>
              <a:xfrm rot="16200000">
                <a:off x="3691412" y="3340320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A6BEF35-F017-4C55-8ABF-ACB6243E41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645D7C02-E0BE-43DE-8DD6-67940CE5C6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04E95584-298B-452B-9EC6-98D8BA6F3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3768597-3DE2-4C77-86EA-8E68F621F39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84CD4670-B02E-4B91-9FEE-EE87676E03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D8165C34-D312-4170-A9C0-CAB5CE5D41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6087855E-683B-4071-81F7-695461623B9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22D8B8E-EB95-4A0A-ADDC-7AF3A0A878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C2F3394-F7F4-47ED-B536-541C04D24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ED7868D5-BD8C-4C56-8B04-55FB2B9214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1" name="Content Placeholder 2">
              <a:extLst>
                <a:ext uri="{FF2B5EF4-FFF2-40B4-BE49-F238E27FC236}">
                  <a16:creationId xmlns:a16="http://schemas.microsoft.com/office/drawing/2014/main" id="{1C085766-9566-4AF2-9F51-0CDDCC738934}"/>
                </a:ext>
              </a:extLst>
            </p:cNvPr>
            <p:cNvSpPr txBox="1">
              <a:spLocks/>
            </p:cNvSpPr>
            <p:nvPr/>
          </p:nvSpPr>
          <p:spPr>
            <a:xfrm>
              <a:off x="3595467" y="389408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B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0794BFB-FE4A-4E04-98E5-C6F9E35F7552}"/>
              </a:ext>
            </a:extLst>
          </p:cNvPr>
          <p:cNvGrpSpPr/>
          <p:nvPr/>
        </p:nvGrpSpPr>
        <p:grpSpPr>
          <a:xfrm>
            <a:off x="2126362" y="3656594"/>
            <a:ext cx="3676410" cy="2300346"/>
            <a:chOff x="2126362" y="3656594"/>
            <a:chExt cx="3676410" cy="230034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2488DA0-B6DF-457F-96C5-12320A2990F3}"/>
                </a:ext>
              </a:extLst>
            </p:cNvPr>
            <p:cNvGrpSpPr/>
            <p:nvPr/>
          </p:nvGrpSpPr>
          <p:grpSpPr>
            <a:xfrm>
              <a:off x="2126362" y="3656594"/>
              <a:ext cx="1129314" cy="2296207"/>
              <a:chOff x="2111606" y="3947395"/>
              <a:chExt cx="1129314" cy="2296207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10C928AB-7FC3-49B0-8DEC-7DF285B636A1}"/>
                  </a:ext>
                </a:extLst>
              </p:cNvPr>
              <p:cNvCxnSpPr/>
              <p:nvPr/>
            </p:nvCxnSpPr>
            <p:spPr>
              <a:xfrm>
                <a:off x="2867262" y="4910428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2168C7C-E68D-4E9E-B253-917877491261}"/>
                  </a:ext>
                </a:extLst>
              </p:cNvPr>
              <p:cNvCxnSpPr/>
              <p:nvPr/>
            </p:nvCxnSpPr>
            <p:spPr>
              <a:xfrm>
                <a:off x="2931882" y="4982363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31ADF86-C290-4AF6-9D97-40A7F8C13B58}"/>
                  </a:ext>
                </a:extLst>
              </p:cNvPr>
              <p:cNvCxnSpPr/>
              <p:nvPr/>
            </p:nvCxnSpPr>
            <p:spPr>
              <a:xfrm>
                <a:off x="2875160" y="5056099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A18F5E3F-9881-4761-ACA3-CF3910CCBF8B}"/>
                  </a:ext>
                </a:extLst>
              </p:cNvPr>
              <p:cNvCxnSpPr/>
              <p:nvPr/>
            </p:nvCxnSpPr>
            <p:spPr>
              <a:xfrm>
                <a:off x="2939780" y="5128034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/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/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9BC9C95-3F25-4C14-A1E4-46C6155BB3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54080" y="3947395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BC3257B-3644-484B-AB9D-2E1F1CA68C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44816" y="5128034"/>
                <a:ext cx="0" cy="1115568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/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0C989FD-ACB9-44FA-AABB-FE936779D6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572" y="5956940"/>
              <a:ext cx="274320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ECD06B12-E785-4E23-AFD6-81DABBCEB3CC}"/>
              </a:ext>
            </a:extLst>
          </p:cNvPr>
          <p:cNvSpPr/>
          <p:nvPr/>
        </p:nvSpPr>
        <p:spPr>
          <a:xfrm>
            <a:off x="2010040" y="2161640"/>
            <a:ext cx="1367707" cy="14908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4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0.00347 L -0.00065 0.5574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8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3536698" y="2096818"/>
            <a:ext cx="3624499" cy="2737708"/>
            <a:chOff x="3536698" y="2096818"/>
            <a:chExt cx="3624499" cy="273770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6678" y="2096818"/>
              <a:ext cx="1326231" cy="2559277"/>
              <a:chOff x="8800038" y="3058047"/>
              <a:chExt cx="1326231" cy="2559277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183515" y="3674570"/>
                <a:ext cx="2559277" cy="1326231"/>
                <a:chOff x="4775214" y="3329784"/>
                <a:chExt cx="2559277" cy="132623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412661"/>
                  <a:ext cx="2521640" cy="1243354"/>
                  <a:chOff x="4152862" y="3346241"/>
                  <a:chExt cx="2521640" cy="1243354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2469856" cy="861743"/>
                    <a:chOff x="8632723" y="3428999"/>
                    <a:chExt cx="2469856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59" y="3429001"/>
                      <a:ext cx="11887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6013020" y="3957169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6583062" y="449815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7243051" y="3333550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6A80E569-B467-42D8-8217-1B5FD3910F1A}"/>
                </a:ext>
              </a:extLst>
            </p:cNvPr>
            <p:cNvGrpSpPr/>
            <p:nvPr/>
          </p:nvGrpSpPr>
          <p:grpSpPr>
            <a:xfrm>
              <a:off x="3833922" y="2132719"/>
              <a:ext cx="953067" cy="1607438"/>
              <a:chOff x="402447" y="3231215"/>
              <a:chExt cx="953067" cy="1607438"/>
            </a:xfrm>
          </p:grpSpPr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4F189A6A-417C-47B3-A522-392D74974E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447" y="3825213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CB</a:t>
                </a:r>
              </a:p>
            </p:txBody>
          </p:sp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EC3993D-F248-4CE1-991F-B1CDD5D0EE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6491" y="323121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14E02287-FC68-4C00-941D-1EA67CBC5F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6803" y="448179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6001353" y="2111593"/>
              <a:ext cx="618032" cy="2722933"/>
              <a:chOff x="848963" y="2862360"/>
              <a:chExt cx="618032" cy="2722933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796" y="417777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8963" y="2862360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0173" y="522843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88" name="Content Placeholder 2">
              <a:extLst>
                <a:ext uri="{FF2B5EF4-FFF2-40B4-BE49-F238E27FC236}">
                  <a16:creationId xmlns:a16="http://schemas.microsoft.com/office/drawing/2014/main" id="{4AFF9D50-78C1-41FF-BEC7-E5CC50F74741}"/>
                </a:ext>
              </a:extLst>
            </p:cNvPr>
            <p:cNvSpPr txBox="1">
              <a:spLocks/>
            </p:cNvSpPr>
            <p:nvPr/>
          </p:nvSpPr>
          <p:spPr>
            <a:xfrm>
              <a:off x="3536698" y="2516278"/>
              <a:ext cx="768696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input</a:t>
              </a:r>
            </a:p>
          </p:txBody>
        </p: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338285" y="3048160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9596538-36F1-4288-8DA7-BA49CBBF0525}"/>
              </a:ext>
            </a:extLst>
          </p:cNvPr>
          <p:cNvGrpSpPr/>
          <p:nvPr/>
        </p:nvGrpSpPr>
        <p:grpSpPr>
          <a:xfrm>
            <a:off x="5138336" y="2140828"/>
            <a:ext cx="3478342" cy="3821510"/>
            <a:chOff x="5138336" y="2140828"/>
            <a:chExt cx="3478342" cy="382151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DEE43D8-CE35-4C31-95E1-CD7BD4E8ECDB}"/>
                </a:ext>
              </a:extLst>
            </p:cNvPr>
            <p:cNvGrpSpPr/>
            <p:nvPr/>
          </p:nvGrpSpPr>
          <p:grpSpPr>
            <a:xfrm>
              <a:off x="5575971" y="4953875"/>
              <a:ext cx="298207" cy="660991"/>
              <a:chOff x="4147623" y="3602364"/>
              <a:chExt cx="297702" cy="797860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3BBCB4C7-A6DA-441B-812B-5695BEF6DA0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3306533-7E54-4D4A-8B20-32505CE4C5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6120BD92-7E9B-4BA6-AB08-15A58CA05B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2BC373F9-01EE-4268-9B76-9B81BC2117D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B71ABB90-8CCC-425E-810D-21F14ED472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9FE9C7A5-6E36-40DE-BBFA-83FE936CB5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9500F3A9-71B5-49F2-88E8-C445E0F69B39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4DA4CBA9-EA2B-4593-BEDF-11B2C71E54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40CCEBD9-D6B9-4150-A612-711342FF10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FE1D9E2-D6D8-454F-ADEF-0B5EF53E46B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E1E9965-1758-4BC0-8A6D-32894D815F3D}"/>
                    </a:ext>
                  </a:extLst>
                </p:cNvPr>
                <p:cNvSpPr/>
                <p:nvPr/>
              </p:nvSpPr>
              <p:spPr>
                <a:xfrm>
                  <a:off x="7861430" y="413281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E1E9965-1758-4BC0-8A6D-32894D815F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1430" y="4132815"/>
                  <a:ext cx="41069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4539D4C-AC07-47CB-BD82-572AF59AF800}"/>
                    </a:ext>
                  </a:extLst>
                </p:cNvPr>
                <p:cNvSpPr/>
                <p:nvPr/>
              </p:nvSpPr>
              <p:spPr>
                <a:xfrm>
                  <a:off x="8043380" y="4318301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4539D4C-AC07-47CB-BD82-572AF59AF80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43380" y="4318301"/>
                  <a:ext cx="573298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C82037A-3E4E-478E-9469-2EF3578836FE}"/>
                </a:ext>
              </a:extLst>
            </p:cNvPr>
            <p:cNvGrpSpPr/>
            <p:nvPr/>
          </p:nvGrpSpPr>
          <p:grpSpPr>
            <a:xfrm>
              <a:off x="7559866" y="4409817"/>
              <a:ext cx="373658" cy="217606"/>
              <a:chOff x="1360627" y="3631962"/>
              <a:chExt cx="373658" cy="217606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73BCFC19-BF7B-41FD-BCF8-0D473DF84BF3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68D57FB7-40A7-4C9F-8BC3-C194CD5F55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208CD75C-7751-4B05-BF27-D321CB36DA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5B1C466C-BAFC-4B7C-B3E8-4B8EABE26375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6CFDA88-F7E2-482F-A66F-9D6D7A455E61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8DC5769A-1FE2-46EB-A0BF-609A335ACE4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05E63A19-BE07-4E82-913F-B3816BCE5128}"/>
                    </a:ext>
                  </a:extLst>
                </p:cNvPr>
                <p:cNvSpPr/>
                <p:nvPr/>
              </p:nvSpPr>
              <p:spPr>
                <a:xfrm>
                  <a:off x="7826661" y="455548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05E63A19-BE07-4E82-913F-B3816BCE51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26661" y="4555488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40E1B317-5B57-4382-B523-8E3FD59280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1157" y="4610376"/>
              <a:ext cx="0" cy="34747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A92F06D-C0E3-444C-B61A-4E57A8130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9622" y="5614866"/>
              <a:ext cx="0" cy="34747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Content Placeholder 2">
              <a:extLst>
                <a:ext uri="{FF2B5EF4-FFF2-40B4-BE49-F238E27FC236}">
                  <a16:creationId xmlns:a16="http://schemas.microsoft.com/office/drawing/2014/main" id="{9E8156D2-7795-4F0C-BF5B-564839400FEA}"/>
                </a:ext>
              </a:extLst>
            </p:cNvPr>
            <p:cNvSpPr txBox="1">
              <a:spLocks/>
            </p:cNvSpPr>
            <p:nvPr/>
          </p:nvSpPr>
          <p:spPr>
            <a:xfrm>
              <a:off x="5138336" y="511843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E</a:t>
              </a:r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D05DDDA-743E-4B4C-A65E-3067E3FCB0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6145" y="5956940"/>
              <a:ext cx="20116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CE8C50C4-F3B6-4FEC-A8C1-E052F8BC52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4634256"/>
              <a:ext cx="0" cy="132588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1F3E9FF9-BA36-4102-AB06-051FBF0E2F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53423" y="2140828"/>
              <a:ext cx="169164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3FABA44D-E006-4B6D-A65F-1FF99D8421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48134" y="2140828"/>
              <a:ext cx="0" cy="2258568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F8D4B70-0B46-4DD3-AD5A-8B5D66E95026}"/>
              </a:ext>
            </a:extLst>
          </p:cNvPr>
          <p:cNvGrpSpPr/>
          <p:nvPr/>
        </p:nvGrpSpPr>
        <p:grpSpPr>
          <a:xfrm>
            <a:off x="7719748" y="5960136"/>
            <a:ext cx="822960" cy="402179"/>
            <a:chOff x="7738786" y="2753628"/>
            <a:chExt cx="822960" cy="402179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7652FEE-6222-445F-923B-5379AAE53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2753628"/>
              <a:ext cx="6400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5D29F0F-16E2-4717-9A18-3A83D3D1772B}"/>
                </a:ext>
              </a:extLst>
            </p:cNvPr>
            <p:cNvCxnSpPr/>
            <p:nvPr/>
          </p:nvCxnSpPr>
          <p:spPr>
            <a:xfrm>
              <a:off x="8378866" y="2754770"/>
              <a:ext cx="0" cy="27276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BBA931-4B07-4FE8-A037-B6708CC9C4CF}"/>
                </a:ext>
              </a:extLst>
            </p:cNvPr>
            <p:cNvGrpSpPr/>
            <p:nvPr/>
          </p:nvGrpSpPr>
          <p:grpSpPr>
            <a:xfrm>
              <a:off x="8195986" y="3027539"/>
              <a:ext cx="365760" cy="128268"/>
              <a:chOff x="1360627" y="3631962"/>
              <a:chExt cx="365760" cy="128268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8AFF634-CB0B-4037-B720-9D138F29A57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EEFC1D5-4AC5-4212-8A07-A9AC3D142BB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9023BF3-D9D2-4489-B5BB-18E503A9837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945B7BA1-B638-48C4-BC4F-87091DBEA77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C0D9F-F9D8-4FDA-87AB-63E1E3252B67}"/>
              </a:ext>
            </a:extLst>
          </p:cNvPr>
          <p:cNvGrpSpPr/>
          <p:nvPr/>
        </p:nvGrpSpPr>
        <p:grpSpPr>
          <a:xfrm>
            <a:off x="3063276" y="2147179"/>
            <a:ext cx="1747815" cy="2152181"/>
            <a:chOff x="3063276" y="2147179"/>
            <a:chExt cx="1747815" cy="215218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4AC730F-C22E-4D63-9DF0-0FA969DE9675}"/>
                </a:ext>
              </a:extLst>
            </p:cNvPr>
            <p:cNvGrpSpPr/>
            <p:nvPr/>
          </p:nvGrpSpPr>
          <p:grpSpPr>
            <a:xfrm>
              <a:off x="3063276" y="2147179"/>
              <a:ext cx="1747815" cy="1672740"/>
              <a:chOff x="3063276" y="2147179"/>
              <a:chExt cx="1747815" cy="1672740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80985AD-3918-439A-A3E1-85A75E020A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1011" y="3647540"/>
                <a:ext cx="64008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384F199-6E2A-4CC1-996B-85F255B283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72540" y="2147179"/>
                <a:ext cx="1700784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56A4BC2-757D-4DA3-B44C-8F5716C6F9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656596"/>
                <a:ext cx="4572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447AE62F-5AF8-4D52-8666-A5B5F6B626F9}"/>
                  </a:ext>
                </a:extLst>
              </p:cNvPr>
              <p:cNvGrpSpPr/>
              <p:nvPr/>
            </p:nvGrpSpPr>
            <p:grpSpPr>
              <a:xfrm rot="16200000">
                <a:off x="3691412" y="3340320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A6BEF35-F017-4C55-8ABF-ACB6243E41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645D7C02-E0BE-43DE-8DD6-67940CE5C6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04E95584-298B-452B-9EC6-98D8BA6F3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3768597-3DE2-4C77-86EA-8E68F621F39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84CD4670-B02E-4B91-9FEE-EE87676E03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D8165C34-D312-4170-A9C0-CAB5CE5D41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6087855E-683B-4071-81F7-695461623B9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22D8B8E-EB95-4A0A-ADDC-7AF3A0A878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C2F3394-F7F4-47ED-B536-541C04D24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ED7868D5-BD8C-4C56-8B04-55FB2B9214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1" name="Content Placeholder 2">
              <a:extLst>
                <a:ext uri="{FF2B5EF4-FFF2-40B4-BE49-F238E27FC236}">
                  <a16:creationId xmlns:a16="http://schemas.microsoft.com/office/drawing/2014/main" id="{1C085766-9566-4AF2-9F51-0CDDCC738934}"/>
                </a:ext>
              </a:extLst>
            </p:cNvPr>
            <p:cNvSpPr txBox="1">
              <a:spLocks/>
            </p:cNvSpPr>
            <p:nvPr/>
          </p:nvSpPr>
          <p:spPr>
            <a:xfrm>
              <a:off x="3595467" y="389408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B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0794BFB-FE4A-4E04-98E5-C6F9E35F7552}"/>
              </a:ext>
            </a:extLst>
          </p:cNvPr>
          <p:cNvGrpSpPr/>
          <p:nvPr/>
        </p:nvGrpSpPr>
        <p:grpSpPr>
          <a:xfrm>
            <a:off x="2126362" y="3656594"/>
            <a:ext cx="3676410" cy="2300346"/>
            <a:chOff x="2126362" y="3656594"/>
            <a:chExt cx="3676410" cy="230034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2488DA0-B6DF-457F-96C5-12320A2990F3}"/>
                </a:ext>
              </a:extLst>
            </p:cNvPr>
            <p:cNvGrpSpPr/>
            <p:nvPr/>
          </p:nvGrpSpPr>
          <p:grpSpPr>
            <a:xfrm>
              <a:off x="2126362" y="3656594"/>
              <a:ext cx="1129314" cy="2296207"/>
              <a:chOff x="2111606" y="3947395"/>
              <a:chExt cx="1129314" cy="2296207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10C928AB-7FC3-49B0-8DEC-7DF285B636A1}"/>
                  </a:ext>
                </a:extLst>
              </p:cNvPr>
              <p:cNvCxnSpPr/>
              <p:nvPr/>
            </p:nvCxnSpPr>
            <p:spPr>
              <a:xfrm>
                <a:off x="2867262" y="4910428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2168C7C-E68D-4E9E-B253-917877491261}"/>
                  </a:ext>
                </a:extLst>
              </p:cNvPr>
              <p:cNvCxnSpPr/>
              <p:nvPr/>
            </p:nvCxnSpPr>
            <p:spPr>
              <a:xfrm>
                <a:off x="2931882" y="4982363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31ADF86-C290-4AF6-9D97-40A7F8C13B58}"/>
                  </a:ext>
                </a:extLst>
              </p:cNvPr>
              <p:cNvCxnSpPr/>
              <p:nvPr/>
            </p:nvCxnSpPr>
            <p:spPr>
              <a:xfrm>
                <a:off x="2875160" y="5056099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A18F5E3F-9881-4761-ACA3-CF3910CCBF8B}"/>
                  </a:ext>
                </a:extLst>
              </p:cNvPr>
              <p:cNvCxnSpPr/>
              <p:nvPr/>
            </p:nvCxnSpPr>
            <p:spPr>
              <a:xfrm>
                <a:off x="2939780" y="5128034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/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/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9BC9C95-3F25-4C14-A1E4-46C6155BB3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54080" y="3947395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BC3257B-3644-484B-AB9D-2E1F1CA68C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44816" y="5128034"/>
                <a:ext cx="0" cy="1115568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/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0C989FD-ACB9-44FA-AABB-FE936779D6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572" y="5956940"/>
              <a:ext cx="274320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64294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1125" cy="1325563"/>
          </a:xfrm>
        </p:spPr>
        <p:txBody>
          <a:bodyPr/>
          <a:lstStyle/>
          <a:p>
            <a:r>
              <a:rPr lang="en-US" dirty="0"/>
              <a:t>Common Collector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9C674-A200-48D3-95C6-2B344CC877C9}"/>
              </a:ext>
            </a:extLst>
          </p:cNvPr>
          <p:cNvGrpSpPr/>
          <p:nvPr/>
        </p:nvGrpSpPr>
        <p:grpSpPr>
          <a:xfrm>
            <a:off x="3536698" y="2096818"/>
            <a:ext cx="3624499" cy="2737708"/>
            <a:chOff x="3536698" y="2096818"/>
            <a:chExt cx="3624499" cy="273770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B073F1B-00A7-48EF-ADE2-2A2EDFB92904}"/>
                </a:ext>
              </a:extLst>
            </p:cNvPr>
            <p:cNvGrpSpPr/>
            <p:nvPr/>
          </p:nvGrpSpPr>
          <p:grpSpPr>
            <a:xfrm flipV="1">
              <a:off x="4776678" y="2096818"/>
              <a:ext cx="1326231" cy="2559277"/>
              <a:chOff x="8800038" y="3058047"/>
              <a:chExt cx="1326231" cy="2559277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17893BE-240B-4A9D-8174-53F73AE83A04}"/>
                  </a:ext>
                </a:extLst>
              </p:cNvPr>
              <p:cNvGrpSpPr/>
              <p:nvPr/>
            </p:nvGrpSpPr>
            <p:grpSpPr>
              <a:xfrm rot="5400000">
                <a:off x="8183515" y="3674570"/>
                <a:ext cx="2559277" cy="1326231"/>
                <a:chOff x="4775214" y="3329784"/>
                <a:chExt cx="2559277" cy="132623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90BD18C-C65F-4AB1-8CBD-1096AFFAFF88}"/>
                    </a:ext>
                  </a:extLst>
                </p:cNvPr>
                <p:cNvGrpSpPr/>
                <p:nvPr/>
              </p:nvGrpSpPr>
              <p:grpSpPr>
                <a:xfrm>
                  <a:off x="4808210" y="3412661"/>
                  <a:ext cx="2521640" cy="1243354"/>
                  <a:chOff x="4152862" y="3346241"/>
                  <a:chExt cx="2521640" cy="1243354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6E80338E-FC52-42C8-A4AA-9FBE887F6048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2469856" cy="861743"/>
                    <a:chOff x="8632723" y="3428999"/>
                    <a:chExt cx="2469856" cy="861743"/>
                  </a:xfrm>
                </p:grpSpPr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28D146C9-4AE0-441D-836C-F5548ED062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9233843D-7FDE-4352-9423-E63177E819E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59" y="3429001"/>
                      <a:ext cx="11887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DD95335-7E51-426D-BEC7-E8F109E519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Arrow Connector 66">
                      <a:extLst>
                        <a:ext uri="{FF2B5EF4-FFF2-40B4-BE49-F238E27FC236}">
                          <a16:creationId xmlns:a16="http://schemas.microsoft.com/office/drawing/2014/main" id="{07739958-3765-4936-AA22-B5E15179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80E56203-7534-47C0-8386-8EC36BF4959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Straight Connector 68">
                      <a:extLst>
                        <a:ext uri="{FF2B5EF4-FFF2-40B4-BE49-F238E27FC236}">
                          <a16:creationId xmlns:a16="http://schemas.microsoft.com/office/drawing/2014/main" id="{B132A8B9-DCAD-4A4D-BA9E-CF6BF63DF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 flipV="1">
                      <a:off x="9386682" y="4074190"/>
                      <a:ext cx="43310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9C164E22-91A7-4AEB-9D33-5849B9C384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6013020" y="3957169"/>
                    <a:ext cx="1233041" cy="1118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>
                    <a:extLst>
                      <a:ext uri="{FF2B5EF4-FFF2-40B4-BE49-F238E27FC236}">
                        <a16:creationId xmlns:a16="http://schemas.microsoft.com/office/drawing/2014/main" id="{EC808B53-CE6E-4276-9C68-215E9B31313A}"/>
                      </a:ext>
                    </a:extLst>
                  </p:cNvPr>
                  <p:cNvSpPr/>
                  <p:nvPr/>
                </p:nvSpPr>
                <p:spPr>
                  <a:xfrm>
                    <a:off x="5083480" y="449640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E10BE057-72F5-4AE6-8ECB-9884D63E4EB9}"/>
                      </a:ext>
                    </a:extLst>
                  </p:cNvPr>
                  <p:cNvSpPr/>
                  <p:nvPr/>
                </p:nvSpPr>
                <p:spPr>
                  <a:xfrm>
                    <a:off x="6583062" y="4498155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9C67807F-AC46-4DC1-B707-4326112F95DD}"/>
                    </a:ext>
                  </a:extLst>
                </p:cNvPr>
                <p:cNvSpPr/>
                <p:nvPr/>
              </p:nvSpPr>
              <p:spPr>
                <a:xfrm>
                  <a:off x="4775214" y="3329784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95A3A3F-5FEA-4FB8-9E50-D06C80604FE0}"/>
                    </a:ext>
                  </a:extLst>
                </p:cNvPr>
                <p:cNvSpPr/>
                <p:nvPr/>
              </p:nvSpPr>
              <p:spPr>
                <a:xfrm>
                  <a:off x="7243051" y="3333550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5B089300-6588-436D-8A78-47751F18D750}"/>
                  </a:ext>
                </a:extLst>
              </p:cNvPr>
              <p:cNvCxnSpPr/>
              <p:nvPr/>
            </p:nvCxnSpPr>
            <p:spPr>
              <a:xfrm>
                <a:off x="9740815" y="3101308"/>
                <a:ext cx="32934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6A80E569-B467-42D8-8217-1B5FD3910F1A}"/>
                </a:ext>
              </a:extLst>
            </p:cNvPr>
            <p:cNvGrpSpPr/>
            <p:nvPr/>
          </p:nvGrpSpPr>
          <p:grpSpPr>
            <a:xfrm>
              <a:off x="3833922" y="2132719"/>
              <a:ext cx="953067" cy="1607438"/>
              <a:chOff x="402447" y="3231215"/>
              <a:chExt cx="953067" cy="1607438"/>
            </a:xfrm>
          </p:grpSpPr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4F189A6A-417C-47B3-A522-392D74974E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447" y="3825213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CB</a:t>
                </a:r>
              </a:p>
            </p:txBody>
          </p:sp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EC3993D-F248-4CE1-991F-B1CDD5D0EE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6491" y="323121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14E02287-FC68-4C00-941D-1EA67CBC5F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6803" y="448179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DF0D7FC-A40F-4862-A53D-A9779E11538B}"/>
                </a:ext>
              </a:extLst>
            </p:cNvPr>
            <p:cNvGrpSpPr/>
            <p:nvPr/>
          </p:nvGrpSpPr>
          <p:grpSpPr>
            <a:xfrm>
              <a:off x="6001353" y="2111593"/>
              <a:ext cx="618032" cy="2722933"/>
              <a:chOff x="848963" y="2862360"/>
              <a:chExt cx="618032" cy="2722933"/>
            </a:xfrm>
          </p:grpSpPr>
          <p:sp>
            <p:nvSpPr>
              <p:cNvPr id="85" name="Content Placeholder 2">
                <a:extLst>
                  <a:ext uri="{FF2B5EF4-FFF2-40B4-BE49-F238E27FC236}">
                    <a16:creationId xmlns:a16="http://schemas.microsoft.com/office/drawing/2014/main" id="{30466D8B-63CD-4F76-8551-AFF1A4C4AD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796" y="417777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8E2FE2AC-CB72-45D6-A85C-1B91D8B45B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8963" y="2862360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+</a:t>
                </a:r>
                <a:endParaRPr lang="en-US" sz="2000" baseline="-25000" dirty="0"/>
              </a:p>
            </p:txBody>
          </p: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B69E9C53-4A61-45EE-87D1-5F94732AB9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0173" y="5228435"/>
                <a:ext cx="328711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/>
                  <a:t>-</a:t>
                </a:r>
                <a:endParaRPr lang="en-US" sz="2400" b="1" baseline="-25000" dirty="0"/>
              </a:p>
            </p:txBody>
          </p:sp>
        </p:grpSp>
        <p:sp>
          <p:nvSpPr>
            <p:cNvPr id="88" name="Content Placeholder 2">
              <a:extLst>
                <a:ext uri="{FF2B5EF4-FFF2-40B4-BE49-F238E27FC236}">
                  <a16:creationId xmlns:a16="http://schemas.microsoft.com/office/drawing/2014/main" id="{4AFF9D50-78C1-41FF-BEC7-E5CC50F74741}"/>
                </a:ext>
              </a:extLst>
            </p:cNvPr>
            <p:cNvSpPr txBox="1">
              <a:spLocks/>
            </p:cNvSpPr>
            <p:nvPr/>
          </p:nvSpPr>
          <p:spPr>
            <a:xfrm>
              <a:off x="3536698" y="2516278"/>
              <a:ext cx="768696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input</a:t>
              </a:r>
            </a:p>
          </p:txBody>
        </p:sp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3E90DE33-00B1-43CF-9CF2-EAE5709877E6}"/>
                </a:ext>
              </a:extLst>
            </p:cNvPr>
            <p:cNvSpPr txBox="1">
              <a:spLocks/>
            </p:cNvSpPr>
            <p:nvPr/>
          </p:nvSpPr>
          <p:spPr>
            <a:xfrm>
              <a:off x="6338285" y="3048160"/>
              <a:ext cx="822912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output</a:t>
              </a:r>
            </a:p>
          </p:txBody>
        </p:sp>
      </p:grpSp>
      <p:sp>
        <p:nvSpPr>
          <p:cNvPr id="91" name="Title 1">
            <a:extLst>
              <a:ext uri="{FF2B5EF4-FFF2-40B4-BE49-F238E27FC236}">
                <a16:creationId xmlns:a16="http://schemas.microsoft.com/office/drawing/2014/main" id="{526FAD28-786F-4F1B-8785-3D9E10FEAEA0}"/>
              </a:ext>
            </a:extLst>
          </p:cNvPr>
          <p:cNvSpPr txBox="1">
            <a:spLocks/>
          </p:cNvSpPr>
          <p:nvPr/>
        </p:nvSpPr>
        <p:spPr>
          <a:xfrm>
            <a:off x="7452807" y="365125"/>
            <a:ext cx="44709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7030A0"/>
                </a:solidFill>
              </a:rPr>
              <a:t>(Emitter Follower)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DEE43D8-CE35-4C31-95E1-CD7BD4E8ECDB}"/>
              </a:ext>
            </a:extLst>
          </p:cNvPr>
          <p:cNvGrpSpPr/>
          <p:nvPr/>
        </p:nvGrpSpPr>
        <p:grpSpPr>
          <a:xfrm>
            <a:off x="5575971" y="4953875"/>
            <a:ext cx="298207" cy="660991"/>
            <a:chOff x="4147623" y="3602364"/>
            <a:chExt cx="297702" cy="797860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BBCB4C7-A6DA-441B-812B-5695BEF6DA06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3306533-7E54-4D4A-8B20-32505CE4C5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120BD92-7E9B-4BA6-AB08-15A58CA05B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BC373F9-01EE-4268-9B76-9B81BC2117D4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71ABB90-8CCC-425E-810D-21F14ED472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FE9C7A5-6E36-40DE-BBFA-83FE936CB5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9500F3A9-71B5-49F2-88E8-C445E0F69B39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4DA4CBA9-EA2B-4593-BEDF-11B2C71E54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CEBD9-D6B9-4150-A612-711342FF10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FE1D9E2-D6D8-454F-ADEF-0B5EF53E46BF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/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1E9965-1758-4BC0-8A6D-32894D815F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83" y="4187703"/>
                <a:ext cx="41069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/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4539D4C-AC07-47CB-BD82-572AF59AF8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" y="4393820"/>
                <a:ext cx="57329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>
            <a:extLst>
              <a:ext uri="{FF2B5EF4-FFF2-40B4-BE49-F238E27FC236}">
                <a16:creationId xmlns:a16="http://schemas.microsoft.com/office/drawing/2014/main" id="{6C82037A-3E4E-478E-9469-2EF3578836FE}"/>
              </a:ext>
            </a:extLst>
          </p:cNvPr>
          <p:cNvGrpSpPr/>
          <p:nvPr/>
        </p:nvGrpSpPr>
        <p:grpSpPr>
          <a:xfrm>
            <a:off x="751590" y="4477668"/>
            <a:ext cx="373658" cy="217606"/>
            <a:chOff x="1360627" y="3631962"/>
            <a:chExt cx="373658" cy="21760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3BCFC19-BF7B-41FD-BCF8-0D473DF84BF3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68D57FB7-40A7-4C9F-8BC3-C194CD5F5554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208CD75C-7751-4B05-BF27-D321CB36DA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5B1C466C-BAFC-4B7C-B3E8-4B8EABE26375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36CFDA88-F7E2-482F-A66F-9D6D7A455E61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DC5769A-1FE2-46EB-A0BF-609A335ACE4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/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5E63A19-BE07-4E82-913F-B3816BCE51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63" y="4564654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0E1B317-5B57-4382-B523-8E3FD592802C}"/>
              </a:ext>
            </a:extLst>
          </p:cNvPr>
          <p:cNvCxnSpPr>
            <a:cxnSpLocks/>
          </p:cNvCxnSpPr>
          <p:nvPr/>
        </p:nvCxnSpPr>
        <p:spPr>
          <a:xfrm flipV="1">
            <a:off x="5721157" y="461037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A92F06D-C0E3-444C-B61A-4E57A813007A}"/>
              </a:ext>
            </a:extLst>
          </p:cNvPr>
          <p:cNvCxnSpPr>
            <a:cxnSpLocks/>
          </p:cNvCxnSpPr>
          <p:nvPr/>
        </p:nvCxnSpPr>
        <p:spPr>
          <a:xfrm flipV="1">
            <a:off x="5749622" y="5614866"/>
            <a:ext cx="0" cy="34747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9E8156D2-7795-4F0C-BF5B-564839400FEA}"/>
              </a:ext>
            </a:extLst>
          </p:cNvPr>
          <p:cNvSpPr txBox="1">
            <a:spLocks/>
          </p:cNvSpPr>
          <p:nvPr/>
        </p:nvSpPr>
        <p:spPr>
          <a:xfrm>
            <a:off x="5138336" y="5118436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R</a:t>
            </a:r>
            <a:r>
              <a:rPr lang="en-US" sz="2000" baseline="-25000" dirty="0">
                <a:solidFill>
                  <a:srgbClr val="7030A0"/>
                </a:solidFill>
              </a:rPr>
              <a:t>E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D05DDDA-743E-4B4C-A65E-3067E3FCB0AA}"/>
              </a:ext>
            </a:extLst>
          </p:cNvPr>
          <p:cNvCxnSpPr>
            <a:cxnSpLocks/>
          </p:cNvCxnSpPr>
          <p:nvPr/>
        </p:nvCxnSpPr>
        <p:spPr>
          <a:xfrm flipV="1">
            <a:off x="931271" y="5952801"/>
            <a:ext cx="2139696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CE8C50C4-F3B6-4FEC-A8C1-E052F8BC52AB}"/>
              </a:ext>
            </a:extLst>
          </p:cNvPr>
          <p:cNvCxnSpPr>
            <a:cxnSpLocks/>
          </p:cNvCxnSpPr>
          <p:nvPr/>
        </p:nvCxnSpPr>
        <p:spPr>
          <a:xfrm flipV="1">
            <a:off x="930510" y="4702107"/>
            <a:ext cx="0" cy="12527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FABA44D-E006-4B6D-A65F-1FF99D842144}"/>
              </a:ext>
            </a:extLst>
          </p:cNvPr>
          <p:cNvCxnSpPr>
            <a:cxnSpLocks/>
          </p:cNvCxnSpPr>
          <p:nvPr/>
        </p:nvCxnSpPr>
        <p:spPr>
          <a:xfrm flipH="1" flipV="1">
            <a:off x="930510" y="2152013"/>
            <a:ext cx="0" cy="231523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FF8D4B70-0B46-4DD3-AD5A-8B5D66E95026}"/>
              </a:ext>
            </a:extLst>
          </p:cNvPr>
          <p:cNvGrpSpPr/>
          <p:nvPr/>
        </p:nvGrpSpPr>
        <p:grpSpPr>
          <a:xfrm>
            <a:off x="3833922" y="5955429"/>
            <a:ext cx="822960" cy="402179"/>
            <a:chOff x="7738786" y="2753628"/>
            <a:chExt cx="822960" cy="402179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7652FEE-6222-445F-923B-5379AAE53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8786" y="2753628"/>
              <a:ext cx="6400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5D29F0F-16E2-4717-9A18-3A83D3D1772B}"/>
                </a:ext>
              </a:extLst>
            </p:cNvPr>
            <p:cNvCxnSpPr/>
            <p:nvPr/>
          </p:nvCxnSpPr>
          <p:spPr>
            <a:xfrm>
              <a:off x="8378866" y="2754770"/>
              <a:ext cx="0" cy="27276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BBA931-4B07-4FE8-A037-B6708CC9C4CF}"/>
                </a:ext>
              </a:extLst>
            </p:cNvPr>
            <p:cNvGrpSpPr/>
            <p:nvPr/>
          </p:nvGrpSpPr>
          <p:grpSpPr>
            <a:xfrm>
              <a:off x="8195986" y="3027539"/>
              <a:ext cx="365760" cy="128268"/>
              <a:chOff x="1360627" y="3631962"/>
              <a:chExt cx="365760" cy="128268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8AFF634-CB0B-4037-B720-9D138F29A57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EEFC1D5-4AC5-4212-8A07-A9AC3D142BB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B9023BF3-D9D2-4489-B5BB-18E503A9837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945B7BA1-B638-48C4-BC4F-87091DBEA77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C0D9F-F9D8-4FDA-87AB-63E1E3252B67}"/>
              </a:ext>
            </a:extLst>
          </p:cNvPr>
          <p:cNvGrpSpPr/>
          <p:nvPr/>
        </p:nvGrpSpPr>
        <p:grpSpPr>
          <a:xfrm>
            <a:off x="930510" y="2152013"/>
            <a:ext cx="3880581" cy="2147347"/>
            <a:chOff x="930510" y="2152013"/>
            <a:chExt cx="3880581" cy="214734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4AC730F-C22E-4D63-9DF0-0FA969DE9675}"/>
                </a:ext>
              </a:extLst>
            </p:cNvPr>
            <p:cNvGrpSpPr/>
            <p:nvPr/>
          </p:nvGrpSpPr>
          <p:grpSpPr>
            <a:xfrm>
              <a:off x="930510" y="2152013"/>
              <a:ext cx="3880581" cy="1667906"/>
              <a:chOff x="930510" y="2152013"/>
              <a:chExt cx="3880581" cy="1667906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780985AD-3918-439A-A3E1-85A75E020A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1011" y="3647540"/>
                <a:ext cx="64008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384F199-6E2A-4CC1-996B-85F255B283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0510" y="2152013"/>
                <a:ext cx="3867912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56A4BC2-757D-4DA3-B44C-8F5716C6F9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63276" y="3656596"/>
                <a:ext cx="4572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447AE62F-5AF8-4D52-8666-A5B5F6B626F9}"/>
                  </a:ext>
                </a:extLst>
              </p:cNvPr>
              <p:cNvGrpSpPr/>
              <p:nvPr/>
            </p:nvGrpSpPr>
            <p:grpSpPr>
              <a:xfrm rot="16200000">
                <a:off x="3691412" y="3340320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A6BEF35-F017-4C55-8ABF-ACB6243E4134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645D7C02-E0BE-43DE-8DD6-67940CE5C6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04E95584-298B-452B-9EC6-98D8BA6F3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3768597-3DE2-4C77-86EA-8E68F621F39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84CD4670-B02E-4B91-9FEE-EE87676E03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D8165C34-D312-4170-A9C0-CAB5CE5D41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6087855E-683B-4071-81F7-695461623B9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22D8B8E-EB95-4A0A-ADDC-7AF3A0A878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C2F3394-F7F4-47ED-B536-541C04D24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ED7868D5-BD8C-4C56-8B04-55FB2B9214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1" name="Content Placeholder 2">
              <a:extLst>
                <a:ext uri="{FF2B5EF4-FFF2-40B4-BE49-F238E27FC236}">
                  <a16:creationId xmlns:a16="http://schemas.microsoft.com/office/drawing/2014/main" id="{1C085766-9566-4AF2-9F51-0CDDCC738934}"/>
                </a:ext>
              </a:extLst>
            </p:cNvPr>
            <p:cNvSpPr txBox="1">
              <a:spLocks/>
            </p:cNvSpPr>
            <p:nvPr/>
          </p:nvSpPr>
          <p:spPr>
            <a:xfrm>
              <a:off x="3595467" y="389408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>
                  <a:solidFill>
                    <a:srgbClr val="7030A0"/>
                  </a:solidFill>
                </a:rPr>
                <a:t>B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0794BFB-FE4A-4E04-98E5-C6F9E35F7552}"/>
              </a:ext>
            </a:extLst>
          </p:cNvPr>
          <p:cNvGrpSpPr/>
          <p:nvPr/>
        </p:nvGrpSpPr>
        <p:grpSpPr>
          <a:xfrm>
            <a:off x="2126362" y="3656594"/>
            <a:ext cx="3630690" cy="2300346"/>
            <a:chOff x="2126362" y="3656594"/>
            <a:chExt cx="3630690" cy="230034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2488DA0-B6DF-457F-96C5-12320A2990F3}"/>
                </a:ext>
              </a:extLst>
            </p:cNvPr>
            <p:cNvGrpSpPr/>
            <p:nvPr/>
          </p:nvGrpSpPr>
          <p:grpSpPr>
            <a:xfrm>
              <a:off x="2126362" y="3656594"/>
              <a:ext cx="1129314" cy="2296207"/>
              <a:chOff x="2111606" y="3947395"/>
              <a:chExt cx="1129314" cy="2296207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10C928AB-7FC3-49B0-8DEC-7DF285B636A1}"/>
                  </a:ext>
                </a:extLst>
              </p:cNvPr>
              <p:cNvCxnSpPr/>
              <p:nvPr/>
            </p:nvCxnSpPr>
            <p:spPr>
              <a:xfrm>
                <a:off x="2867262" y="4910428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2168C7C-E68D-4E9E-B253-917877491261}"/>
                  </a:ext>
                </a:extLst>
              </p:cNvPr>
              <p:cNvCxnSpPr/>
              <p:nvPr/>
            </p:nvCxnSpPr>
            <p:spPr>
              <a:xfrm>
                <a:off x="2931882" y="4982363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431ADF86-C290-4AF6-9D97-40A7F8C13B58}"/>
                  </a:ext>
                </a:extLst>
              </p:cNvPr>
              <p:cNvCxnSpPr/>
              <p:nvPr/>
            </p:nvCxnSpPr>
            <p:spPr>
              <a:xfrm>
                <a:off x="2875160" y="5056099"/>
                <a:ext cx="36576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A18F5E3F-9881-4761-ACA3-CF3910CCBF8B}"/>
                  </a:ext>
                </a:extLst>
              </p:cNvPr>
              <p:cNvCxnSpPr/>
              <p:nvPr/>
            </p:nvCxnSpPr>
            <p:spPr>
              <a:xfrm>
                <a:off x="2939780" y="5128034"/>
                <a:ext cx="228600" cy="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/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F0779821-2C49-4822-95B7-F0148E74834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7505" y="4967346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/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8242773B-963C-4256-B46E-DA70D529630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606" y="4827755"/>
                    <a:ext cx="567207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9BC9C95-3F25-4C14-A1E4-46C6155BB3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54080" y="3947395"/>
                <a:ext cx="0" cy="96012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BC3257B-3644-484B-AB9D-2E1F1CA68C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44816" y="5128034"/>
                <a:ext cx="0" cy="1115568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/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5EABC937-5FF7-4897-AE30-3865973298C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99045" y="4694722"/>
                    <a:ext cx="41069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0C989FD-ACB9-44FA-AABB-FE936779D6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572" y="5956940"/>
              <a:ext cx="2697480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810B2F93-DB43-435D-8213-2FA49E290528}"/>
              </a:ext>
            </a:extLst>
          </p:cNvPr>
          <p:cNvGrpSpPr/>
          <p:nvPr/>
        </p:nvGrpSpPr>
        <p:grpSpPr>
          <a:xfrm>
            <a:off x="4101580" y="2179033"/>
            <a:ext cx="1214922" cy="1431966"/>
            <a:chOff x="4101580" y="2179033"/>
            <a:chExt cx="1214922" cy="14319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CB323820-07A0-462F-A137-1F97900F89F6}"/>
                    </a:ext>
                  </a:extLst>
                </p:cNvPr>
                <p:cNvSpPr/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CB323820-07A0-462F-A137-1F97900F89F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6179" y="2873926"/>
                  <a:ext cx="48032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49F843C2-71CA-45F1-AC94-2094701E1978}"/>
                </a:ext>
              </a:extLst>
            </p:cNvPr>
            <p:cNvGrpSpPr/>
            <p:nvPr/>
          </p:nvGrpSpPr>
          <p:grpSpPr>
            <a:xfrm>
              <a:off x="4101580" y="2179033"/>
              <a:ext cx="925272" cy="1431966"/>
              <a:chOff x="4101580" y="2179033"/>
              <a:chExt cx="925272" cy="1431966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1FA66F20-AA99-451C-8A63-33032DBE82D5}"/>
                  </a:ext>
                </a:extLst>
              </p:cNvPr>
              <p:cNvGrpSpPr/>
              <p:nvPr/>
            </p:nvGrpSpPr>
            <p:grpSpPr>
              <a:xfrm>
                <a:off x="4101580" y="2274178"/>
                <a:ext cx="925272" cy="626709"/>
                <a:chOff x="1885284" y="3484965"/>
                <a:chExt cx="925272" cy="626709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26A5A873-AD3A-45B9-B5B5-2CFE0C398D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9" name="Rectangle 138">
                      <a:extLst>
                        <a:ext uri="{FF2B5EF4-FFF2-40B4-BE49-F238E27FC236}">
                          <a16:creationId xmlns:a16="http://schemas.microsoft.com/office/drawing/2014/main" id="{26A5A873-AD3A-45B9-B5B5-2CFE0C398DC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85284" y="3555203"/>
                      <a:ext cx="531940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0" name="Oval 139">
                  <a:extLst>
                    <a:ext uri="{FF2B5EF4-FFF2-40B4-BE49-F238E27FC236}">
                      <a16:creationId xmlns:a16="http://schemas.microsoft.com/office/drawing/2014/main" id="{78904ACC-BC79-4B4C-96A0-7218056745A8}"/>
                    </a:ext>
                  </a:extLst>
                </p:cNvPr>
                <p:cNvSpPr/>
                <p:nvPr/>
              </p:nvSpPr>
              <p:spPr>
                <a:xfrm>
                  <a:off x="2419975" y="3555204"/>
                  <a:ext cx="365760" cy="369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F25EA14F-E83A-44AD-BCE8-62A0B3B7A5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06793" y="3928794"/>
                  <a:ext cx="0" cy="182880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763C894C-6C6A-4F4F-A682-0E775B1214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763C894C-6C6A-4F4F-A682-0E775B12140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99866" y="3484965"/>
                      <a:ext cx="410690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1FB74BEE-A60E-4515-ADE6-58572EB5D4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1FB74BEE-A60E-4515-ADE6-58572EB5D4E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5274" y="3629554"/>
                      <a:ext cx="313265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E801DF8-FC83-49AB-80D1-B32E72D7F6B2}"/>
                  </a:ext>
                </a:extLst>
              </p:cNvPr>
              <p:cNvGrpSpPr/>
              <p:nvPr/>
            </p:nvGrpSpPr>
            <p:grpSpPr>
              <a:xfrm>
                <a:off x="4726543" y="2887323"/>
                <a:ext cx="182880" cy="365760"/>
                <a:chOff x="4147623" y="3602364"/>
                <a:chExt cx="297702" cy="797860"/>
              </a:xfrm>
            </p:grpSpPr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32DFC1B5-CE52-41D0-8A8F-541A0AFB771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03E72551-AD50-40F7-B281-465DE43850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62DA8E92-F3E9-4FD9-9A45-3AE634CDDA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80991E5C-3CFF-4935-A60B-60E6D64C79F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3D427264-709A-4A9C-A4FD-3FFF589137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8A3F8A63-A1F7-4505-88E4-622458883E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849F32C2-571F-4DB1-B64B-13B2FD72469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A3F10689-FE97-4E4E-BCA4-AE8EB091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388B0340-EF68-42C7-A22A-82C15CF7060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B79AF161-A367-460A-84E9-499C9D0877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  <a:ln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FAB2C4C-D2D4-471B-9ECA-26F226BC2A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253084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17669BFB-EB25-4AC5-A6A1-4B52C3528F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2051" y="2179033"/>
                <a:ext cx="0" cy="164592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0105CB6C-6B01-4075-A236-9DA99D0E17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3037" y="3473839"/>
                <a:ext cx="0" cy="137160"/>
              </a:xfrm>
              <a:prstGeom prst="line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56D26464-EDC2-4474-BA75-165BBF060AC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268856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25DA0436-DF0A-49C9-BC1A-F5E5A1CE37C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40842" y="3351498"/>
                <a:ext cx="0" cy="22860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4" name="Content Placeholder 2">
            <a:extLst>
              <a:ext uri="{FF2B5EF4-FFF2-40B4-BE49-F238E27FC236}">
                <a16:creationId xmlns:a16="http://schemas.microsoft.com/office/drawing/2014/main" id="{E3846D40-6511-4751-96D8-BBB6B09F4950}"/>
              </a:ext>
            </a:extLst>
          </p:cNvPr>
          <p:cNvSpPr txBox="1">
            <a:spLocks/>
          </p:cNvSpPr>
          <p:nvPr/>
        </p:nvSpPr>
        <p:spPr>
          <a:xfrm>
            <a:off x="7299533" y="2111594"/>
            <a:ext cx="2193260" cy="615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B,ac</a:t>
            </a:r>
            <a:r>
              <a:rPr lang="en-US" dirty="0">
                <a:solidFill>
                  <a:srgbClr val="0070C0"/>
                </a:solidFill>
              </a:rPr>
              <a:t> ≈ - </a:t>
            </a:r>
            <a:r>
              <a:rPr lang="en-US" i="1" dirty="0">
                <a:solidFill>
                  <a:srgbClr val="0070C0"/>
                </a:solidFill>
              </a:rPr>
              <a:t>v</a:t>
            </a:r>
            <a:r>
              <a:rPr lang="en-US" i="1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FD688DD5-94E1-44BB-9383-794080BA329A}"/>
              </a:ext>
            </a:extLst>
          </p:cNvPr>
          <p:cNvSpPr/>
          <p:nvPr/>
        </p:nvSpPr>
        <p:spPr>
          <a:xfrm>
            <a:off x="8536047" y="2096818"/>
            <a:ext cx="815344" cy="615124"/>
          </a:xfrm>
          <a:prstGeom prst="rect">
            <a:avLst/>
          </a:prstGeom>
          <a:solidFill>
            <a:srgbClr val="FFFF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Content Placeholder 2">
            <a:extLst>
              <a:ext uri="{FF2B5EF4-FFF2-40B4-BE49-F238E27FC236}">
                <a16:creationId xmlns:a16="http://schemas.microsoft.com/office/drawing/2014/main" id="{AF12A8F3-3AD8-43C1-8960-43D194CA16C6}"/>
              </a:ext>
            </a:extLst>
          </p:cNvPr>
          <p:cNvSpPr txBox="1">
            <a:spLocks/>
          </p:cNvSpPr>
          <p:nvPr/>
        </p:nvSpPr>
        <p:spPr>
          <a:xfrm>
            <a:off x="10009779" y="1785551"/>
            <a:ext cx="1251711" cy="393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AC part</a:t>
            </a:r>
          </a:p>
          <a:p>
            <a:pPr marL="0" indent="0">
              <a:buNone/>
            </a:pPr>
            <a:endParaRPr lang="en-US" sz="2000" dirty="0">
              <a:solidFill>
                <a:srgbClr val="7030A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51E7AEA-4216-457F-AE3C-3A7E833AC671}"/>
              </a:ext>
            </a:extLst>
          </p:cNvPr>
          <p:cNvCxnSpPr>
            <a:cxnSpLocks/>
          </p:cNvCxnSpPr>
          <p:nvPr/>
        </p:nvCxnSpPr>
        <p:spPr>
          <a:xfrm flipH="1">
            <a:off x="9146731" y="2044242"/>
            <a:ext cx="898888" cy="245780"/>
          </a:xfrm>
          <a:prstGeom prst="straightConnector1">
            <a:avLst/>
          </a:prstGeom>
          <a:ln w="158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2" name="Chart 181">
            <a:extLst>
              <a:ext uri="{FF2B5EF4-FFF2-40B4-BE49-F238E27FC236}">
                <a16:creationId xmlns:a16="http://schemas.microsoft.com/office/drawing/2014/main" id="{DA9C6782-3E97-484F-8DE5-C68753964D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8552759"/>
              </p:ext>
            </p:extLst>
          </p:nvPr>
        </p:nvGraphicFramePr>
        <p:xfrm>
          <a:off x="2607438" y="2244400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183" name="Chart 182">
            <a:extLst>
              <a:ext uri="{FF2B5EF4-FFF2-40B4-BE49-F238E27FC236}">
                <a16:creationId xmlns:a16="http://schemas.microsoft.com/office/drawing/2014/main" id="{1E916AA2-2894-47B5-8BF4-24DE55B3FC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1774714"/>
              </p:ext>
            </p:extLst>
          </p:nvPr>
        </p:nvGraphicFramePr>
        <p:xfrm>
          <a:off x="5797351" y="2540787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7F448F9D-BCF8-4512-AF4A-E9E3CE56B983}"/>
              </a:ext>
            </a:extLst>
          </p:cNvPr>
          <p:cNvSpPr txBox="1">
            <a:spLocks/>
          </p:cNvSpPr>
          <p:nvPr/>
        </p:nvSpPr>
        <p:spPr>
          <a:xfrm>
            <a:off x="7452806" y="3082682"/>
            <a:ext cx="4567957" cy="8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When the input voltage increases, the base voltage goes down 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85" name="Content Placeholder 2">
            <a:extLst>
              <a:ext uri="{FF2B5EF4-FFF2-40B4-BE49-F238E27FC236}">
                <a16:creationId xmlns:a16="http://schemas.microsoft.com/office/drawing/2014/main" id="{24D7AEB5-636C-4429-943D-E2A9D42A2F1A}"/>
              </a:ext>
            </a:extLst>
          </p:cNvPr>
          <p:cNvSpPr txBox="1">
            <a:spLocks/>
          </p:cNvSpPr>
          <p:nvPr/>
        </p:nvSpPr>
        <p:spPr>
          <a:xfrm>
            <a:off x="7404312" y="3947346"/>
            <a:ext cx="4567957" cy="8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When the base voltage goes down, the emitter voltage goes down 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87" name="Content Placeholder 2">
            <a:extLst>
              <a:ext uri="{FF2B5EF4-FFF2-40B4-BE49-F238E27FC236}">
                <a16:creationId xmlns:a16="http://schemas.microsoft.com/office/drawing/2014/main" id="{15472659-2549-44D6-BBE0-67044F860B30}"/>
              </a:ext>
            </a:extLst>
          </p:cNvPr>
          <p:cNvSpPr txBox="1">
            <a:spLocks/>
          </p:cNvSpPr>
          <p:nvPr/>
        </p:nvSpPr>
        <p:spPr>
          <a:xfrm>
            <a:off x="7543524" y="4784112"/>
            <a:ext cx="2193260" cy="615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E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B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88" name="Content Placeholder 2">
            <a:extLst>
              <a:ext uri="{FF2B5EF4-FFF2-40B4-BE49-F238E27FC236}">
                <a16:creationId xmlns:a16="http://schemas.microsoft.com/office/drawing/2014/main" id="{70D11235-EC5C-4C0E-ABDC-EDEEE4D4E9A4}"/>
              </a:ext>
            </a:extLst>
          </p:cNvPr>
          <p:cNvSpPr txBox="1">
            <a:spLocks/>
          </p:cNvSpPr>
          <p:nvPr/>
        </p:nvSpPr>
        <p:spPr>
          <a:xfrm>
            <a:off x="7448670" y="5510897"/>
            <a:ext cx="4567957" cy="8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When the emitter voltage goes down, the output voltage increases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189" name="Chart 188">
            <a:extLst>
              <a:ext uri="{FF2B5EF4-FFF2-40B4-BE49-F238E27FC236}">
                <a16:creationId xmlns:a16="http://schemas.microsoft.com/office/drawing/2014/main" id="{8F8AF8A9-C476-43B4-9174-F4FDEB7A8E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0389714"/>
              </p:ext>
            </p:extLst>
          </p:nvPr>
        </p:nvGraphicFramePr>
        <p:xfrm>
          <a:off x="4284514" y="3813832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190" name="Chart 189">
            <a:extLst>
              <a:ext uri="{FF2B5EF4-FFF2-40B4-BE49-F238E27FC236}">
                <a16:creationId xmlns:a16="http://schemas.microsoft.com/office/drawing/2014/main" id="{07F8579E-2E06-4C3B-8670-DF327F8A62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7423751"/>
              </p:ext>
            </p:extLst>
          </p:nvPr>
        </p:nvGraphicFramePr>
        <p:xfrm>
          <a:off x="6317199" y="4403921"/>
          <a:ext cx="962355" cy="78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</p:spTree>
    <p:extLst>
      <p:ext uri="{BB962C8B-B14F-4D97-AF65-F5344CB8AC3E}">
        <p14:creationId xmlns:p14="http://schemas.microsoft.com/office/powerpoint/2010/main" val="193338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Graphic spid="182" grpId="0">
        <p:bldAsOne/>
      </p:bldGraphic>
      <p:bldGraphic spid="183" grpId="0">
        <p:bldAsOne/>
      </p:bldGraphic>
      <p:bldGraphic spid="189" grpId="0">
        <p:bldAsOne/>
      </p:bldGraphic>
      <p:bldGraphic spid="190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27690</TotalTime>
  <Words>1717</Words>
  <Application>Microsoft Office PowerPoint</Application>
  <PresentationFormat>Widescreen</PresentationFormat>
  <Paragraphs>571</Paragraphs>
  <Slides>36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Configurations of BJTs in circuits</vt:lpstr>
      <vt:lpstr>Common Collector Circuit</vt:lpstr>
      <vt:lpstr>Common Collector Circuit</vt:lpstr>
      <vt:lpstr>Common Collector Circuit</vt:lpstr>
      <vt:lpstr>Common Collector Circuit</vt:lpstr>
      <vt:lpstr>Common Collector Circuit</vt:lpstr>
      <vt:lpstr>Common Collector Circuit</vt:lpstr>
      <vt:lpstr>Review -- Common Emitter Amplifier Circuit</vt:lpstr>
      <vt:lpstr>Common Collector Circuit</vt:lpstr>
      <vt:lpstr>Common Collector Circuit</vt:lpstr>
      <vt:lpstr>Common Collector Circuit</vt:lpstr>
      <vt:lpstr>Common Collector Circuit</vt:lpstr>
      <vt:lpstr>Common Collector Circuit</vt:lpstr>
      <vt:lpstr>PowerPoint Presentation</vt:lpstr>
      <vt:lpstr>Common Collector Amplifier Circuit</vt:lpstr>
      <vt:lpstr>Common Collector Amplifier Circuit</vt:lpstr>
      <vt:lpstr>Common Collector Amplifier Circuit</vt:lpstr>
      <vt:lpstr>Common Collector Amplifier Circuit</vt:lpstr>
      <vt:lpstr>PowerPoint Presentation</vt:lpstr>
      <vt:lpstr>Common Collector Amplifier Circuit Example 1</vt:lpstr>
      <vt:lpstr>Common Collector Amplifier Circuit Example 1</vt:lpstr>
      <vt:lpstr>PowerPoint Presentation</vt:lpstr>
      <vt:lpstr>Common Collector Amplifier Circuit Example 2</vt:lpstr>
      <vt:lpstr>Common Collector Amplifier Circuit Example 2</vt:lpstr>
      <vt:lpstr>Common Collector Amplifier Circuit Example 2</vt:lpstr>
      <vt:lpstr>PowerPoint Presentation</vt:lpstr>
      <vt:lpstr>Common Collector Amplifier Circuit Example 3</vt:lpstr>
      <vt:lpstr>Common Collector Amplifier Circuit Example 3</vt:lpstr>
      <vt:lpstr>Common Collector Amplifier Circuit Example 3</vt:lpstr>
      <vt:lpstr>What we talked about today</vt:lpstr>
      <vt:lpstr>PowerPoint Presentation</vt:lpstr>
      <vt:lpstr>Practice Problem 1 Common Collector Amplifier Circuit</vt:lpstr>
      <vt:lpstr>Practice Problem 2 Common Collector Amplifier Circuit</vt:lpstr>
      <vt:lpstr>Practice Problem 3 Common Collector Amplifier Circuit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751</cp:revision>
  <cp:lastPrinted>2020-09-23T18:14:46Z</cp:lastPrinted>
  <dcterms:created xsi:type="dcterms:W3CDTF">2018-11-17T00:51:02Z</dcterms:created>
  <dcterms:modified xsi:type="dcterms:W3CDTF">2025-09-07T20:18:20Z</dcterms:modified>
</cp:coreProperties>
</file>