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4" r:id="rId3"/>
    <p:sldId id="425" r:id="rId4"/>
    <p:sldId id="411" r:id="rId5"/>
    <p:sldId id="448" r:id="rId6"/>
    <p:sldId id="451" r:id="rId7"/>
    <p:sldId id="575" r:id="rId8"/>
    <p:sldId id="576" r:id="rId9"/>
    <p:sldId id="577" r:id="rId10"/>
    <p:sldId id="578" r:id="rId11"/>
    <p:sldId id="579" r:id="rId12"/>
    <p:sldId id="580" r:id="rId13"/>
    <p:sldId id="608" r:id="rId14"/>
    <p:sldId id="606" r:id="rId15"/>
    <p:sldId id="582" r:id="rId16"/>
    <p:sldId id="581" r:id="rId17"/>
    <p:sldId id="573" r:id="rId18"/>
    <p:sldId id="586" r:id="rId19"/>
    <p:sldId id="587" r:id="rId20"/>
    <p:sldId id="588" r:id="rId21"/>
    <p:sldId id="607" r:id="rId22"/>
    <p:sldId id="589" r:id="rId23"/>
    <p:sldId id="590" r:id="rId24"/>
    <p:sldId id="591" r:id="rId25"/>
    <p:sldId id="57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D5D"/>
    <a:srgbClr val="C4563C"/>
    <a:srgbClr val="66CCFF"/>
    <a:srgbClr val="75C4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105" autoAdjust="0"/>
    <p:restoredTop sz="94660"/>
  </p:normalViewPr>
  <p:slideViewPr>
    <p:cSldViewPr snapToGrid="0">
      <p:cViewPr>
        <p:scale>
          <a:sx n="50" d="100"/>
          <a:sy n="50" d="100"/>
        </p:scale>
        <p:origin x="48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18" Type="http://schemas.openxmlformats.org/officeDocument/2006/relationships/image" Target="../media/image87.png"/><Relationship Id="rId3" Type="http://schemas.openxmlformats.org/officeDocument/2006/relationships/image" Target="../media/image72.png"/><Relationship Id="rId21" Type="http://schemas.openxmlformats.org/officeDocument/2006/relationships/image" Target="../media/image90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17" Type="http://schemas.openxmlformats.org/officeDocument/2006/relationships/image" Target="../media/image86.png"/><Relationship Id="rId2" Type="http://schemas.openxmlformats.org/officeDocument/2006/relationships/image" Target="../media/image71.png"/><Relationship Id="rId16" Type="http://schemas.openxmlformats.org/officeDocument/2006/relationships/image" Target="../media/image85.png"/><Relationship Id="rId20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5" Type="http://schemas.openxmlformats.org/officeDocument/2006/relationships/image" Target="../media/image84.png"/><Relationship Id="rId10" Type="http://schemas.openxmlformats.org/officeDocument/2006/relationships/image" Target="../media/image79.png"/><Relationship Id="rId19" Type="http://schemas.openxmlformats.org/officeDocument/2006/relationships/image" Target="../media/image88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18" Type="http://schemas.openxmlformats.org/officeDocument/2006/relationships/image" Target="../media/image92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17" Type="http://schemas.openxmlformats.org/officeDocument/2006/relationships/image" Target="../media/image91.png"/><Relationship Id="rId2" Type="http://schemas.openxmlformats.org/officeDocument/2006/relationships/image" Target="../media/image71.png"/><Relationship Id="rId16" Type="http://schemas.openxmlformats.org/officeDocument/2006/relationships/image" Target="../media/image9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5" Type="http://schemas.openxmlformats.org/officeDocument/2006/relationships/image" Target="../media/image84.png"/><Relationship Id="rId10" Type="http://schemas.openxmlformats.org/officeDocument/2006/relationships/image" Target="../media/image79.png"/><Relationship Id="rId19" Type="http://schemas.openxmlformats.org/officeDocument/2006/relationships/image" Target="../media/image93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18" Type="http://schemas.openxmlformats.org/officeDocument/2006/relationships/image" Target="../media/image97.png"/><Relationship Id="rId3" Type="http://schemas.openxmlformats.org/officeDocument/2006/relationships/image" Target="../media/image72.png"/><Relationship Id="rId21" Type="http://schemas.openxmlformats.org/officeDocument/2006/relationships/image" Target="../media/image100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17" Type="http://schemas.openxmlformats.org/officeDocument/2006/relationships/image" Target="../media/image96.png"/><Relationship Id="rId2" Type="http://schemas.openxmlformats.org/officeDocument/2006/relationships/image" Target="../media/image71.png"/><Relationship Id="rId16" Type="http://schemas.openxmlformats.org/officeDocument/2006/relationships/image" Target="../media/image95.png"/><Relationship Id="rId20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5" Type="http://schemas.openxmlformats.org/officeDocument/2006/relationships/image" Target="../media/image84.png"/><Relationship Id="rId10" Type="http://schemas.openxmlformats.org/officeDocument/2006/relationships/image" Target="../media/image79.png"/><Relationship Id="rId19" Type="http://schemas.openxmlformats.org/officeDocument/2006/relationships/image" Target="../media/image98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18" Type="http://schemas.openxmlformats.org/officeDocument/2006/relationships/image" Target="../media/image103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17" Type="http://schemas.openxmlformats.org/officeDocument/2006/relationships/image" Target="../media/image102.png"/><Relationship Id="rId2" Type="http://schemas.openxmlformats.org/officeDocument/2006/relationships/image" Target="../media/image71.png"/><Relationship Id="rId16" Type="http://schemas.openxmlformats.org/officeDocument/2006/relationships/image" Target="../media/image101.png"/><Relationship Id="rId20" Type="http://schemas.openxmlformats.org/officeDocument/2006/relationships/image" Target="../media/image10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5" Type="http://schemas.openxmlformats.org/officeDocument/2006/relationships/image" Target="../media/image84.png"/><Relationship Id="rId10" Type="http://schemas.openxmlformats.org/officeDocument/2006/relationships/image" Target="../media/image79.png"/><Relationship Id="rId19" Type="http://schemas.openxmlformats.org/officeDocument/2006/relationships/image" Target="../media/image104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18" Type="http://schemas.openxmlformats.org/officeDocument/2006/relationships/image" Target="../media/image108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17" Type="http://schemas.openxmlformats.org/officeDocument/2006/relationships/image" Target="../media/image107.png"/><Relationship Id="rId2" Type="http://schemas.openxmlformats.org/officeDocument/2006/relationships/image" Target="../media/image71.png"/><Relationship Id="rId16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5" Type="http://schemas.openxmlformats.org/officeDocument/2006/relationships/image" Target="../media/image84.png"/><Relationship Id="rId10" Type="http://schemas.openxmlformats.org/officeDocument/2006/relationships/image" Target="../media/image79.png"/><Relationship Id="rId19" Type="http://schemas.openxmlformats.org/officeDocument/2006/relationships/image" Target="../media/image109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3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12" Type="http://schemas.openxmlformats.org/officeDocument/2006/relationships/image" Target="../media/image82.png"/><Relationship Id="rId17" Type="http://schemas.openxmlformats.org/officeDocument/2006/relationships/image" Target="../media/image1010.png"/><Relationship Id="rId2" Type="http://schemas.openxmlformats.org/officeDocument/2006/relationships/image" Target="../media/image72.png"/><Relationship Id="rId16" Type="http://schemas.openxmlformats.org/officeDocument/2006/relationships/image" Target="../media/image10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5" Type="http://schemas.openxmlformats.org/officeDocument/2006/relationships/image" Target="../media/image990.pn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Relationship Id="rId14" Type="http://schemas.openxmlformats.org/officeDocument/2006/relationships/image" Target="../media/image84.png"/></Relationships>
</file>

<file path=ppt/slides/_rels/slide17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060.png"/><Relationship Id="rId3" Type="http://schemas.openxmlformats.org/officeDocument/2006/relationships/image" Target="../media/image1030.png"/><Relationship Id="rId21" Type="http://schemas.openxmlformats.org/officeDocument/2006/relationships/image" Target="../media/image1090.png"/><Relationship Id="rId17" Type="http://schemas.openxmlformats.org/officeDocument/2006/relationships/image" Target="../media/image1010.png"/><Relationship Id="rId2" Type="http://schemas.openxmlformats.org/officeDocument/2006/relationships/image" Target="../media/image1020.png"/><Relationship Id="rId16" Type="http://schemas.openxmlformats.org/officeDocument/2006/relationships/image" Target="../media/image1000.png"/><Relationship Id="rId20" Type="http://schemas.openxmlformats.org/officeDocument/2006/relationships/image" Target="../media/image10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50.png"/><Relationship Id="rId15" Type="http://schemas.openxmlformats.org/officeDocument/2006/relationships/image" Target="../media/image990.png"/><Relationship Id="rId19" Type="http://schemas.openxmlformats.org/officeDocument/2006/relationships/image" Target="../media/image1070.png"/><Relationship Id="rId4" Type="http://schemas.openxmlformats.org/officeDocument/2006/relationships/image" Target="../media/image1040.png"/></Relationships>
</file>

<file path=ppt/slides/_rels/slide18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070.png"/><Relationship Id="rId3" Type="http://schemas.openxmlformats.org/officeDocument/2006/relationships/image" Target="../media/image1030.png"/><Relationship Id="rId21" Type="http://schemas.openxmlformats.org/officeDocument/2006/relationships/image" Target="../media/image112.png"/><Relationship Id="rId17" Type="http://schemas.openxmlformats.org/officeDocument/2006/relationships/image" Target="../media/image1010.png"/><Relationship Id="rId2" Type="http://schemas.openxmlformats.org/officeDocument/2006/relationships/image" Target="../media/image1020.png"/><Relationship Id="rId16" Type="http://schemas.openxmlformats.org/officeDocument/2006/relationships/image" Target="../media/image1000.png"/><Relationship Id="rId20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50.png"/><Relationship Id="rId15" Type="http://schemas.openxmlformats.org/officeDocument/2006/relationships/image" Target="../media/image990.png"/><Relationship Id="rId23" Type="http://schemas.openxmlformats.org/officeDocument/2006/relationships/image" Target="../media/image114.png"/><Relationship Id="rId19" Type="http://schemas.openxmlformats.org/officeDocument/2006/relationships/image" Target="../media/image110.png"/><Relationship Id="rId4" Type="http://schemas.openxmlformats.org/officeDocument/2006/relationships/image" Target="../media/image1040.png"/><Relationship Id="rId22" Type="http://schemas.openxmlformats.org/officeDocument/2006/relationships/image" Target="../media/image1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0.png"/><Relationship Id="rId21" Type="http://schemas.openxmlformats.org/officeDocument/2006/relationships/image" Target="../media/image117.png"/><Relationship Id="rId17" Type="http://schemas.openxmlformats.org/officeDocument/2006/relationships/image" Target="../media/image1010.png"/><Relationship Id="rId2" Type="http://schemas.openxmlformats.org/officeDocument/2006/relationships/image" Target="../media/image1020.png"/><Relationship Id="rId16" Type="http://schemas.openxmlformats.org/officeDocument/2006/relationships/image" Target="../media/image1000.png"/><Relationship Id="rId20" Type="http://schemas.openxmlformats.org/officeDocument/2006/relationships/image" Target="../media/image1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50.png"/><Relationship Id="rId15" Type="http://schemas.openxmlformats.org/officeDocument/2006/relationships/image" Target="../media/image990.png"/><Relationship Id="rId23" Type="http://schemas.openxmlformats.org/officeDocument/2006/relationships/image" Target="../media/image119.png"/><Relationship Id="rId19" Type="http://schemas.openxmlformats.org/officeDocument/2006/relationships/image" Target="../media/image115.png"/><Relationship Id="rId4" Type="http://schemas.openxmlformats.org/officeDocument/2006/relationships/image" Target="../media/image1040.png"/><Relationship Id="rId22" Type="http://schemas.openxmlformats.org/officeDocument/2006/relationships/image" Target="../media/image1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20.png"/><Relationship Id="rId3" Type="http://schemas.openxmlformats.org/officeDocument/2006/relationships/image" Target="../media/image1030.png"/><Relationship Id="rId17" Type="http://schemas.openxmlformats.org/officeDocument/2006/relationships/image" Target="../media/image1010.png"/><Relationship Id="rId2" Type="http://schemas.openxmlformats.org/officeDocument/2006/relationships/image" Target="../media/image1020.png"/><Relationship Id="rId16" Type="http://schemas.openxmlformats.org/officeDocument/2006/relationships/image" Target="../media/image1000.png"/><Relationship Id="rId20" Type="http://schemas.openxmlformats.org/officeDocument/2006/relationships/image" Target="../media/image1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50.png"/><Relationship Id="rId15" Type="http://schemas.openxmlformats.org/officeDocument/2006/relationships/image" Target="../media/image990.png"/><Relationship Id="rId19" Type="http://schemas.openxmlformats.org/officeDocument/2006/relationships/image" Target="../media/image121.png"/><Relationship Id="rId4" Type="http://schemas.openxmlformats.org/officeDocument/2006/relationships/image" Target="../media/image1040.png"/></Relationships>
</file>

<file path=ppt/slides/_rels/slide21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20.png"/><Relationship Id="rId3" Type="http://schemas.openxmlformats.org/officeDocument/2006/relationships/image" Target="../media/image1030.png"/><Relationship Id="rId21" Type="http://schemas.openxmlformats.org/officeDocument/2006/relationships/image" Target="../media/image123.png"/><Relationship Id="rId17" Type="http://schemas.openxmlformats.org/officeDocument/2006/relationships/image" Target="../media/image1010.png"/><Relationship Id="rId2" Type="http://schemas.openxmlformats.org/officeDocument/2006/relationships/image" Target="../media/image1020.png"/><Relationship Id="rId16" Type="http://schemas.openxmlformats.org/officeDocument/2006/relationships/image" Target="../media/image1000.png"/><Relationship Id="rId20" Type="http://schemas.openxmlformats.org/officeDocument/2006/relationships/image" Target="../media/image12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50.png"/><Relationship Id="rId15" Type="http://schemas.openxmlformats.org/officeDocument/2006/relationships/image" Target="../media/image990.png"/><Relationship Id="rId19" Type="http://schemas.openxmlformats.org/officeDocument/2006/relationships/image" Target="../media/image1210.png"/><Relationship Id="rId4" Type="http://schemas.openxmlformats.org/officeDocument/2006/relationships/image" Target="../media/image1040.png"/></Relationships>
</file>

<file path=ppt/slides/_rels/slide22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24.png"/><Relationship Id="rId3" Type="http://schemas.openxmlformats.org/officeDocument/2006/relationships/image" Target="../media/image1030.png"/><Relationship Id="rId21" Type="http://schemas.openxmlformats.org/officeDocument/2006/relationships/image" Target="../media/image127.png"/><Relationship Id="rId17" Type="http://schemas.openxmlformats.org/officeDocument/2006/relationships/image" Target="../media/image1010.png"/><Relationship Id="rId2" Type="http://schemas.openxmlformats.org/officeDocument/2006/relationships/image" Target="../media/image1020.png"/><Relationship Id="rId16" Type="http://schemas.openxmlformats.org/officeDocument/2006/relationships/image" Target="../media/image1000.png"/><Relationship Id="rId20" Type="http://schemas.openxmlformats.org/officeDocument/2006/relationships/image" Target="../media/image1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50.png"/><Relationship Id="rId15" Type="http://schemas.openxmlformats.org/officeDocument/2006/relationships/image" Target="../media/image990.png"/><Relationship Id="rId19" Type="http://schemas.openxmlformats.org/officeDocument/2006/relationships/image" Target="../media/image125.png"/><Relationship Id="rId4" Type="http://schemas.openxmlformats.org/officeDocument/2006/relationships/image" Target="../media/image1040.png"/></Relationships>
</file>

<file path=ppt/slides/_rels/slide2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28.png"/><Relationship Id="rId3" Type="http://schemas.openxmlformats.org/officeDocument/2006/relationships/image" Target="../media/image1030.png"/><Relationship Id="rId21" Type="http://schemas.openxmlformats.org/officeDocument/2006/relationships/image" Target="../media/image131.png"/><Relationship Id="rId17" Type="http://schemas.openxmlformats.org/officeDocument/2006/relationships/image" Target="../media/image1010.png"/><Relationship Id="rId2" Type="http://schemas.openxmlformats.org/officeDocument/2006/relationships/image" Target="../media/image1020.png"/><Relationship Id="rId16" Type="http://schemas.openxmlformats.org/officeDocument/2006/relationships/image" Target="../media/image1000.png"/><Relationship Id="rId20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50.png"/><Relationship Id="rId15" Type="http://schemas.openxmlformats.org/officeDocument/2006/relationships/image" Target="../media/image990.png"/><Relationship Id="rId19" Type="http://schemas.openxmlformats.org/officeDocument/2006/relationships/image" Target="../media/image129.png"/><Relationship Id="rId4" Type="http://schemas.openxmlformats.org/officeDocument/2006/relationships/image" Target="../media/image1040.png"/></Relationships>
</file>

<file path=ppt/slides/_rels/slide2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32.png"/><Relationship Id="rId3" Type="http://schemas.openxmlformats.org/officeDocument/2006/relationships/image" Target="../media/image1030.png"/><Relationship Id="rId21" Type="http://schemas.openxmlformats.org/officeDocument/2006/relationships/image" Target="../media/image135.png"/><Relationship Id="rId17" Type="http://schemas.openxmlformats.org/officeDocument/2006/relationships/image" Target="../media/image1010.png"/><Relationship Id="rId2" Type="http://schemas.openxmlformats.org/officeDocument/2006/relationships/image" Target="../media/image1020.png"/><Relationship Id="rId16" Type="http://schemas.openxmlformats.org/officeDocument/2006/relationships/image" Target="../media/image1000.png"/><Relationship Id="rId20" Type="http://schemas.openxmlformats.org/officeDocument/2006/relationships/image" Target="../media/image134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138.png"/><Relationship Id="rId5" Type="http://schemas.openxmlformats.org/officeDocument/2006/relationships/image" Target="../media/image1050.png"/><Relationship Id="rId15" Type="http://schemas.openxmlformats.org/officeDocument/2006/relationships/image" Target="../media/image990.png"/><Relationship Id="rId23" Type="http://schemas.openxmlformats.org/officeDocument/2006/relationships/image" Target="../media/image137.png"/><Relationship Id="rId19" Type="http://schemas.openxmlformats.org/officeDocument/2006/relationships/image" Target="../media/image133.png"/><Relationship Id="rId4" Type="http://schemas.openxmlformats.org/officeDocument/2006/relationships/image" Target="../media/image1040.png"/><Relationship Id="rId22" Type="http://schemas.openxmlformats.org/officeDocument/2006/relationships/image" Target="../media/image13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4.png"/><Relationship Id="rId5" Type="http://schemas.openxmlformats.org/officeDocument/2006/relationships/image" Target="../media/image6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0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" Type="http://schemas.openxmlformats.org/officeDocument/2006/relationships/image" Target="../media/image9.png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5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31.png"/><Relationship Id="rId18" Type="http://schemas.openxmlformats.org/officeDocument/2006/relationships/image" Target="../media/image35.png"/><Relationship Id="rId3" Type="http://schemas.openxmlformats.org/officeDocument/2006/relationships/image" Target="../media/image10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4.png"/><Relationship Id="rId2" Type="http://schemas.openxmlformats.org/officeDocument/2006/relationships/image" Target="../media/image9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33.png"/><Relationship Id="rId10" Type="http://schemas.openxmlformats.org/officeDocument/2006/relationships/image" Target="../media/image24.png"/><Relationship Id="rId4" Type="http://schemas.openxmlformats.org/officeDocument/2006/relationships/image" Target="../media/image15.png"/><Relationship Id="rId9" Type="http://schemas.openxmlformats.org/officeDocument/2006/relationships/image" Target="../media/image23.png"/><Relationship Id="rId14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18" Type="http://schemas.openxmlformats.org/officeDocument/2006/relationships/image" Target="../media/image5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17" Type="http://schemas.openxmlformats.org/officeDocument/2006/relationships/image" Target="../media/image51.png"/><Relationship Id="rId2" Type="http://schemas.openxmlformats.org/officeDocument/2006/relationships/image" Target="../media/image36.png"/><Relationship Id="rId16" Type="http://schemas.openxmlformats.org/officeDocument/2006/relationships/image" Target="../media/image50.png"/><Relationship Id="rId20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9.png"/><Relationship Id="rId10" Type="http://schemas.openxmlformats.org/officeDocument/2006/relationships/image" Target="../media/image44.png"/><Relationship Id="rId19" Type="http://schemas.openxmlformats.org/officeDocument/2006/relationships/image" Target="../media/image53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Relationship Id="rId14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18" Type="http://schemas.openxmlformats.org/officeDocument/2006/relationships/image" Target="../media/image7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9.png"/><Relationship Id="rId2" Type="http://schemas.openxmlformats.org/officeDocument/2006/relationships/image" Target="../media/image540.png"/><Relationship Id="rId16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input &amp; output Resistances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Input Resistance of Common Emitter Amplifier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648BEA3-5C66-4FFE-9B58-537CFFEF7CB6}"/>
              </a:ext>
            </a:extLst>
          </p:cNvPr>
          <p:cNvGrpSpPr/>
          <p:nvPr/>
        </p:nvGrpSpPr>
        <p:grpSpPr>
          <a:xfrm>
            <a:off x="-81094" y="1304970"/>
            <a:ext cx="6664026" cy="2814185"/>
            <a:chOff x="1606161" y="2224222"/>
            <a:chExt cx="8210050" cy="32321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/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  <a:blipFill>
                  <a:blip r:embed="rId2"/>
                  <a:stretch>
                    <a:fillRect r="-33333" b="-153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90BF267-3831-49F8-97B4-0216AB2D4D81}"/>
                </a:ext>
              </a:extLst>
            </p:cNvPr>
            <p:cNvGrpSpPr/>
            <p:nvPr/>
          </p:nvGrpSpPr>
          <p:grpSpPr>
            <a:xfrm>
              <a:off x="1606161" y="2224222"/>
              <a:ext cx="8210050" cy="3232149"/>
              <a:chOff x="1606161" y="2224222"/>
              <a:chExt cx="8210050" cy="3232149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F2F41B5-6A83-4CEC-9560-25297D714B9E}"/>
                  </a:ext>
                </a:extLst>
              </p:cNvPr>
              <p:cNvGrpSpPr/>
              <p:nvPr/>
            </p:nvGrpSpPr>
            <p:grpSpPr>
              <a:xfrm>
                <a:off x="1606161" y="2224222"/>
                <a:ext cx="8210050" cy="3232149"/>
                <a:chOff x="2168022" y="2399832"/>
                <a:chExt cx="8210050" cy="3232149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1CB0CA5B-1EC7-40E1-A016-D84F77F17F34}"/>
                    </a:ext>
                  </a:extLst>
                </p:cNvPr>
                <p:cNvGrpSpPr/>
                <p:nvPr/>
              </p:nvGrpSpPr>
              <p:grpSpPr>
                <a:xfrm>
                  <a:off x="9567518" y="3850774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AE627E32-B108-4803-855A-66951D91B67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41" name="Straight Connector 340">
                      <a:extLst>
                        <a:ext uri="{FF2B5EF4-FFF2-40B4-BE49-F238E27FC236}">
                          <a16:creationId xmlns:a16="http://schemas.microsoft.com/office/drawing/2014/main" id="{E8BE0186-9C1D-4A2F-BF46-8499421A2ED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2" name="Straight Connector 341">
                      <a:extLst>
                        <a:ext uri="{FF2B5EF4-FFF2-40B4-BE49-F238E27FC236}">
                          <a16:creationId xmlns:a16="http://schemas.microsoft.com/office/drawing/2014/main" id="{27B03111-E54D-4AEE-978C-A9E63B019CF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4" name="Group 333">
                    <a:extLst>
                      <a:ext uri="{FF2B5EF4-FFF2-40B4-BE49-F238E27FC236}">
                        <a16:creationId xmlns:a16="http://schemas.microsoft.com/office/drawing/2014/main" id="{C4E1A865-1285-43CA-8C1F-C842E17F8C9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9" name="Straight Connector 338">
                      <a:extLst>
                        <a:ext uri="{FF2B5EF4-FFF2-40B4-BE49-F238E27FC236}">
                          <a16:creationId xmlns:a16="http://schemas.microsoft.com/office/drawing/2014/main" id="{A2A1CD37-87D1-4B0E-BC11-9F5639691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0" name="Straight Connector 339">
                      <a:extLst>
                        <a:ext uri="{FF2B5EF4-FFF2-40B4-BE49-F238E27FC236}">
                          <a16:creationId xmlns:a16="http://schemas.microsoft.com/office/drawing/2014/main" id="{8E6F0143-951F-4E77-A040-393358D0CC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5" name="Group 334">
                    <a:extLst>
                      <a:ext uri="{FF2B5EF4-FFF2-40B4-BE49-F238E27FC236}">
                        <a16:creationId xmlns:a16="http://schemas.microsoft.com/office/drawing/2014/main" id="{A6F9A49F-A233-4EF2-859B-1CFA428AAA7D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7" name="Straight Connector 336">
                      <a:extLst>
                        <a:ext uri="{FF2B5EF4-FFF2-40B4-BE49-F238E27FC236}">
                          <a16:creationId xmlns:a16="http://schemas.microsoft.com/office/drawing/2014/main" id="{44282811-801D-4045-B285-5001A4CF5F5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8" name="Straight Connector 337">
                      <a:extLst>
                        <a:ext uri="{FF2B5EF4-FFF2-40B4-BE49-F238E27FC236}">
                          <a16:creationId xmlns:a16="http://schemas.microsoft.com/office/drawing/2014/main" id="{6C9C0248-CD93-4389-B1CB-7F9406A2DD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6" name="Straight Connector 335">
                    <a:extLst>
                      <a:ext uri="{FF2B5EF4-FFF2-40B4-BE49-F238E27FC236}">
                        <a16:creationId xmlns:a16="http://schemas.microsoft.com/office/drawing/2014/main" id="{739106DC-38D1-4EB6-A0D0-98305972C5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22320C37-4610-40E7-9D27-21CEE49566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80351" y="3027763"/>
                  <a:ext cx="1775379" cy="1084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r="-1408" b="-1509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r="-2299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B5101AA7-0482-4178-99CE-AFD3C6274409}"/>
                    </a:ext>
                  </a:extLst>
                </p:cNvPr>
                <p:cNvCxnSpPr/>
                <p:nvPr/>
              </p:nvCxnSpPr>
              <p:spPr>
                <a:xfrm>
                  <a:off x="5652767" y="5230944"/>
                  <a:ext cx="0" cy="2727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52C643D1-4E7A-4799-89BE-8DBC40648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5217340"/>
                  <a:ext cx="68045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C4DA5B1D-4117-4155-B004-99E736131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95994" y="3260736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052AC7B8-AF0E-4653-8726-8096548425B0}"/>
                    </a:ext>
                  </a:extLst>
                </p:cNvPr>
                <p:cNvGrpSpPr/>
                <p:nvPr/>
              </p:nvGrpSpPr>
              <p:grpSpPr>
                <a:xfrm>
                  <a:off x="5474381" y="5503713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329" name="Group 328">
                    <a:extLst>
                      <a:ext uri="{FF2B5EF4-FFF2-40B4-BE49-F238E27FC236}">
                        <a16:creationId xmlns:a16="http://schemas.microsoft.com/office/drawing/2014/main" id="{19A26DFF-5CFA-4BB4-BD0A-23CD3C2055D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331" name="Straight Connector 330">
                      <a:extLst>
                        <a:ext uri="{FF2B5EF4-FFF2-40B4-BE49-F238E27FC236}">
                          <a16:creationId xmlns:a16="http://schemas.microsoft.com/office/drawing/2014/main" id="{835FCC7C-9DD8-4A39-B433-F16BF401A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2" name="Straight Connector 331">
                      <a:extLst>
                        <a:ext uri="{FF2B5EF4-FFF2-40B4-BE49-F238E27FC236}">
                          <a16:creationId xmlns:a16="http://schemas.microsoft.com/office/drawing/2014/main" id="{A9D8F9B9-EB14-4097-B139-935F62E40BC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0" name="Straight Connector 329">
                    <a:extLst>
                      <a:ext uri="{FF2B5EF4-FFF2-40B4-BE49-F238E27FC236}">
                        <a16:creationId xmlns:a16="http://schemas.microsoft.com/office/drawing/2014/main" id="{B04B0124-17A4-475E-B59F-1B7FE6A7D3DE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A6DCB6B4-C8C3-4A2E-9746-D2E8A9FBF856}"/>
                    </a:ext>
                  </a:extLst>
                </p:cNvPr>
                <p:cNvSpPr/>
                <p:nvPr/>
              </p:nvSpPr>
              <p:spPr>
                <a:xfrm>
                  <a:off x="2811684" y="4276537"/>
                  <a:ext cx="365760" cy="369331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3893CAA6-5B0B-4631-BED8-9B532AB3A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4664891"/>
                  <a:ext cx="0" cy="5524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FEF518C8-0B39-468A-99AE-C71B8F405D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994471" y="3275484"/>
                  <a:ext cx="0" cy="10090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r="-1818" b="-566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8268A26-D495-4C2B-9332-1082571F8E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75928" y="4510003"/>
                  <a:ext cx="0" cy="7113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4" name="Group 233">
                  <a:extLst>
                    <a:ext uri="{FF2B5EF4-FFF2-40B4-BE49-F238E27FC236}">
                      <a16:creationId xmlns:a16="http://schemas.microsoft.com/office/drawing/2014/main" id="{B33AF6D0-41B8-4387-900E-68C58A456F57}"/>
                    </a:ext>
                  </a:extLst>
                </p:cNvPr>
                <p:cNvGrpSpPr/>
                <p:nvPr/>
              </p:nvGrpSpPr>
              <p:grpSpPr>
                <a:xfrm rot="16200000">
                  <a:off x="4353437" y="432624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319" name="Group 318">
                    <a:extLst>
                      <a:ext uri="{FF2B5EF4-FFF2-40B4-BE49-F238E27FC236}">
                        <a16:creationId xmlns:a16="http://schemas.microsoft.com/office/drawing/2014/main" id="{62841AF7-52A5-4A30-B317-9C0B62D12A3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27" name="Straight Connector 326">
                      <a:extLst>
                        <a:ext uri="{FF2B5EF4-FFF2-40B4-BE49-F238E27FC236}">
                          <a16:creationId xmlns:a16="http://schemas.microsoft.com/office/drawing/2014/main" id="{625700B9-FCF5-4CAF-BD88-75103F78DF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Straight Connector 327">
                      <a:extLst>
                        <a:ext uri="{FF2B5EF4-FFF2-40B4-BE49-F238E27FC236}">
                          <a16:creationId xmlns:a16="http://schemas.microsoft.com/office/drawing/2014/main" id="{C44EAD77-A2A7-44A0-A622-D9EFB4E77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31E9D8FE-90DE-48E1-8116-99306F7BF409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5" name="Straight Connector 324">
                      <a:extLst>
                        <a:ext uri="{FF2B5EF4-FFF2-40B4-BE49-F238E27FC236}">
                          <a16:creationId xmlns:a16="http://schemas.microsoft.com/office/drawing/2014/main" id="{0CA9C8C9-9642-47A2-A5D1-7C165C9F5A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6" name="Straight Connector 325">
                      <a:extLst>
                        <a:ext uri="{FF2B5EF4-FFF2-40B4-BE49-F238E27FC236}">
                          <a16:creationId xmlns:a16="http://schemas.microsoft.com/office/drawing/2014/main" id="{C97BAC24-ABEB-4B84-AD63-96F05092FE1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50798FA2-34B7-4E9C-BB0E-00BC4E9D9B45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3" name="Straight Connector 322">
                      <a:extLst>
                        <a:ext uri="{FF2B5EF4-FFF2-40B4-BE49-F238E27FC236}">
                          <a16:creationId xmlns:a16="http://schemas.microsoft.com/office/drawing/2014/main" id="{7F922153-F669-4AF5-984F-75C118370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4" name="Straight Connector 323">
                      <a:extLst>
                        <a:ext uri="{FF2B5EF4-FFF2-40B4-BE49-F238E27FC236}">
                          <a16:creationId xmlns:a16="http://schemas.microsoft.com/office/drawing/2014/main" id="{E890F5F1-4CE6-4BE8-BD66-7826322D439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22" name="Straight Connector 321">
                    <a:extLst>
                      <a:ext uri="{FF2B5EF4-FFF2-40B4-BE49-F238E27FC236}">
                        <a16:creationId xmlns:a16="http://schemas.microsoft.com/office/drawing/2014/main" id="{19A2D07E-F96B-4B37-8526-6863C40EAF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50630BB4-6BD3-4EFA-B921-45D216336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79383" y="4777993"/>
                  <a:ext cx="9075" cy="4433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||</m:t>
                                </m:r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r="-25490" b="-3018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AAA6C0B3-2BF0-4838-9F7A-E48DC926A077}"/>
                    </a:ext>
                  </a:extLst>
                </p:cNvPr>
                <p:cNvGrpSpPr/>
                <p:nvPr/>
              </p:nvGrpSpPr>
              <p:grpSpPr>
                <a:xfrm>
                  <a:off x="6348738" y="4385436"/>
                  <a:ext cx="298207" cy="655225"/>
                  <a:chOff x="4147623" y="3609324"/>
                  <a:chExt cx="297702" cy="790900"/>
                </a:xfrm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EE6AD8F5-1018-493E-84F9-26EC15A447E8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17" name="Straight Connector 316">
                      <a:extLst>
                        <a:ext uri="{FF2B5EF4-FFF2-40B4-BE49-F238E27FC236}">
                          <a16:creationId xmlns:a16="http://schemas.microsoft.com/office/drawing/2014/main" id="{B61DAEB7-C514-416B-A494-C7592D9747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8" name="Straight Connector 317">
                      <a:extLst>
                        <a:ext uri="{FF2B5EF4-FFF2-40B4-BE49-F238E27FC236}">
                          <a16:creationId xmlns:a16="http://schemas.microsoft.com/office/drawing/2014/main" id="{EE8A3E12-85C0-4C59-B3A9-8DE63701EC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C241AB45-1249-49E4-BAD6-4DB7D2EB5779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5" name="Straight Connector 314">
                      <a:extLst>
                        <a:ext uri="{FF2B5EF4-FFF2-40B4-BE49-F238E27FC236}">
                          <a16:creationId xmlns:a16="http://schemas.microsoft.com/office/drawing/2014/main" id="{CEC92456-ACEE-438D-9AD9-73FD7DC64D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6" name="Straight Connector 315">
                      <a:extLst>
                        <a:ext uri="{FF2B5EF4-FFF2-40B4-BE49-F238E27FC236}">
                          <a16:creationId xmlns:a16="http://schemas.microsoft.com/office/drawing/2014/main" id="{D84C558F-65AD-4F4C-9169-EF41160F7E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1" name="Group 310">
                    <a:extLst>
                      <a:ext uri="{FF2B5EF4-FFF2-40B4-BE49-F238E27FC236}">
                        <a16:creationId xmlns:a16="http://schemas.microsoft.com/office/drawing/2014/main" id="{72F596D6-6A40-4606-92A1-0C5B1642393A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3" name="Straight Connector 312">
                      <a:extLst>
                        <a:ext uri="{FF2B5EF4-FFF2-40B4-BE49-F238E27FC236}">
                          <a16:creationId xmlns:a16="http://schemas.microsoft.com/office/drawing/2014/main" id="{EAB6924F-8BAE-4A2C-9301-0191EE6309F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4" name="Straight Connector 313">
                      <a:extLst>
                        <a:ext uri="{FF2B5EF4-FFF2-40B4-BE49-F238E27FC236}">
                          <a16:creationId xmlns:a16="http://schemas.microsoft.com/office/drawing/2014/main" id="{BFFE1635-DEBE-49B0-9727-BF4BB6A2171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BD43285E-414C-423E-9F71-5E9BEB0DCB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308632" y="3609324"/>
                    <a:ext cx="134708" cy="602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4B18B494-30B9-4922-8AD1-870956AFE6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8025" y="5047985"/>
                  <a:ext cx="0" cy="191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1" name="Oval 240">
                  <a:extLst>
                    <a:ext uri="{FF2B5EF4-FFF2-40B4-BE49-F238E27FC236}">
                      <a16:creationId xmlns:a16="http://schemas.microsoft.com/office/drawing/2014/main" id="{C1F770E7-05A9-4704-B97F-5B810DE5F2E8}"/>
                    </a:ext>
                  </a:extLst>
                </p:cNvPr>
                <p:cNvSpPr/>
                <p:nvPr/>
              </p:nvSpPr>
              <p:spPr>
                <a:xfrm>
                  <a:off x="7131189" y="4205791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F98FDCCA-D3A2-4FF7-AB78-4E4C3F613E70}"/>
                    </a:ext>
                  </a:extLst>
                </p:cNvPr>
                <p:cNvGrpSpPr/>
                <p:nvPr/>
              </p:nvGrpSpPr>
              <p:grpSpPr>
                <a:xfrm rot="16200000">
                  <a:off x="6179525" y="364501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25B46A3F-4A04-4722-B1F2-A440EF37B9E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07" name="Straight Connector 306">
                      <a:extLst>
                        <a:ext uri="{FF2B5EF4-FFF2-40B4-BE49-F238E27FC236}">
                          <a16:creationId xmlns:a16="http://schemas.microsoft.com/office/drawing/2014/main" id="{01A675FE-3F05-40F0-89C9-2890213036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8" name="Straight Connector 307">
                      <a:extLst>
                        <a:ext uri="{FF2B5EF4-FFF2-40B4-BE49-F238E27FC236}">
                          <a16:creationId xmlns:a16="http://schemas.microsoft.com/office/drawing/2014/main" id="{9299D0B8-883D-481F-97A1-4B60FAE3CC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0" name="Group 299">
                    <a:extLst>
                      <a:ext uri="{FF2B5EF4-FFF2-40B4-BE49-F238E27FC236}">
                        <a16:creationId xmlns:a16="http://schemas.microsoft.com/office/drawing/2014/main" id="{B99183C3-1001-4D30-A53D-09B50731EC1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5" name="Straight Connector 304">
                      <a:extLst>
                        <a:ext uri="{FF2B5EF4-FFF2-40B4-BE49-F238E27FC236}">
                          <a16:creationId xmlns:a16="http://schemas.microsoft.com/office/drawing/2014/main" id="{61536ED6-4F63-4183-A660-4A2CD6AA615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6" name="Straight Connector 305">
                      <a:extLst>
                        <a:ext uri="{FF2B5EF4-FFF2-40B4-BE49-F238E27FC236}">
                          <a16:creationId xmlns:a16="http://schemas.microsoft.com/office/drawing/2014/main" id="{BA1A005E-01CB-4671-BC86-22213B1BE6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1" name="Group 300">
                    <a:extLst>
                      <a:ext uri="{FF2B5EF4-FFF2-40B4-BE49-F238E27FC236}">
                        <a16:creationId xmlns:a16="http://schemas.microsoft.com/office/drawing/2014/main" id="{D922C270-634E-42D7-938C-74E9119F3B63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3" name="Straight Connector 302">
                      <a:extLst>
                        <a:ext uri="{FF2B5EF4-FFF2-40B4-BE49-F238E27FC236}">
                          <a16:creationId xmlns:a16="http://schemas.microsoft.com/office/drawing/2014/main" id="{8D94D42C-0996-4190-8BBC-B6083B193F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4" name="Straight Connector 303">
                      <a:extLst>
                        <a:ext uri="{FF2B5EF4-FFF2-40B4-BE49-F238E27FC236}">
                          <a16:creationId xmlns:a16="http://schemas.microsoft.com/office/drawing/2014/main" id="{E2B9141D-0FAA-4DA0-B795-B998BC904A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02" name="Straight Connector 301">
                    <a:extLst>
                      <a:ext uri="{FF2B5EF4-FFF2-40B4-BE49-F238E27FC236}">
                        <a16:creationId xmlns:a16="http://schemas.microsoft.com/office/drawing/2014/main" id="{C2712191-7990-470B-94A7-935E319311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E10E4E2D-314E-403D-8FA8-356D5658BB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1135" y="3257004"/>
                  <a:ext cx="2291256" cy="74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D7875696-4BCC-40E3-AE70-83D356359F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0020" y="4139368"/>
                  <a:ext cx="0" cy="24044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27A6A333-E575-4766-B681-8925B98A1C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01097" y="3234209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l-GR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b="-943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450E7A10-FEE8-4ED9-9EFA-786F836653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8025" y="4218876"/>
                  <a:ext cx="2216479" cy="286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49" name="Group 248">
                  <a:extLst>
                    <a:ext uri="{FF2B5EF4-FFF2-40B4-BE49-F238E27FC236}">
                      <a16:creationId xmlns:a16="http://schemas.microsoft.com/office/drawing/2014/main" id="{B214B9EA-03AB-4DBD-8A50-5CB9DF2D3DB3}"/>
                    </a:ext>
                  </a:extLst>
                </p:cNvPr>
                <p:cNvGrpSpPr/>
                <p:nvPr/>
              </p:nvGrpSpPr>
              <p:grpSpPr>
                <a:xfrm>
                  <a:off x="6755540" y="2635841"/>
                  <a:ext cx="1689784" cy="1867012"/>
                  <a:chOff x="8087432" y="3362823"/>
                  <a:chExt cx="1689784" cy="1867012"/>
                </a:xfrm>
              </p:grpSpPr>
              <p:grpSp>
                <p:nvGrpSpPr>
                  <p:cNvPr id="288" name="Group 287">
                    <a:extLst>
                      <a:ext uri="{FF2B5EF4-FFF2-40B4-BE49-F238E27FC236}">
                        <a16:creationId xmlns:a16="http://schemas.microsoft.com/office/drawing/2014/main" id="{43506F65-E393-4D98-BF0C-5440415F434F}"/>
                      </a:ext>
                    </a:extLst>
                  </p:cNvPr>
                  <p:cNvGrpSpPr/>
                  <p:nvPr/>
                </p:nvGrpSpPr>
                <p:grpSpPr>
                  <a:xfrm>
                    <a:off x="9012362" y="3769820"/>
                    <a:ext cx="589935" cy="1179896"/>
                    <a:chOff x="4998523" y="3778920"/>
                    <a:chExt cx="589935" cy="1179896"/>
                  </a:xfrm>
                </p:grpSpPr>
                <p:grpSp>
                  <p:nvGrpSpPr>
                    <p:cNvPr id="293" name="Group 292">
                      <a:extLst>
                        <a:ext uri="{FF2B5EF4-FFF2-40B4-BE49-F238E27FC236}">
                          <a16:creationId xmlns:a16="http://schemas.microsoft.com/office/drawing/2014/main" id="{CAC9CD66-85D0-4091-BC14-0A8A23A292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998523" y="3910048"/>
                      <a:ext cx="589935" cy="1048768"/>
                      <a:chOff x="4998523" y="3910048"/>
                      <a:chExt cx="589935" cy="1048768"/>
                    </a:xfrm>
                  </p:grpSpPr>
                  <p:grpSp>
                    <p:nvGrpSpPr>
                      <p:cNvPr id="295" name="Group 294">
                        <a:extLst>
                          <a:ext uri="{FF2B5EF4-FFF2-40B4-BE49-F238E27FC236}">
                            <a16:creationId xmlns:a16="http://schemas.microsoft.com/office/drawing/2014/main" id="{BFE43040-E5B1-4BED-919B-7BF28EE0EF8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998523" y="3910048"/>
                        <a:ext cx="589935" cy="1048768"/>
                        <a:chOff x="4998523" y="3910048"/>
                        <a:chExt cx="589935" cy="1048768"/>
                      </a:xfrm>
                    </p:grpSpPr>
                    <p:sp>
                      <p:nvSpPr>
                        <p:cNvPr id="297" name="Diamond 296">
                          <a:extLst>
                            <a:ext uri="{FF2B5EF4-FFF2-40B4-BE49-F238E27FC236}">
                              <a16:creationId xmlns:a16="http://schemas.microsoft.com/office/drawing/2014/main" id="{920A6653-EEC6-4D8E-A296-2893FFD770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998523" y="3910048"/>
                          <a:ext cx="589935" cy="822956"/>
                        </a:xfrm>
                        <a:prstGeom prst="diamond">
                          <a:avLst/>
                        </a:prstGeom>
                        <a:noFill/>
                        <a:ln w="25400">
                          <a:solidFill>
                            <a:srgbClr val="FF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298" name="Straight Connector 297">
                          <a:extLst>
                            <a:ext uri="{FF2B5EF4-FFF2-40B4-BE49-F238E27FC236}">
                              <a16:creationId xmlns:a16="http://schemas.microsoft.com/office/drawing/2014/main" id="{3542AA25-0ECC-46D9-98C1-BA14462FD46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298404" y="4716530"/>
                          <a:ext cx="0" cy="242286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FF000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96" name="Straight Arrow Connector 295">
                        <a:extLst>
                          <a:ext uri="{FF2B5EF4-FFF2-40B4-BE49-F238E27FC236}">
                            <a16:creationId xmlns:a16="http://schemas.microsoft.com/office/drawing/2014/main" id="{D5CE9584-0F25-4093-B4E0-DCFB9598E11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289755" y="4119716"/>
                        <a:ext cx="0" cy="344129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4" name="Straight Connector 293">
                      <a:extLst>
                        <a:ext uri="{FF2B5EF4-FFF2-40B4-BE49-F238E27FC236}">
                          <a16:creationId xmlns:a16="http://schemas.microsoft.com/office/drawing/2014/main" id="{CD83EE38-9393-4944-A8C9-86C1E4BE19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89755" y="3778920"/>
                      <a:ext cx="0" cy="131128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89" name="Content Placeholder 2">
                    <a:extLst>
                      <a:ext uri="{FF2B5EF4-FFF2-40B4-BE49-F238E27FC236}">
                        <a16:creationId xmlns:a16="http://schemas.microsoft.com/office/drawing/2014/main" id="{A35FC4AF-C549-4F9A-BB0F-34D9A7927D1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087432" y="4293530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lnSpcReduction="1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2000" dirty="0">
                        <a:solidFill>
                          <a:srgbClr val="FF0000"/>
                        </a:solidFill>
                      </a:rPr>
                      <a:t>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0" name="Content Placeholder 2">
                    <a:extLst>
                      <a:ext uri="{FF2B5EF4-FFF2-40B4-BE49-F238E27FC236}">
                        <a16:creationId xmlns:a16="http://schemas.microsoft.com/office/drawing/2014/main" id="{D49F6B63-6C2E-4DBF-A1F2-033EA0E0F8D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552782" y="3926711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l-GR" sz="2000" dirty="0">
                        <a:solidFill>
                          <a:srgbClr val="FF0000"/>
                        </a:solidFill>
                      </a:rPr>
                      <a:t>β</a:t>
                    </a:r>
                    <a:r>
                      <a:rPr lang="en-US" sz="2000" dirty="0">
                        <a:solidFill>
                          <a:srgbClr val="FF0000"/>
                        </a:solidFill>
                      </a:rPr>
                      <a:t> 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1" name="Content Placeholder 2">
                    <a:extLst>
                      <a:ext uri="{FF2B5EF4-FFF2-40B4-BE49-F238E27FC236}">
                        <a16:creationId xmlns:a16="http://schemas.microsoft.com/office/drawing/2014/main" id="{7B0B4B20-3B0B-427C-B267-408D9DA51FF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9003329" y="4968719"/>
                    <a:ext cx="773887" cy="261116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75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emitter</a:t>
                    </a:r>
                  </a:p>
                </p:txBody>
              </p:sp>
              <p:sp>
                <p:nvSpPr>
                  <p:cNvPr id="292" name="Content Placeholder 2">
                    <a:extLst>
                      <a:ext uri="{FF2B5EF4-FFF2-40B4-BE49-F238E27FC236}">
                        <a16:creationId xmlns:a16="http://schemas.microsoft.com/office/drawing/2014/main" id="{D09A0481-C496-43DE-B8CA-80262008AA7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787737" y="3362823"/>
                    <a:ext cx="814560" cy="28786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collector</a:t>
                    </a:r>
                  </a:p>
                </p:txBody>
              </p:sp>
            </p:grpSp>
            <p:grpSp>
              <p:nvGrpSpPr>
                <p:cNvPr id="250" name="Group 249">
                  <a:extLst>
                    <a:ext uri="{FF2B5EF4-FFF2-40B4-BE49-F238E27FC236}">
                      <a16:creationId xmlns:a16="http://schemas.microsoft.com/office/drawing/2014/main" id="{CEF91B20-6A08-4BE5-B2CF-2FE8F2AF7412}"/>
                    </a:ext>
                  </a:extLst>
                </p:cNvPr>
                <p:cNvGrpSpPr/>
                <p:nvPr/>
              </p:nvGrpSpPr>
              <p:grpSpPr>
                <a:xfrm>
                  <a:off x="8583727" y="3050623"/>
                  <a:ext cx="297702" cy="1164144"/>
                  <a:chOff x="4597761" y="3653441"/>
                  <a:chExt cx="297702" cy="1131808"/>
                </a:xfrm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7539D33B-0FBF-4709-9845-04142A2D917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345152" y="4059501"/>
                    <a:ext cx="802919" cy="297702"/>
                    <a:chOff x="3093110" y="2744654"/>
                    <a:chExt cx="773752" cy="297702"/>
                  </a:xfrm>
                </p:grpSpPr>
                <p:grpSp>
                  <p:nvGrpSpPr>
                    <p:cNvPr id="278" name="Group 277">
                      <a:extLst>
                        <a:ext uri="{FF2B5EF4-FFF2-40B4-BE49-F238E27FC236}">
                          <a16:creationId xmlns:a16="http://schemas.microsoft.com/office/drawing/2014/main" id="{79169889-CA0E-461C-8243-B1C8A2EF8C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93110" y="2744654"/>
                      <a:ext cx="179903" cy="290602"/>
                      <a:chOff x="3632401" y="2623631"/>
                      <a:chExt cx="179903" cy="290602"/>
                    </a:xfrm>
                  </p:grpSpPr>
                  <p:cxnSp>
                    <p:nvCxnSpPr>
                      <p:cNvPr id="286" name="Straight Connector 285">
                        <a:extLst>
                          <a:ext uri="{FF2B5EF4-FFF2-40B4-BE49-F238E27FC236}">
                            <a16:creationId xmlns:a16="http://schemas.microsoft.com/office/drawing/2014/main" id="{161418F9-FF5D-4E78-B79C-1361EDF91FE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>
                        <a:off x="3583380" y="2672652"/>
                        <a:ext cx="146293" cy="48251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7" name="Straight Connector 286">
                        <a:extLst>
                          <a:ext uri="{FF2B5EF4-FFF2-40B4-BE49-F238E27FC236}">
                            <a16:creationId xmlns:a16="http://schemas.microsoft.com/office/drawing/2014/main" id="{BAB9FB9A-C342-4362-B904-F6C028FCC87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9" name="Group 278">
                      <a:extLst>
                        <a:ext uri="{FF2B5EF4-FFF2-40B4-BE49-F238E27FC236}">
                          <a16:creationId xmlns:a16="http://schemas.microsoft.com/office/drawing/2014/main" id="{CE1CD01B-654B-4C6A-8E14-CEF3B48943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4" name="Straight Connector 283">
                        <a:extLst>
                          <a:ext uri="{FF2B5EF4-FFF2-40B4-BE49-F238E27FC236}">
                            <a16:creationId xmlns:a16="http://schemas.microsoft.com/office/drawing/2014/main" id="{061FE627-86B2-4D92-888C-B7EDD3A0483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5" name="Straight Connector 284">
                        <a:extLst>
                          <a:ext uri="{FF2B5EF4-FFF2-40B4-BE49-F238E27FC236}">
                            <a16:creationId xmlns:a16="http://schemas.microsoft.com/office/drawing/2014/main" id="{0CF0E392-CDB6-4DF4-AFD1-85B90BF6AF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80" name="Group 279">
                      <a:extLst>
                        <a:ext uri="{FF2B5EF4-FFF2-40B4-BE49-F238E27FC236}">
                          <a16:creationId xmlns:a16="http://schemas.microsoft.com/office/drawing/2014/main" id="{9FDA4619-6DE4-4ED4-8ACF-0288B064C21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2" name="Straight Connector 281">
                        <a:extLst>
                          <a:ext uri="{FF2B5EF4-FFF2-40B4-BE49-F238E27FC236}">
                            <a16:creationId xmlns:a16="http://schemas.microsoft.com/office/drawing/2014/main" id="{84176084-CB65-4002-96E1-D016027694B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3" name="Straight Connector 282">
                        <a:extLst>
                          <a:ext uri="{FF2B5EF4-FFF2-40B4-BE49-F238E27FC236}">
                            <a16:creationId xmlns:a16="http://schemas.microsoft.com/office/drawing/2014/main" id="{C8D28365-B95C-439B-9F8F-53EA42F8B10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81" name="Straight Connector 280">
                      <a:extLst>
                        <a:ext uri="{FF2B5EF4-FFF2-40B4-BE49-F238E27FC236}">
                          <a16:creationId xmlns:a16="http://schemas.microsoft.com/office/drawing/2014/main" id="{BB292010-A65B-43E5-B688-3A858D6389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6" name="Straight Connector 275">
                    <a:extLst>
                      <a:ext uri="{FF2B5EF4-FFF2-40B4-BE49-F238E27FC236}">
                        <a16:creationId xmlns:a16="http://schemas.microsoft.com/office/drawing/2014/main" id="{C54FE5D4-5716-416D-851A-F47EA716A6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48538" y="3653441"/>
                    <a:ext cx="7099" cy="143944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" name="Straight Connector 276">
                    <a:extLst>
                      <a:ext uri="{FF2B5EF4-FFF2-40B4-BE49-F238E27FC236}">
                        <a16:creationId xmlns:a16="http://schemas.microsoft.com/office/drawing/2014/main" id="{D8A87E89-4173-4C10-A643-3E02CB17F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4750162" y="4609812"/>
                    <a:ext cx="1223" cy="17543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1" name="Content Placeholder 2">
                  <a:extLst>
                    <a:ext uri="{FF2B5EF4-FFF2-40B4-BE49-F238E27FC236}">
                      <a16:creationId xmlns:a16="http://schemas.microsoft.com/office/drawing/2014/main" id="{E48B73BA-4584-41D2-9D41-9D38774BA02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904563" y="3426324"/>
                  <a:ext cx="562199" cy="41685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 err="1">
                      <a:solidFill>
                        <a:srgbClr val="FF0000"/>
                      </a:solidFill>
                    </a:rPr>
                    <a:t>r</a:t>
                  </a:r>
                  <a:r>
                    <a:rPr lang="en-US" sz="2000" baseline="-25000" dirty="0" err="1">
                      <a:solidFill>
                        <a:srgbClr val="FF0000"/>
                      </a:solidFill>
                    </a:rPr>
                    <a:t>o</a:t>
                  </a:r>
                  <a:endParaRPr lang="en-US" sz="2000" baseline="-250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2" name="Content Placeholder 2">
                  <a:extLst>
                    <a:ext uri="{FF2B5EF4-FFF2-40B4-BE49-F238E27FC236}">
                      <a16:creationId xmlns:a16="http://schemas.microsoft.com/office/drawing/2014/main" id="{9334351C-C5BC-4993-9CEF-AD5C9239EA4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779625" y="2847165"/>
                  <a:ext cx="736808" cy="31142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1600" dirty="0">
                      <a:solidFill>
                        <a:srgbClr val="FF0000"/>
                      </a:solidFill>
                    </a:rPr>
                    <a:t>base</a:t>
                  </a:r>
                </a:p>
              </p:txBody>
            </p:sp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A9E81A2E-E7F7-4247-BFCC-87214B328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39430" y="3561919"/>
                  <a:ext cx="8009" cy="379976"/>
                </a:xfrm>
                <a:prstGeom prst="straightConnector1">
                  <a:avLst/>
                </a:prstGeom>
                <a:ln w="158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9323A3A5-F04E-4B49-821C-C551C44DAD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59385" y="3234209"/>
                  <a:ext cx="4041" cy="9355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EBAFE1F4-6628-4DC6-81CB-D5247E3E7D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728620" y="3012746"/>
                  <a:ext cx="12549" cy="8575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203425E5-5CB9-4467-AB26-3A5E2BC98378}"/>
                    </a:ext>
                  </a:extLst>
                </p:cNvPr>
                <p:cNvGrpSpPr/>
                <p:nvPr/>
              </p:nvGrpSpPr>
              <p:grpSpPr>
                <a:xfrm rot="10800000">
                  <a:off x="3240500" y="310888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2FBFE853-B322-4BB1-B972-307A1BB2047D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273" name="Straight Connector 272">
                      <a:extLst>
                        <a:ext uri="{FF2B5EF4-FFF2-40B4-BE49-F238E27FC236}">
                          <a16:creationId xmlns:a16="http://schemas.microsoft.com/office/drawing/2014/main" id="{A60FDF73-CB7F-4E35-A9FA-8AEE0DF9BE1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Straight Connector 273">
                      <a:extLst>
                        <a:ext uri="{FF2B5EF4-FFF2-40B4-BE49-F238E27FC236}">
                          <a16:creationId xmlns:a16="http://schemas.microsoft.com/office/drawing/2014/main" id="{A4FDACE7-C8EA-4565-AEE6-11B97978C1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6" name="Group 265">
                    <a:extLst>
                      <a:ext uri="{FF2B5EF4-FFF2-40B4-BE49-F238E27FC236}">
                        <a16:creationId xmlns:a16="http://schemas.microsoft.com/office/drawing/2014/main" id="{A2EF5BB8-D4FA-45CE-ABC6-A409812A4A5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71" name="Straight Connector 270">
                      <a:extLst>
                        <a:ext uri="{FF2B5EF4-FFF2-40B4-BE49-F238E27FC236}">
                          <a16:creationId xmlns:a16="http://schemas.microsoft.com/office/drawing/2014/main" id="{93DA20B7-7E39-46AC-BCED-C2BAB158DF2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Straight Connector 271">
                      <a:extLst>
                        <a:ext uri="{FF2B5EF4-FFF2-40B4-BE49-F238E27FC236}">
                          <a16:creationId xmlns:a16="http://schemas.microsoft.com/office/drawing/2014/main" id="{F291FCF2-0E38-45BD-83D0-263BCD75A0B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7" name="Group 266">
                    <a:extLst>
                      <a:ext uri="{FF2B5EF4-FFF2-40B4-BE49-F238E27FC236}">
                        <a16:creationId xmlns:a16="http://schemas.microsoft.com/office/drawing/2014/main" id="{29D45474-6A9C-4167-BB7A-E64EC3253BC7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69" name="Straight Connector 268">
                      <a:extLst>
                        <a:ext uri="{FF2B5EF4-FFF2-40B4-BE49-F238E27FC236}">
                          <a16:creationId xmlns:a16="http://schemas.microsoft.com/office/drawing/2014/main" id="{CACF5BB8-EAC3-471B-902D-96983585674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0" name="Straight Connector 269">
                      <a:extLst>
                        <a:ext uri="{FF2B5EF4-FFF2-40B4-BE49-F238E27FC236}">
                          <a16:creationId xmlns:a16="http://schemas.microsoft.com/office/drawing/2014/main" id="{16A70EB4-7510-41F4-840C-8CBE41054E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68" name="Straight Connector 267">
                    <a:extLst>
                      <a:ext uri="{FF2B5EF4-FFF2-40B4-BE49-F238E27FC236}">
                        <a16:creationId xmlns:a16="http://schemas.microsoft.com/office/drawing/2014/main" id="{E63D34E5-AA60-4A18-A992-CBB43B8B64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FF50C6DE-1B69-4775-98AF-E3A941B6D1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94564" y="3282538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C0F5C886-240E-4041-A667-D792F092CD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4179706" y="3133037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7030A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 r="-41026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71A93305-EE48-4987-8DAE-DF3E8A648B4F}"/>
                  </a:ext>
                </a:extLst>
              </p:cNvPr>
              <p:cNvSpPr/>
              <p:nvPr/>
            </p:nvSpPr>
            <p:spPr>
              <a:xfrm>
                <a:off x="4394349" y="3245738"/>
                <a:ext cx="1135284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F8A7DF59-22AA-404E-AAE0-FCB04BE8A4E1}"/>
                  </a:ext>
                </a:extLst>
              </p:cNvPr>
              <p:cNvSpPr/>
              <p:nvPr/>
            </p:nvSpPr>
            <p:spPr>
              <a:xfrm>
                <a:off x="2705795" y="3366512"/>
                <a:ext cx="1253421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D77815F5-96D9-4C80-8A00-F7B3EAC2E123}"/>
                  </a:ext>
                </a:extLst>
              </p:cNvPr>
              <p:cNvSpPr/>
              <p:nvPr/>
            </p:nvSpPr>
            <p:spPr>
              <a:xfrm>
                <a:off x="6625321" y="2969633"/>
                <a:ext cx="2412712" cy="2003052"/>
              </a:xfrm>
              <a:custGeom>
                <a:avLst/>
                <a:gdLst>
                  <a:gd name="connsiteX0" fmla="*/ 867851 w 2412712"/>
                  <a:gd name="connsiteY0" fmla="*/ 1988237 h 1999267"/>
                  <a:gd name="connsiteX1" fmla="*/ 452214 w 2412712"/>
                  <a:gd name="connsiteY1" fmla="*/ 1996550 h 1999267"/>
                  <a:gd name="connsiteX2" fmla="*/ 128018 w 2412712"/>
                  <a:gd name="connsiteY2" fmla="*/ 1946674 h 1999267"/>
                  <a:gd name="connsiteX3" fmla="*/ 19953 w 2412712"/>
                  <a:gd name="connsiteY3" fmla="*/ 1722230 h 1999267"/>
                  <a:gd name="connsiteX4" fmla="*/ 11640 w 2412712"/>
                  <a:gd name="connsiteY4" fmla="*/ 1531037 h 1999267"/>
                  <a:gd name="connsiteX5" fmla="*/ 144643 w 2412712"/>
                  <a:gd name="connsiteY5" fmla="*/ 1381408 h 1999267"/>
                  <a:gd name="connsiteX6" fmla="*/ 468840 w 2412712"/>
                  <a:gd name="connsiteY6" fmla="*/ 1339845 h 1999267"/>
                  <a:gd name="connsiteX7" fmla="*/ 1325051 w 2412712"/>
                  <a:gd name="connsiteY7" fmla="*/ 1323219 h 1999267"/>
                  <a:gd name="connsiteX8" fmla="*/ 1599371 w 2412712"/>
                  <a:gd name="connsiteY8" fmla="*/ 1306594 h 1999267"/>
                  <a:gd name="connsiteX9" fmla="*/ 1890316 w 2412712"/>
                  <a:gd name="connsiteY9" fmla="*/ 1107088 h 1999267"/>
                  <a:gd name="connsiteX10" fmla="*/ 1990069 w 2412712"/>
                  <a:gd name="connsiteY10" fmla="*/ 741328 h 1999267"/>
                  <a:gd name="connsiteX11" fmla="*/ 2015007 w 2412712"/>
                  <a:gd name="connsiteY11" fmla="*/ 192688 h 1999267"/>
                  <a:gd name="connsiteX12" fmla="*/ 2039945 w 2412712"/>
                  <a:gd name="connsiteY12" fmla="*/ 67997 h 1999267"/>
                  <a:gd name="connsiteX13" fmla="*/ 2114760 w 2412712"/>
                  <a:gd name="connsiteY13" fmla="*/ 43059 h 1999267"/>
                  <a:gd name="connsiteX14" fmla="*/ 2206200 w 2412712"/>
                  <a:gd name="connsiteY14" fmla="*/ 1496 h 1999267"/>
                  <a:gd name="connsiteX15" fmla="*/ 2405705 w 2412712"/>
                  <a:gd name="connsiteY15" fmla="*/ 101248 h 1999267"/>
                  <a:gd name="connsiteX16" fmla="*/ 2364142 w 2412712"/>
                  <a:gd name="connsiteY16" fmla="*/ 450383 h 1999267"/>
                  <a:gd name="connsiteX17" fmla="*/ 2330891 w 2412712"/>
                  <a:gd name="connsiteY17" fmla="*/ 1057212 h 1999267"/>
                  <a:gd name="connsiteX18" fmla="*/ 2330891 w 2412712"/>
                  <a:gd name="connsiteY18" fmla="*/ 1489474 h 1999267"/>
                  <a:gd name="connsiteX19" fmla="*/ 2339203 w 2412712"/>
                  <a:gd name="connsiteY19" fmla="*/ 1738856 h 1999267"/>
                  <a:gd name="connsiteX20" fmla="*/ 2281014 w 2412712"/>
                  <a:gd name="connsiteY20" fmla="*/ 1913423 h 1999267"/>
                  <a:gd name="connsiteX21" fmla="*/ 1981756 w 2412712"/>
                  <a:gd name="connsiteY21" fmla="*/ 1988237 h 1999267"/>
                  <a:gd name="connsiteX22" fmla="*/ 1142171 w 2412712"/>
                  <a:gd name="connsiteY22" fmla="*/ 1988237 h 1999267"/>
                  <a:gd name="connsiteX0" fmla="*/ 867851 w 2412712"/>
                  <a:gd name="connsiteY0" fmla="*/ 1992022 h 2003052"/>
                  <a:gd name="connsiteX1" fmla="*/ 452214 w 2412712"/>
                  <a:gd name="connsiteY1" fmla="*/ 2000335 h 2003052"/>
                  <a:gd name="connsiteX2" fmla="*/ 128018 w 2412712"/>
                  <a:gd name="connsiteY2" fmla="*/ 1950459 h 2003052"/>
                  <a:gd name="connsiteX3" fmla="*/ 19953 w 2412712"/>
                  <a:gd name="connsiteY3" fmla="*/ 1726015 h 2003052"/>
                  <a:gd name="connsiteX4" fmla="*/ 11640 w 2412712"/>
                  <a:gd name="connsiteY4" fmla="*/ 1534822 h 2003052"/>
                  <a:gd name="connsiteX5" fmla="*/ 144643 w 2412712"/>
                  <a:gd name="connsiteY5" fmla="*/ 1385193 h 2003052"/>
                  <a:gd name="connsiteX6" fmla="*/ 468840 w 2412712"/>
                  <a:gd name="connsiteY6" fmla="*/ 1343630 h 2003052"/>
                  <a:gd name="connsiteX7" fmla="*/ 1325051 w 2412712"/>
                  <a:gd name="connsiteY7" fmla="*/ 1327004 h 2003052"/>
                  <a:gd name="connsiteX8" fmla="*/ 1599371 w 2412712"/>
                  <a:gd name="connsiteY8" fmla="*/ 1310379 h 2003052"/>
                  <a:gd name="connsiteX9" fmla="*/ 1890316 w 2412712"/>
                  <a:gd name="connsiteY9" fmla="*/ 1110873 h 2003052"/>
                  <a:gd name="connsiteX10" fmla="*/ 1990069 w 2412712"/>
                  <a:gd name="connsiteY10" fmla="*/ 745113 h 2003052"/>
                  <a:gd name="connsiteX11" fmla="*/ 2015007 w 2412712"/>
                  <a:gd name="connsiteY11" fmla="*/ 196473 h 2003052"/>
                  <a:gd name="connsiteX12" fmla="*/ 2039945 w 2412712"/>
                  <a:gd name="connsiteY12" fmla="*/ 71782 h 2003052"/>
                  <a:gd name="connsiteX13" fmla="*/ 2098576 w 2412712"/>
                  <a:gd name="connsiteY13" fmla="*/ 19871 h 2003052"/>
                  <a:gd name="connsiteX14" fmla="*/ 2206200 w 2412712"/>
                  <a:gd name="connsiteY14" fmla="*/ 5281 h 2003052"/>
                  <a:gd name="connsiteX15" fmla="*/ 2405705 w 2412712"/>
                  <a:gd name="connsiteY15" fmla="*/ 105033 h 2003052"/>
                  <a:gd name="connsiteX16" fmla="*/ 2364142 w 2412712"/>
                  <a:gd name="connsiteY16" fmla="*/ 454168 h 2003052"/>
                  <a:gd name="connsiteX17" fmla="*/ 2330891 w 2412712"/>
                  <a:gd name="connsiteY17" fmla="*/ 1060997 h 2003052"/>
                  <a:gd name="connsiteX18" fmla="*/ 2330891 w 2412712"/>
                  <a:gd name="connsiteY18" fmla="*/ 1493259 h 2003052"/>
                  <a:gd name="connsiteX19" fmla="*/ 2339203 w 2412712"/>
                  <a:gd name="connsiteY19" fmla="*/ 1742641 h 2003052"/>
                  <a:gd name="connsiteX20" fmla="*/ 2281014 w 2412712"/>
                  <a:gd name="connsiteY20" fmla="*/ 1917208 h 2003052"/>
                  <a:gd name="connsiteX21" fmla="*/ 1981756 w 2412712"/>
                  <a:gd name="connsiteY21" fmla="*/ 1992022 h 2003052"/>
                  <a:gd name="connsiteX22" fmla="*/ 1142171 w 2412712"/>
                  <a:gd name="connsiteY22" fmla="*/ 1992022 h 2003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412712" h="2003052">
                    <a:moveTo>
                      <a:pt x="867851" y="1992022"/>
                    </a:moveTo>
                    <a:cubicBezTo>
                      <a:pt x="721685" y="1999642"/>
                      <a:pt x="575519" y="2007262"/>
                      <a:pt x="452214" y="2000335"/>
                    </a:cubicBezTo>
                    <a:cubicBezTo>
                      <a:pt x="328909" y="1993408"/>
                      <a:pt x="200061" y="1996179"/>
                      <a:pt x="128018" y="1950459"/>
                    </a:cubicBezTo>
                    <a:cubicBezTo>
                      <a:pt x="55974" y="1904739"/>
                      <a:pt x="39349" y="1795288"/>
                      <a:pt x="19953" y="1726015"/>
                    </a:cubicBezTo>
                    <a:cubicBezTo>
                      <a:pt x="557" y="1656742"/>
                      <a:pt x="-9142" y="1591626"/>
                      <a:pt x="11640" y="1534822"/>
                    </a:cubicBezTo>
                    <a:cubicBezTo>
                      <a:pt x="32422" y="1478018"/>
                      <a:pt x="68443" y="1417058"/>
                      <a:pt x="144643" y="1385193"/>
                    </a:cubicBezTo>
                    <a:cubicBezTo>
                      <a:pt x="220843" y="1353328"/>
                      <a:pt x="272105" y="1353328"/>
                      <a:pt x="468840" y="1343630"/>
                    </a:cubicBezTo>
                    <a:cubicBezTo>
                      <a:pt x="665575" y="1333932"/>
                      <a:pt x="1136629" y="1332546"/>
                      <a:pt x="1325051" y="1327004"/>
                    </a:cubicBezTo>
                    <a:cubicBezTo>
                      <a:pt x="1513473" y="1321462"/>
                      <a:pt x="1505160" y="1346401"/>
                      <a:pt x="1599371" y="1310379"/>
                    </a:cubicBezTo>
                    <a:cubicBezTo>
                      <a:pt x="1693582" y="1274357"/>
                      <a:pt x="1825200" y="1205084"/>
                      <a:pt x="1890316" y="1110873"/>
                    </a:cubicBezTo>
                    <a:cubicBezTo>
                      <a:pt x="1955432" y="1016662"/>
                      <a:pt x="1969287" y="897513"/>
                      <a:pt x="1990069" y="745113"/>
                    </a:cubicBezTo>
                    <a:cubicBezTo>
                      <a:pt x="2010851" y="592713"/>
                      <a:pt x="2006694" y="308695"/>
                      <a:pt x="2015007" y="196473"/>
                    </a:cubicBezTo>
                    <a:cubicBezTo>
                      <a:pt x="2023320" y="84251"/>
                      <a:pt x="2026017" y="101216"/>
                      <a:pt x="2039945" y="71782"/>
                    </a:cubicBezTo>
                    <a:cubicBezTo>
                      <a:pt x="2053873" y="42348"/>
                      <a:pt x="2070867" y="30954"/>
                      <a:pt x="2098576" y="19871"/>
                    </a:cubicBezTo>
                    <a:cubicBezTo>
                      <a:pt x="2126285" y="8787"/>
                      <a:pt x="2155012" y="-8913"/>
                      <a:pt x="2206200" y="5281"/>
                    </a:cubicBezTo>
                    <a:cubicBezTo>
                      <a:pt x="2257388" y="19475"/>
                      <a:pt x="2379381" y="30218"/>
                      <a:pt x="2405705" y="105033"/>
                    </a:cubicBezTo>
                    <a:cubicBezTo>
                      <a:pt x="2432029" y="179847"/>
                      <a:pt x="2376611" y="294841"/>
                      <a:pt x="2364142" y="454168"/>
                    </a:cubicBezTo>
                    <a:cubicBezTo>
                      <a:pt x="2351673" y="613495"/>
                      <a:pt x="2336433" y="887815"/>
                      <a:pt x="2330891" y="1060997"/>
                    </a:cubicBezTo>
                    <a:cubicBezTo>
                      <a:pt x="2325349" y="1234179"/>
                      <a:pt x="2329506" y="1379652"/>
                      <a:pt x="2330891" y="1493259"/>
                    </a:cubicBezTo>
                    <a:cubicBezTo>
                      <a:pt x="2332276" y="1606866"/>
                      <a:pt x="2347516" y="1671983"/>
                      <a:pt x="2339203" y="1742641"/>
                    </a:cubicBezTo>
                    <a:cubicBezTo>
                      <a:pt x="2330890" y="1813299"/>
                      <a:pt x="2340588" y="1875645"/>
                      <a:pt x="2281014" y="1917208"/>
                    </a:cubicBezTo>
                    <a:cubicBezTo>
                      <a:pt x="2221440" y="1958771"/>
                      <a:pt x="2171563" y="1979553"/>
                      <a:pt x="1981756" y="1992022"/>
                    </a:cubicBezTo>
                    <a:cubicBezTo>
                      <a:pt x="1791949" y="2004491"/>
                      <a:pt x="1467060" y="1998256"/>
                      <a:pt x="1142171" y="1992022"/>
                    </a:cubicBezTo>
                  </a:path>
                </a:pathLst>
              </a:custGeom>
              <a:noFill/>
              <a:ln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/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36842"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4A4FE04D-049F-4655-8520-CF24B505529B}"/>
                  </a:ext>
                </a:extLst>
              </p:cNvPr>
              <p:cNvSpPr/>
              <p:nvPr/>
            </p:nvSpPr>
            <p:spPr>
              <a:xfrm>
                <a:off x="6706189" y="1462192"/>
                <a:ext cx="5059052" cy="10831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4A4FE04D-049F-4655-8520-CF24B50552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6189" y="1462192"/>
                <a:ext cx="5059052" cy="108318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1E760D98-C206-4A27-BC43-5EA6A5408024}"/>
              </a:ext>
            </a:extLst>
          </p:cNvPr>
          <p:cNvSpPr txBox="1">
            <a:spLocks/>
          </p:cNvSpPr>
          <p:nvPr/>
        </p:nvSpPr>
        <p:spPr>
          <a:xfrm>
            <a:off x="6932494" y="2807970"/>
            <a:ext cx="5027272" cy="856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Now find the input resistance at the input to the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77493A54-55F4-4682-BBC3-980FAA4B7C7B}"/>
                  </a:ext>
                </a:extLst>
              </p:cNvPr>
              <p:cNvSpPr/>
              <p:nvPr/>
            </p:nvSpPr>
            <p:spPr>
              <a:xfrm>
                <a:off x="338610" y="4365689"/>
                <a:ext cx="2704784" cy="6717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77493A54-55F4-4682-BBC3-980FAA4B7C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10" y="4365689"/>
                <a:ext cx="2704784" cy="67178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449D46F0-D7D6-44E8-982D-E23539564810}"/>
                  </a:ext>
                </a:extLst>
              </p:cNvPr>
              <p:cNvSpPr/>
              <p:nvPr/>
            </p:nvSpPr>
            <p:spPr>
              <a:xfrm>
                <a:off x="3068725" y="4316087"/>
                <a:ext cx="4401042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− 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449D46F0-D7D6-44E8-982D-E235395648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725" y="4316087"/>
                <a:ext cx="4401042" cy="78386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47D5EE11-E656-4E7E-BAC2-70F53F74B3ED}"/>
                  </a:ext>
                </a:extLst>
              </p:cNvPr>
              <p:cNvSpPr/>
              <p:nvPr/>
            </p:nvSpPr>
            <p:spPr>
              <a:xfrm>
                <a:off x="7207922" y="4316086"/>
                <a:ext cx="4476416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 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47D5EE11-E656-4E7E-BAC2-70F53F74B3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7922" y="4316086"/>
                <a:ext cx="4476416" cy="78386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8130D3FF-1994-4F6F-99D2-04B4C5BB0F2E}"/>
                  </a:ext>
                </a:extLst>
              </p:cNvPr>
              <p:cNvSpPr/>
              <p:nvPr/>
            </p:nvSpPr>
            <p:spPr>
              <a:xfrm>
                <a:off x="2983916" y="5362397"/>
                <a:ext cx="5059052" cy="10831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8130D3FF-1994-4F6F-99D2-04B4C5BB0F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3916" y="5362397"/>
                <a:ext cx="5059052" cy="108318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A473B26E-E661-45CF-B901-EA38D4C3E8A1}"/>
                  </a:ext>
                </a:extLst>
              </p:cNvPr>
              <p:cNvSpPr/>
              <p:nvPr/>
            </p:nvSpPr>
            <p:spPr>
              <a:xfrm>
                <a:off x="9565655" y="3309261"/>
                <a:ext cx="1910855" cy="6723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A473B26E-E661-45CF-B901-EA38D4C3E8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5655" y="3309261"/>
                <a:ext cx="1910855" cy="67230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Content Placeholder 2">
            <a:extLst>
              <a:ext uri="{FF2B5EF4-FFF2-40B4-BE49-F238E27FC236}">
                <a16:creationId xmlns:a16="http://schemas.microsoft.com/office/drawing/2014/main" id="{E0CD2720-8DA2-42B8-8096-AE401986505E}"/>
              </a:ext>
            </a:extLst>
          </p:cNvPr>
          <p:cNvSpPr txBox="1">
            <a:spLocks/>
          </p:cNvSpPr>
          <p:nvPr/>
        </p:nvSpPr>
        <p:spPr>
          <a:xfrm>
            <a:off x="3564294" y="3862848"/>
            <a:ext cx="2907301" cy="449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From two slides ago:</a:t>
            </a:r>
          </a:p>
        </p:txBody>
      </p:sp>
    </p:spTree>
    <p:extLst>
      <p:ext uri="{BB962C8B-B14F-4D97-AF65-F5344CB8AC3E}">
        <p14:creationId xmlns:p14="http://schemas.microsoft.com/office/powerpoint/2010/main" val="80875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6" grpId="0"/>
      <p:bldP spid="139" grpId="0"/>
      <p:bldP spid="140" grpId="0"/>
      <p:bldP spid="137" grpId="0"/>
      <p:bldP spid="1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Input Resistance of Common Emitter Amplifier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648BEA3-5C66-4FFE-9B58-537CFFEF7CB6}"/>
              </a:ext>
            </a:extLst>
          </p:cNvPr>
          <p:cNvGrpSpPr/>
          <p:nvPr/>
        </p:nvGrpSpPr>
        <p:grpSpPr>
          <a:xfrm>
            <a:off x="-81094" y="1304970"/>
            <a:ext cx="6664026" cy="2814185"/>
            <a:chOff x="1606161" y="2224222"/>
            <a:chExt cx="8210050" cy="32321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/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  <a:blipFill>
                  <a:blip r:embed="rId2"/>
                  <a:stretch>
                    <a:fillRect r="-33333" b="-153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90BF267-3831-49F8-97B4-0216AB2D4D81}"/>
                </a:ext>
              </a:extLst>
            </p:cNvPr>
            <p:cNvGrpSpPr/>
            <p:nvPr/>
          </p:nvGrpSpPr>
          <p:grpSpPr>
            <a:xfrm>
              <a:off x="1606161" y="2224222"/>
              <a:ext cx="8210050" cy="3232149"/>
              <a:chOff x="1606161" y="2224222"/>
              <a:chExt cx="8210050" cy="3232149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F2F41B5-6A83-4CEC-9560-25297D714B9E}"/>
                  </a:ext>
                </a:extLst>
              </p:cNvPr>
              <p:cNvGrpSpPr/>
              <p:nvPr/>
            </p:nvGrpSpPr>
            <p:grpSpPr>
              <a:xfrm>
                <a:off x="1606161" y="2224222"/>
                <a:ext cx="8210050" cy="3232149"/>
                <a:chOff x="2168022" y="2399832"/>
                <a:chExt cx="8210050" cy="3232149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1CB0CA5B-1EC7-40E1-A016-D84F77F17F34}"/>
                    </a:ext>
                  </a:extLst>
                </p:cNvPr>
                <p:cNvGrpSpPr/>
                <p:nvPr/>
              </p:nvGrpSpPr>
              <p:grpSpPr>
                <a:xfrm>
                  <a:off x="9567518" y="3850774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AE627E32-B108-4803-855A-66951D91B67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41" name="Straight Connector 340">
                      <a:extLst>
                        <a:ext uri="{FF2B5EF4-FFF2-40B4-BE49-F238E27FC236}">
                          <a16:creationId xmlns:a16="http://schemas.microsoft.com/office/drawing/2014/main" id="{E8BE0186-9C1D-4A2F-BF46-8499421A2ED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2" name="Straight Connector 341">
                      <a:extLst>
                        <a:ext uri="{FF2B5EF4-FFF2-40B4-BE49-F238E27FC236}">
                          <a16:creationId xmlns:a16="http://schemas.microsoft.com/office/drawing/2014/main" id="{27B03111-E54D-4AEE-978C-A9E63B019CF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4" name="Group 333">
                    <a:extLst>
                      <a:ext uri="{FF2B5EF4-FFF2-40B4-BE49-F238E27FC236}">
                        <a16:creationId xmlns:a16="http://schemas.microsoft.com/office/drawing/2014/main" id="{C4E1A865-1285-43CA-8C1F-C842E17F8C9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9" name="Straight Connector 338">
                      <a:extLst>
                        <a:ext uri="{FF2B5EF4-FFF2-40B4-BE49-F238E27FC236}">
                          <a16:creationId xmlns:a16="http://schemas.microsoft.com/office/drawing/2014/main" id="{A2A1CD37-87D1-4B0E-BC11-9F5639691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0" name="Straight Connector 339">
                      <a:extLst>
                        <a:ext uri="{FF2B5EF4-FFF2-40B4-BE49-F238E27FC236}">
                          <a16:creationId xmlns:a16="http://schemas.microsoft.com/office/drawing/2014/main" id="{8E6F0143-951F-4E77-A040-393358D0CC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5" name="Group 334">
                    <a:extLst>
                      <a:ext uri="{FF2B5EF4-FFF2-40B4-BE49-F238E27FC236}">
                        <a16:creationId xmlns:a16="http://schemas.microsoft.com/office/drawing/2014/main" id="{A6F9A49F-A233-4EF2-859B-1CFA428AAA7D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7" name="Straight Connector 336">
                      <a:extLst>
                        <a:ext uri="{FF2B5EF4-FFF2-40B4-BE49-F238E27FC236}">
                          <a16:creationId xmlns:a16="http://schemas.microsoft.com/office/drawing/2014/main" id="{44282811-801D-4045-B285-5001A4CF5F5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8" name="Straight Connector 337">
                      <a:extLst>
                        <a:ext uri="{FF2B5EF4-FFF2-40B4-BE49-F238E27FC236}">
                          <a16:creationId xmlns:a16="http://schemas.microsoft.com/office/drawing/2014/main" id="{6C9C0248-CD93-4389-B1CB-7F9406A2DD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6" name="Straight Connector 335">
                    <a:extLst>
                      <a:ext uri="{FF2B5EF4-FFF2-40B4-BE49-F238E27FC236}">
                        <a16:creationId xmlns:a16="http://schemas.microsoft.com/office/drawing/2014/main" id="{739106DC-38D1-4EB6-A0D0-98305972C5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22320C37-4610-40E7-9D27-21CEE49566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80351" y="3027763"/>
                  <a:ext cx="1775379" cy="1084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r="-1408" b="-1509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r="-2299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B5101AA7-0482-4178-99CE-AFD3C6274409}"/>
                    </a:ext>
                  </a:extLst>
                </p:cNvPr>
                <p:cNvCxnSpPr/>
                <p:nvPr/>
              </p:nvCxnSpPr>
              <p:spPr>
                <a:xfrm>
                  <a:off x="5652767" y="5230944"/>
                  <a:ext cx="0" cy="2727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52C643D1-4E7A-4799-89BE-8DBC40648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5217340"/>
                  <a:ext cx="68045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C4DA5B1D-4117-4155-B004-99E736131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95994" y="3260736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052AC7B8-AF0E-4653-8726-8096548425B0}"/>
                    </a:ext>
                  </a:extLst>
                </p:cNvPr>
                <p:cNvGrpSpPr/>
                <p:nvPr/>
              </p:nvGrpSpPr>
              <p:grpSpPr>
                <a:xfrm>
                  <a:off x="5474381" y="5503713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329" name="Group 328">
                    <a:extLst>
                      <a:ext uri="{FF2B5EF4-FFF2-40B4-BE49-F238E27FC236}">
                        <a16:creationId xmlns:a16="http://schemas.microsoft.com/office/drawing/2014/main" id="{19A26DFF-5CFA-4BB4-BD0A-23CD3C2055D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331" name="Straight Connector 330">
                      <a:extLst>
                        <a:ext uri="{FF2B5EF4-FFF2-40B4-BE49-F238E27FC236}">
                          <a16:creationId xmlns:a16="http://schemas.microsoft.com/office/drawing/2014/main" id="{835FCC7C-9DD8-4A39-B433-F16BF401A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2" name="Straight Connector 331">
                      <a:extLst>
                        <a:ext uri="{FF2B5EF4-FFF2-40B4-BE49-F238E27FC236}">
                          <a16:creationId xmlns:a16="http://schemas.microsoft.com/office/drawing/2014/main" id="{A9D8F9B9-EB14-4097-B139-935F62E40BC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0" name="Straight Connector 329">
                    <a:extLst>
                      <a:ext uri="{FF2B5EF4-FFF2-40B4-BE49-F238E27FC236}">
                        <a16:creationId xmlns:a16="http://schemas.microsoft.com/office/drawing/2014/main" id="{B04B0124-17A4-475E-B59F-1B7FE6A7D3DE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A6DCB6B4-C8C3-4A2E-9746-D2E8A9FBF856}"/>
                    </a:ext>
                  </a:extLst>
                </p:cNvPr>
                <p:cNvSpPr/>
                <p:nvPr/>
              </p:nvSpPr>
              <p:spPr>
                <a:xfrm>
                  <a:off x="2811684" y="4276537"/>
                  <a:ext cx="365760" cy="369331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3893CAA6-5B0B-4631-BED8-9B532AB3A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4664891"/>
                  <a:ext cx="0" cy="5524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FEF518C8-0B39-468A-99AE-C71B8F405D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994471" y="3275484"/>
                  <a:ext cx="0" cy="10090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r="-1818" b="-566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8268A26-D495-4C2B-9332-1082571F8E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75928" y="4510003"/>
                  <a:ext cx="0" cy="7113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4" name="Group 233">
                  <a:extLst>
                    <a:ext uri="{FF2B5EF4-FFF2-40B4-BE49-F238E27FC236}">
                      <a16:creationId xmlns:a16="http://schemas.microsoft.com/office/drawing/2014/main" id="{B33AF6D0-41B8-4387-900E-68C58A456F57}"/>
                    </a:ext>
                  </a:extLst>
                </p:cNvPr>
                <p:cNvGrpSpPr/>
                <p:nvPr/>
              </p:nvGrpSpPr>
              <p:grpSpPr>
                <a:xfrm rot="16200000">
                  <a:off x="4353437" y="432624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319" name="Group 318">
                    <a:extLst>
                      <a:ext uri="{FF2B5EF4-FFF2-40B4-BE49-F238E27FC236}">
                        <a16:creationId xmlns:a16="http://schemas.microsoft.com/office/drawing/2014/main" id="{62841AF7-52A5-4A30-B317-9C0B62D12A3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27" name="Straight Connector 326">
                      <a:extLst>
                        <a:ext uri="{FF2B5EF4-FFF2-40B4-BE49-F238E27FC236}">
                          <a16:creationId xmlns:a16="http://schemas.microsoft.com/office/drawing/2014/main" id="{625700B9-FCF5-4CAF-BD88-75103F78DF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Straight Connector 327">
                      <a:extLst>
                        <a:ext uri="{FF2B5EF4-FFF2-40B4-BE49-F238E27FC236}">
                          <a16:creationId xmlns:a16="http://schemas.microsoft.com/office/drawing/2014/main" id="{C44EAD77-A2A7-44A0-A622-D9EFB4E77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31E9D8FE-90DE-48E1-8116-99306F7BF409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5" name="Straight Connector 324">
                      <a:extLst>
                        <a:ext uri="{FF2B5EF4-FFF2-40B4-BE49-F238E27FC236}">
                          <a16:creationId xmlns:a16="http://schemas.microsoft.com/office/drawing/2014/main" id="{0CA9C8C9-9642-47A2-A5D1-7C165C9F5A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6" name="Straight Connector 325">
                      <a:extLst>
                        <a:ext uri="{FF2B5EF4-FFF2-40B4-BE49-F238E27FC236}">
                          <a16:creationId xmlns:a16="http://schemas.microsoft.com/office/drawing/2014/main" id="{C97BAC24-ABEB-4B84-AD63-96F05092FE1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50798FA2-34B7-4E9C-BB0E-00BC4E9D9B45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3" name="Straight Connector 322">
                      <a:extLst>
                        <a:ext uri="{FF2B5EF4-FFF2-40B4-BE49-F238E27FC236}">
                          <a16:creationId xmlns:a16="http://schemas.microsoft.com/office/drawing/2014/main" id="{7F922153-F669-4AF5-984F-75C118370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4" name="Straight Connector 323">
                      <a:extLst>
                        <a:ext uri="{FF2B5EF4-FFF2-40B4-BE49-F238E27FC236}">
                          <a16:creationId xmlns:a16="http://schemas.microsoft.com/office/drawing/2014/main" id="{E890F5F1-4CE6-4BE8-BD66-7826322D439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22" name="Straight Connector 321">
                    <a:extLst>
                      <a:ext uri="{FF2B5EF4-FFF2-40B4-BE49-F238E27FC236}">
                        <a16:creationId xmlns:a16="http://schemas.microsoft.com/office/drawing/2014/main" id="{19A2D07E-F96B-4B37-8526-6863C40EAF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50630BB4-6BD3-4EFA-B921-45D216336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79383" y="4777993"/>
                  <a:ext cx="9075" cy="4433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||</m:t>
                                </m:r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r="-25490" b="-3018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AAA6C0B3-2BF0-4838-9F7A-E48DC926A077}"/>
                    </a:ext>
                  </a:extLst>
                </p:cNvPr>
                <p:cNvGrpSpPr/>
                <p:nvPr/>
              </p:nvGrpSpPr>
              <p:grpSpPr>
                <a:xfrm>
                  <a:off x="6348738" y="4385436"/>
                  <a:ext cx="298207" cy="655225"/>
                  <a:chOff x="4147623" y="3609324"/>
                  <a:chExt cx="297702" cy="790900"/>
                </a:xfrm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EE6AD8F5-1018-493E-84F9-26EC15A447E8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17" name="Straight Connector 316">
                      <a:extLst>
                        <a:ext uri="{FF2B5EF4-FFF2-40B4-BE49-F238E27FC236}">
                          <a16:creationId xmlns:a16="http://schemas.microsoft.com/office/drawing/2014/main" id="{B61DAEB7-C514-416B-A494-C7592D9747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8" name="Straight Connector 317">
                      <a:extLst>
                        <a:ext uri="{FF2B5EF4-FFF2-40B4-BE49-F238E27FC236}">
                          <a16:creationId xmlns:a16="http://schemas.microsoft.com/office/drawing/2014/main" id="{EE8A3E12-85C0-4C59-B3A9-8DE63701EC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C241AB45-1249-49E4-BAD6-4DB7D2EB5779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5" name="Straight Connector 314">
                      <a:extLst>
                        <a:ext uri="{FF2B5EF4-FFF2-40B4-BE49-F238E27FC236}">
                          <a16:creationId xmlns:a16="http://schemas.microsoft.com/office/drawing/2014/main" id="{CEC92456-ACEE-438D-9AD9-73FD7DC64D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6" name="Straight Connector 315">
                      <a:extLst>
                        <a:ext uri="{FF2B5EF4-FFF2-40B4-BE49-F238E27FC236}">
                          <a16:creationId xmlns:a16="http://schemas.microsoft.com/office/drawing/2014/main" id="{D84C558F-65AD-4F4C-9169-EF41160F7E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1" name="Group 310">
                    <a:extLst>
                      <a:ext uri="{FF2B5EF4-FFF2-40B4-BE49-F238E27FC236}">
                        <a16:creationId xmlns:a16="http://schemas.microsoft.com/office/drawing/2014/main" id="{72F596D6-6A40-4606-92A1-0C5B1642393A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3" name="Straight Connector 312">
                      <a:extLst>
                        <a:ext uri="{FF2B5EF4-FFF2-40B4-BE49-F238E27FC236}">
                          <a16:creationId xmlns:a16="http://schemas.microsoft.com/office/drawing/2014/main" id="{EAB6924F-8BAE-4A2C-9301-0191EE6309F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4" name="Straight Connector 313">
                      <a:extLst>
                        <a:ext uri="{FF2B5EF4-FFF2-40B4-BE49-F238E27FC236}">
                          <a16:creationId xmlns:a16="http://schemas.microsoft.com/office/drawing/2014/main" id="{BFFE1635-DEBE-49B0-9727-BF4BB6A2171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BD43285E-414C-423E-9F71-5E9BEB0DCB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308632" y="3609324"/>
                    <a:ext cx="134708" cy="602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4B18B494-30B9-4922-8AD1-870956AFE6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8025" y="5047985"/>
                  <a:ext cx="0" cy="191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1" name="Oval 240">
                  <a:extLst>
                    <a:ext uri="{FF2B5EF4-FFF2-40B4-BE49-F238E27FC236}">
                      <a16:creationId xmlns:a16="http://schemas.microsoft.com/office/drawing/2014/main" id="{C1F770E7-05A9-4704-B97F-5B810DE5F2E8}"/>
                    </a:ext>
                  </a:extLst>
                </p:cNvPr>
                <p:cNvSpPr/>
                <p:nvPr/>
              </p:nvSpPr>
              <p:spPr>
                <a:xfrm>
                  <a:off x="7131189" y="4205791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F98FDCCA-D3A2-4FF7-AB78-4E4C3F613E70}"/>
                    </a:ext>
                  </a:extLst>
                </p:cNvPr>
                <p:cNvGrpSpPr/>
                <p:nvPr/>
              </p:nvGrpSpPr>
              <p:grpSpPr>
                <a:xfrm rot="16200000">
                  <a:off x="6179525" y="364501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25B46A3F-4A04-4722-B1F2-A440EF37B9E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07" name="Straight Connector 306">
                      <a:extLst>
                        <a:ext uri="{FF2B5EF4-FFF2-40B4-BE49-F238E27FC236}">
                          <a16:creationId xmlns:a16="http://schemas.microsoft.com/office/drawing/2014/main" id="{01A675FE-3F05-40F0-89C9-2890213036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8" name="Straight Connector 307">
                      <a:extLst>
                        <a:ext uri="{FF2B5EF4-FFF2-40B4-BE49-F238E27FC236}">
                          <a16:creationId xmlns:a16="http://schemas.microsoft.com/office/drawing/2014/main" id="{9299D0B8-883D-481F-97A1-4B60FAE3CC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0" name="Group 299">
                    <a:extLst>
                      <a:ext uri="{FF2B5EF4-FFF2-40B4-BE49-F238E27FC236}">
                        <a16:creationId xmlns:a16="http://schemas.microsoft.com/office/drawing/2014/main" id="{B99183C3-1001-4D30-A53D-09B50731EC1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5" name="Straight Connector 304">
                      <a:extLst>
                        <a:ext uri="{FF2B5EF4-FFF2-40B4-BE49-F238E27FC236}">
                          <a16:creationId xmlns:a16="http://schemas.microsoft.com/office/drawing/2014/main" id="{61536ED6-4F63-4183-A660-4A2CD6AA615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6" name="Straight Connector 305">
                      <a:extLst>
                        <a:ext uri="{FF2B5EF4-FFF2-40B4-BE49-F238E27FC236}">
                          <a16:creationId xmlns:a16="http://schemas.microsoft.com/office/drawing/2014/main" id="{BA1A005E-01CB-4671-BC86-22213B1BE6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1" name="Group 300">
                    <a:extLst>
                      <a:ext uri="{FF2B5EF4-FFF2-40B4-BE49-F238E27FC236}">
                        <a16:creationId xmlns:a16="http://schemas.microsoft.com/office/drawing/2014/main" id="{D922C270-634E-42D7-938C-74E9119F3B63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3" name="Straight Connector 302">
                      <a:extLst>
                        <a:ext uri="{FF2B5EF4-FFF2-40B4-BE49-F238E27FC236}">
                          <a16:creationId xmlns:a16="http://schemas.microsoft.com/office/drawing/2014/main" id="{8D94D42C-0996-4190-8BBC-B6083B193F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4" name="Straight Connector 303">
                      <a:extLst>
                        <a:ext uri="{FF2B5EF4-FFF2-40B4-BE49-F238E27FC236}">
                          <a16:creationId xmlns:a16="http://schemas.microsoft.com/office/drawing/2014/main" id="{E2B9141D-0FAA-4DA0-B795-B998BC904A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02" name="Straight Connector 301">
                    <a:extLst>
                      <a:ext uri="{FF2B5EF4-FFF2-40B4-BE49-F238E27FC236}">
                        <a16:creationId xmlns:a16="http://schemas.microsoft.com/office/drawing/2014/main" id="{C2712191-7990-470B-94A7-935E319311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E10E4E2D-314E-403D-8FA8-356D5658BB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1135" y="3257004"/>
                  <a:ext cx="2291256" cy="74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D7875696-4BCC-40E3-AE70-83D356359F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0020" y="4139368"/>
                  <a:ext cx="0" cy="24044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27A6A333-E575-4766-B681-8925B98A1C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01097" y="3234209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l-GR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b="-943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450E7A10-FEE8-4ED9-9EFA-786F836653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8025" y="4218876"/>
                  <a:ext cx="2216479" cy="286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49" name="Group 248">
                  <a:extLst>
                    <a:ext uri="{FF2B5EF4-FFF2-40B4-BE49-F238E27FC236}">
                      <a16:creationId xmlns:a16="http://schemas.microsoft.com/office/drawing/2014/main" id="{B214B9EA-03AB-4DBD-8A50-5CB9DF2D3DB3}"/>
                    </a:ext>
                  </a:extLst>
                </p:cNvPr>
                <p:cNvGrpSpPr/>
                <p:nvPr/>
              </p:nvGrpSpPr>
              <p:grpSpPr>
                <a:xfrm>
                  <a:off x="6755540" y="2635841"/>
                  <a:ext cx="1689784" cy="1867012"/>
                  <a:chOff x="8087432" y="3362823"/>
                  <a:chExt cx="1689784" cy="1867012"/>
                </a:xfrm>
              </p:grpSpPr>
              <p:grpSp>
                <p:nvGrpSpPr>
                  <p:cNvPr id="288" name="Group 287">
                    <a:extLst>
                      <a:ext uri="{FF2B5EF4-FFF2-40B4-BE49-F238E27FC236}">
                        <a16:creationId xmlns:a16="http://schemas.microsoft.com/office/drawing/2014/main" id="{43506F65-E393-4D98-BF0C-5440415F434F}"/>
                      </a:ext>
                    </a:extLst>
                  </p:cNvPr>
                  <p:cNvGrpSpPr/>
                  <p:nvPr/>
                </p:nvGrpSpPr>
                <p:grpSpPr>
                  <a:xfrm>
                    <a:off x="9012362" y="3769820"/>
                    <a:ext cx="589935" cy="1179896"/>
                    <a:chOff x="4998523" y="3778920"/>
                    <a:chExt cx="589935" cy="1179896"/>
                  </a:xfrm>
                </p:grpSpPr>
                <p:grpSp>
                  <p:nvGrpSpPr>
                    <p:cNvPr id="293" name="Group 292">
                      <a:extLst>
                        <a:ext uri="{FF2B5EF4-FFF2-40B4-BE49-F238E27FC236}">
                          <a16:creationId xmlns:a16="http://schemas.microsoft.com/office/drawing/2014/main" id="{CAC9CD66-85D0-4091-BC14-0A8A23A292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998523" y="3910048"/>
                      <a:ext cx="589935" cy="1048768"/>
                      <a:chOff x="4998523" y="3910048"/>
                      <a:chExt cx="589935" cy="1048768"/>
                    </a:xfrm>
                  </p:grpSpPr>
                  <p:grpSp>
                    <p:nvGrpSpPr>
                      <p:cNvPr id="295" name="Group 294">
                        <a:extLst>
                          <a:ext uri="{FF2B5EF4-FFF2-40B4-BE49-F238E27FC236}">
                            <a16:creationId xmlns:a16="http://schemas.microsoft.com/office/drawing/2014/main" id="{BFE43040-E5B1-4BED-919B-7BF28EE0EF8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998523" y="3910048"/>
                        <a:ext cx="589935" cy="1048768"/>
                        <a:chOff x="4998523" y="3910048"/>
                        <a:chExt cx="589935" cy="1048768"/>
                      </a:xfrm>
                    </p:grpSpPr>
                    <p:sp>
                      <p:nvSpPr>
                        <p:cNvPr id="297" name="Diamond 296">
                          <a:extLst>
                            <a:ext uri="{FF2B5EF4-FFF2-40B4-BE49-F238E27FC236}">
                              <a16:creationId xmlns:a16="http://schemas.microsoft.com/office/drawing/2014/main" id="{920A6653-EEC6-4D8E-A296-2893FFD770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998523" y="3910048"/>
                          <a:ext cx="589935" cy="822956"/>
                        </a:xfrm>
                        <a:prstGeom prst="diamond">
                          <a:avLst/>
                        </a:prstGeom>
                        <a:noFill/>
                        <a:ln w="25400">
                          <a:solidFill>
                            <a:srgbClr val="FF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298" name="Straight Connector 297">
                          <a:extLst>
                            <a:ext uri="{FF2B5EF4-FFF2-40B4-BE49-F238E27FC236}">
                              <a16:creationId xmlns:a16="http://schemas.microsoft.com/office/drawing/2014/main" id="{3542AA25-0ECC-46D9-98C1-BA14462FD46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298404" y="4716530"/>
                          <a:ext cx="0" cy="242286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FF000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96" name="Straight Arrow Connector 295">
                        <a:extLst>
                          <a:ext uri="{FF2B5EF4-FFF2-40B4-BE49-F238E27FC236}">
                            <a16:creationId xmlns:a16="http://schemas.microsoft.com/office/drawing/2014/main" id="{D5CE9584-0F25-4093-B4E0-DCFB9598E11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289755" y="4119716"/>
                        <a:ext cx="0" cy="344129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4" name="Straight Connector 293">
                      <a:extLst>
                        <a:ext uri="{FF2B5EF4-FFF2-40B4-BE49-F238E27FC236}">
                          <a16:creationId xmlns:a16="http://schemas.microsoft.com/office/drawing/2014/main" id="{CD83EE38-9393-4944-A8C9-86C1E4BE19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89755" y="3778920"/>
                      <a:ext cx="0" cy="131128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89" name="Content Placeholder 2">
                    <a:extLst>
                      <a:ext uri="{FF2B5EF4-FFF2-40B4-BE49-F238E27FC236}">
                        <a16:creationId xmlns:a16="http://schemas.microsoft.com/office/drawing/2014/main" id="{A35FC4AF-C549-4F9A-BB0F-34D9A7927D1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087432" y="4293530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lnSpcReduction="1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2000" dirty="0">
                        <a:solidFill>
                          <a:srgbClr val="FF0000"/>
                        </a:solidFill>
                      </a:rPr>
                      <a:t>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0" name="Content Placeholder 2">
                    <a:extLst>
                      <a:ext uri="{FF2B5EF4-FFF2-40B4-BE49-F238E27FC236}">
                        <a16:creationId xmlns:a16="http://schemas.microsoft.com/office/drawing/2014/main" id="{D49F6B63-6C2E-4DBF-A1F2-033EA0E0F8D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552782" y="3926711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l-GR" sz="2000" dirty="0">
                        <a:solidFill>
                          <a:srgbClr val="FF0000"/>
                        </a:solidFill>
                      </a:rPr>
                      <a:t>β</a:t>
                    </a:r>
                    <a:r>
                      <a:rPr lang="en-US" sz="2000" dirty="0">
                        <a:solidFill>
                          <a:srgbClr val="FF0000"/>
                        </a:solidFill>
                      </a:rPr>
                      <a:t> 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1" name="Content Placeholder 2">
                    <a:extLst>
                      <a:ext uri="{FF2B5EF4-FFF2-40B4-BE49-F238E27FC236}">
                        <a16:creationId xmlns:a16="http://schemas.microsoft.com/office/drawing/2014/main" id="{7B0B4B20-3B0B-427C-B267-408D9DA51FF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9003329" y="4968719"/>
                    <a:ext cx="773887" cy="261116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75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emitter</a:t>
                    </a:r>
                  </a:p>
                </p:txBody>
              </p:sp>
              <p:sp>
                <p:nvSpPr>
                  <p:cNvPr id="292" name="Content Placeholder 2">
                    <a:extLst>
                      <a:ext uri="{FF2B5EF4-FFF2-40B4-BE49-F238E27FC236}">
                        <a16:creationId xmlns:a16="http://schemas.microsoft.com/office/drawing/2014/main" id="{D09A0481-C496-43DE-B8CA-80262008AA7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787737" y="3362823"/>
                    <a:ext cx="814560" cy="28786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collector</a:t>
                    </a:r>
                  </a:p>
                </p:txBody>
              </p:sp>
            </p:grpSp>
            <p:grpSp>
              <p:nvGrpSpPr>
                <p:cNvPr id="250" name="Group 249">
                  <a:extLst>
                    <a:ext uri="{FF2B5EF4-FFF2-40B4-BE49-F238E27FC236}">
                      <a16:creationId xmlns:a16="http://schemas.microsoft.com/office/drawing/2014/main" id="{CEF91B20-6A08-4BE5-B2CF-2FE8F2AF7412}"/>
                    </a:ext>
                  </a:extLst>
                </p:cNvPr>
                <p:cNvGrpSpPr/>
                <p:nvPr/>
              </p:nvGrpSpPr>
              <p:grpSpPr>
                <a:xfrm>
                  <a:off x="8583727" y="3050623"/>
                  <a:ext cx="297702" cy="1164144"/>
                  <a:chOff x="4597761" y="3653441"/>
                  <a:chExt cx="297702" cy="1131808"/>
                </a:xfrm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7539D33B-0FBF-4709-9845-04142A2D917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345152" y="4059501"/>
                    <a:ext cx="802919" cy="297702"/>
                    <a:chOff x="3093110" y="2744654"/>
                    <a:chExt cx="773752" cy="297702"/>
                  </a:xfrm>
                </p:grpSpPr>
                <p:grpSp>
                  <p:nvGrpSpPr>
                    <p:cNvPr id="278" name="Group 277">
                      <a:extLst>
                        <a:ext uri="{FF2B5EF4-FFF2-40B4-BE49-F238E27FC236}">
                          <a16:creationId xmlns:a16="http://schemas.microsoft.com/office/drawing/2014/main" id="{79169889-CA0E-461C-8243-B1C8A2EF8C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93110" y="2744654"/>
                      <a:ext cx="179903" cy="290602"/>
                      <a:chOff x="3632401" y="2623631"/>
                      <a:chExt cx="179903" cy="290602"/>
                    </a:xfrm>
                  </p:grpSpPr>
                  <p:cxnSp>
                    <p:nvCxnSpPr>
                      <p:cNvPr id="286" name="Straight Connector 285">
                        <a:extLst>
                          <a:ext uri="{FF2B5EF4-FFF2-40B4-BE49-F238E27FC236}">
                            <a16:creationId xmlns:a16="http://schemas.microsoft.com/office/drawing/2014/main" id="{161418F9-FF5D-4E78-B79C-1361EDF91FE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>
                        <a:off x="3583380" y="2672652"/>
                        <a:ext cx="146293" cy="48251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7" name="Straight Connector 286">
                        <a:extLst>
                          <a:ext uri="{FF2B5EF4-FFF2-40B4-BE49-F238E27FC236}">
                            <a16:creationId xmlns:a16="http://schemas.microsoft.com/office/drawing/2014/main" id="{BAB9FB9A-C342-4362-B904-F6C028FCC87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9" name="Group 278">
                      <a:extLst>
                        <a:ext uri="{FF2B5EF4-FFF2-40B4-BE49-F238E27FC236}">
                          <a16:creationId xmlns:a16="http://schemas.microsoft.com/office/drawing/2014/main" id="{CE1CD01B-654B-4C6A-8E14-CEF3B48943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4" name="Straight Connector 283">
                        <a:extLst>
                          <a:ext uri="{FF2B5EF4-FFF2-40B4-BE49-F238E27FC236}">
                            <a16:creationId xmlns:a16="http://schemas.microsoft.com/office/drawing/2014/main" id="{061FE627-86B2-4D92-888C-B7EDD3A0483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5" name="Straight Connector 284">
                        <a:extLst>
                          <a:ext uri="{FF2B5EF4-FFF2-40B4-BE49-F238E27FC236}">
                            <a16:creationId xmlns:a16="http://schemas.microsoft.com/office/drawing/2014/main" id="{0CF0E392-CDB6-4DF4-AFD1-85B90BF6AF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80" name="Group 279">
                      <a:extLst>
                        <a:ext uri="{FF2B5EF4-FFF2-40B4-BE49-F238E27FC236}">
                          <a16:creationId xmlns:a16="http://schemas.microsoft.com/office/drawing/2014/main" id="{9FDA4619-6DE4-4ED4-8ACF-0288B064C21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2" name="Straight Connector 281">
                        <a:extLst>
                          <a:ext uri="{FF2B5EF4-FFF2-40B4-BE49-F238E27FC236}">
                            <a16:creationId xmlns:a16="http://schemas.microsoft.com/office/drawing/2014/main" id="{84176084-CB65-4002-96E1-D016027694B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3" name="Straight Connector 282">
                        <a:extLst>
                          <a:ext uri="{FF2B5EF4-FFF2-40B4-BE49-F238E27FC236}">
                            <a16:creationId xmlns:a16="http://schemas.microsoft.com/office/drawing/2014/main" id="{C8D28365-B95C-439B-9F8F-53EA42F8B10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81" name="Straight Connector 280">
                      <a:extLst>
                        <a:ext uri="{FF2B5EF4-FFF2-40B4-BE49-F238E27FC236}">
                          <a16:creationId xmlns:a16="http://schemas.microsoft.com/office/drawing/2014/main" id="{BB292010-A65B-43E5-B688-3A858D6389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6" name="Straight Connector 275">
                    <a:extLst>
                      <a:ext uri="{FF2B5EF4-FFF2-40B4-BE49-F238E27FC236}">
                        <a16:creationId xmlns:a16="http://schemas.microsoft.com/office/drawing/2014/main" id="{C54FE5D4-5716-416D-851A-F47EA716A6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48538" y="3653441"/>
                    <a:ext cx="7099" cy="143944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" name="Straight Connector 276">
                    <a:extLst>
                      <a:ext uri="{FF2B5EF4-FFF2-40B4-BE49-F238E27FC236}">
                        <a16:creationId xmlns:a16="http://schemas.microsoft.com/office/drawing/2014/main" id="{D8A87E89-4173-4C10-A643-3E02CB17F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4750162" y="4609812"/>
                    <a:ext cx="1223" cy="17543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1" name="Content Placeholder 2">
                  <a:extLst>
                    <a:ext uri="{FF2B5EF4-FFF2-40B4-BE49-F238E27FC236}">
                      <a16:creationId xmlns:a16="http://schemas.microsoft.com/office/drawing/2014/main" id="{E48B73BA-4584-41D2-9D41-9D38774BA02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904563" y="3426324"/>
                  <a:ext cx="562199" cy="41685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 err="1">
                      <a:solidFill>
                        <a:srgbClr val="FF0000"/>
                      </a:solidFill>
                    </a:rPr>
                    <a:t>r</a:t>
                  </a:r>
                  <a:r>
                    <a:rPr lang="en-US" sz="2000" baseline="-25000" dirty="0" err="1">
                      <a:solidFill>
                        <a:srgbClr val="FF0000"/>
                      </a:solidFill>
                    </a:rPr>
                    <a:t>o</a:t>
                  </a:r>
                  <a:endParaRPr lang="en-US" sz="2000" baseline="-250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2" name="Content Placeholder 2">
                  <a:extLst>
                    <a:ext uri="{FF2B5EF4-FFF2-40B4-BE49-F238E27FC236}">
                      <a16:creationId xmlns:a16="http://schemas.microsoft.com/office/drawing/2014/main" id="{9334351C-C5BC-4993-9CEF-AD5C9239EA4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779625" y="2847165"/>
                  <a:ext cx="736808" cy="31142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1600" dirty="0">
                      <a:solidFill>
                        <a:srgbClr val="FF0000"/>
                      </a:solidFill>
                    </a:rPr>
                    <a:t>base</a:t>
                  </a:r>
                </a:p>
              </p:txBody>
            </p:sp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A9E81A2E-E7F7-4247-BFCC-87214B328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39430" y="3561919"/>
                  <a:ext cx="8009" cy="379976"/>
                </a:xfrm>
                <a:prstGeom prst="straightConnector1">
                  <a:avLst/>
                </a:prstGeom>
                <a:ln w="158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9323A3A5-F04E-4B49-821C-C551C44DAD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59385" y="3234209"/>
                  <a:ext cx="4041" cy="9355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EBAFE1F4-6628-4DC6-81CB-D5247E3E7D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728620" y="3012746"/>
                  <a:ext cx="12549" cy="8575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203425E5-5CB9-4467-AB26-3A5E2BC98378}"/>
                    </a:ext>
                  </a:extLst>
                </p:cNvPr>
                <p:cNvGrpSpPr/>
                <p:nvPr/>
              </p:nvGrpSpPr>
              <p:grpSpPr>
                <a:xfrm rot="10800000">
                  <a:off x="3240500" y="310888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2FBFE853-B322-4BB1-B972-307A1BB2047D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273" name="Straight Connector 272">
                      <a:extLst>
                        <a:ext uri="{FF2B5EF4-FFF2-40B4-BE49-F238E27FC236}">
                          <a16:creationId xmlns:a16="http://schemas.microsoft.com/office/drawing/2014/main" id="{A60FDF73-CB7F-4E35-A9FA-8AEE0DF9BE1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Straight Connector 273">
                      <a:extLst>
                        <a:ext uri="{FF2B5EF4-FFF2-40B4-BE49-F238E27FC236}">
                          <a16:creationId xmlns:a16="http://schemas.microsoft.com/office/drawing/2014/main" id="{A4FDACE7-C8EA-4565-AEE6-11B97978C1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6" name="Group 265">
                    <a:extLst>
                      <a:ext uri="{FF2B5EF4-FFF2-40B4-BE49-F238E27FC236}">
                        <a16:creationId xmlns:a16="http://schemas.microsoft.com/office/drawing/2014/main" id="{A2EF5BB8-D4FA-45CE-ABC6-A409812A4A5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71" name="Straight Connector 270">
                      <a:extLst>
                        <a:ext uri="{FF2B5EF4-FFF2-40B4-BE49-F238E27FC236}">
                          <a16:creationId xmlns:a16="http://schemas.microsoft.com/office/drawing/2014/main" id="{93DA20B7-7E39-46AC-BCED-C2BAB158DF2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Straight Connector 271">
                      <a:extLst>
                        <a:ext uri="{FF2B5EF4-FFF2-40B4-BE49-F238E27FC236}">
                          <a16:creationId xmlns:a16="http://schemas.microsoft.com/office/drawing/2014/main" id="{F291FCF2-0E38-45BD-83D0-263BCD75A0B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7" name="Group 266">
                    <a:extLst>
                      <a:ext uri="{FF2B5EF4-FFF2-40B4-BE49-F238E27FC236}">
                        <a16:creationId xmlns:a16="http://schemas.microsoft.com/office/drawing/2014/main" id="{29D45474-6A9C-4167-BB7A-E64EC3253BC7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69" name="Straight Connector 268">
                      <a:extLst>
                        <a:ext uri="{FF2B5EF4-FFF2-40B4-BE49-F238E27FC236}">
                          <a16:creationId xmlns:a16="http://schemas.microsoft.com/office/drawing/2014/main" id="{CACF5BB8-EAC3-471B-902D-96983585674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0" name="Straight Connector 269">
                      <a:extLst>
                        <a:ext uri="{FF2B5EF4-FFF2-40B4-BE49-F238E27FC236}">
                          <a16:creationId xmlns:a16="http://schemas.microsoft.com/office/drawing/2014/main" id="{16A70EB4-7510-41F4-840C-8CBE41054E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68" name="Straight Connector 267">
                    <a:extLst>
                      <a:ext uri="{FF2B5EF4-FFF2-40B4-BE49-F238E27FC236}">
                        <a16:creationId xmlns:a16="http://schemas.microsoft.com/office/drawing/2014/main" id="{E63D34E5-AA60-4A18-A992-CBB43B8B64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FF50C6DE-1B69-4775-98AF-E3A941B6D1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94564" y="3282538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C0F5C886-240E-4041-A667-D792F092CD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4179706" y="3133037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7030A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 r="-41026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71A93305-EE48-4987-8DAE-DF3E8A648B4F}"/>
                  </a:ext>
                </a:extLst>
              </p:cNvPr>
              <p:cNvSpPr/>
              <p:nvPr/>
            </p:nvSpPr>
            <p:spPr>
              <a:xfrm>
                <a:off x="4394349" y="3245738"/>
                <a:ext cx="1135284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F8A7DF59-22AA-404E-AAE0-FCB04BE8A4E1}"/>
                  </a:ext>
                </a:extLst>
              </p:cNvPr>
              <p:cNvSpPr/>
              <p:nvPr/>
            </p:nvSpPr>
            <p:spPr>
              <a:xfrm>
                <a:off x="2705795" y="3366512"/>
                <a:ext cx="1253421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D77815F5-96D9-4C80-8A00-F7B3EAC2E123}"/>
                  </a:ext>
                </a:extLst>
              </p:cNvPr>
              <p:cNvSpPr/>
              <p:nvPr/>
            </p:nvSpPr>
            <p:spPr>
              <a:xfrm>
                <a:off x="6625321" y="2969633"/>
                <a:ext cx="2412712" cy="2003052"/>
              </a:xfrm>
              <a:custGeom>
                <a:avLst/>
                <a:gdLst>
                  <a:gd name="connsiteX0" fmla="*/ 867851 w 2412712"/>
                  <a:gd name="connsiteY0" fmla="*/ 1988237 h 1999267"/>
                  <a:gd name="connsiteX1" fmla="*/ 452214 w 2412712"/>
                  <a:gd name="connsiteY1" fmla="*/ 1996550 h 1999267"/>
                  <a:gd name="connsiteX2" fmla="*/ 128018 w 2412712"/>
                  <a:gd name="connsiteY2" fmla="*/ 1946674 h 1999267"/>
                  <a:gd name="connsiteX3" fmla="*/ 19953 w 2412712"/>
                  <a:gd name="connsiteY3" fmla="*/ 1722230 h 1999267"/>
                  <a:gd name="connsiteX4" fmla="*/ 11640 w 2412712"/>
                  <a:gd name="connsiteY4" fmla="*/ 1531037 h 1999267"/>
                  <a:gd name="connsiteX5" fmla="*/ 144643 w 2412712"/>
                  <a:gd name="connsiteY5" fmla="*/ 1381408 h 1999267"/>
                  <a:gd name="connsiteX6" fmla="*/ 468840 w 2412712"/>
                  <a:gd name="connsiteY6" fmla="*/ 1339845 h 1999267"/>
                  <a:gd name="connsiteX7" fmla="*/ 1325051 w 2412712"/>
                  <a:gd name="connsiteY7" fmla="*/ 1323219 h 1999267"/>
                  <a:gd name="connsiteX8" fmla="*/ 1599371 w 2412712"/>
                  <a:gd name="connsiteY8" fmla="*/ 1306594 h 1999267"/>
                  <a:gd name="connsiteX9" fmla="*/ 1890316 w 2412712"/>
                  <a:gd name="connsiteY9" fmla="*/ 1107088 h 1999267"/>
                  <a:gd name="connsiteX10" fmla="*/ 1990069 w 2412712"/>
                  <a:gd name="connsiteY10" fmla="*/ 741328 h 1999267"/>
                  <a:gd name="connsiteX11" fmla="*/ 2015007 w 2412712"/>
                  <a:gd name="connsiteY11" fmla="*/ 192688 h 1999267"/>
                  <a:gd name="connsiteX12" fmla="*/ 2039945 w 2412712"/>
                  <a:gd name="connsiteY12" fmla="*/ 67997 h 1999267"/>
                  <a:gd name="connsiteX13" fmla="*/ 2114760 w 2412712"/>
                  <a:gd name="connsiteY13" fmla="*/ 43059 h 1999267"/>
                  <a:gd name="connsiteX14" fmla="*/ 2206200 w 2412712"/>
                  <a:gd name="connsiteY14" fmla="*/ 1496 h 1999267"/>
                  <a:gd name="connsiteX15" fmla="*/ 2405705 w 2412712"/>
                  <a:gd name="connsiteY15" fmla="*/ 101248 h 1999267"/>
                  <a:gd name="connsiteX16" fmla="*/ 2364142 w 2412712"/>
                  <a:gd name="connsiteY16" fmla="*/ 450383 h 1999267"/>
                  <a:gd name="connsiteX17" fmla="*/ 2330891 w 2412712"/>
                  <a:gd name="connsiteY17" fmla="*/ 1057212 h 1999267"/>
                  <a:gd name="connsiteX18" fmla="*/ 2330891 w 2412712"/>
                  <a:gd name="connsiteY18" fmla="*/ 1489474 h 1999267"/>
                  <a:gd name="connsiteX19" fmla="*/ 2339203 w 2412712"/>
                  <a:gd name="connsiteY19" fmla="*/ 1738856 h 1999267"/>
                  <a:gd name="connsiteX20" fmla="*/ 2281014 w 2412712"/>
                  <a:gd name="connsiteY20" fmla="*/ 1913423 h 1999267"/>
                  <a:gd name="connsiteX21" fmla="*/ 1981756 w 2412712"/>
                  <a:gd name="connsiteY21" fmla="*/ 1988237 h 1999267"/>
                  <a:gd name="connsiteX22" fmla="*/ 1142171 w 2412712"/>
                  <a:gd name="connsiteY22" fmla="*/ 1988237 h 1999267"/>
                  <a:gd name="connsiteX0" fmla="*/ 867851 w 2412712"/>
                  <a:gd name="connsiteY0" fmla="*/ 1992022 h 2003052"/>
                  <a:gd name="connsiteX1" fmla="*/ 452214 w 2412712"/>
                  <a:gd name="connsiteY1" fmla="*/ 2000335 h 2003052"/>
                  <a:gd name="connsiteX2" fmla="*/ 128018 w 2412712"/>
                  <a:gd name="connsiteY2" fmla="*/ 1950459 h 2003052"/>
                  <a:gd name="connsiteX3" fmla="*/ 19953 w 2412712"/>
                  <a:gd name="connsiteY3" fmla="*/ 1726015 h 2003052"/>
                  <a:gd name="connsiteX4" fmla="*/ 11640 w 2412712"/>
                  <a:gd name="connsiteY4" fmla="*/ 1534822 h 2003052"/>
                  <a:gd name="connsiteX5" fmla="*/ 144643 w 2412712"/>
                  <a:gd name="connsiteY5" fmla="*/ 1385193 h 2003052"/>
                  <a:gd name="connsiteX6" fmla="*/ 468840 w 2412712"/>
                  <a:gd name="connsiteY6" fmla="*/ 1343630 h 2003052"/>
                  <a:gd name="connsiteX7" fmla="*/ 1325051 w 2412712"/>
                  <a:gd name="connsiteY7" fmla="*/ 1327004 h 2003052"/>
                  <a:gd name="connsiteX8" fmla="*/ 1599371 w 2412712"/>
                  <a:gd name="connsiteY8" fmla="*/ 1310379 h 2003052"/>
                  <a:gd name="connsiteX9" fmla="*/ 1890316 w 2412712"/>
                  <a:gd name="connsiteY9" fmla="*/ 1110873 h 2003052"/>
                  <a:gd name="connsiteX10" fmla="*/ 1990069 w 2412712"/>
                  <a:gd name="connsiteY10" fmla="*/ 745113 h 2003052"/>
                  <a:gd name="connsiteX11" fmla="*/ 2015007 w 2412712"/>
                  <a:gd name="connsiteY11" fmla="*/ 196473 h 2003052"/>
                  <a:gd name="connsiteX12" fmla="*/ 2039945 w 2412712"/>
                  <a:gd name="connsiteY12" fmla="*/ 71782 h 2003052"/>
                  <a:gd name="connsiteX13" fmla="*/ 2098576 w 2412712"/>
                  <a:gd name="connsiteY13" fmla="*/ 19871 h 2003052"/>
                  <a:gd name="connsiteX14" fmla="*/ 2206200 w 2412712"/>
                  <a:gd name="connsiteY14" fmla="*/ 5281 h 2003052"/>
                  <a:gd name="connsiteX15" fmla="*/ 2405705 w 2412712"/>
                  <a:gd name="connsiteY15" fmla="*/ 105033 h 2003052"/>
                  <a:gd name="connsiteX16" fmla="*/ 2364142 w 2412712"/>
                  <a:gd name="connsiteY16" fmla="*/ 454168 h 2003052"/>
                  <a:gd name="connsiteX17" fmla="*/ 2330891 w 2412712"/>
                  <a:gd name="connsiteY17" fmla="*/ 1060997 h 2003052"/>
                  <a:gd name="connsiteX18" fmla="*/ 2330891 w 2412712"/>
                  <a:gd name="connsiteY18" fmla="*/ 1493259 h 2003052"/>
                  <a:gd name="connsiteX19" fmla="*/ 2339203 w 2412712"/>
                  <a:gd name="connsiteY19" fmla="*/ 1742641 h 2003052"/>
                  <a:gd name="connsiteX20" fmla="*/ 2281014 w 2412712"/>
                  <a:gd name="connsiteY20" fmla="*/ 1917208 h 2003052"/>
                  <a:gd name="connsiteX21" fmla="*/ 1981756 w 2412712"/>
                  <a:gd name="connsiteY21" fmla="*/ 1992022 h 2003052"/>
                  <a:gd name="connsiteX22" fmla="*/ 1142171 w 2412712"/>
                  <a:gd name="connsiteY22" fmla="*/ 1992022 h 2003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412712" h="2003052">
                    <a:moveTo>
                      <a:pt x="867851" y="1992022"/>
                    </a:moveTo>
                    <a:cubicBezTo>
                      <a:pt x="721685" y="1999642"/>
                      <a:pt x="575519" y="2007262"/>
                      <a:pt x="452214" y="2000335"/>
                    </a:cubicBezTo>
                    <a:cubicBezTo>
                      <a:pt x="328909" y="1993408"/>
                      <a:pt x="200061" y="1996179"/>
                      <a:pt x="128018" y="1950459"/>
                    </a:cubicBezTo>
                    <a:cubicBezTo>
                      <a:pt x="55974" y="1904739"/>
                      <a:pt x="39349" y="1795288"/>
                      <a:pt x="19953" y="1726015"/>
                    </a:cubicBezTo>
                    <a:cubicBezTo>
                      <a:pt x="557" y="1656742"/>
                      <a:pt x="-9142" y="1591626"/>
                      <a:pt x="11640" y="1534822"/>
                    </a:cubicBezTo>
                    <a:cubicBezTo>
                      <a:pt x="32422" y="1478018"/>
                      <a:pt x="68443" y="1417058"/>
                      <a:pt x="144643" y="1385193"/>
                    </a:cubicBezTo>
                    <a:cubicBezTo>
                      <a:pt x="220843" y="1353328"/>
                      <a:pt x="272105" y="1353328"/>
                      <a:pt x="468840" y="1343630"/>
                    </a:cubicBezTo>
                    <a:cubicBezTo>
                      <a:pt x="665575" y="1333932"/>
                      <a:pt x="1136629" y="1332546"/>
                      <a:pt x="1325051" y="1327004"/>
                    </a:cubicBezTo>
                    <a:cubicBezTo>
                      <a:pt x="1513473" y="1321462"/>
                      <a:pt x="1505160" y="1346401"/>
                      <a:pt x="1599371" y="1310379"/>
                    </a:cubicBezTo>
                    <a:cubicBezTo>
                      <a:pt x="1693582" y="1274357"/>
                      <a:pt x="1825200" y="1205084"/>
                      <a:pt x="1890316" y="1110873"/>
                    </a:cubicBezTo>
                    <a:cubicBezTo>
                      <a:pt x="1955432" y="1016662"/>
                      <a:pt x="1969287" y="897513"/>
                      <a:pt x="1990069" y="745113"/>
                    </a:cubicBezTo>
                    <a:cubicBezTo>
                      <a:pt x="2010851" y="592713"/>
                      <a:pt x="2006694" y="308695"/>
                      <a:pt x="2015007" y="196473"/>
                    </a:cubicBezTo>
                    <a:cubicBezTo>
                      <a:pt x="2023320" y="84251"/>
                      <a:pt x="2026017" y="101216"/>
                      <a:pt x="2039945" y="71782"/>
                    </a:cubicBezTo>
                    <a:cubicBezTo>
                      <a:pt x="2053873" y="42348"/>
                      <a:pt x="2070867" y="30954"/>
                      <a:pt x="2098576" y="19871"/>
                    </a:cubicBezTo>
                    <a:cubicBezTo>
                      <a:pt x="2126285" y="8787"/>
                      <a:pt x="2155012" y="-8913"/>
                      <a:pt x="2206200" y="5281"/>
                    </a:cubicBezTo>
                    <a:cubicBezTo>
                      <a:pt x="2257388" y="19475"/>
                      <a:pt x="2379381" y="30218"/>
                      <a:pt x="2405705" y="105033"/>
                    </a:cubicBezTo>
                    <a:cubicBezTo>
                      <a:pt x="2432029" y="179847"/>
                      <a:pt x="2376611" y="294841"/>
                      <a:pt x="2364142" y="454168"/>
                    </a:cubicBezTo>
                    <a:cubicBezTo>
                      <a:pt x="2351673" y="613495"/>
                      <a:pt x="2336433" y="887815"/>
                      <a:pt x="2330891" y="1060997"/>
                    </a:cubicBezTo>
                    <a:cubicBezTo>
                      <a:pt x="2325349" y="1234179"/>
                      <a:pt x="2329506" y="1379652"/>
                      <a:pt x="2330891" y="1493259"/>
                    </a:cubicBezTo>
                    <a:cubicBezTo>
                      <a:pt x="2332276" y="1606866"/>
                      <a:pt x="2347516" y="1671983"/>
                      <a:pt x="2339203" y="1742641"/>
                    </a:cubicBezTo>
                    <a:cubicBezTo>
                      <a:pt x="2330890" y="1813299"/>
                      <a:pt x="2340588" y="1875645"/>
                      <a:pt x="2281014" y="1917208"/>
                    </a:cubicBezTo>
                    <a:cubicBezTo>
                      <a:pt x="2221440" y="1958771"/>
                      <a:pt x="2171563" y="1979553"/>
                      <a:pt x="1981756" y="1992022"/>
                    </a:cubicBezTo>
                    <a:cubicBezTo>
                      <a:pt x="1791949" y="2004491"/>
                      <a:pt x="1467060" y="1998256"/>
                      <a:pt x="1142171" y="1992022"/>
                    </a:cubicBezTo>
                  </a:path>
                </a:pathLst>
              </a:custGeom>
              <a:noFill/>
              <a:ln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/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36842"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77493A54-55F4-4682-BBC3-980FAA4B7C7B}"/>
                  </a:ext>
                </a:extLst>
              </p:cNvPr>
              <p:cNvSpPr/>
              <p:nvPr/>
            </p:nvSpPr>
            <p:spPr>
              <a:xfrm>
                <a:off x="7825517" y="1671924"/>
                <a:ext cx="2704784" cy="6717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77493A54-55F4-4682-BBC3-980FAA4B7C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5517" y="1671924"/>
                <a:ext cx="2704784" cy="67178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8130D3FF-1994-4F6F-99D2-04B4C5BB0F2E}"/>
                  </a:ext>
                </a:extLst>
              </p:cNvPr>
              <p:cNvSpPr/>
              <p:nvPr/>
            </p:nvSpPr>
            <p:spPr>
              <a:xfrm>
                <a:off x="6900714" y="2615857"/>
                <a:ext cx="5059052" cy="10831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8130D3FF-1994-4F6F-99D2-04B4C5BB0F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0714" y="2615857"/>
                <a:ext cx="5059052" cy="108318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8EF307A4-3891-40A3-A749-DC3289B6A99C}"/>
                  </a:ext>
                </a:extLst>
              </p:cNvPr>
              <p:cNvSpPr/>
              <p:nvPr/>
            </p:nvSpPr>
            <p:spPr>
              <a:xfrm>
                <a:off x="1691002" y="4010009"/>
                <a:ext cx="9718113" cy="10831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8EF307A4-3891-40A3-A749-DC3289B6A9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002" y="4010009"/>
                <a:ext cx="9718113" cy="108318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67FBDA48-FFB6-402D-B66D-CC45450FFA07}"/>
                  </a:ext>
                </a:extLst>
              </p:cNvPr>
              <p:cNvSpPr/>
              <p:nvPr/>
            </p:nvSpPr>
            <p:spPr>
              <a:xfrm>
                <a:off x="1828860" y="5358534"/>
                <a:ext cx="9718113" cy="10831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f>
                                            <m:fPr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num>
                                    <m:den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+ 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𝑜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𝐶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</m:e>
                              </m:d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67FBDA48-FFB6-402D-B66D-CC45450FFA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60" y="5358534"/>
                <a:ext cx="9718113" cy="108318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746A372C-7971-4F85-B94D-67E450275868}"/>
              </a:ext>
            </a:extLst>
          </p:cNvPr>
          <p:cNvSpPr/>
          <p:nvPr/>
        </p:nvSpPr>
        <p:spPr>
          <a:xfrm>
            <a:off x="7683500" y="2663247"/>
            <a:ext cx="4079912" cy="1073684"/>
          </a:xfrm>
          <a:prstGeom prst="rect">
            <a:avLst/>
          </a:prstGeom>
          <a:solidFill>
            <a:srgbClr val="FFFF0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A58FDC7-6F3C-4D8B-9409-3DBC015BD23A}"/>
              </a:ext>
            </a:extLst>
          </p:cNvPr>
          <p:cNvSpPr/>
          <p:nvPr/>
        </p:nvSpPr>
        <p:spPr>
          <a:xfrm>
            <a:off x="9957335" y="1686082"/>
            <a:ext cx="786734" cy="883863"/>
          </a:xfrm>
          <a:custGeom>
            <a:avLst/>
            <a:gdLst>
              <a:gd name="connsiteX0" fmla="*/ 741145 w 786734"/>
              <a:gd name="connsiteY0" fmla="*/ 883863 h 883863"/>
              <a:gd name="connsiteX1" fmla="*/ 770021 w 786734"/>
              <a:gd name="connsiteY1" fmla="*/ 282284 h 883863"/>
              <a:gd name="connsiteX2" fmla="*/ 514951 w 786734"/>
              <a:gd name="connsiteY2" fmla="*/ 17590 h 883863"/>
              <a:gd name="connsiteX3" fmla="*/ 0 w 786734"/>
              <a:gd name="connsiteY3" fmla="*/ 46465 h 88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6734" h="883863">
                <a:moveTo>
                  <a:pt x="741145" y="883863"/>
                </a:moveTo>
                <a:cubicBezTo>
                  <a:pt x="774432" y="655263"/>
                  <a:pt x="807720" y="426663"/>
                  <a:pt x="770021" y="282284"/>
                </a:cubicBezTo>
                <a:cubicBezTo>
                  <a:pt x="732322" y="137905"/>
                  <a:pt x="643288" y="56893"/>
                  <a:pt x="514951" y="17590"/>
                </a:cubicBezTo>
                <a:cubicBezTo>
                  <a:pt x="386614" y="-21713"/>
                  <a:pt x="193307" y="12376"/>
                  <a:pt x="0" y="46465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4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1" grpId="0"/>
      <p:bldP spid="4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Input Resistance of Common Emitter Amplifier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648BEA3-5C66-4FFE-9B58-537CFFEF7CB6}"/>
              </a:ext>
            </a:extLst>
          </p:cNvPr>
          <p:cNvGrpSpPr/>
          <p:nvPr/>
        </p:nvGrpSpPr>
        <p:grpSpPr>
          <a:xfrm>
            <a:off x="-81094" y="1304970"/>
            <a:ext cx="6664026" cy="2814185"/>
            <a:chOff x="1606161" y="2224222"/>
            <a:chExt cx="8210050" cy="32321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/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  <a:blipFill>
                  <a:blip r:embed="rId2"/>
                  <a:stretch>
                    <a:fillRect r="-33333" b="-153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90BF267-3831-49F8-97B4-0216AB2D4D81}"/>
                </a:ext>
              </a:extLst>
            </p:cNvPr>
            <p:cNvGrpSpPr/>
            <p:nvPr/>
          </p:nvGrpSpPr>
          <p:grpSpPr>
            <a:xfrm>
              <a:off x="1606161" y="2224222"/>
              <a:ext cx="8210050" cy="3232149"/>
              <a:chOff x="1606161" y="2224222"/>
              <a:chExt cx="8210050" cy="3232149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F2F41B5-6A83-4CEC-9560-25297D714B9E}"/>
                  </a:ext>
                </a:extLst>
              </p:cNvPr>
              <p:cNvGrpSpPr/>
              <p:nvPr/>
            </p:nvGrpSpPr>
            <p:grpSpPr>
              <a:xfrm>
                <a:off x="1606161" y="2224222"/>
                <a:ext cx="8210050" cy="3232149"/>
                <a:chOff x="2168022" y="2399832"/>
                <a:chExt cx="8210050" cy="3232149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1CB0CA5B-1EC7-40E1-A016-D84F77F17F34}"/>
                    </a:ext>
                  </a:extLst>
                </p:cNvPr>
                <p:cNvGrpSpPr/>
                <p:nvPr/>
              </p:nvGrpSpPr>
              <p:grpSpPr>
                <a:xfrm>
                  <a:off x="9567518" y="3850774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AE627E32-B108-4803-855A-66951D91B67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41" name="Straight Connector 340">
                      <a:extLst>
                        <a:ext uri="{FF2B5EF4-FFF2-40B4-BE49-F238E27FC236}">
                          <a16:creationId xmlns:a16="http://schemas.microsoft.com/office/drawing/2014/main" id="{E8BE0186-9C1D-4A2F-BF46-8499421A2ED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2" name="Straight Connector 341">
                      <a:extLst>
                        <a:ext uri="{FF2B5EF4-FFF2-40B4-BE49-F238E27FC236}">
                          <a16:creationId xmlns:a16="http://schemas.microsoft.com/office/drawing/2014/main" id="{27B03111-E54D-4AEE-978C-A9E63B019CF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4" name="Group 333">
                    <a:extLst>
                      <a:ext uri="{FF2B5EF4-FFF2-40B4-BE49-F238E27FC236}">
                        <a16:creationId xmlns:a16="http://schemas.microsoft.com/office/drawing/2014/main" id="{C4E1A865-1285-43CA-8C1F-C842E17F8C9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9" name="Straight Connector 338">
                      <a:extLst>
                        <a:ext uri="{FF2B5EF4-FFF2-40B4-BE49-F238E27FC236}">
                          <a16:creationId xmlns:a16="http://schemas.microsoft.com/office/drawing/2014/main" id="{A2A1CD37-87D1-4B0E-BC11-9F5639691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0" name="Straight Connector 339">
                      <a:extLst>
                        <a:ext uri="{FF2B5EF4-FFF2-40B4-BE49-F238E27FC236}">
                          <a16:creationId xmlns:a16="http://schemas.microsoft.com/office/drawing/2014/main" id="{8E6F0143-951F-4E77-A040-393358D0CC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5" name="Group 334">
                    <a:extLst>
                      <a:ext uri="{FF2B5EF4-FFF2-40B4-BE49-F238E27FC236}">
                        <a16:creationId xmlns:a16="http://schemas.microsoft.com/office/drawing/2014/main" id="{A6F9A49F-A233-4EF2-859B-1CFA428AAA7D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7" name="Straight Connector 336">
                      <a:extLst>
                        <a:ext uri="{FF2B5EF4-FFF2-40B4-BE49-F238E27FC236}">
                          <a16:creationId xmlns:a16="http://schemas.microsoft.com/office/drawing/2014/main" id="{44282811-801D-4045-B285-5001A4CF5F5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8" name="Straight Connector 337">
                      <a:extLst>
                        <a:ext uri="{FF2B5EF4-FFF2-40B4-BE49-F238E27FC236}">
                          <a16:creationId xmlns:a16="http://schemas.microsoft.com/office/drawing/2014/main" id="{6C9C0248-CD93-4389-B1CB-7F9406A2DD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6" name="Straight Connector 335">
                    <a:extLst>
                      <a:ext uri="{FF2B5EF4-FFF2-40B4-BE49-F238E27FC236}">
                        <a16:creationId xmlns:a16="http://schemas.microsoft.com/office/drawing/2014/main" id="{739106DC-38D1-4EB6-A0D0-98305972C5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22320C37-4610-40E7-9D27-21CEE49566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80351" y="3027763"/>
                  <a:ext cx="1775379" cy="1084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r="-1408" b="-1509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r="-2299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B5101AA7-0482-4178-99CE-AFD3C6274409}"/>
                    </a:ext>
                  </a:extLst>
                </p:cNvPr>
                <p:cNvCxnSpPr/>
                <p:nvPr/>
              </p:nvCxnSpPr>
              <p:spPr>
                <a:xfrm>
                  <a:off x="5652767" y="5230944"/>
                  <a:ext cx="0" cy="2727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52C643D1-4E7A-4799-89BE-8DBC40648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5217340"/>
                  <a:ext cx="68045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C4DA5B1D-4117-4155-B004-99E736131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95994" y="3260736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052AC7B8-AF0E-4653-8726-8096548425B0}"/>
                    </a:ext>
                  </a:extLst>
                </p:cNvPr>
                <p:cNvGrpSpPr/>
                <p:nvPr/>
              </p:nvGrpSpPr>
              <p:grpSpPr>
                <a:xfrm>
                  <a:off x="5474381" y="5503713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329" name="Group 328">
                    <a:extLst>
                      <a:ext uri="{FF2B5EF4-FFF2-40B4-BE49-F238E27FC236}">
                        <a16:creationId xmlns:a16="http://schemas.microsoft.com/office/drawing/2014/main" id="{19A26DFF-5CFA-4BB4-BD0A-23CD3C2055D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331" name="Straight Connector 330">
                      <a:extLst>
                        <a:ext uri="{FF2B5EF4-FFF2-40B4-BE49-F238E27FC236}">
                          <a16:creationId xmlns:a16="http://schemas.microsoft.com/office/drawing/2014/main" id="{835FCC7C-9DD8-4A39-B433-F16BF401A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2" name="Straight Connector 331">
                      <a:extLst>
                        <a:ext uri="{FF2B5EF4-FFF2-40B4-BE49-F238E27FC236}">
                          <a16:creationId xmlns:a16="http://schemas.microsoft.com/office/drawing/2014/main" id="{A9D8F9B9-EB14-4097-B139-935F62E40BC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0" name="Straight Connector 329">
                    <a:extLst>
                      <a:ext uri="{FF2B5EF4-FFF2-40B4-BE49-F238E27FC236}">
                        <a16:creationId xmlns:a16="http://schemas.microsoft.com/office/drawing/2014/main" id="{B04B0124-17A4-475E-B59F-1B7FE6A7D3DE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A6DCB6B4-C8C3-4A2E-9746-D2E8A9FBF856}"/>
                    </a:ext>
                  </a:extLst>
                </p:cNvPr>
                <p:cNvSpPr/>
                <p:nvPr/>
              </p:nvSpPr>
              <p:spPr>
                <a:xfrm>
                  <a:off x="2811684" y="4276537"/>
                  <a:ext cx="365760" cy="369331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3893CAA6-5B0B-4631-BED8-9B532AB3A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4664891"/>
                  <a:ext cx="0" cy="5524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FEF518C8-0B39-468A-99AE-C71B8F405D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994471" y="3275484"/>
                  <a:ext cx="0" cy="10090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5945" y="4201946"/>
                      <a:ext cx="410689" cy="424185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5945" y="4201946"/>
                      <a:ext cx="410689" cy="424185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r="-181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89514" y="4353144"/>
                      <a:ext cx="410689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89514" y="4353144"/>
                      <a:ext cx="410689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8268A26-D495-4C2B-9332-1082571F8E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75928" y="4510003"/>
                  <a:ext cx="0" cy="7113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4" name="Group 233">
                  <a:extLst>
                    <a:ext uri="{FF2B5EF4-FFF2-40B4-BE49-F238E27FC236}">
                      <a16:creationId xmlns:a16="http://schemas.microsoft.com/office/drawing/2014/main" id="{B33AF6D0-41B8-4387-900E-68C58A456F57}"/>
                    </a:ext>
                  </a:extLst>
                </p:cNvPr>
                <p:cNvGrpSpPr/>
                <p:nvPr/>
              </p:nvGrpSpPr>
              <p:grpSpPr>
                <a:xfrm rot="16200000">
                  <a:off x="4353437" y="432624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319" name="Group 318">
                    <a:extLst>
                      <a:ext uri="{FF2B5EF4-FFF2-40B4-BE49-F238E27FC236}">
                        <a16:creationId xmlns:a16="http://schemas.microsoft.com/office/drawing/2014/main" id="{62841AF7-52A5-4A30-B317-9C0B62D12A3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27" name="Straight Connector 326">
                      <a:extLst>
                        <a:ext uri="{FF2B5EF4-FFF2-40B4-BE49-F238E27FC236}">
                          <a16:creationId xmlns:a16="http://schemas.microsoft.com/office/drawing/2014/main" id="{625700B9-FCF5-4CAF-BD88-75103F78DF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Straight Connector 327">
                      <a:extLst>
                        <a:ext uri="{FF2B5EF4-FFF2-40B4-BE49-F238E27FC236}">
                          <a16:creationId xmlns:a16="http://schemas.microsoft.com/office/drawing/2014/main" id="{C44EAD77-A2A7-44A0-A622-D9EFB4E77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31E9D8FE-90DE-48E1-8116-99306F7BF409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5" name="Straight Connector 324">
                      <a:extLst>
                        <a:ext uri="{FF2B5EF4-FFF2-40B4-BE49-F238E27FC236}">
                          <a16:creationId xmlns:a16="http://schemas.microsoft.com/office/drawing/2014/main" id="{0CA9C8C9-9642-47A2-A5D1-7C165C9F5A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6" name="Straight Connector 325">
                      <a:extLst>
                        <a:ext uri="{FF2B5EF4-FFF2-40B4-BE49-F238E27FC236}">
                          <a16:creationId xmlns:a16="http://schemas.microsoft.com/office/drawing/2014/main" id="{C97BAC24-ABEB-4B84-AD63-96F05092FE1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50798FA2-34B7-4E9C-BB0E-00BC4E9D9B45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3" name="Straight Connector 322">
                      <a:extLst>
                        <a:ext uri="{FF2B5EF4-FFF2-40B4-BE49-F238E27FC236}">
                          <a16:creationId xmlns:a16="http://schemas.microsoft.com/office/drawing/2014/main" id="{7F922153-F669-4AF5-984F-75C118370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4" name="Straight Connector 323">
                      <a:extLst>
                        <a:ext uri="{FF2B5EF4-FFF2-40B4-BE49-F238E27FC236}">
                          <a16:creationId xmlns:a16="http://schemas.microsoft.com/office/drawing/2014/main" id="{E890F5F1-4CE6-4BE8-BD66-7826322D439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22" name="Straight Connector 321">
                    <a:extLst>
                      <a:ext uri="{FF2B5EF4-FFF2-40B4-BE49-F238E27FC236}">
                        <a16:creationId xmlns:a16="http://schemas.microsoft.com/office/drawing/2014/main" id="{19A2D07E-F96B-4B37-8526-6863C40EAF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50630BB4-6BD3-4EFA-B921-45D216336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79383" y="4777993"/>
                  <a:ext cx="9075" cy="4433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||</m:t>
                                </m:r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r="-25490" b="-3018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AAA6C0B3-2BF0-4838-9F7A-E48DC926A077}"/>
                    </a:ext>
                  </a:extLst>
                </p:cNvPr>
                <p:cNvGrpSpPr/>
                <p:nvPr/>
              </p:nvGrpSpPr>
              <p:grpSpPr>
                <a:xfrm>
                  <a:off x="6348738" y="4385436"/>
                  <a:ext cx="298207" cy="655225"/>
                  <a:chOff x="4147623" y="3609324"/>
                  <a:chExt cx="297702" cy="790900"/>
                </a:xfrm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EE6AD8F5-1018-493E-84F9-26EC15A447E8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17" name="Straight Connector 316">
                      <a:extLst>
                        <a:ext uri="{FF2B5EF4-FFF2-40B4-BE49-F238E27FC236}">
                          <a16:creationId xmlns:a16="http://schemas.microsoft.com/office/drawing/2014/main" id="{B61DAEB7-C514-416B-A494-C7592D9747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8" name="Straight Connector 317">
                      <a:extLst>
                        <a:ext uri="{FF2B5EF4-FFF2-40B4-BE49-F238E27FC236}">
                          <a16:creationId xmlns:a16="http://schemas.microsoft.com/office/drawing/2014/main" id="{EE8A3E12-85C0-4C59-B3A9-8DE63701EC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C241AB45-1249-49E4-BAD6-4DB7D2EB5779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5" name="Straight Connector 314">
                      <a:extLst>
                        <a:ext uri="{FF2B5EF4-FFF2-40B4-BE49-F238E27FC236}">
                          <a16:creationId xmlns:a16="http://schemas.microsoft.com/office/drawing/2014/main" id="{CEC92456-ACEE-438D-9AD9-73FD7DC64D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6" name="Straight Connector 315">
                      <a:extLst>
                        <a:ext uri="{FF2B5EF4-FFF2-40B4-BE49-F238E27FC236}">
                          <a16:creationId xmlns:a16="http://schemas.microsoft.com/office/drawing/2014/main" id="{D84C558F-65AD-4F4C-9169-EF41160F7E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1" name="Group 310">
                    <a:extLst>
                      <a:ext uri="{FF2B5EF4-FFF2-40B4-BE49-F238E27FC236}">
                        <a16:creationId xmlns:a16="http://schemas.microsoft.com/office/drawing/2014/main" id="{72F596D6-6A40-4606-92A1-0C5B1642393A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3" name="Straight Connector 312">
                      <a:extLst>
                        <a:ext uri="{FF2B5EF4-FFF2-40B4-BE49-F238E27FC236}">
                          <a16:creationId xmlns:a16="http://schemas.microsoft.com/office/drawing/2014/main" id="{EAB6924F-8BAE-4A2C-9301-0191EE6309F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4" name="Straight Connector 313">
                      <a:extLst>
                        <a:ext uri="{FF2B5EF4-FFF2-40B4-BE49-F238E27FC236}">
                          <a16:creationId xmlns:a16="http://schemas.microsoft.com/office/drawing/2014/main" id="{BFFE1635-DEBE-49B0-9727-BF4BB6A2171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BD43285E-414C-423E-9F71-5E9BEB0DCB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308632" y="3609324"/>
                    <a:ext cx="134708" cy="602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4B18B494-30B9-4922-8AD1-870956AFE6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8025" y="5047985"/>
                  <a:ext cx="0" cy="191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1" name="Oval 240">
                  <a:extLst>
                    <a:ext uri="{FF2B5EF4-FFF2-40B4-BE49-F238E27FC236}">
                      <a16:creationId xmlns:a16="http://schemas.microsoft.com/office/drawing/2014/main" id="{C1F770E7-05A9-4704-B97F-5B810DE5F2E8}"/>
                    </a:ext>
                  </a:extLst>
                </p:cNvPr>
                <p:cNvSpPr/>
                <p:nvPr/>
              </p:nvSpPr>
              <p:spPr>
                <a:xfrm>
                  <a:off x="7131189" y="4205791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F98FDCCA-D3A2-4FF7-AB78-4E4C3F613E70}"/>
                    </a:ext>
                  </a:extLst>
                </p:cNvPr>
                <p:cNvGrpSpPr/>
                <p:nvPr/>
              </p:nvGrpSpPr>
              <p:grpSpPr>
                <a:xfrm rot="16200000">
                  <a:off x="6179525" y="364501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25B46A3F-4A04-4722-B1F2-A440EF37B9E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07" name="Straight Connector 306">
                      <a:extLst>
                        <a:ext uri="{FF2B5EF4-FFF2-40B4-BE49-F238E27FC236}">
                          <a16:creationId xmlns:a16="http://schemas.microsoft.com/office/drawing/2014/main" id="{01A675FE-3F05-40F0-89C9-2890213036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8" name="Straight Connector 307">
                      <a:extLst>
                        <a:ext uri="{FF2B5EF4-FFF2-40B4-BE49-F238E27FC236}">
                          <a16:creationId xmlns:a16="http://schemas.microsoft.com/office/drawing/2014/main" id="{9299D0B8-883D-481F-97A1-4B60FAE3CC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0" name="Group 299">
                    <a:extLst>
                      <a:ext uri="{FF2B5EF4-FFF2-40B4-BE49-F238E27FC236}">
                        <a16:creationId xmlns:a16="http://schemas.microsoft.com/office/drawing/2014/main" id="{B99183C3-1001-4D30-A53D-09B50731EC1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5" name="Straight Connector 304">
                      <a:extLst>
                        <a:ext uri="{FF2B5EF4-FFF2-40B4-BE49-F238E27FC236}">
                          <a16:creationId xmlns:a16="http://schemas.microsoft.com/office/drawing/2014/main" id="{61536ED6-4F63-4183-A660-4A2CD6AA615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6" name="Straight Connector 305">
                      <a:extLst>
                        <a:ext uri="{FF2B5EF4-FFF2-40B4-BE49-F238E27FC236}">
                          <a16:creationId xmlns:a16="http://schemas.microsoft.com/office/drawing/2014/main" id="{BA1A005E-01CB-4671-BC86-22213B1BE6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1" name="Group 300">
                    <a:extLst>
                      <a:ext uri="{FF2B5EF4-FFF2-40B4-BE49-F238E27FC236}">
                        <a16:creationId xmlns:a16="http://schemas.microsoft.com/office/drawing/2014/main" id="{D922C270-634E-42D7-938C-74E9119F3B63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3" name="Straight Connector 302">
                      <a:extLst>
                        <a:ext uri="{FF2B5EF4-FFF2-40B4-BE49-F238E27FC236}">
                          <a16:creationId xmlns:a16="http://schemas.microsoft.com/office/drawing/2014/main" id="{8D94D42C-0996-4190-8BBC-B6083B193F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4" name="Straight Connector 303">
                      <a:extLst>
                        <a:ext uri="{FF2B5EF4-FFF2-40B4-BE49-F238E27FC236}">
                          <a16:creationId xmlns:a16="http://schemas.microsoft.com/office/drawing/2014/main" id="{E2B9141D-0FAA-4DA0-B795-B998BC904A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02" name="Straight Connector 301">
                    <a:extLst>
                      <a:ext uri="{FF2B5EF4-FFF2-40B4-BE49-F238E27FC236}">
                        <a16:creationId xmlns:a16="http://schemas.microsoft.com/office/drawing/2014/main" id="{C2712191-7990-470B-94A7-935E319311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E10E4E2D-314E-403D-8FA8-356D5658BB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1135" y="3257004"/>
                  <a:ext cx="2291256" cy="74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D7875696-4BCC-40E3-AE70-83D356359F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0020" y="4139368"/>
                  <a:ext cx="0" cy="24044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27A6A333-E575-4766-B681-8925B98A1C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01097" y="3234209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l-GR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b="-943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450E7A10-FEE8-4ED9-9EFA-786F836653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8025" y="4218876"/>
                  <a:ext cx="2216479" cy="286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49" name="Group 248">
                  <a:extLst>
                    <a:ext uri="{FF2B5EF4-FFF2-40B4-BE49-F238E27FC236}">
                      <a16:creationId xmlns:a16="http://schemas.microsoft.com/office/drawing/2014/main" id="{B214B9EA-03AB-4DBD-8A50-5CB9DF2D3DB3}"/>
                    </a:ext>
                  </a:extLst>
                </p:cNvPr>
                <p:cNvGrpSpPr/>
                <p:nvPr/>
              </p:nvGrpSpPr>
              <p:grpSpPr>
                <a:xfrm>
                  <a:off x="6755540" y="2635841"/>
                  <a:ext cx="1689784" cy="1867012"/>
                  <a:chOff x="8087432" y="3362823"/>
                  <a:chExt cx="1689784" cy="1867012"/>
                </a:xfrm>
              </p:grpSpPr>
              <p:grpSp>
                <p:nvGrpSpPr>
                  <p:cNvPr id="288" name="Group 287">
                    <a:extLst>
                      <a:ext uri="{FF2B5EF4-FFF2-40B4-BE49-F238E27FC236}">
                        <a16:creationId xmlns:a16="http://schemas.microsoft.com/office/drawing/2014/main" id="{43506F65-E393-4D98-BF0C-5440415F434F}"/>
                      </a:ext>
                    </a:extLst>
                  </p:cNvPr>
                  <p:cNvGrpSpPr/>
                  <p:nvPr/>
                </p:nvGrpSpPr>
                <p:grpSpPr>
                  <a:xfrm>
                    <a:off x="9012362" y="3769820"/>
                    <a:ext cx="589935" cy="1179896"/>
                    <a:chOff x="4998523" y="3778920"/>
                    <a:chExt cx="589935" cy="1179896"/>
                  </a:xfrm>
                </p:grpSpPr>
                <p:grpSp>
                  <p:nvGrpSpPr>
                    <p:cNvPr id="293" name="Group 292">
                      <a:extLst>
                        <a:ext uri="{FF2B5EF4-FFF2-40B4-BE49-F238E27FC236}">
                          <a16:creationId xmlns:a16="http://schemas.microsoft.com/office/drawing/2014/main" id="{CAC9CD66-85D0-4091-BC14-0A8A23A292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998523" y="3910048"/>
                      <a:ext cx="589935" cy="1048768"/>
                      <a:chOff x="4998523" y="3910048"/>
                      <a:chExt cx="589935" cy="1048768"/>
                    </a:xfrm>
                  </p:grpSpPr>
                  <p:grpSp>
                    <p:nvGrpSpPr>
                      <p:cNvPr id="295" name="Group 294">
                        <a:extLst>
                          <a:ext uri="{FF2B5EF4-FFF2-40B4-BE49-F238E27FC236}">
                            <a16:creationId xmlns:a16="http://schemas.microsoft.com/office/drawing/2014/main" id="{BFE43040-E5B1-4BED-919B-7BF28EE0EF8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998523" y="3910048"/>
                        <a:ext cx="589935" cy="1048768"/>
                        <a:chOff x="4998523" y="3910048"/>
                        <a:chExt cx="589935" cy="1048768"/>
                      </a:xfrm>
                    </p:grpSpPr>
                    <p:sp>
                      <p:nvSpPr>
                        <p:cNvPr id="297" name="Diamond 296">
                          <a:extLst>
                            <a:ext uri="{FF2B5EF4-FFF2-40B4-BE49-F238E27FC236}">
                              <a16:creationId xmlns:a16="http://schemas.microsoft.com/office/drawing/2014/main" id="{920A6653-EEC6-4D8E-A296-2893FFD770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998523" y="3910048"/>
                          <a:ext cx="589935" cy="822956"/>
                        </a:xfrm>
                        <a:prstGeom prst="diamond">
                          <a:avLst/>
                        </a:prstGeom>
                        <a:noFill/>
                        <a:ln w="25400">
                          <a:solidFill>
                            <a:srgbClr val="FF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298" name="Straight Connector 297">
                          <a:extLst>
                            <a:ext uri="{FF2B5EF4-FFF2-40B4-BE49-F238E27FC236}">
                              <a16:creationId xmlns:a16="http://schemas.microsoft.com/office/drawing/2014/main" id="{3542AA25-0ECC-46D9-98C1-BA14462FD46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298404" y="4716530"/>
                          <a:ext cx="0" cy="242286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FF000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96" name="Straight Arrow Connector 295">
                        <a:extLst>
                          <a:ext uri="{FF2B5EF4-FFF2-40B4-BE49-F238E27FC236}">
                            <a16:creationId xmlns:a16="http://schemas.microsoft.com/office/drawing/2014/main" id="{D5CE9584-0F25-4093-B4E0-DCFB9598E11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289755" y="4119716"/>
                        <a:ext cx="0" cy="344129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4" name="Straight Connector 293">
                      <a:extLst>
                        <a:ext uri="{FF2B5EF4-FFF2-40B4-BE49-F238E27FC236}">
                          <a16:creationId xmlns:a16="http://schemas.microsoft.com/office/drawing/2014/main" id="{CD83EE38-9393-4944-A8C9-86C1E4BE19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89755" y="3778920"/>
                      <a:ext cx="0" cy="131128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89" name="Content Placeholder 2">
                    <a:extLst>
                      <a:ext uri="{FF2B5EF4-FFF2-40B4-BE49-F238E27FC236}">
                        <a16:creationId xmlns:a16="http://schemas.microsoft.com/office/drawing/2014/main" id="{A35FC4AF-C549-4F9A-BB0F-34D9A7927D1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087432" y="4293530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lnSpcReduction="1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2000" dirty="0">
                        <a:solidFill>
                          <a:srgbClr val="FF0000"/>
                        </a:solidFill>
                      </a:rPr>
                      <a:t>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0" name="Content Placeholder 2">
                    <a:extLst>
                      <a:ext uri="{FF2B5EF4-FFF2-40B4-BE49-F238E27FC236}">
                        <a16:creationId xmlns:a16="http://schemas.microsoft.com/office/drawing/2014/main" id="{D49F6B63-6C2E-4DBF-A1F2-033EA0E0F8D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552782" y="3926711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l-GR" sz="2000" dirty="0">
                        <a:solidFill>
                          <a:srgbClr val="FF0000"/>
                        </a:solidFill>
                      </a:rPr>
                      <a:t>β</a:t>
                    </a:r>
                    <a:r>
                      <a:rPr lang="en-US" sz="2000" dirty="0">
                        <a:solidFill>
                          <a:srgbClr val="FF0000"/>
                        </a:solidFill>
                      </a:rPr>
                      <a:t> 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1" name="Content Placeholder 2">
                    <a:extLst>
                      <a:ext uri="{FF2B5EF4-FFF2-40B4-BE49-F238E27FC236}">
                        <a16:creationId xmlns:a16="http://schemas.microsoft.com/office/drawing/2014/main" id="{7B0B4B20-3B0B-427C-B267-408D9DA51FF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9003329" y="4968719"/>
                    <a:ext cx="773887" cy="261116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75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emitter</a:t>
                    </a:r>
                  </a:p>
                </p:txBody>
              </p:sp>
              <p:sp>
                <p:nvSpPr>
                  <p:cNvPr id="292" name="Content Placeholder 2">
                    <a:extLst>
                      <a:ext uri="{FF2B5EF4-FFF2-40B4-BE49-F238E27FC236}">
                        <a16:creationId xmlns:a16="http://schemas.microsoft.com/office/drawing/2014/main" id="{D09A0481-C496-43DE-B8CA-80262008AA7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787737" y="3362823"/>
                    <a:ext cx="814560" cy="28786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collector</a:t>
                    </a:r>
                  </a:p>
                </p:txBody>
              </p:sp>
            </p:grpSp>
            <p:grpSp>
              <p:nvGrpSpPr>
                <p:cNvPr id="250" name="Group 249">
                  <a:extLst>
                    <a:ext uri="{FF2B5EF4-FFF2-40B4-BE49-F238E27FC236}">
                      <a16:creationId xmlns:a16="http://schemas.microsoft.com/office/drawing/2014/main" id="{CEF91B20-6A08-4BE5-B2CF-2FE8F2AF7412}"/>
                    </a:ext>
                  </a:extLst>
                </p:cNvPr>
                <p:cNvGrpSpPr/>
                <p:nvPr/>
              </p:nvGrpSpPr>
              <p:grpSpPr>
                <a:xfrm>
                  <a:off x="8583727" y="3050623"/>
                  <a:ext cx="297702" cy="1164144"/>
                  <a:chOff x="4597761" y="3653441"/>
                  <a:chExt cx="297702" cy="1131808"/>
                </a:xfrm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7539D33B-0FBF-4709-9845-04142A2D917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345152" y="4059501"/>
                    <a:ext cx="802919" cy="297702"/>
                    <a:chOff x="3093110" y="2744654"/>
                    <a:chExt cx="773752" cy="297702"/>
                  </a:xfrm>
                </p:grpSpPr>
                <p:grpSp>
                  <p:nvGrpSpPr>
                    <p:cNvPr id="278" name="Group 277">
                      <a:extLst>
                        <a:ext uri="{FF2B5EF4-FFF2-40B4-BE49-F238E27FC236}">
                          <a16:creationId xmlns:a16="http://schemas.microsoft.com/office/drawing/2014/main" id="{79169889-CA0E-461C-8243-B1C8A2EF8C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93110" y="2744654"/>
                      <a:ext cx="179903" cy="290602"/>
                      <a:chOff x="3632401" y="2623631"/>
                      <a:chExt cx="179903" cy="290602"/>
                    </a:xfrm>
                  </p:grpSpPr>
                  <p:cxnSp>
                    <p:nvCxnSpPr>
                      <p:cNvPr id="286" name="Straight Connector 285">
                        <a:extLst>
                          <a:ext uri="{FF2B5EF4-FFF2-40B4-BE49-F238E27FC236}">
                            <a16:creationId xmlns:a16="http://schemas.microsoft.com/office/drawing/2014/main" id="{161418F9-FF5D-4E78-B79C-1361EDF91FE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>
                        <a:off x="3583380" y="2672652"/>
                        <a:ext cx="146293" cy="48251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7" name="Straight Connector 286">
                        <a:extLst>
                          <a:ext uri="{FF2B5EF4-FFF2-40B4-BE49-F238E27FC236}">
                            <a16:creationId xmlns:a16="http://schemas.microsoft.com/office/drawing/2014/main" id="{BAB9FB9A-C342-4362-B904-F6C028FCC87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9" name="Group 278">
                      <a:extLst>
                        <a:ext uri="{FF2B5EF4-FFF2-40B4-BE49-F238E27FC236}">
                          <a16:creationId xmlns:a16="http://schemas.microsoft.com/office/drawing/2014/main" id="{CE1CD01B-654B-4C6A-8E14-CEF3B48943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4" name="Straight Connector 283">
                        <a:extLst>
                          <a:ext uri="{FF2B5EF4-FFF2-40B4-BE49-F238E27FC236}">
                            <a16:creationId xmlns:a16="http://schemas.microsoft.com/office/drawing/2014/main" id="{061FE627-86B2-4D92-888C-B7EDD3A0483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5" name="Straight Connector 284">
                        <a:extLst>
                          <a:ext uri="{FF2B5EF4-FFF2-40B4-BE49-F238E27FC236}">
                            <a16:creationId xmlns:a16="http://schemas.microsoft.com/office/drawing/2014/main" id="{0CF0E392-CDB6-4DF4-AFD1-85B90BF6AF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80" name="Group 279">
                      <a:extLst>
                        <a:ext uri="{FF2B5EF4-FFF2-40B4-BE49-F238E27FC236}">
                          <a16:creationId xmlns:a16="http://schemas.microsoft.com/office/drawing/2014/main" id="{9FDA4619-6DE4-4ED4-8ACF-0288B064C21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2" name="Straight Connector 281">
                        <a:extLst>
                          <a:ext uri="{FF2B5EF4-FFF2-40B4-BE49-F238E27FC236}">
                            <a16:creationId xmlns:a16="http://schemas.microsoft.com/office/drawing/2014/main" id="{84176084-CB65-4002-96E1-D016027694B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3" name="Straight Connector 282">
                        <a:extLst>
                          <a:ext uri="{FF2B5EF4-FFF2-40B4-BE49-F238E27FC236}">
                            <a16:creationId xmlns:a16="http://schemas.microsoft.com/office/drawing/2014/main" id="{C8D28365-B95C-439B-9F8F-53EA42F8B10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81" name="Straight Connector 280">
                      <a:extLst>
                        <a:ext uri="{FF2B5EF4-FFF2-40B4-BE49-F238E27FC236}">
                          <a16:creationId xmlns:a16="http://schemas.microsoft.com/office/drawing/2014/main" id="{BB292010-A65B-43E5-B688-3A858D6389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6" name="Straight Connector 275">
                    <a:extLst>
                      <a:ext uri="{FF2B5EF4-FFF2-40B4-BE49-F238E27FC236}">
                        <a16:creationId xmlns:a16="http://schemas.microsoft.com/office/drawing/2014/main" id="{C54FE5D4-5716-416D-851A-F47EA716A6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48538" y="3653441"/>
                    <a:ext cx="7099" cy="143944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" name="Straight Connector 276">
                    <a:extLst>
                      <a:ext uri="{FF2B5EF4-FFF2-40B4-BE49-F238E27FC236}">
                        <a16:creationId xmlns:a16="http://schemas.microsoft.com/office/drawing/2014/main" id="{D8A87E89-4173-4C10-A643-3E02CB17F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4750162" y="4609812"/>
                    <a:ext cx="1223" cy="17543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1" name="Content Placeholder 2">
                  <a:extLst>
                    <a:ext uri="{FF2B5EF4-FFF2-40B4-BE49-F238E27FC236}">
                      <a16:creationId xmlns:a16="http://schemas.microsoft.com/office/drawing/2014/main" id="{E48B73BA-4584-41D2-9D41-9D38774BA02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904563" y="3426324"/>
                  <a:ext cx="562199" cy="41685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 err="1">
                      <a:solidFill>
                        <a:srgbClr val="FF0000"/>
                      </a:solidFill>
                    </a:rPr>
                    <a:t>r</a:t>
                  </a:r>
                  <a:r>
                    <a:rPr lang="en-US" sz="2000" baseline="-25000" dirty="0" err="1">
                      <a:solidFill>
                        <a:srgbClr val="FF0000"/>
                      </a:solidFill>
                    </a:rPr>
                    <a:t>o</a:t>
                  </a:r>
                  <a:endParaRPr lang="en-US" sz="2000" baseline="-250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2" name="Content Placeholder 2">
                  <a:extLst>
                    <a:ext uri="{FF2B5EF4-FFF2-40B4-BE49-F238E27FC236}">
                      <a16:creationId xmlns:a16="http://schemas.microsoft.com/office/drawing/2014/main" id="{9334351C-C5BC-4993-9CEF-AD5C9239EA4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779625" y="2847165"/>
                  <a:ext cx="736808" cy="31142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1600" dirty="0">
                      <a:solidFill>
                        <a:srgbClr val="FF0000"/>
                      </a:solidFill>
                    </a:rPr>
                    <a:t>base</a:t>
                  </a:r>
                </a:p>
              </p:txBody>
            </p:sp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A9E81A2E-E7F7-4247-BFCC-87214B328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39430" y="3561919"/>
                  <a:ext cx="8009" cy="379976"/>
                </a:xfrm>
                <a:prstGeom prst="straightConnector1">
                  <a:avLst/>
                </a:prstGeom>
                <a:ln w="158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9323A3A5-F04E-4B49-821C-C551C44DAD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59385" y="3234209"/>
                  <a:ext cx="4041" cy="9355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EBAFE1F4-6628-4DC6-81CB-D5247E3E7D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728620" y="3012746"/>
                  <a:ext cx="12549" cy="8575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203425E5-5CB9-4467-AB26-3A5E2BC98378}"/>
                    </a:ext>
                  </a:extLst>
                </p:cNvPr>
                <p:cNvGrpSpPr/>
                <p:nvPr/>
              </p:nvGrpSpPr>
              <p:grpSpPr>
                <a:xfrm rot="10800000">
                  <a:off x="3240500" y="310888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2FBFE853-B322-4BB1-B972-307A1BB2047D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273" name="Straight Connector 272">
                      <a:extLst>
                        <a:ext uri="{FF2B5EF4-FFF2-40B4-BE49-F238E27FC236}">
                          <a16:creationId xmlns:a16="http://schemas.microsoft.com/office/drawing/2014/main" id="{A60FDF73-CB7F-4E35-A9FA-8AEE0DF9BE1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Straight Connector 273">
                      <a:extLst>
                        <a:ext uri="{FF2B5EF4-FFF2-40B4-BE49-F238E27FC236}">
                          <a16:creationId xmlns:a16="http://schemas.microsoft.com/office/drawing/2014/main" id="{A4FDACE7-C8EA-4565-AEE6-11B97978C1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6" name="Group 265">
                    <a:extLst>
                      <a:ext uri="{FF2B5EF4-FFF2-40B4-BE49-F238E27FC236}">
                        <a16:creationId xmlns:a16="http://schemas.microsoft.com/office/drawing/2014/main" id="{A2EF5BB8-D4FA-45CE-ABC6-A409812A4A5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71" name="Straight Connector 270">
                      <a:extLst>
                        <a:ext uri="{FF2B5EF4-FFF2-40B4-BE49-F238E27FC236}">
                          <a16:creationId xmlns:a16="http://schemas.microsoft.com/office/drawing/2014/main" id="{93DA20B7-7E39-46AC-BCED-C2BAB158DF2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Straight Connector 271">
                      <a:extLst>
                        <a:ext uri="{FF2B5EF4-FFF2-40B4-BE49-F238E27FC236}">
                          <a16:creationId xmlns:a16="http://schemas.microsoft.com/office/drawing/2014/main" id="{F291FCF2-0E38-45BD-83D0-263BCD75A0B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7" name="Group 266">
                    <a:extLst>
                      <a:ext uri="{FF2B5EF4-FFF2-40B4-BE49-F238E27FC236}">
                        <a16:creationId xmlns:a16="http://schemas.microsoft.com/office/drawing/2014/main" id="{29D45474-6A9C-4167-BB7A-E64EC3253BC7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69" name="Straight Connector 268">
                      <a:extLst>
                        <a:ext uri="{FF2B5EF4-FFF2-40B4-BE49-F238E27FC236}">
                          <a16:creationId xmlns:a16="http://schemas.microsoft.com/office/drawing/2014/main" id="{CACF5BB8-EAC3-471B-902D-96983585674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0" name="Straight Connector 269">
                      <a:extLst>
                        <a:ext uri="{FF2B5EF4-FFF2-40B4-BE49-F238E27FC236}">
                          <a16:creationId xmlns:a16="http://schemas.microsoft.com/office/drawing/2014/main" id="{16A70EB4-7510-41F4-840C-8CBE41054E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68" name="Straight Connector 267">
                    <a:extLst>
                      <a:ext uri="{FF2B5EF4-FFF2-40B4-BE49-F238E27FC236}">
                        <a16:creationId xmlns:a16="http://schemas.microsoft.com/office/drawing/2014/main" id="{E63D34E5-AA60-4A18-A992-CBB43B8B64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FF50C6DE-1B69-4775-98AF-E3A941B6D1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94564" y="3282538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C0F5C886-240E-4041-A667-D792F092CD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4179706" y="3133037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7030A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 r="-41026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71A93305-EE48-4987-8DAE-DF3E8A648B4F}"/>
                  </a:ext>
                </a:extLst>
              </p:cNvPr>
              <p:cNvSpPr/>
              <p:nvPr/>
            </p:nvSpPr>
            <p:spPr>
              <a:xfrm>
                <a:off x="4394349" y="3245738"/>
                <a:ext cx="1135284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F8A7DF59-22AA-404E-AAE0-FCB04BE8A4E1}"/>
                  </a:ext>
                </a:extLst>
              </p:cNvPr>
              <p:cNvSpPr/>
              <p:nvPr/>
            </p:nvSpPr>
            <p:spPr>
              <a:xfrm>
                <a:off x="2705795" y="3366512"/>
                <a:ext cx="1253421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D77815F5-96D9-4C80-8A00-F7B3EAC2E123}"/>
                  </a:ext>
                </a:extLst>
              </p:cNvPr>
              <p:cNvSpPr/>
              <p:nvPr/>
            </p:nvSpPr>
            <p:spPr>
              <a:xfrm>
                <a:off x="6625321" y="2969633"/>
                <a:ext cx="2412712" cy="2003052"/>
              </a:xfrm>
              <a:custGeom>
                <a:avLst/>
                <a:gdLst>
                  <a:gd name="connsiteX0" fmla="*/ 867851 w 2412712"/>
                  <a:gd name="connsiteY0" fmla="*/ 1988237 h 1999267"/>
                  <a:gd name="connsiteX1" fmla="*/ 452214 w 2412712"/>
                  <a:gd name="connsiteY1" fmla="*/ 1996550 h 1999267"/>
                  <a:gd name="connsiteX2" fmla="*/ 128018 w 2412712"/>
                  <a:gd name="connsiteY2" fmla="*/ 1946674 h 1999267"/>
                  <a:gd name="connsiteX3" fmla="*/ 19953 w 2412712"/>
                  <a:gd name="connsiteY3" fmla="*/ 1722230 h 1999267"/>
                  <a:gd name="connsiteX4" fmla="*/ 11640 w 2412712"/>
                  <a:gd name="connsiteY4" fmla="*/ 1531037 h 1999267"/>
                  <a:gd name="connsiteX5" fmla="*/ 144643 w 2412712"/>
                  <a:gd name="connsiteY5" fmla="*/ 1381408 h 1999267"/>
                  <a:gd name="connsiteX6" fmla="*/ 468840 w 2412712"/>
                  <a:gd name="connsiteY6" fmla="*/ 1339845 h 1999267"/>
                  <a:gd name="connsiteX7" fmla="*/ 1325051 w 2412712"/>
                  <a:gd name="connsiteY7" fmla="*/ 1323219 h 1999267"/>
                  <a:gd name="connsiteX8" fmla="*/ 1599371 w 2412712"/>
                  <a:gd name="connsiteY8" fmla="*/ 1306594 h 1999267"/>
                  <a:gd name="connsiteX9" fmla="*/ 1890316 w 2412712"/>
                  <a:gd name="connsiteY9" fmla="*/ 1107088 h 1999267"/>
                  <a:gd name="connsiteX10" fmla="*/ 1990069 w 2412712"/>
                  <a:gd name="connsiteY10" fmla="*/ 741328 h 1999267"/>
                  <a:gd name="connsiteX11" fmla="*/ 2015007 w 2412712"/>
                  <a:gd name="connsiteY11" fmla="*/ 192688 h 1999267"/>
                  <a:gd name="connsiteX12" fmla="*/ 2039945 w 2412712"/>
                  <a:gd name="connsiteY12" fmla="*/ 67997 h 1999267"/>
                  <a:gd name="connsiteX13" fmla="*/ 2114760 w 2412712"/>
                  <a:gd name="connsiteY13" fmla="*/ 43059 h 1999267"/>
                  <a:gd name="connsiteX14" fmla="*/ 2206200 w 2412712"/>
                  <a:gd name="connsiteY14" fmla="*/ 1496 h 1999267"/>
                  <a:gd name="connsiteX15" fmla="*/ 2405705 w 2412712"/>
                  <a:gd name="connsiteY15" fmla="*/ 101248 h 1999267"/>
                  <a:gd name="connsiteX16" fmla="*/ 2364142 w 2412712"/>
                  <a:gd name="connsiteY16" fmla="*/ 450383 h 1999267"/>
                  <a:gd name="connsiteX17" fmla="*/ 2330891 w 2412712"/>
                  <a:gd name="connsiteY17" fmla="*/ 1057212 h 1999267"/>
                  <a:gd name="connsiteX18" fmla="*/ 2330891 w 2412712"/>
                  <a:gd name="connsiteY18" fmla="*/ 1489474 h 1999267"/>
                  <a:gd name="connsiteX19" fmla="*/ 2339203 w 2412712"/>
                  <a:gd name="connsiteY19" fmla="*/ 1738856 h 1999267"/>
                  <a:gd name="connsiteX20" fmla="*/ 2281014 w 2412712"/>
                  <a:gd name="connsiteY20" fmla="*/ 1913423 h 1999267"/>
                  <a:gd name="connsiteX21" fmla="*/ 1981756 w 2412712"/>
                  <a:gd name="connsiteY21" fmla="*/ 1988237 h 1999267"/>
                  <a:gd name="connsiteX22" fmla="*/ 1142171 w 2412712"/>
                  <a:gd name="connsiteY22" fmla="*/ 1988237 h 1999267"/>
                  <a:gd name="connsiteX0" fmla="*/ 867851 w 2412712"/>
                  <a:gd name="connsiteY0" fmla="*/ 1992022 h 2003052"/>
                  <a:gd name="connsiteX1" fmla="*/ 452214 w 2412712"/>
                  <a:gd name="connsiteY1" fmla="*/ 2000335 h 2003052"/>
                  <a:gd name="connsiteX2" fmla="*/ 128018 w 2412712"/>
                  <a:gd name="connsiteY2" fmla="*/ 1950459 h 2003052"/>
                  <a:gd name="connsiteX3" fmla="*/ 19953 w 2412712"/>
                  <a:gd name="connsiteY3" fmla="*/ 1726015 h 2003052"/>
                  <a:gd name="connsiteX4" fmla="*/ 11640 w 2412712"/>
                  <a:gd name="connsiteY4" fmla="*/ 1534822 h 2003052"/>
                  <a:gd name="connsiteX5" fmla="*/ 144643 w 2412712"/>
                  <a:gd name="connsiteY5" fmla="*/ 1385193 h 2003052"/>
                  <a:gd name="connsiteX6" fmla="*/ 468840 w 2412712"/>
                  <a:gd name="connsiteY6" fmla="*/ 1343630 h 2003052"/>
                  <a:gd name="connsiteX7" fmla="*/ 1325051 w 2412712"/>
                  <a:gd name="connsiteY7" fmla="*/ 1327004 h 2003052"/>
                  <a:gd name="connsiteX8" fmla="*/ 1599371 w 2412712"/>
                  <a:gd name="connsiteY8" fmla="*/ 1310379 h 2003052"/>
                  <a:gd name="connsiteX9" fmla="*/ 1890316 w 2412712"/>
                  <a:gd name="connsiteY9" fmla="*/ 1110873 h 2003052"/>
                  <a:gd name="connsiteX10" fmla="*/ 1990069 w 2412712"/>
                  <a:gd name="connsiteY10" fmla="*/ 745113 h 2003052"/>
                  <a:gd name="connsiteX11" fmla="*/ 2015007 w 2412712"/>
                  <a:gd name="connsiteY11" fmla="*/ 196473 h 2003052"/>
                  <a:gd name="connsiteX12" fmla="*/ 2039945 w 2412712"/>
                  <a:gd name="connsiteY12" fmla="*/ 71782 h 2003052"/>
                  <a:gd name="connsiteX13" fmla="*/ 2098576 w 2412712"/>
                  <a:gd name="connsiteY13" fmla="*/ 19871 h 2003052"/>
                  <a:gd name="connsiteX14" fmla="*/ 2206200 w 2412712"/>
                  <a:gd name="connsiteY14" fmla="*/ 5281 h 2003052"/>
                  <a:gd name="connsiteX15" fmla="*/ 2405705 w 2412712"/>
                  <a:gd name="connsiteY15" fmla="*/ 105033 h 2003052"/>
                  <a:gd name="connsiteX16" fmla="*/ 2364142 w 2412712"/>
                  <a:gd name="connsiteY16" fmla="*/ 454168 h 2003052"/>
                  <a:gd name="connsiteX17" fmla="*/ 2330891 w 2412712"/>
                  <a:gd name="connsiteY17" fmla="*/ 1060997 h 2003052"/>
                  <a:gd name="connsiteX18" fmla="*/ 2330891 w 2412712"/>
                  <a:gd name="connsiteY18" fmla="*/ 1493259 h 2003052"/>
                  <a:gd name="connsiteX19" fmla="*/ 2339203 w 2412712"/>
                  <a:gd name="connsiteY19" fmla="*/ 1742641 h 2003052"/>
                  <a:gd name="connsiteX20" fmla="*/ 2281014 w 2412712"/>
                  <a:gd name="connsiteY20" fmla="*/ 1917208 h 2003052"/>
                  <a:gd name="connsiteX21" fmla="*/ 1981756 w 2412712"/>
                  <a:gd name="connsiteY21" fmla="*/ 1992022 h 2003052"/>
                  <a:gd name="connsiteX22" fmla="*/ 1142171 w 2412712"/>
                  <a:gd name="connsiteY22" fmla="*/ 1992022 h 2003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412712" h="2003052">
                    <a:moveTo>
                      <a:pt x="867851" y="1992022"/>
                    </a:moveTo>
                    <a:cubicBezTo>
                      <a:pt x="721685" y="1999642"/>
                      <a:pt x="575519" y="2007262"/>
                      <a:pt x="452214" y="2000335"/>
                    </a:cubicBezTo>
                    <a:cubicBezTo>
                      <a:pt x="328909" y="1993408"/>
                      <a:pt x="200061" y="1996179"/>
                      <a:pt x="128018" y="1950459"/>
                    </a:cubicBezTo>
                    <a:cubicBezTo>
                      <a:pt x="55974" y="1904739"/>
                      <a:pt x="39349" y="1795288"/>
                      <a:pt x="19953" y="1726015"/>
                    </a:cubicBezTo>
                    <a:cubicBezTo>
                      <a:pt x="557" y="1656742"/>
                      <a:pt x="-9142" y="1591626"/>
                      <a:pt x="11640" y="1534822"/>
                    </a:cubicBezTo>
                    <a:cubicBezTo>
                      <a:pt x="32422" y="1478018"/>
                      <a:pt x="68443" y="1417058"/>
                      <a:pt x="144643" y="1385193"/>
                    </a:cubicBezTo>
                    <a:cubicBezTo>
                      <a:pt x="220843" y="1353328"/>
                      <a:pt x="272105" y="1353328"/>
                      <a:pt x="468840" y="1343630"/>
                    </a:cubicBezTo>
                    <a:cubicBezTo>
                      <a:pt x="665575" y="1333932"/>
                      <a:pt x="1136629" y="1332546"/>
                      <a:pt x="1325051" y="1327004"/>
                    </a:cubicBezTo>
                    <a:cubicBezTo>
                      <a:pt x="1513473" y="1321462"/>
                      <a:pt x="1505160" y="1346401"/>
                      <a:pt x="1599371" y="1310379"/>
                    </a:cubicBezTo>
                    <a:cubicBezTo>
                      <a:pt x="1693582" y="1274357"/>
                      <a:pt x="1825200" y="1205084"/>
                      <a:pt x="1890316" y="1110873"/>
                    </a:cubicBezTo>
                    <a:cubicBezTo>
                      <a:pt x="1955432" y="1016662"/>
                      <a:pt x="1969287" y="897513"/>
                      <a:pt x="1990069" y="745113"/>
                    </a:cubicBezTo>
                    <a:cubicBezTo>
                      <a:pt x="2010851" y="592713"/>
                      <a:pt x="2006694" y="308695"/>
                      <a:pt x="2015007" y="196473"/>
                    </a:cubicBezTo>
                    <a:cubicBezTo>
                      <a:pt x="2023320" y="84251"/>
                      <a:pt x="2026017" y="101216"/>
                      <a:pt x="2039945" y="71782"/>
                    </a:cubicBezTo>
                    <a:cubicBezTo>
                      <a:pt x="2053873" y="42348"/>
                      <a:pt x="2070867" y="30954"/>
                      <a:pt x="2098576" y="19871"/>
                    </a:cubicBezTo>
                    <a:cubicBezTo>
                      <a:pt x="2126285" y="8787"/>
                      <a:pt x="2155012" y="-8913"/>
                      <a:pt x="2206200" y="5281"/>
                    </a:cubicBezTo>
                    <a:cubicBezTo>
                      <a:pt x="2257388" y="19475"/>
                      <a:pt x="2379381" y="30218"/>
                      <a:pt x="2405705" y="105033"/>
                    </a:cubicBezTo>
                    <a:cubicBezTo>
                      <a:pt x="2432029" y="179847"/>
                      <a:pt x="2376611" y="294841"/>
                      <a:pt x="2364142" y="454168"/>
                    </a:cubicBezTo>
                    <a:cubicBezTo>
                      <a:pt x="2351673" y="613495"/>
                      <a:pt x="2336433" y="887815"/>
                      <a:pt x="2330891" y="1060997"/>
                    </a:cubicBezTo>
                    <a:cubicBezTo>
                      <a:pt x="2325349" y="1234179"/>
                      <a:pt x="2329506" y="1379652"/>
                      <a:pt x="2330891" y="1493259"/>
                    </a:cubicBezTo>
                    <a:cubicBezTo>
                      <a:pt x="2332276" y="1606866"/>
                      <a:pt x="2347516" y="1671983"/>
                      <a:pt x="2339203" y="1742641"/>
                    </a:cubicBezTo>
                    <a:cubicBezTo>
                      <a:pt x="2330890" y="1813299"/>
                      <a:pt x="2340588" y="1875645"/>
                      <a:pt x="2281014" y="1917208"/>
                    </a:cubicBezTo>
                    <a:cubicBezTo>
                      <a:pt x="2221440" y="1958771"/>
                      <a:pt x="2171563" y="1979553"/>
                      <a:pt x="1981756" y="1992022"/>
                    </a:cubicBezTo>
                    <a:cubicBezTo>
                      <a:pt x="1791949" y="2004491"/>
                      <a:pt x="1467060" y="1998256"/>
                      <a:pt x="1142171" y="1992022"/>
                    </a:cubicBezTo>
                  </a:path>
                </a:pathLst>
              </a:custGeom>
              <a:noFill/>
              <a:ln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/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36842"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07A39086-92A0-45F5-A9C7-30C268A8A232}"/>
                  </a:ext>
                </a:extLst>
              </p:cNvPr>
              <p:cNvSpPr/>
              <p:nvPr/>
            </p:nvSpPr>
            <p:spPr>
              <a:xfrm>
                <a:off x="6803873" y="1718344"/>
                <a:ext cx="5059052" cy="10831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07A39086-92A0-45F5-A9C7-30C268A8A2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3873" y="1718344"/>
                <a:ext cx="5059052" cy="108318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" name="Content Placeholder 2">
            <a:extLst>
              <a:ext uri="{FF2B5EF4-FFF2-40B4-BE49-F238E27FC236}">
                <a16:creationId xmlns:a16="http://schemas.microsoft.com/office/drawing/2014/main" id="{F16810D7-B67B-41C7-9114-3755AEC970C6}"/>
              </a:ext>
            </a:extLst>
          </p:cNvPr>
          <p:cNvSpPr txBox="1">
            <a:spLocks/>
          </p:cNvSpPr>
          <p:nvPr/>
        </p:nvSpPr>
        <p:spPr>
          <a:xfrm>
            <a:off x="6881112" y="1626542"/>
            <a:ext cx="2307685" cy="440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From before: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A7C1EB94-687A-408C-B8D5-4EC9E9E6DE7B}"/>
                  </a:ext>
                </a:extLst>
              </p:cNvPr>
              <p:cNvSpPr/>
              <p:nvPr/>
            </p:nvSpPr>
            <p:spPr>
              <a:xfrm>
                <a:off x="896422" y="4194796"/>
                <a:ext cx="6543956" cy="18321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sSub>
                                                    <m:sSubPr>
                                                      <m:ctrlPr>
                                                        <a:rPr lang="en-US" sz="2000" i="1">
                                                          <a:solidFill>
                                                            <a:srgbClr val="FF000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sz="2000" i="1">
                                                          <a:solidFill>
                                                            <a:srgbClr val="FF000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𝑅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sz="2000" i="1">
                                                          <a:solidFill>
                                                            <a:srgbClr val="FF000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𝐸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𝛽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</m:e>
                                  </m:d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A7C1EB94-687A-408C-B8D5-4EC9E9E6DE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422" y="4194796"/>
                <a:ext cx="6543956" cy="183216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2F873DA7-46D4-4318-9C15-3BE4A492A330}"/>
                  </a:ext>
                </a:extLst>
              </p:cNvPr>
              <p:cNvSpPr/>
              <p:nvPr/>
            </p:nvSpPr>
            <p:spPr>
              <a:xfrm>
                <a:off x="7701532" y="3064728"/>
                <a:ext cx="1277997" cy="6702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2F873DA7-46D4-4318-9C15-3BE4A492A3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1532" y="3064728"/>
                <a:ext cx="1277997" cy="67024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E4B964BD-0CE9-4806-B384-0DD5F7C6A1C1}"/>
                  </a:ext>
                </a:extLst>
              </p:cNvPr>
              <p:cNvSpPr/>
              <p:nvPr/>
            </p:nvSpPr>
            <p:spPr>
              <a:xfrm>
                <a:off x="9656528" y="3005690"/>
                <a:ext cx="1724003" cy="6702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E4B964BD-0CE9-4806-B384-0DD5F7C6A1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6528" y="3005690"/>
                <a:ext cx="1724003" cy="67024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F73CC385-27CD-4886-9BA2-C15F3878DDCD}"/>
                  </a:ext>
                </a:extLst>
              </p:cNvPr>
              <p:cNvSpPr/>
              <p:nvPr/>
            </p:nvSpPr>
            <p:spPr>
              <a:xfrm>
                <a:off x="8034954" y="4737701"/>
                <a:ext cx="3750168" cy="987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𝑖𝑛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F73CC385-27CD-4886-9BA2-C15F3878DD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4954" y="4737701"/>
                <a:ext cx="3750168" cy="987514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9763A448-68D8-4B5D-9B8A-E61C4F87792A}"/>
                  </a:ext>
                </a:extLst>
              </p:cNvPr>
              <p:cNvSpPr/>
              <p:nvPr/>
            </p:nvSpPr>
            <p:spPr>
              <a:xfrm>
                <a:off x="8574555" y="3804251"/>
                <a:ext cx="2180276" cy="7167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9763A448-68D8-4B5D-9B8A-E61C4F8779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4555" y="3804251"/>
                <a:ext cx="2180276" cy="71673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752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/>
      <p:bldP spid="139" grpId="0"/>
      <p:bldP spid="142" grpId="0"/>
      <p:bldP spid="145" grpId="0"/>
      <p:bldP spid="137" grpId="0"/>
      <p:bldP spid="1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Input Resistance of Common Emitter Amplifier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648BEA3-5C66-4FFE-9B58-537CFFEF7CB6}"/>
              </a:ext>
            </a:extLst>
          </p:cNvPr>
          <p:cNvGrpSpPr/>
          <p:nvPr/>
        </p:nvGrpSpPr>
        <p:grpSpPr>
          <a:xfrm>
            <a:off x="-81094" y="1304970"/>
            <a:ext cx="6664026" cy="2814185"/>
            <a:chOff x="1606161" y="2224222"/>
            <a:chExt cx="8210050" cy="32321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/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  <a:blipFill>
                  <a:blip r:embed="rId2"/>
                  <a:stretch>
                    <a:fillRect r="-33333" b="-153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90BF267-3831-49F8-97B4-0216AB2D4D81}"/>
                </a:ext>
              </a:extLst>
            </p:cNvPr>
            <p:cNvGrpSpPr/>
            <p:nvPr/>
          </p:nvGrpSpPr>
          <p:grpSpPr>
            <a:xfrm>
              <a:off x="1606161" y="2224222"/>
              <a:ext cx="8210050" cy="3232149"/>
              <a:chOff x="1606161" y="2224222"/>
              <a:chExt cx="8210050" cy="3232149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F2F41B5-6A83-4CEC-9560-25297D714B9E}"/>
                  </a:ext>
                </a:extLst>
              </p:cNvPr>
              <p:cNvGrpSpPr/>
              <p:nvPr/>
            </p:nvGrpSpPr>
            <p:grpSpPr>
              <a:xfrm>
                <a:off x="1606161" y="2224222"/>
                <a:ext cx="8210050" cy="3232149"/>
                <a:chOff x="2168022" y="2399832"/>
                <a:chExt cx="8210050" cy="3232149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1CB0CA5B-1EC7-40E1-A016-D84F77F17F34}"/>
                    </a:ext>
                  </a:extLst>
                </p:cNvPr>
                <p:cNvGrpSpPr/>
                <p:nvPr/>
              </p:nvGrpSpPr>
              <p:grpSpPr>
                <a:xfrm>
                  <a:off x="9567518" y="3850774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AE627E32-B108-4803-855A-66951D91B67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41" name="Straight Connector 340">
                      <a:extLst>
                        <a:ext uri="{FF2B5EF4-FFF2-40B4-BE49-F238E27FC236}">
                          <a16:creationId xmlns:a16="http://schemas.microsoft.com/office/drawing/2014/main" id="{E8BE0186-9C1D-4A2F-BF46-8499421A2ED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2" name="Straight Connector 341">
                      <a:extLst>
                        <a:ext uri="{FF2B5EF4-FFF2-40B4-BE49-F238E27FC236}">
                          <a16:creationId xmlns:a16="http://schemas.microsoft.com/office/drawing/2014/main" id="{27B03111-E54D-4AEE-978C-A9E63B019CF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4" name="Group 333">
                    <a:extLst>
                      <a:ext uri="{FF2B5EF4-FFF2-40B4-BE49-F238E27FC236}">
                        <a16:creationId xmlns:a16="http://schemas.microsoft.com/office/drawing/2014/main" id="{C4E1A865-1285-43CA-8C1F-C842E17F8C9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9" name="Straight Connector 338">
                      <a:extLst>
                        <a:ext uri="{FF2B5EF4-FFF2-40B4-BE49-F238E27FC236}">
                          <a16:creationId xmlns:a16="http://schemas.microsoft.com/office/drawing/2014/main" id="{A2A1CD37-87D1-4B0E-BC11-9F5639691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0" name="Straight Connector 339">
                      <a:extLst>
                        <a:ext uri="{FF2B5EF4-FFF2-40B4-BE49-F238E27FC236}">
                          <a16:creationId xmlns:a16="http://schemas.microsoft.com/office/drawing/2014/main" id="{8E6F0143-951F-4E77-A040-393358D0CC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5" name="Group 334">
                    <a:extLst>
                      <a:ext uri="{FF2B5EF4-FFF2-40B4-BE49-F238E27FC236}">
                        <a16:creationId xmlns:a16="http://schemas.microsoft.com/office/drawing/2014/main" id="{A6F9A49F-A233-4EF2-859B-1CFA428AAA7D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7" name="Straight Connector 336">
                      <a:extLst>
                        <a:ext uri="{FF2B5EF4-FFF2-40B4-BE49-F238E27FC236}">
                          <a16:creationId xmlns:a16="http://schemas.microsoft.com/office/drawing/2014/main" id="{44282811-801D-4045-B285-5001A4CF5F5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8" name="Straight Connector 337">
                      <a:extLst>
                        <a:ext uri="{FF2B5EF4-FFF2-40B4-BE49-F238E27FC236}">
                          <a16:creationId xmlns:a16="http://schemas.microsoft.com/office/drawing/2014/main" id="{6C9C0248-CD93-4389-B1CB-7F9406A2DD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6" name="Straight Connector 335">
                    <a:extLst>
                      <a:ext uri="{FF2B5EF4-FFF2-40B4-BE49-F238E27FC236}">
                        <a16:creationId xmlns:a16="http://schemas.microsoft.com/office/drawing/2014/main" id="{739106DC-38D1-4EB6-A0D0-98305972C5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22320C37-4610-40E7-9D27-21CEE49566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80351" y="3027763"/>
                  <a:ext cx="1775379" cy="1084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r="-1408" b="-1509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r="-2299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B5101AA7-0482-4178-99CE-AFD3C6274409}"/>
                    </a:ext>
                  </a:extLst>
                </p:cNvPr>
                <p:cNvCxnSpPr/>
                <p:nvPr/>
              </p:nvCxnSpPr>
              <p:spPr>
                <a:xfrm>
                  <a:off x="5652767" y="5230944"/>
                  <a:ext cx="0" cy="2727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52C643D1-4E7A-4799-89BE-8DBC40648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5217340"/>
                  <a:ext cx="68045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C4DA5B1D-4117-4155-B004-99E736131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95994" y="3260736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052AC7B8-AF0E-4653-8726-8096548425B0}"/>
                    </a:ext>
                  </a:extLst>
                </p:cNvPr>
                <p:cNvGrpSpPr/>
                <p:nvPr/>
              </p:nvGrpSpPr>
              <p:grpSpPr>
                <a:xfrm>
                  <a:off x="5474381" y="5503713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329" name="Group 328">
                    <a:extLst>
                      <a:ext uri="{FF2B5EF4-FFF2-40B4-BE49-F238E27FC236}">
                        <a16:creationId xmlns:a16="http://schemas.microsoft.com/office/drawing/2014/main" id="{19A26DFF-5CFA-4BB4-BD0A-23CD3C2055D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331" name="Straight Connector 330">
                      <a:extLst>
                        <a:ext uri="{FF2B5EF4-FFF2-40B4-BE49-F238E27FC236}">
                          <a16:creationId xmlns:a16="http://schemas.microsoft.com/office/drawing/2014/main" id="{835FCC7C-9DD8-4A39-B433-F16BF401A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2" name="Straight Connector 331">
                      <a:extLst>
                        <a:ext uri="{FF2B5EF4-FFF2-40B4-BE49-F238E27FC236}">
                          <a16:creationId xmlns:a16="http://schemas.microsoft.com/office/drawing/2014/main" id="{A9D8F9B9-EB14-4097-B139-935F62E40BC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0" name="Straight Connector 329">
                    <a:extLst>
                      <a:ext uri="{FF2B5EF4-FFF2-40B4-BE49-F238E27FC236}">
                        <a16:creationId xmlns:a16="http://schemas.microsoft.com/office/drawing/2014/main" id="{B04B0124-17A4-475E-B59F-1B7FE6A7D3DE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A6DCB6B4-C8C3-4A2E-9746-D2E8A9FBF856}"/>
                    </a:ext>
                  </a:extLst>
                </p:cNvPr>
                <p:cNvSpPr/>
                <p:nvPr/>
              </p:nvSpPr>
              <p:spPr>
                <a:xfrm>
                  <a:off x="2811684" y="4276537"/>
                  <a:ext cx="365760" cy="369331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3893CAA6-5B0B-4631-BED8-9B532AB3A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4664891"/>
                  <a:ext cx="0" cy="5524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FEF518C8-0B39-468A-99AE-C71B8F405D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994471" y="3275484"/>
                  <a:ext cx="0" cy="10090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5945" y="4201946"/>
                      <a:ext cx="410689" cy="424185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5945" y="4201946"/>
                      <a:ext cx="410689" cy="424185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r="-181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89514" y="4353144"/>
                      <a:ext cx="410689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89514" y="4353144"/>
                      <a:ext cx="410689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8268A26-D495-4C2B-9332-1082571F8E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75928" y="4510003"/>
                  <a:ext cx="0" cy="7113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4" name="Group 233">
                  <a:extLst>
                    <a:ext uri="{FF2B5EF4-FFF2-40B4-BE49-F238E27FC236}">
                      <a16:creationId xmlns:a16="http://schemas.microsoft.com/office/drawing/2014/main" id="{B33AF6D0-41B8-4387-900E-68C58A456F57}"/>
                    </a:ext>
                  </a:extLst>
                </p:cNvPr>
                <p:cNvGrpSpPr/>
                <p:nvPr/>
              </p:nvGrpSpPr>
              <p:grpSpPr>
                <a:xfrm rot="16200000">
                  <a:off x="4353437" y="432624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319" name="Group 318">
                    <a:extLst>
                      <a:ext uri="{FF2B5EF4-FFF2-40B4-BE49-F238E27FC236}">
                        <a16:creationId xmlns:a16="http://schemas.microsoft.com/office/drawing/2014/main" id="{62841AF7-52A5-4A30-B317-9C0B62D12A3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27" name="Straight Connector 326">
                      <a:extLst>
                        <a:ext uri="{FF2B5EF4-FFF2-40B4-BE49-F238E27FC236}">
                          <a16:creationId xmlns:a16="http://schemas.microsoft.com/office/drawing/2014/main" id="{625700B9-FCF5-4CAF-BD88-75103F78DF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Straight Connector 327">
                      <a:extLst>
                        <a:ext uri="{FF2B5EF4-FFF2-40B4-BE49-F238E27FC236}">
                          <a16:creationId xmlns:a16="http://schemas.microsoft.com/office/drawing/2014/main" id="{C44EAD77-A2A7-44A0-A622-D9EFB4E77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31E9D8FE-90DE-48E1-8116-99306F7BF409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5" name="Straight Connector 324">
                      <a:extLst>
                        <a:ext uri="{FF2B5EF4-FFF2-40B4-BE49-F238E27FC236}">
                          <a16:creationId xmlns:a16="http://schemas.microsoft.com/office/drawing/2014/main" id="{0CA9C8C9-9642-47A2-A5D1-7C165C9F5A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6" name="Straight Connector 325">
                      <a:extLst>
                        <a:ext uri="{FF2B5EF4-FFF2-40B4-BE49-F238E27FC236}">
                          <a16:creationId xmlns:a16="http://schemas.microsoft.com/office/drawing/2014/main" id="{C97BAC24-ABEB-4B84-AD63-96F05092FE1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50798FA2-34B7-4E9C-BB0E-00BC4E9D9B45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3" name="Straight Connector 322">
                      <a:extLst>
                        <a:ext uri="{FF2B5EF4-FFF2-40B4-BE49-F238E27FC236}">
                          <a16:creationId xmlns:a16="http://schemas.microsoft.com/office/drawing/2014/main" id="{7F922153-F669-4AF5-984F-75C118370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4" name="Straight Connector 323">
                      <a:extLst>
                        <a:ext uri="{FF2B5EF4-FFF2-40B4-BE49-F238E27FC236}">
                          <a16:creationId xmlns:a16="http://schemas.microsoft.com/office/drawing/2014/main" id="{E890F5F1-4CE6-4BE8-BD66-7826322D439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22" name="Straight Connector 321">
                    <a:extLst>
                      <a:ext uri="{FF2B5EF4-FFF2-40B4-BE49-F238E27FC236}">
                        <a16:creationId xmlns:a16="http://schemas.microsoft.com/office/drawing/2014/main" id="{19A2D07E-F96B-4B37-8526-6863C40EAF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50630BB4-6BD3-4EFA-B921-45D216336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79383" y="4777993"/>
                  <a:ext cx="9075" cy="4433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||</m:t>
                                </m:r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r="-25490" b="-3018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AAA6C0B3-2BF0-4838-9F7A-E48DC926A077}"/>
                    </a:ext>
                  </a:extLst>
                </p:cNvPr>
                <p:cNvGrpSpPr/>
                <p:nvPr/>
              </p:nvGrpSpPr>
              <p:grpSpPr>
                <a:xfrm>
                  <a:off x="6348738" y="4385436"/>
                  <a:ext cx="298207" cy="655225"/>
                  <a:chOff x="4147623" y="3609324"/>
                  <a:chExt cx="297702" cy="790900"/>
                </a:xfrm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EE6AD8F5-1018-493E-84F9-26EC15A447E8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17" name="Straight Connector 316">
                      <a:extLst>
                        <a:ext uri="{FF2B5EF4-FFF2-40B4-BE49-F238E27FC236}">
                          <a16:creationId xmlns:a16="http://schemas.microsoft.com/office/drawing/2014/main" id="{B61DAEB7-C514-416B-A494-C7592D9747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8" name="Straight Connector 317">
                      <a:extLst>
                        <a:ext uri="{FF2B5EF4-FFF2-40B4-BE49-F238E27FC236}">
                          <a16:creationId xmlns:a16="http://schemas.microsoft.com/office/drawing/2014/main" id="{EE8A3E12-85C0-4C59-B3A9-8DE63701EC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C241AB45-1249-49E4-BAD6-4DB7D2EB5779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5" name="Straight Connector 314">
                      <a:extLst>
                        <a:ext uri="{FF2B5EF4-FFF2-40B4-BE49-F238E27FC236}">
                          <a16:creationId xmlns:a16="http://schemas.microsoft.com/office/drawing/2014/main" id="{CEC92456-ACEE-438D-9AD9-73FD7DC64D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6" name="Straight Connector 315">
                      <a:extLst>
                        <a:ext uri="{FF2B5EF4-FFF2-40B4-BE49-F238E27FC236}">
                          <a16:creationId xmlns:a16="http://schemas.microsoft.com/office/drawing/2014/main" id="{D84C558F-65AD-4F4C-9169-EF41160F7E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1" name="Group 310">
                    <a:extLst>
                      <a:ext uri="{FF2B5EF4-FFF2-40B4-BE49-F238E27FC236}">
                        <a16:creationId xmlns:a16="http://schemas.microsoft.com/office/drawing/2014/main" id="{72F596D6-6A40-4606-92A1-0C5B1642393A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3" name="Straight Connector 312">
                      <a:extLst>
                        <a:ext uri="{FF2B5EF4-FFF2-40B4-BE49-F238E27FC236}">
                          <a16:creationId xmlns:a16="http://schemas.microsoft.com/office/drawing/2014/main" id="{EAB6924F-8BAE-4A2C-9301-0191EE6309F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4" name="Straight Connector 313">
                      <a:extLst>
                        <a:ext uri="{FF2B5EF4-FFF2-40B4-BE49-F238E27FC236}">
                          <a16:creationId xmlns:a16="http://schemas.microsoft.com/office/drawing/2014/main" id="{BFFE1635-DEBE-49B0-9727-BF4BB6A2171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BD43285E-414C-423E-9F71-5E9BEB0DCB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308632" y="3609324"/>
                    <a:ext cx="134708" cy="602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4B18B494-30B9-4922-8AD1-870956AFE6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8025" y="5047985"/>
                  <a:ext cx="0" cy="191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1" name="Oval 240">
                  <a:extLst>
                    <a:ext uri="{FF2B5EF4-FFF2-40B4-BE49-F238E27FC236}">
                      <a16:creationId xmlns:a16="http://schemas.microsoft.com/office/drawing/2014/main" id="{C1F770E7-05A9-4704-B97F-5B810DE5F2E8}"/>
                    </a:ext>
                  </a:extLst>
                </p:cNvPr>
                <p:cNvSpPr/>
                <p:nvPr/>
              </p:nvSpPr>
              <p:spPr>
                <a:xfrm>
                  <a:off x="7131189" y="4205791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F98FDCCA-D3A2-4FF7-AB78-4E4C3F613E70}"/>
                    </a:ext>
                  </a:extLst>
                </p:cNvPr>
                <p:cNvGrpSpPr/>
                <p:nvPr/>
              </p:nvGrpSpPr>
              <p:grpSpPr>
                <a:xfrm rot="16200000">
                  <a:off x="6179525" y="364501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25B46A3F-4A04-4722-B1F2-A440EF37B9E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07" name="Straight Connector 306">
                      <a:extLst>
                        <a:ext uri="{FF2B5EF4-FFF2-40B4-BE49-F238E27FC236}">
                          <a16:creationId xmlns:a16="http://schemas.microsoft.com/office/drawing/2014/main" id="{01A675FE-3F05-40F0-89C9-2890213036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8" name="Straight Connector 307">
                      <a:extLst>
                        <a:ext uri="{FF2B5EF4-FFF2-40B4-BE49-F238E27FC236}">
                          <a16:creationId xmlns:a16="http://schemas.microsoft.com/office/drawing/2014/main" id="{9299D0B8-883D-481F-97A1-4B60FAE3CC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0" name="Group 299">
                    <a:extLst>
                      <a:ext uri="{FF2B5EF4-FFF2-40B4-BE49-F238E27FC236}">
                        <a16:creationId xmlns:a16="http://schemas.microsoft.com/office/drawing/2014/main" id="{B99183C3-1001-4D30-A53D-09B50731EC1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5" name="Straight Connector 304">
                      <a:extLst>
                        <a:ext uri="{FF2B5EF4-FFF2-40B4-BE49-F238E27FC236}">
                          <a16:creationId xmlns:a16="http://schemas.microsoft.com/office/drawing/2014/main" id="{61536ED6-4F63-4183-A660-4A2CD6AA615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6" name="Straight Connector 305">
                      <a:extLst>
                        <a:ext uri="{FF2B5EF4-FFF2-40B4-BE49-F238E27FC236}">
                          <a16:creationId xmlns:a16="http://schemas.microsoft.com/office/drawing/2014/main" id="{BA1A005E-01CB-4671-BC86-22213B1BE6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1" name="Group 300">
                    <a:extLst>
                      <a:ext uri="{FF2B5EF4-FFF2-40B4-BE49-F238E27FC236}">
                        <a16:creationId xmlns:a16="http://schemas.microsoft.com/office/drawing/2014/main" id="{D922C270-634E-42D7-938C-74E9119F3B63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3" name="Straight Connector 302">
                      <a:extLst>
                        <a:ext uri="{FF2B5EF4-FFF2-40B4-BE49-F238E27FC236}">
                          <a16:creationId xmlns:a16="http://schemas.microsoft.com/office/drawing/2014/main" id="{8D94D42C-0996-4190-8BBC-B6083B193F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4" name="Straight Connector 303">
                      <a:extLst>
                        <a:ext uri="{FF2B5EF4-FFF2-40B4-BE49-F238E27FC236}">
                          <a16:creationId xmlns:a16="http://schemas.microsoft.com/office/drawing/2014/main" id="{E2B9141D-0FAA-4DA0-B795-B998BC904A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02" name="Straight Connector 301">
                    <a:extLst>
                      <a:ext uri="{FF2B5EF4-FFF2-40B4-BE49-F238E27FC236}">
                        <a16:creationId xmlns:a16="http://schemas.microsoft.com/office/drawing/2014/main" id="{C2712191-7990-470B-94A7-935E319311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E10E4E2D-314E-403D-8FA8-356D5658BB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1135" y="3257004"/>
                  <a:ext cx="2291256" cy="74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D7875696-4BCC-40E3-AE70-83D356359F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0020" y="4139368"/>
                  <a:ext cx="0" cy="24044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27A6A333-E575-4766-B681-8925B98A1C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01097" y="3234209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l-GR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b="-943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450E7A10-FEE8-4ED9-9EFA-786F836653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8025" y="4218876"/>
                  <a:ext cx="2216479" cy="286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49" name="Group 248">
                  <a:extLst>
                    <a:ext uri="{FF2B5EF4-FFF2-40B4-BE49-F238E27FC236}">
                      <a16:creationId xmlns:a16="http://schemas.microsoft.com/office/drawing/2014/main" id="{B214B9EA-03AB-4DBD-8A50-5CB9DF2D3DB3}"/>
                    </a:ext>
                  </a:extLst>
                </p:cNvPr>
                <p:cNvGrpSpPr/>
                <p:nvPr/>
              </p:nvGrpSpPr>
              <p:grpSpPr>
                <a:xfrm>
                  <a:off x="6755540" y="2635841"/>
                  <a:ext cx="1689784" cy="1867012"/>
                  <a:chOff x="8087432" y="3362823"/>
                  <a:chExt cx="1689784" cy="1867012"/>
                </a:xfrm>
              </p:grpSpPr>
              <p:grpSp>
                <p:nvGrpSpPr>
                  <p:cNvPr id="288" name="Group 287">
                    <a:extLst>
                      <a:ext uri="{FF2B5EF4-FFF2-40B4-BE49-F238E27FC236}">
                        <a16:creationId xmlns:a16="http://schemas.microsoft.com/office/drawing/2014/main" id="{43506F65-E393-4D98-BF0C-5440415F434F}"/>
                      </a:ext>
                    </a:extLst>
                  </p:cNvPr>
                  <p:cNvGrpSpPr/>
                  <p:nvPr/>
                </p:nvGrpSpPr>
                <p:grpSpPr>
                  <a:xfrm>
                    <a:off x="9012362" y="3769820"/>
                    <a:ext cx="589935" cy="1179896"/>
                    <a:chOff x="4998523" y="3778920"/>
                    <a:chExt cx="589935" cy="1179896"/>
                  </a:xfrm>
                </p:grpSpPr>
                <p:grpSp>
                  <p:nvGrpSpPr>
                    <p:cNvPr id="293" name="Group 292">
                      <a:extLst>
                        <a:ext uri="{FF2B5EF4-FFF2-40B4-BE49-F238E27FC236}">
                          <a16:creationId xmlns:a16="http://schemas.microsoft.com/office/drawing/2014/main" id="{CAC9CD66-85D0-4091-BC14-0A8A23A292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998523" y="3910048"/>
                      <a:ext cx="589935" cy="1048768"/>
                      <a:chOff x="4998523" y="3910048"/>
                      <a:chExt cx="589935" cy="1048768"/>
                    </a:xfrm>
                  </p:grpSpPr>
                  <p:grpSp>
                    <p:nvGrpSpPr>
                      <p:cNvPr id="295" name="Group 294">
                        <a:extLst>
                          <a:ext uri="{FF2B5EF4-FFF2-40B4-BE49-F238E27FC236}">
                            <a16:creationId xmlns:a16="http://schemas.microsoft.com/office/drawing/2014/main" id="{BFE43040-E5B1-4BED-919B-7BF28EE0EF8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998523" y="3910048"/>
                        <a:ext cx="589935" cy="1048768"/>
                        <a:chOff x="4998523" y="3910048"/>
                        <a:chExt cx="589935" cy="1048768"/>
                      </a:xfrm>
                    </p:grpSpPr>
                    <p:sp>
                      <p:nvSpPr>
                        <p:cNvPr id="297" name="Diamond 296">
                          <a:extLst>
                            <a:ext uri="{FF2B5EF4-FFF2-40B4-BE49-F238E27FC236}">
                              <a16:creationId xmlns:a16="http://schemas.microsoft.com/office/drawing/2014/main" id="{920A6653-EEC6-4D8E-A296-2893FFD770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998523" y="3910048"/>
                          <a:ext cx="589935" cy="822956"/>
                        </a:xfrm>
                        <a:prstGeom prst="diamond">
                          <a:avLst/>
                        </a:prstGeom>
                        <a:noFill/>
                        <a:ln w="25400">
                          <a:solidFill>
                            <a:srgbClr val="FF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298" name="Straight Connector 297">
                          <a:extLst>
                            <a:ext uri="{FF2B5EF4-FFF2-40B4-BE49-F238E27FC236}">
                              <a16:creationId xmlns:a16="http://schemas.microsoft.com/office/drawing/2014/main" id="{3542AA25-0ECC-46D9-98C1-BA14462FD46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298404" y="4716530"/>
                          <a:ext cx="0" cy="242286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FF000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96" name="Straight Arrow Connector 295">
                        <a:extLst>
                          <a:ext uri="{FF2B5EF4-FFF2-40B4-BE49-F238E27FC236}">
                            <a16:creationId xmlns:a16="http://schemas.microsoft.com/office/drawing/2014/main" id="{D5CE9584-0F25-4093-B4E0-DCFB9598E11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289755" y="4119716"/>
                        <a:ext cx="0" cy="344129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4" name="Straight Connector 293">
                      <a:extLst>
                        <a:ext uri="{FF2B5EF4-FFF2-40B4-BE49-F238E27FC236}">
                          <a16:creationId xmlns:a16="http://schemas.microsoft.com/office/drawing/2014/main" id="{CD83EE38-9393-4944-A8C9-86C1E4BE19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89755" y="3778920"/>
                      <a:ext cx="0" cy="131128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89" name="Content Placeholder 2">
                    <a:extLst>
                      <a:ext uri="{FF2B5EF4-FFF2-40B4-BE49-F238E27FC236}">
                        <a16:creationId xmlns:a16="http://schemas.microsoft.com/office/drawing/2014/main" id="{A35FC4AF-C549-4F9A-BB0F-34D9A7927D1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087432" y="4293530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lnSpcReduction="1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2000" dirty="0">
                        <a:solidFill>
                          <a:srgbClr val="FF0000"/>
                        </a:solidFill>
                      </a:rPr>
                      <a:t>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0" name="Content Placeholder 2">
                    <a:extLst>
                      <a:ext uri="{FF2B5EF4-FFF2-40B4-BE49-F238E27FC236}">
                        <a16:creationId xmlns:a16="http://schemas.microsoft.com/office/drawing/2014/main" id="{D49F6B63-6C2E-4DBF-A1F2-033EA0E0F8D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552782" y="3926711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l-GR" sz="2000" dirty="0">
                        <a:solidFill>
                          <a:srgbClr val="FF0000"/>
                        </a:solidFill>
                      </a:rPr>
                      <a:t>β</a:t>
                    </a:r>
                    <a:r>
                      <a:rPr lang="en-US" sz="2000" dirty="0">
                        <a:solidFill>
                          <a:srgbClr val="FF0000"/>
                        </a:solidFill>
                      </a:rPr>
                      <a:t> 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1" name="Content Placeholder 2">
                    <a:extLst>
                      <a:ext uri="{FF2B5EF4-FFF2-40B4-BE49-F238E27FC236}">
                        <a16:creationId xmlns:a16="http://schemas.microsoft.com/office/drawing/2014/main" id="{7B0B4B20-3B0B-427C-B267-408D9DA51FF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9003329" y="4968719"/>
                    <a:ext cx="773887" cy="261116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75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emitter</a:t>
                    </a:r>
                  </a:p>
                </p:txBody>
              </p:sp>
              <p:sp>
                <p:nvSpPr>
                  <p:cNvPr id="292" name="Content Placeholder 2">
                    <a:extLst>
                      <a:ext uri="{FF2B5EF4-FFF2-40B4-BE49-F238E27FC236}">
                        <a16:creationId xmlns:a16="http://schemas.microsoft.com/office/drawing/2014/main" id="{D09A0481-C496-43DE-B8CA-80262008AA7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787737" y="3362823"/>
                    <a:ext cx="814560" cy="28786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collector</a:t>
                    </a:r>
                  </a:p>
                </p:txBody>
              </p:sp>
            </p:grpSp>
            <p:grpSp>
              <p:nvGrpSpPr>
                <p:cNvPr id="250" name="Group 249">
                  <a:extLst>
                    <a:ext uri="{FF2B5EF4-FFF2-40B4-BE49-F238E27FC236}">
                      <a16:creationId xmlns:a16="http://schemas.microsoft.com/office/drawing/2014/main" id="{CEF91B20-6A08-4BE5-B2CF-2FE8F2AF7412}"/>
                    </a:ext>
                  </a:extLst>
                </p:cNvPr>
                <p:cNvGrpSpPr/>
                <p:nvPr/>
              </p:nvGrpSpPr>
              <p:grpSpPr>
                <a:xfrm>
                  <a:off x="8583727" y="3050623"/>
                  <a:ext cx="297702" cy="1164144"/>
                  <a:chOff x="4597761" y="3653441"/>
                  <a:chExt cx="297702" cy="1131808"/>
                </a:xfrm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7539D33B-0FBF-4709-9845-04142A2D917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345152" y="4059501"/>
                    <a:ext cx="802919" cy="297702"/>
                    <a:chOff x="3093110" y="2744654"/>
                    <a:chExt cx="773752" cy="297702"/>
                  </a:xfrm>
                </p:grpSpPr>
                <p:grpSp>
                  <p:nvGrpSpPr>
                    <p:cNvPr id="278" name="Group 277">
                      <a:extLst>
                        <a:ext uri="{FF2B5EF4-FFF2-40B4-BE49-F238E27FC236}">
                          <a16:creationId xmlns:a16="http://schemas.microsoft.com/office/drawing/2014/main" id="{79169889-CA0E-461C-8243-B1C8A2EF8C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93110" y="2744654"/>
                      <a:ext cx="179903" cy="290602"/>
                      <a:chOff x="3632401" y="2623631"/>
                      <a:chExt cx="179903" cy="290602"/>
                    </a:xfrm>
                  </p:grpSpPr>
                  <p:cxnSp>
                    <p:nvCxnSpPr>
                      <p:cNvPr id="286" name="Straight Connector 285">
                        <a:extLst>
                          <a:ext uri="{FF2B5EF4-FFF2-40B4-BE49-F238E27FC236}">
                            <a16:creationId xmlns:a16="http://schemas.microsoft.com/office/drawing/2014/main" id="{161418F9-FF5D-4E78-B79C-1361EDF91FE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>
                        <a:off x="3583380" y="2672652"/>
                        <a:ext cx="146293" cy="48251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7" name="Straight Connector 286">
                        <a:extLst>
                          <a:ext uri="{FF2B5EF4-FFF2-40B4-BE49-F238E27FC236}">
                            <a16:creationId xmlns:a16="http://schemas.microsoft.com/office/drawing/2014/main" id="{BAB9FB9A-C342-4362-B904-F6C028FCC87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9" name="Group 278">
                      <a:extLst>
                        <a:ext uri="{FF2B5EF4-FFF2-40B4-BE49-F238E27FC236}">
                          <a16:creationId xmlns:a16="http://schemas.microsoft.com/office/drawing/2014/main" id="{CE1CD01B-654B-4C6A-8E14-CEF3B48943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4" name="Straight Connector 283">
                        <a:extLst>
                          <a:ext uri="{FF2B5EF4-FFF2-40B4-BE49-F238E27FC236}">
                            <a16:creationId xmlns:a16="http://schemas.microsoft.com/office/drawing/2014/main" id="{061FE627-86B2-4D92-888C-B7EDD3A0483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5" name="Straight Connector 284">
                        <a:extLst>
                          <a:ext uri="{FF2B5EF4-FFF2-40B4-BE49-F238E27FC236}">
                            <a16:creationId xmlns:a16="http://schemas.microsoft.com/office/drawing/2014/main" id="{0CF0E392-CDB6-4DF4-AFD1-85B90BF6AF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80" name="Group 279">
                      <a:extLst>
                        <a:ext uri="{FF2B5EF4-FFF2-40B4-BE49-F238E27FC236}">
                          <a16:creationId xmlns:a16="http://schemas.microsoft.com/office/drawing/2014/main" id="{9FDA4619-6DE4-4ED4-8ACF-0288B064C21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2" name="Straight Connector 281">
                        <a:extLst>
                          <a:ext uri="{FF2B5EF4-FFF2-40B4-BE49-F238E27FC236}">
                            <a16:creationId xmlns:a16="http://schemas.microsoft.com/office/drawing/2014/main" id="{84176084-CB65-4002-96E1-D016027694B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3" name="Straight Connector 282">
                        <a:extLst>
                          <a:ext uri="{FF2B5EF4-FFF2-40B4-BE49-F238E27FC236}">
                            <a16:creationId xmlns:a16="http://schemas.microsoft.com/office/drawing/2014/main" id="{C8D28365-B95C-439B-9F8F-53EA42F8B10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81" name="Straight Connector 280">
                      <a:extLst>
                        <a:ext uri="{FF2B5EF4-FFF2-40B4-BE49-F238E27FC236}">
                          <a16:creationId xmlns:a16="http://schemas.microsoft.com/office/drawing/2014/main" id="{BB292010-A65B-43E5-B688-3A858D6389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6" name="Straight Connector 275">
                    <a:extLst>
                      <a:ext uri="{FF2B5EF4-FFF2-40B4-BE49-F238E27FC236}">
                        <a16:creationId xmlns:a16="http://schemas.microsoft.com/office/drawing/2014/main" id="{C54FE5D4-5716-416D-851A-F47EA716A6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48538" y="3653441"/>
                    <a:ext cx="7099" cy="143944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" name="Straight Connector 276">
                    <a:extLst>
                      <a:ext uri="{FF2B5EF4-FFF2-40B4-BE49-F238E27FC236}">
                        <a16:creationId xmlns:a16="http://schemas.microsoft.com/office/drawing/2014/main" id="{D8A87E89-4173-4C10-A643-3E02CB17F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4750162" y="4609812"/>
                    <a:ext cx="1223" cy="17543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1" name="Content Placeholder 2">
                  <a:extLst>
                    <a:ext uri="{FF2B5EF4-FFF2-40B4-BE49-F238E27FC236}">
                      <a16:creationId xmlns:a16="http://schemas.microsoft.com/office/drawing/2014/main" id="{E48B73BA-4584-41D2-9D41-9D38774BA02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904563" y="3426324"/>
                  <a:ext cx="562199" cy="41685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 err="1">
                      <a:solidFill>
                        <a:srgbClr val="FF0000"/>
                      </a:solidFill>
                    </a:rPr>
                    <a:t>r</a:t>
                  </a:r>
                  <a:r>
                    <a:rPr lang="en-US" sz="2000" baseline="-25000" dirty="0" err="1">
                      <a:solidFill>
                        <a:srgbClr val="FF0000"/>
                      </a:solidFill>
                    </a:rPr>
                    <a:t>o</a:t>
                  </a:r>
                  <a:endParaRPr lang="en-US" sz="2000" baseline="-250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2" name="Content Placeholder 2">
                  <a:extLst>
                    <a:ext uri="{FF2B5EF4-FFF2-40B4-BE49-F238E27FC236}">
                      <a16:creationId xmlns:a16="http://schemas.microsoft.com/office/drawing/2014/main" id="{9334351C-C5BC-4993-9CEF-AD5C9239EA4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779625" y="2847165"/>
                  <a:ext cx="736808" cy="31142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1600" dirty="0">
                      <a:solidFill>
                        <a:srgbClr val="FF0000"/>
                      </a:solidFill>
                    </a:rPr>
                    <a:t>base</a:t>
                  </a:r>
                </a:p>
              </p:txBody>
            </p:sp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A9E81A2E-E7F7-4247-BFCC-87214B328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39430" y="3561919"/>
                  <a:ext cx="8009" cy="379976"/>
                </a:xfrm>
                <a:prstGeom prst="straightConnector1">
                  <a:avLst/>
                </a:prstGeom>
                <a:ln w="158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9323A3A5-F04E-4B49-821C-C551C44DAD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59385" y="3234209"/>
                  <a:ext cx="4041" cy="9355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EBAFE1F4-6628-4DC6-81CB-D5247E3E7D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728620" y="3012746"/>
                  <a:ext cx="12549" cy="8575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203425E5-5CB9-4467-AB26-3A5E2BC98378}"/>
                    </a:ext>
                  </a:extLst>
                </p:cNvPr>
                <p:cNvGrpSpPr/>
                <p:nvPr/>
              </p:nvGrpSpPr>
              <p:grpSpPr>
                <a:xfrm rot="10800000">
                  <a:off x="3240500" y="310888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2FBFE853-B322-4BB1-B972-307A1BB2047D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273" name="Straight Connector 272">
                      <a:extLst>
                        <a:ext uri="{FF2B5EF4-FFF2-40B4-BE49-F238E27FC236}">
                          <a16:creationId xmlns:a16="http://schemas.microsoft.com/office/drawing/2014/main" id="{A60FDF73-CB7F-4E35-A9FA-8AEE0DF9BE1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Straight Connector 273">
                      <a:extLst>
                        <a:ext uri="{FF2B5EF4-FFF2-40B4-BE49-F238E27FC236}">
                          <a16:creationId xmlns:a16="http://schemas.microsoft.com/office/drawing/2014/main" id="{A4FDACE7-C8EA-4565-AEE6-11B97978C1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6" name="Group 265">
                    <a:extLst>
                      <a:ext uri="{FF2B5EF4-FFF2-40B4-BE49-F238E27FC236}">
                        <a16:creationId xmlns:a16="http://schemas.microsoft.com/office/drawing/2014/main" id="{A2EF5BB8-D4FA-45CE-ABC6-A409812A4A5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71" name="Straight Connector 270">
                      <a:extLst>
                        <a:ext uri="{FF2B5EF4-FFF2-40B4-BE49-F238E27FC236}">
                          <a16:creationId xmlns:a16="http://schemas.microsoft.com/office/drawing/2014/main" id="{93DA20B7-7E39-46AC-BCED-C2BAB158DF2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Straight Connector 271">
                      <a:extLst>
                        <a:ext uri="{FF2B5EF4-FFF2-40B4-BE49-F238E27FC236}">
                          <a16:creationId xmlns:a16="http://schemas.microsoft.com/office/drawing/2014/main" id="{F291FCF2-0E38-45BD-83D0-263BCD75A0B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7" name="Group 266">
                    <a:extLst>
                      <a:ext uri="{FF2B5EF4-FFF2-40B4-BE49-F238E27FC236}">
                        <a16:creationId xmlns:a16="http://schemas.microsoft.com/office/drawing/2014/main" id="{29D45474-6A9C-4167-BB7A-E64EC3253BC7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69" name="Straight Connector 268">
                      <a:extLst>
                        <a:ext uri="{FF2B5EF4-FFF2-40B4-BE49-F238E27FC236}">
                          <a16:creationId xmlns:a16="http://schemas.microsoft.com/office/drawing/2014/main" id="{CACF5BB8-EAC3-471B-902D-96983585674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0" name="Straight Connector 269">
                      <a:extLst>
                        <a:ext uri="{FF2B5EF4-FFF2-40B4-BE49-F238E27FC236}">
                          <a16:creationId xmlns:a16="http://schemas.microsoft.com/office/drawing/2014/main" id="{16A70EB4-7510-41F4-840C-8CBE41054E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68" name="Straight Connector 267">
                    <a:extLst>
                      <a:ext uri="{FF2B5EF4-FFF2-40B4-BE49-F238E27FC236}">
                        <a16:creationId xmlns:a16="http://schemas.microsoft.com/office/drawing/2014/main" id="{E63D34E5-AA60-4A18-A992-CBB43B8B64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FF50C6DE-1B69-4775-98AF-E3A941B6D1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94564" y="3282538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C0F5C886-240E-4041-A667-D792F092CD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4179706" y="3133037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7030A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 r="-41026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71A93305-EE48-4987-8DAE-DF3E8A648B4F}"/>
                  </a:ext>
                </a:extLst>
              </p:cNvPr>
              <p:cNvSpPr/>
              <p:nvPr/>
            </p:nvSpPr>
            <p:spPr>
              <a:xfrm>
                <a:off x="4394349" y="3245738"/>
                <a:ext cx="1135284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F8A7DF59-22AA-404E-AAE0-FCB04BE8A4E1}"/>
                  </a:ext>
                </a:extLst>
              </p:cNvPr>
              <p:cNvSpPr/>
              <p:nvPr/>
            </p:nvSpPr>
            <p:spPr>
              <a:xfrm>
                <a:off x="2705795" y="3366512"/>
                <a:ext cx="1253421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D77815F5-96D9-4C80-8A00-F7B3EAC2E123}"/>
                  </a:ext>
                </a:extLst>
              </p:cNvPr>
              <p:cNvSpPr/>
              <p:nvPr/>
            </p:nvSpPr>
            <p:spPr>
              <a:xfrm>
                <a:off x="6625321" y="2969633"/>
                <a:ext cx="2412712" cy="2003052"/>
              </a:xfrm>
              <a:custGeom>
                <a:avLst/>
                <a:gdLst>
                  <a:gd name="connsiteX0" fmla="*/ 867851 w 2412712"/>
                  <a:gd name="connsiteY0" fmla="*/ 1988237 h 1999267"/>
                  <a:gd name="connsiteX1" fmla="*/ 452214 w 2412712"/>
                  <a:gd name="connsiteY1" fmla="*/ 1996550 h 1999267"/>
                  <a:gd name="connsiteX2" fmla="*/ 128018 w 2412712"/>
                  <a:gd name="connsiteY2" fmla="*/ 1946674 h 1999267"/>
                  <a:gd name="connsiteX3" fmla="*/ 19953 w 2412712"/>
                  <a:gd name="connsiteY3" fmla="*/ 1722230 h 1999267"/>
                  <a:gd name="connsiteX4" fmla="*/ 11640 w 2412712"/>
                  <a:gd name="connsiteY4" fmla="*/ 1531037 h 1999267"/>
                  <a:gd name="connsiteX5" fmla="*/ 144643 w 2412712"/>
                  <a:gd name="connsiteY5" fmla="*/ 1381408 h 1999267"/>
                  <a:gd name="connsiteX6" fmla="*/ 468840 w 2412712"/>
                  <a:gd name="connsiteY6" fmla="*/ 1339845 h 1999267"/>
                  <a:gd name="connsiteX7" fmla="*/ 1325051 w 2412712"/>
                  <a:gd name="connsiteY7" fmla="*/ 1323219 h 1999267"/>
                  <a:gd name="connsiteX8" fmla="*/ 1599371 w 2412712"/>
                  <a:gd name="connsiteY8" fmla="*/ 1306594 h 1999267"/>
                  <a:gd name="connsiteX9" fmla="*/ 1890316 w 2412712"/>
                  <a:gd name="connsiteY9" fmla="*/ 1107088 h 1999267"/>
                  <a:gd name="connsiteX10" fmla="*/ 1990069 w 2412712"/>
                  <a:gd name="connsiteY10" fmla="*/ 741328 h 1999267"/>
                  <a:gd name="connsiteX11" fmla="*/ 2015007 w 2412712"/>
                  <a:gd name="connsiteY11" fmla="*/ 192688 h 1999267"/>
                  <a:gd name="connsiteX12" fmla="*/ 2039945 w 2412712"/>
                  <a:gd name="connsiteY12" fmla="*/ 67997 h 1999267"/>
                  <a:gd name="connsiteX13" fmla="*/ 2114760 w 2412712"/>
                  <a:gd name="connsiteY13" fmla="*/ 43059 h 1999267"/>
                  <a:gd name="connsiteX14" fmla="*/ 2206200 w 2412712"/>
                  <a:gd name="connsiteY14" fmla="*/ 1496 h 1999267"/>
                  <a:gd name="connsiteX15" fmla="*/ 2405705 w 2412712"/>
                  <a:gd name="connsiteY15" fmla="*/ 101248 h 1999267"/>
                  <a:gd name="connsiteX16" fmla="*/ 2364142 w 2412712"/>
                  <a:gd name="connsiteY16" fmla="*/ 450383 h 1999267"/>
                  <a:gd name="connsiteX17" fmla="*/ 2330891 w 2412712"/>
                  <a:gd name="connsiteY17" fmla="*/ 1057212 h 1999267"/>
                  <a:gd name="connsiteX18" fmla="*/ 2330891 w 2412712"/>
                  <a:gd name="connsiteY18" fmla="*/ 1489474 h 1999267"/>
                  <a:gd name="connsiteX19" fmla="*/ 2339203 w 2412712"/>
                  <a:gd name="connsiteY19" fmla="*/ 1738856 h 1999267"/>
                  <a:gd name="connsiteX20" fmla="*/ 2281014 w 2412712"/>
                  <a:gd name="connsiteY20" fmla="*/ 1913423 h 1999267"/>
                  <a:gd name="connsiteX21" fmla="*/ 1981756 w 2412712"/>
                  <a:gd name="connsiteY21" fmla="*/ 1988237 h 1999267"/>
                  <a:gd name="connsiteX22" fmla="*/ 1142171 w 2412712"/>
                  <a:gd name="connsiteY22" fmla="*/ 1988237 h 1999267"/>
                  <a:gd name="connsiteX0" fmla="*/ 867851 w 2412712"/>
                  <a:gd name="connsiteY0" fmla="*/ 1992022 h 2003052"/>
                  <a:gd name="connsiteX1" fmla="*/ 452214 w 2412712"/>
                  <a:gd name="connsiteY1" fmla="*/ 2000335 h 2003052"/>
                  <a:gd name="connsiteX2" fmla="*/ 128018 w 2412712"/>
                  <a:gd name="connsiteY2" fmla="*/ 1950459 h 2003052"/>
                  <a:gd name="connsiteX3" fmla="*/ 19953 w 2412712"/>
                  <a:gd name="connsiteY3" fmla="*/ 1726015 h 2003052"/>
                  <a:gd name="connsiteX4" fmla="*/ 11640 w 2412712"/>
                  <a:gd name="connsiteY4" fmla="*/ 1534822 h 2003052"/>
                  <a:gd name="connsiteX5" fmla="*/ 144643 w 2412712"/>
                  <a:gd name="connsiteY5" fmla="*/ 1385193 h 2003052"/>
                  <a:gd name="connsiteX6" fmla="*/ 468840 w 2412712"/>
                  <a:gd name="connsiteY6" fmla="*/ 1343630 h 2003052"/>
                  <a:gd name="connsiteX7" fmla="*/ 1325051 w 2412712"/>
                  <a:gd name="connsiteY7" fmla="*/ 1327004 h 2003052"/>
                  <a:gd name="connsiteX8" fmla="*/ 1599371 w 2412712"/>
                  <a:gd name="connsiteY8" fmla="*/ 1310379 h 2003052"/>
                  <a:gd name="connsiteX9" fmla="*/ 1890316 w 2412712"/>
                  <a:gd name="connsiteY9" fmla="*/ 1110873 h 2003052"/>
                  <a:gd name="connsiteX10" fmla="*/ 1990069 w 2412712"/>
                  <a:gd name="connsiteY10" fmla="*/ 745113 h 2003052"/>
                  <a:gd name="connsiteX11" fmla="*/ 2015007 w 2412712"/>
                  <a:gd name="connsiteY11" fmla="*/ 196473 h 2003052"/>
                  <a:gd name="connsiteX12" fmla="*/ 2039945 w 2412712"/>
                  <a:gd name="connsiteY12" fmla="*/ 71782 h 2003052"/>
                  <a:gd name="connsiteX13" fmla="*/ 2098576 w 2412712"/>
                  <a:gd name="connsiteY13" fmla="*/ 19871 h 2003052"/>
                  <a:gd name="connsiteX14" fmla="*/ 2206200 w 2412712"/>
                  <a:gd name="connsiteY14" fmla="*/ 5281 h 2003052"/>
                  <a:gd name="connsiteX15" fmla="*/ 2405705 w 2412712"/>
                  <a:gd name="connsiteY15" fmla="*/ 105033 h 2003052"/>
                  <a:gd name="connsiteX16" fmla="*/ 2364142 w 2412712"/>
                  <a:gd name="connsiteY16" fmla="*/ 454168 h 2003052"/>
                  <a:gd name="connsiteX17" fmla="*/ 2330891 w 2412712"/>
                  <a:gd name="connsiteY17" fmla="*/ 1060997 h 2003052"/>
                  <a:gd name="connsiteX18" fmla="*/ 2330891 w 2412712"/>
                  <a:gd name="connsiteY18" fmla="*/ 1493259 h 2003052"/>
                  <a:gd name="connsiteX19" fmla="*/ 2339203 w 2412712"/>
                  <a:gd name="connsiteY19" fmla="*/ 1742641 h 2003052"/>
                  <a:gd name="connsiteX20" fmla="*/ 2281014 w 2412712"/>
                  <a:gd name="connsiteY20" fmla="*/ 1917208 h 2003052"/>
                  <a:gd name="connsiteX21" fmla="*/ 1981756 w 2412712"/>
                  <a:gd name="connsiteY21" fmla="*/ 1992022 h 2003052"/>
                  <a:gd name="connsiteX22" fmla="*/ 1142171 w 2412712"/>
                  <a:gd name="connsiteY22" fmla="*/ 1992022 h 2003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412712" h="2003052">
                    <a:moveTo>
                      <a:pt x="867851" y="1992022"/>
                    </a:moveTo>
                    <a:cubicBezTo>
                      <a:pt x="721685" y="1999642"/>
                      <a:pt x="575519" y="2007262"/>
                      <a:pt x="452214" y="2000335"/>
                    </a:cubicBezTo>
                    <a:cubicBezTo>
                      <a:pt x="328909" y="1993408"/>
                      <a:pt x="200061" y="1996179"/>
                      <a:pt x="128018" y="1950459"/>
                    </a:cubicBezTo>
                    <a:cubicBezTo>
                      <a:pt x="55974" y="1904739"/>
                      <a:pt x="39349" y="1795288"/>
                      <a:pt x="19953" y="1726015"/>
                    </a:cubicBezTo>
                    <a:cubicBezTo>
                      <a:pt x="557" y="1656742"/>
                      <a:pt x="-9142" y="1591626"/>
                      <a:pt x="11640" y="1534822"/>
                    </a:cubicBezTo>
                    <a:cubicBezTo>
                      <a:pt x="32422" y="1478018"/>
                      <a:pt x="68443" y="1417058"/>
                      <a:pt x="144643" y="1385193"/>
                    </a:cubicBezTo>
                    <a:cubicBezTo>
                      <a:pt x="220843" y="1353328"/>
                      <a:pt x="272105" y="1353328"/>
                      <a:pt x="468840" y="1343630"/>
                    </a:cubicBezTo>
                    <a:cubicBezTo>
                      <a:pt x="665575" y="1333932"/>
                      <a:pt x="1136629" y="1332546"/>
                      <a:pt x="1325051" y="1327004"/>
                    </a:cubicBezTo>
                    <a:cubicBezTo>
                      <a:pt x="1513473" y="1321462"/>
                      <a:pt x="1505160" y="1346401"/>
                      <a:pt x="1599371" y="1310379"/>
                    </a:cubicBezTo>
                    <a:cubicBezTo>
                      <a:pt x="1693582" y="1274357"/>
                      <a:pt x="1825200" y="1205084"/>
                      <a:pt x="1890316" y="1110873"/>
                    </a:cubicBezTo>
                    <a:cubicBezTo>
                      <a:pt x="1955432" y="1016662"/>
                      <a:pt x="1969287" y="897513"/>
                      <a:pt x="1990069" y="745113"/>
                    </a:cubicBezTo>
                    <a:cubicBezTo>
                      <a:pt x="2010851" y="592713"/>
                      <a:pt x="2006694" y="308695"/>
                      <a:pt x="2015007" y="196473"/>
                    </a:cubicBezTo>
                    <a:cubicBezTo>
                      <a:pt x="2023320" y="84251"/>
                      <a:pt x="2026017" y="101216"/>
                      <a:pt x="2039945" y="71782"/>
                    </a:cubicBezTo>
                    <a:cubicBezTo>
                      <a:pt x="2053873" y="42348"/>
                      <a:pt x="2070867" y="30954"/>
                      <a:pt x="2098576" y="19871"/>
                    </a:cubicBezTo>
                    <a:cubicBezTo>
                      <a:pt x="2126285" y="8787"/>
                      <a:pt x="2155012" y="-8913"/>
                      <a:pt x="2206200" y="5281"/>
                    </a:cubicBezTo>
                    <a:cubicBezTo>
                      <a:pt x="2257388" y="19475"/>
                      <a:pt x="2379381" y="30218"/>
                      <a:pt x="2405705" y="105033"/>
                    </a:cubicBezTo>
                    <a:cubicBezTo>
                      <a:pt x="2432029" y="179847"/>
                      <a:pt x="2376611" y="294841"/>
                      <a:pt x="2364142" y="454168"/>
                    </a:cubicBezTo>
                    <a:cubicBezTo>
                      <a:pt x="2351673" y="613495"/>
                      <a:pt x="2336433" y="887815"/>
                      <a:pt x="2330891" y="1060997"/>
                    </a:cubicBezTo>
                    <a:cubicBezTo>
                      <a:pt x="2325349" y="1234179"/>
                      <a:pt x="2329506" y="1379652"/>
                      <a:pt x="2330891" y="1493259"/>
                    </a:cubicBezTo>
                    <a:cubicBezTo>
                      <a:pt x="2332276" y="1606866"/>
                      <a:pt x="2347516" y="1671983"/>
                      <a:pt x="2339203" y="1742641"/>
                    </a:cubicBezTo>
                    <a:cubicBezTo>
                      <a:pt x="2330890" y="1813299"/>
                      <a:pt x="2340588" y="1875645"/>
                      <a:pt x="2281014" y="1917208"/>
                    </a:cubicBezTo>
                    <a:cubicBezTo>
                      <a:pt x="2221440" y="1958771"/>
                      <a:pt x="2171563" y="1979553"/>
                      <a:pt x="1981756" y="1992022"/>
                    </a:cubicBezTo>
                    <a:cubicBezTo>
                      <a:pt x="1791949" y="2004491"/>
                      <a:pt x="1467060" y="1998256"/>
                      <a:pt x="1142171" y="1992022"/>
                    </a:cubicBezTo>
                  </a:path>
                </a:pathLst>
              </a:custGeom>
              <a:noFill/>
              <a:ln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/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36842"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07A39086-92A0-45F5-A9C7-30C268A8A232}"/>
                  </a:ext>
                </a:extLst>
              </p:cNvPr>
              <p:cNvSpPr/>
              <p:nvPr/>
            </p:nvSpPr>
            <p:spPr>
              <a:xfrm>
                <a:off x="6726070" y="1399564"/>
                <a:ext cx="5059052" cy="10831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07A39086-92A0-45F5-A9C7-30C268A8A2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6070" y="1399564"/>
                <a:ext cx="5059052" cy="108318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A7C1EB94-687A-408C-B8D5-4EC9E9E6DE7B}"/>
                  </a:ext>
                </a:extLst>
              </p:cNvPr>
              <p:cNvSpPr/>
              <p:nvPr/>
            </p:nvSpPr>
            <p:spPr>
              <a:xfrm>
                <a:off x="423366" y="4105412"/>
                <a:ext cx="6543956" cy="18321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sSub>
                                                    <m:sSubPr>
                                                      <m:ctrlPr>
                                                        <a:rPr lang="en-US" sz="20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sz="20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𝑅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sz="20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𝐸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𝛽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</m:e>
                                  </m:d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A7C1EB94-687A-408C-B8D5-4EC9E9E6DE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366" y="4105412"/>
                <a:ext cx="6543956" cy="183216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Content Placeholder 2">
            <a:extLst>
              <a:ext uri="{FF2B5EF4-FFF2-40B4-BE49-F238E27FC236}">
                <a16:creationId xmlns:a16="http://schemas.microsoft.com/office/drawing/2014/main" id="{31F4DD61-9F40-4C9F-80DF-2D468F56E0AF}"/>
              </a:ext>
            </a:extLst>
          </p:cNvPr>
          <p:cNvSpPr txBox="1">
            <a:spLocks/>
          </p:cNvSpPr>
          <p:nvPr/>
        </p:nvSpPr>
        <p:spPr>
          <a:xfrm>
            <a:off x="6881111" y="3173062"/>
            <a:ext cx="1399286" cy="431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If R</a:t>
            </a:r>
            <a:r>
              <a:rPr lang="en-US" sz="2400" baseline="-25000" dirty="0">
                <a:solidFill>
                  <a:srgbClr val="7030A0"/>
                </a:solidFill>
              </a:rPr>
              <a:t>E</a:t>
            </a:r>
            <a:r>
              <a:rPr lang="en-US" sz="2400" dirty="0">
                <a:solidFill>
                  <a:srgbClr val="7030A0"/>
                </a:solidFill>
              </a:rPr>
              <a:t> = 0: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24E9D58C-B8AA-434B-B83B-0DB3C9B1724A}"/>
                  </a:ext>
                </a:extLst>
              </p:cNvPr>
              <p:cNvSpPr/>
              <p:nvPr/>
            </p:nvSpPr>
            <p:spPr>
              <a:xfrm>
                <a:off x="8451171" y="3388682"/>
                <a:ext cx="1666907" cy="4135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</m:oMath>
                  </m:oMathPara>
                </a14:m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24E9D58C-B8AA-434B-B83B-0DB3C9B172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1171" y="3388682"/>
                <a:ext cx="1666907" cy="41351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DB2EAD4E-0D23-4A1D-9211-76C77FC32F89}"/>
                  </a:ext>
                </a:extLst>
              </p:cNvPr>
              <p:cNvSpPr/>
              <p:nvPr/>
            </p:nvSpPr>
            <p:spPr>
              <a:xfrm>
                <a:off x="8280397" y="4070107"/>
                <a:ext cx="3289303" cy="9383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DB2EAD4E-0D23-4A1D-9211-76C77FC32F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0397" y="4070107"/>
                <a:ext cx="3289303" cy="93839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545FA0EA-0EF8-425C-B539-2E8D17751AFB}"/>
              </a:ext>
            </a:extLst>
          </p:cNvPr>
          <p:cNvSpPr txBox="1">
            <a:spLocks/>
          </p:cNvSpPr>
          <p:nvPr/>
        </p:nvSpPr>
        <p:spPr>
          <a:xfrm>
            <a:off x="7751528" y="5191663"/>
            <a:ext cx="3818172" cy="610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If also R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 and R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 &gt;&gt; r</a:t>
            </a:r>
            <a:r>
              <a:rPr lang="el-GR" sz="2400" baseline="-25000" dirty="0">
                <a:solidFill>
                  <a:srgbClr val="FF0000"/>
                </a:solidFill>
              </a:rPr>
              <a:t>π</a:t>
            </a:r>
            <a:r>
              <a:rPr lang="en-US" sz="2400" dirty="0">
                <a:solidFill>
                  <a:srgbClr val="FF0000"/>
                </a:solidFill>
              </a:rPr>
              <a:t> 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9B5A267A-7054-4757-832D-131D09123F5B}"/>
                  </a:ext>
                </a:extLst>
              </p:cNvPr>
              <p:cNvSpPr/>
              <p:nvPr/>
            </p:nvSpPr>
            <p:spPr>
              <a:xfrm>
                <a:off x="8280396" y="5737525"/>
                <a:ext cx="328930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</m:oMath>
                  </m:oMathPara>
                </a14:m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9B5A267A-7054-4757-832D-131D09123F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0396" y="5737525"/>
                <a:ext cx="3289303" cy="400110"/>
              </a:xfrm>
              <a:prstGeom prst="rect">
                <a:avLst/>
              </a:prstGeom>
              <a:blipFill>
                <a:blip r:embed="rId20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669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  <p:bldP spid="146" grpId="0"/>
      <p:bldP spid="147" grpId="0"/>
      <p:bldP spid="148" grpId="0"/>
      <p:bldP spid="14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Input Resistance of Common Emitter Amplifier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648BEA3-5C66-4FFE-9B58-537CFFEF7CB6}"/>
              </a:ext>
            </a:extLst>
          </p:cNvPr>
          <p:cNvGrpSpPr/>
          <p:nvPr/>
        </p:nvGrpSpPr>
        <p:grpSpPr>
          <a:xfrm>
            <a:off x="-81094" y="1304970"/>
            <a:ext cx="6664026" cy="2814185"/>
            <a:chOff x="1606161" y="2224222"/>
            <a:chExt cx="8210050" cy="32321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/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  <a:blipFill>
                  <a:blip r:embed="rId2"/>
                  <a:stretch>
                    <a:fillRect r="-33333" b="-153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90BF267-3831-49F8-97B4-0216AB2D4D81}"/>
                </a:ext>
              </a:extLst>
            </p:cNvPr>
            <p:cNvGrpSpPr/>
            <p:nvPr/>
          </p:nvGrpSpPr>
          <p:grpSpPr>
            <a:xfrm>
              <a:off x="1606161" y="2224222"/>
              <a:ext cx="8210050" cy="3232149"/>
              <a:chOff x="1606161" y="2224222"/>
              <a:chExt cx="8210050" cy="3232149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F2F41B5-6A83-4CEC-9560-25297D714B9E}"/>
                  </a:ext>
                </a:extLst>
              </p:cNvPr>
              <p:cNvGrpSpPr/>
              <p:nvPr/>
            </p:nvGrpSpPr>
            <p:grpSpPr>
              <a:xfrm>
                <a:off x="1606161" y="2224222"/>
                <a:ext cx="8210050" cy="3232149"/>
                <a:chOff x="2168022" y="2399832"/>
                <a:chExt cx="8210050" cy="3232149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1CB0CA5B-1EC7-40E1-A016-D84F77F17F34}"/>
                    </a:ext>
                  </a:extLst>
                </p:cNvPr>
                <p:cNvGrpSpPr/>
                <p:nvPr/>
              </p:nvGrpSpPr>
              <p:grpSpPr>
                <a:xfrm>
                  <a:off x="9567518" y="3850774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AE627E32-B108-4803-855A-66951D91B67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41" name="Straight Connector 340">
                      <a:extLst>
                        <a:ext uri="{FF2B5EF4-FFF2-40B4-BE49-F238E27FC236}">
                          <a16:creationId xmlns:a16="http://schemas.microsoft.com/office/drawing/2014/main" id="{E8BE0186-9C1D-4A2F-BF46-8499421A2ED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2" name="Straight Connector 341">
                      <a:extLst>
                        <a:ext uri="{FF2B5EF4-FFF2-40B4-BE49-F238E27FC236}">
                          <a16:creationId xmlns:a16="http://schemas.microsoft.com/office/drawing/2014/main" id="{27B03111-E54D-4AEE-978C-A9E63B019CF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4" name="Group 333">
                    <a:extLst>
                      <a:ext uri="{FF2B5EF4-FFF2-40B4-BE49-F238E27FC236}">
                        <a16:creationId xmlns:a16="http://schemas.microsoft.com/office/drawing/2014/main" id="{C4E1A865-1285-43CA-8C1F-C842E17F8C9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9" name="Straight Connector 338">
                      <a:extLst>
                        <a:ext uri="{FF2B5EF4-FFF2-40B4-BE49-F238E27FC236}">
                          <a16:creationId xmlns:a16="http://schemas.microsoft.com/office/drawing/2014/main" id="{A2A1CD37-87D1-4B0E-BC11-9F5639691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0" name="Straight Connector 339">
                      <a:extLst>
                        <a:ext uri="{FF2B5EF4-FFF2-40B4-BE49-F238E27FC236}">
                          <a16:creationId xmlns:a16="http://schemas.microsoft.com/office/drawing/2014/main" id="{8E6F0143-951F-4E77-A040-393358D0CC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5" name="Group 334">
                    <a:extLst>
                      <a:ext uri="{FF2B5EF4-FFF2-40B4-BE49-F238E27FC236}">
                        <a16:creationId xmlns:a16="http://schemas.microsoft.com/office/drawing/2014/main" id="{A6F9A49F-A233-4EF2-859B-1CFA428AAA7D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7" name="Straight Connector 336">
                      <a:extLst>
                        <a:ext uri="{FF2B5EF4-FFF2-40B4-BE49-F238E27FC236}">
                          <a16:creationId xmlns:a16="http://schemas.microsoft.com/office/drawing/2014/main" id="{44282811-801D-4045-B285-5001A4CF5F5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8" name="Straight Connector 337">
                      <a:extLst>
                        <a:ext uri="{FF2B5EF4-FFF2-40B4-BE49-F238E27FC236}">
                          <a16:creationId xmlns:a16="http://schemas.microsoft.com/office/drawing/2014/main" id="{6C9C0248-CD93-4389-B1CB-7F9406A2DD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6" name="Straight Connector 335">
                    <a:extLst>
                      <a:ext uri="{FF2B5EF4-FFF2-40B4-BE49-F238E27FC236}">
                        <a16:creationId xmlns:a16="http://schemas.microsoft.com/office/drawing/2014/main" id="{739106DC-38D1-4EB6-A0D0-98305972C5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22320C37-4610-40E7-9D27-21CEE49566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80351" y="3027763"/>
                  <a:ext cx="1775379" cy="1084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r="-1408" b="-1509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r="-2299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B5101AA7-0482-4178-99CE-AFD3C6274409}"/>
                    </a:ext>
                  </a:extLst>
                </p:cNvPr>
                <p:cNvCxnSpPr/>
                <p:nvPr/>
              </p:nvCxnSpPr>
              <p:spPr>
                <a:xfrm>
                  <a:off x="5652767" y="5230944"/>
                  <a:ext cx="0" cy="2727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52C643D1-4E7A-4799-89BE-8DBC40648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5217340"/>
                  <a:ext cx="68045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C4DA5B1D-4117-4155-B004-99E736131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95994" y="3260736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052AC7B8-AF0E-4653-8726-8096548425B0}"/>
                    </a:ext>
                  </a:extLst>
                </p:cNvPr>
                <p:cNvGrpSpPr/>
                <p:nvPr/>
              </p:nvGrpSpPr>
              <p:grpSpPr>
                <a:xfrm>
                  <a:off x="5474381" y="5503713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329" name="Group 328">
                    <a:extLst>
                      <a:ext uri="{FF2B5EF4-FFF2-40B4-BE49-F238E27FC236}">
                        <a16:creationId xmlns:a16="http://schemas.microsoft.com/office/drawing/2014/main" id="{19A26DFF-5CFA-4BB4-BD0A-23CD3C2055D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331" name="Straight Connector 330">
                      <a:extLst>
                        <a:ext uri="{FF2B5EF4-FFF2-40B4-BE49-F238E27FC236}">
                          <a16:creationId xmlns:a16="http://schemas.microsoft.com/office/drawing/2014/main" id="{835FCC7C-9DD8-4A39-B433-F16BF401A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2" name="Straight Connector 331">
                      <a:extLst>
                        <a:ext uri="{FF2B5EF4-FFF2-40B4-BE49-F238E27FC236}">
                          <a16:creationId xmlns:a16="http://schemas.microsoft.com/office/drawing/2014/main" id="{A9D8F9B9-EB14-4097-B139-935F62E40BC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0" name="Straight Connector 329">
                    <a:extLst>
                      <a:ext uri="{FF2B5EF4-FFF2-40B4-BE49-F238E27FC236}">
                        <a16:creationId xmlns:a16="http://schemas.microsoft.com/office/drawing/2014/main" id="{B04B0124-17A4-475E-B59F-1B7FE6A7D3DE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A6DCB6B4-C8C3-4A2E-9746-D2E8A9FBF856}"/>
                    </a:ext>
                  </a:extLst>
                </p:cNvPr>
                <p:cNvSpPr/>
                <p:nvPr/>
              </p:nvSpPr>
              <p:spPr>
                <a:xfrm>
                  <a:off x="2811684" y="4276537"/>
                  <a:ext cx="365760" cy="369331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3893CAA6-5B0B-4631-BED8-9B532AB3A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4664891"/>
                  <a:ext cx="0" cy="5524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FEF518C8-0B39-468A-99AE-C71B8F405D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994471" y="3275484"/>
                  <a:ext cx="0" cy="10090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5945" y="4201946"/>
                      <a:ext cx="410689" cy="424185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5945" y="4201946"/>
                      <a:ext cx="410689" cy="424185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r="-181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89514" y="4353144"/>
                      <a:ext cx="410689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89514" y="4353144"/>
                      <a:ext cx="410689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8268A26-D495-4C2B-9332-1082571F8E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75928" y="4510003"/>
                  <a:ext cx="0" cy="7113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4" name="Group 233">
                  <a:extLst>
                    <a:ext uri="{FF2B5EF4-FFF2-40B4-BE49-F238E27FC236}">
                      <a16:creationId xmlns:a16="http://schemas.microsoft.com/office/drawing/2014/main" id="{B33AF6D0-41B8-4387-900E-68C58A456F57}"/>
                    </a:ext>
                  </a:extLst>
                </p:cNvPr>
                <p:cNvGrpSpPr/>
                <p:nvPr/>
              </p:nvGrpSpPr>
              <p:grpSpPr>
                <a:xfrm rot="16200000">
                  <a:off x="4353437" y="432624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319" name="Group 318">
                    <a:extLst>
                      <a:ext uri="{FF2B5EF4-FFF2-40B4-BE49-F238E27FC236}">
                        <a16:creationId xmlns:a16="http://schemas.microsoft.com/office/drawing/2014/main" id="{62841AF7-52A5-4A30-B317-9C0B62D12A3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27" name="Straight Connector 326">
                      <a:extLst>
                        <a:ext uri="{FF2B5EF4-FFF2-40B4-BE49-F238E27FC236}">
                          <a16:creationId xmlns:a16="http://schemas.microsoft.com/office/drawing/2014/main" id="{625700B9-FCF5-4CAF-BD88-75103F78DF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Straight Connector 327">
                      <a:extLst>
                        <a:ext uri="{FF2B5EF4-FFF2-40B4-BE49-F238E27FC236}">
                          <a16:creationId xmlns:a16="http://schemas.microsoft.com/office/drawing/2014/main" id="{C44EAD77-A2A7-44A0-A622-D9EFB4E77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31E9D8FE-90DE-48E1-8116-99306F7BF409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5" name="Straight Connector 324">
                      <a:extLst>
                        <a:ext uri="{FF2B5EF4-FFF2-40B4-BE49-F238E27FC236}">
                          <a16:creationId xmlns:a16="http://schemas.microsoft.com/office/drawing/2014/main" id="{0CA9C8C9-9642-47A2-A5D1-7C165C9F5A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6" name="Straight Connector 325">
                      <a:extLst>
                        <a:ext uri="{FF2B5EF4-FFF2-40B4-BE49-F238E27FC236}">
                          <a16:creationId xmlns:a16="http://schemas.microsoft.com/office/drawing/2014/main" id="{C97BAC24-ABEB-4B84-AD63-96F05092FE1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50798FA2-34B7-4E9C-BB0E-00BC4E9D9B45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3" name="Straight Connector 322">
                      <a:extLst>
                        <a:ext uri="{FF2B5EF4-FFF2-40B4-BE49-F238E27FC236}">
                          <a16:creationId xmlns:a16="http://schemas.microsoft.com/office/drawing/2014/main" id="{7F922153-F669-4AF5-984F-75C118370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4" name="Straight Connector 323">
                      <a:extLst>
                        <a:ext uri="{FF2B5EF4-FFF2-40B4-BE49-F238E27FC236}">
                          <a16:creationId xmlns:a16="http://schemas.microsoft.com/office/drawing/2014/main" id="{E890F5F1-4CE6-4BE8-BD66-7826322D439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22" name="Straight Connector 321">
                    <a:extLst>
                      <a:ext uri="{FF2B5EF4-FFF2-40B4-BE49-F238E27FC236}">
                        <a16:creationId xmlns:a16="http://schemas.microsoft.com/office/drawing/2014/main" id="{19A2D07E-F96B-4B37-8526-6863C40EAF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50630BB4-6BD3-4EFA-B921-45D216336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79383" y="4777993"/>
                  <a:ext cx="9075" cy="4433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||</m:t>
                                </m:r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r="-25490" b="-3018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AAA6C0B3-2BF0-4838-9F7A-E48DC926A077}"/>
                    </a:ext>
                  </a:extLst>
                </p:cNvPr>
                <p:cNvGrpSpPr/>
                <p:nvPr/>
              </p:nvGrpSpPr>
              <p:grpSpPr>
                <a:xfrm>
                  <a:off x="6348738" y="4385436"/>
                  <a:ext cx="298207" cy="655225"/>
                  <a:chOff x="4147623" y="3609324"/>
                  <a:chExt cx="297702" cy="790900"/>
                </a:xfrm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EE6AD8F5-1018-493E-84F9-26EC15A447E8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17" name="Straight Connector 316">
                      <a:extLst>
                        <a:ext uri="{FF2B5EF4-FFF2-40B4-BE49-F238E27FC236}">
                          <a16:creationId xmlns:a16="http://schemas.microsoft.com/office/drawing/2014/main" id="{B61DAEB7-C514-416B-A494-C7592D9747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8" name="Straight Connector 317">
                      <a:extLst>
                        <a:ext uri="{FF2B5EF4-FFF2-40B4-BE49-F238E27FC236}">
                          <a16:creationId xmlns:a16="http://schemas.microsoft.com/office/drawing/2014/main" id="{EE8A3E12-85C0-4C59-B3A9-8DE63701EC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C241AB45-1249-49E4-BAD6-4DB7D2EB5779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5" name="Straight Connector 314">
                      <a:extLst>
                        <a:ext uri="{FF2B5EF4-FFF2-40B4-BE49-F238E27FC236}">
                          <a16:creationId xmlns:a16="http://schemas.microsoft.com/office/drawing/2014/main" id="{CEC92456-ACEE-438D-9AD9-73FD7DC64D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6" name="Straight Connector 315">
                      <a:extLst>
                        <a:ext uri="{FF2B5EF4-FFF2-40B4-BE49-F238E27FC236}">
                          <a16:creationId xmlns:a16="http://schemas.microsoft.com/office/drawing/2014/main" id="{D84C558F-65AD-4F4C-9169-EF41160F7E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1" name="Group 310">
                    <a:extLst>
                      <a:ext uri="{FF2B5EF4-FFF2-40B4-BE49-F238E27FC236}">
                        <a16:creationId xmlns:a16="http://schemas.microsoft.com/office/drawing/2014/main" id="{72F596D6-6A40-4606-92A1-0C5B1642393A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3" name="Straight Connector 312">
                      <a:extLst>
                        <a:ext uri="{FF2B5EF4-FFF2-40B4-BE49-F238E27FC236}">
                          <a16:creationId xmlns:a16="http://schemas.microsoft.com/office/drawing/2014/main" id="{EAB6924F-8BAE-4A2C-9301-0191EE6309F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4" name="Straight Connector 313">
                      <a:extLst>
                        <a:ext uri="{FF2B5EF4-FFF2-40B4-BE49-F238E27FC236}">
                          <a16:creationId xmlns:a16="http://schemas.microsoft.com/office/drawing/2014/main" id="{BFFE1635-DEBE-49B0-9727-BF4BB6A2171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BD43285E-414C-423E-9F71-5E9BEB0DCB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308632" y="3609324"/>
                    <a:ext cx="134708" cy="602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4B18B494-30B9-4922-8AD1-870956AFE6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8025" y="5047985"/>
                  <a:ext cx="0" cy="191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1" name="Oval 240">
                  <a:extLst>
                    <a:ext uri="{FF2B5EF4-FFF2-40B4-BE49-F238E27FC236}">
                      <a16:creationId xmlns:a16="http://schemas.microsoft.com/office/drawing/2014/main" id="{C1F770E7-05A9-4704-B97F-5B810DE5F2E8}"/>
                    </a:ext>
                  </a:extLst>
                </p:cNvPr>
                <p:cNvSpPr/>
                <p:nvPr/>
              </p:nvSpPr>
              <p:spPr>
                <a:xfrm>
                  <a:off x="7131189" y="4205791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F98FDCCA-D3A2-4FF7-AB78-4E4C3F613E70}"/>
                    </a:ext>
                  </a:extLst>
                </p:cNvPr>
                <p:cNvGrpSpPr/>
                <p:nvPr/>
              </p:nvGrpSpPr>
              <p:grpSpPr>
                <a:xfrm rot="16200000">
                  <a:off x="6179525" y="364501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25B46A3F-4A04-4722-B1F2-A440EF37B9E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07" name="Straight Connector 306">
                      <a:extLst>
                        <a:ext uri="{FF2B5EF4-FFF2-40B4-BE49-F238E27FC236}">
                          <a16:creationId xmlns:a16="http://schemas.microsoft.com/office/drawing/2014/main" id="{01A675FE-3F05-40F0-89C9-2890213036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8" name="Straight Connector 307">
                      <a:extLst>
                        <a:ext uri="{FF2B5EF4-FFF2-40B4-BE49-F238E27FC236}">
                          <a16:creationId xmlns:a16="http://schemas.microsoft.com/office/drawing/2014/main" id="{9299D0B8-883D-481F-97A1-4B60FAE3CC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0" name="Group 299">
                    <a:extLst>
                      <a:ext uri="{FF2B5EF4-FFF2-40B4-BE49-F238E27FC236}">
                        <a16:creationId xmlns:a16="http://schemas.microsoft.com/office/drawing/2014/main" id="{B99183C3-1001-4D30-A53D-09B50731EC1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5" name="Straight Connector 304">
                      <a:extLst>
                        <a:ext uri="{FF2B5EF4-FFF2-40B4-BE49-F238E27FC236}">
                          <a16:creationId xmlns:a16="http://schemas.microsoft.com/office/drawing/2014/main" id="{61536ED6-4F63-4183-A660-4A2CD6AA615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6" name="Straight Connector 305">
                      <a:extLst>
                        <a:ext uri="{FF2B5EF4-FFF2-40B4-BE49-F238E27FC236}">
                          <a16:creationId xmlns:a16="http://schemas.microsoft.com/office/drawing/2014/main" id="{BA1A005E-01CB-4671-BC86-22213B1BE6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1" name="Group 300">
                    <a:extLst>
                      <a:ext uri="{FF2B5EF4-FFF2-40B4-BE49-F238E27FC236}">
                        <a16:creationId xmlns:a16="http://schemas.microsoft.com/office/drawing/2014/main" id="{D922C270-634E-42D7-938C-74E9119F3B63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3" name="Straight Connector 302">
                      <a:extLst>
                        <a:ext uri="{FF2B5EF4-FFF2-40B4-BE49-F238E27FC236}">
                          <a16:creationId xmlns:a16="http://schemas.microsoft.com/office/drawing/2014/main" id="{8D94D42C-0996-4190-8BBC-B6083B193F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4" name="Straight Connector 303">
                      <a:extLst>
                        <a:ext uri="{FF2B5EF4-FFF2-40B4-BE49-F238E27FC236}">
                          <a16:creationId xmlns:a16="http://schemas.microsoft.com/office/drawing/2014/main" id="{E2B9141D-0FAA-4DA0-B795-B998BC904A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02" name="Straight Connector 301">
                    <a:extLst>
                      <a:ext uri="{FF2B5EF4-FFF2-40B4-BE49-F238E27FC236}">
                        <a16:creationId xmlns:a16="http://schemas.microsoft.com/office/drawing/2014/main" id="{C2712191-7990-470B-94A7-935E319311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E10E4E2D-314E-403D-8FA8-356D5658BB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1135" y="3257004"/>
                  <a:ext cx="2291256" cy="74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D7875696-4BCC-40E3-AE70-83D356359F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0020" y="4139368"/>
                  <a:ext cx="0" cy="24044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27A6A333-E575-4766-B681-8925B98A1C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01097" y="3234209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l-GR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b="-943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450E7A10-FEE8-4ED9-9EFA-786F836653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8025" y="4218876"/>
                  <a:ext cx="2216479" cy="286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49" name="Group 248">
                  <a:extLst>
                    <a:ext uri="{FF2B5EF4-FFF2-40B4-BE49-F238E27FC236}">
                      <a16:creationId xmlns:a16="http://schemas.microsoft.com/office/drawing/2014/main" id="{B214B9EA-03AB-4DBD-8A50-5CB9DF2D3DB3}"/>
                    </a:ext>
                  </a:extLst>
                </p:cNvPr>
                <p:cNvGrpSpPr/>
                <p:nvPr/>
              </p:nvGrpSpPr>
              <p:grpSpPr>
                <a:xfrm>
                  <a:off x="6755540" y="2635841"/>
                  <a:ext cx="1689784" cy="1867012"/>
                  <a:chOff x="8087432" y="3362823"/>
                  <a:chExt cx="1689784" cy="1867012"/>
                </a:xfrm>
              </p:grpSpPr>
              <p:grpSp>
                <p:nvGrpSpPr>
                  <p:cNvPr id="288" name="Group 287">
                    <a:extLst>
                      <a:ext uri="{FF2B5EF4-FFF2-40B4-BE49-F238E27FC236}">
                        <a16:creationId xmlns:a16="http://schemas.microsoft.com/office/drawing/2014/main" id="{43506F65-E393-4D98-BF0C-5440415F434F}"/>
                      </a:ext>
                    </a:extLst>
                  </p:cNvPr>
                  <p:cNvGrpSpPr/>
                  <p:nvPr/>
                </p:nvGrpSpPr>
                <p:grpSpPr>
                  <a:xfrm>
                    <a:off x="9012362" y="3769820"/>
                    <a:ext cx="589935" cy="1179896"/>
                    <a:chOff x="4998523" y="3778920"/>
                    <a:chExt cx="589935" cy="1179896"/>
                  </a:xfrm>
                </p:grpSpPr>
                <p:grpSp>
                  <p:nvGrpSpPr>
                    <p:cNvPr id="293" name="Group 292">
                      <a:extLst>
                        <a:ext uri="{FF2B5EF4-FFF2-40B4-BE49-F238E27FC236}">
                          <a16:creationId xmlns:a16="http://schemas.microsoft.com/office/drawing/2014/main" id="{CAC9CD66-85D0-4091-BC14-0A8A23A292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998523" y="3910048"/>
                      <a:ext cx="589935" cy="1048768"/>
                      <a:chOff x="4998523" y="3910048"/>
                      <a:chExt cx="589935" cy="1048768"/>
                    </a:xfrm>
                  </p:grpSpPr>
                  <p:grpSp>
                    <p:nvGrpSpPr>
                      <p:cNvPr id="295" name="Group 294">
                        <a:extLst>
                          <a:ext uri="{FF2B5EF4-FFF2-40B4-BE49-F238E27FC236}">
                            <a16:creationId xmlns:a16="http://schemas.microsoft.com/office/drawing/2014/main" id="{BFE43040-E5B1-4BED-919B-7BF28EE0EF8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998523" y="3910048"/>
                        <a:ext cx="589935" cy="1048768"/>
                        <a:chOff x="4998523" y="3910048"/>
                        <a:chExt cx="589935" cy="1048768"/>
                      </a:xfrm>
                    </p:grpSpPr>
                    <p:sp>
                      <p:nvSpPr>
                        <p:cNvPr id="297" name="Diamond 296">
                          <a:extLst>
                            <a:ext uri="{FF2B5EF4-FFF2-40B4-BE49-F238E27FC236}">
                              <a16:creationId xmlns:a16="http://schemas.microsoft.com/office/drawing/2014/main" id="{920A6653-EEC6-4D8E-A296-2893FFD770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998523" y="3910048"/>
                          <a:ext cx="589935" cy="822956"/>
                        </a:xfrm>
                        <a:prstGeom prst="diamond">
                          <a:avLst/>
                        </a:prstGeom>
                        <a:noFill/>
                        <a:ln w="25400">
                          <a:solidFill>
                            <a:srgbClr val="FF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298" name="Straight Connector 297">
                          <a:extLst>
                            <a:ext uri="{FF2B5EF4-FFF2-40B4-BE49-F238E27FC236}">
                              <a16:creationId xmlns:a16="http://schemas.microsoft.com/office/drawing/2014/main" id="{3542AA25-0ECC-46D9-98C1-BA14462FD46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298404" y="4716530"/>
                          <a:ext cx="0" cy="242286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FF000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96" name="Straight Arrow Connector 295">
                        <a:extLst>
                          <a:ext uri="{FF2B5EF4-FFF2-40B4-BE49-F238E27FC236}">
                            <a16:creationId xmlns:a16="http://schemas.microsoft.com/office/drawing/2014/main" id="{D5CE9584-0F25-4093-B4E0-DCFB9598E11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289755" y="4119716"/>
                        <a:ext cx="0" cy="344129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4" name="Straight Connector 293">
                      <a:extLst>
                        <a:ext uri="{FF2B5EF4-FFF2-40B4-BE49-F238E27FC236}">
                          <a16:creationId xmlns:a16="http://schemas.microsoft.com/office/drawing/2014/main" id="{CD83EE38-9393-4944-A8C9-86C1E4BE19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89755" y="3778920"/>
                      <a:ext cx="0" cy="131128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89" name="Content Placeholder 2">
                    <a:extLst>
                      <a:ext uri="{FF2B5EF4-FFF2-40B4-BE49-F238E27FC236}">
                        <a16:creationId xmlns:a16="http://schemas.microsoft.com/office/drawing/2014/main" id="{A35FC4AF-C549-4F9A-BB0F-34D9A7927D1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087432" y="4293530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lnSpcReduction="1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2000" dirty="0">
                        <a:solidFill>
                          <a:srgbClr val="FF0000"/>
                        </a:solidFill>
                      </a:rPr>
                      <a:t>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0" name="Content Placeholder 2">
                    <a:extLst>
                      <a:ext uri="{FF2B5EF4-FFF2-40B4-BE49-F238E27FC236}">
                        <a16:creationId xmlns:a16="http://schemas.microsoft.com/office/drawing/2014/main" id="{D49F6B63-6C2E-4DBF-A1F2-033EA0E0F8D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552782" y="3926711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l-GR" sz="2000" dirty="0">
                        <a:solidFill>
                          <a:srgbClr val="FF0000"/>
                        </a:solidFill>
                      </a:rPr>
                      <a:t>β</a:t>
                    </a:r>
                    <a:r>
                      <a:rPr lang="en-US" sz="2000" dirty="0">
                        <a:solidFill>
                          <a:srgbClr val="FF0000"/>
                        </a:solidFill>
                      </a:rPr>
                      <a:t> 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1" name="Content Placeholder 2">
                    <a:extLst>
                      <a:ext uri="{FF2B5EF4-FFF2-40B4-BE49-F238E27FC236}">
                        <a16:creationId xmlns:a16="http://schemas.microsoft.com/office/drawing/2014/main" id="{7B0B4B20-3B0B-427C-B267-408D9DA51FF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9003329" y="4968719"/>
                    <a:ext cx="773887" cy="261116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75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emitter</a:t>
                    </a:r>
                  </a:p>
                </p:txBody>
              </p:sp>
              <p:sp>
                <p:nvSpPr>
                  <p:cNvPr id="292" name="Content Placeholder 2">
                    <a:extLst>
                      <a:ext uri="{FF2B5EF4-FFF2-40B4-BE49-F238E27FC236}">
                        <a16:creationId xmlns:a16="http://schemas.microsoft.com/office/drawing/2014/main" id="{D09A0481-C496-43DE-B8CA-80262008AA7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787737" y="3362823"/>
                    <a:ext cx="814560" cy="28786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collector</a:t>
                    </a:r>
                  </a:p>
                </p:txBody>
              </p:sp>
            </p:grpSp>
            <p:grpSp>
              <p:nvGrpSpPr>
                <p:cNvPr id="250" name="Group 249">
                  <a:extLst>
                    <a:ext uri="{FF2B5EF4-FFF2-40B4-BE49-F238E27FC236}">
                      <a16:creationId xmlns:a16="http://schemas.microsoft.com/office/drawing/2014/main" id="{CEF91B20-6A08-4BE5-B2CF-2FE8F2AF7412}"/>
                    </a:ext>
                  </a:extLst>
                </p:cNvPr>
                <p:cNvGrpSpPr/>
                <p:nvPr/>
              </p:nvGrpSpPr>
              <p:grpSpPr>
                <a:xfrm>
                  <a:off x="8583727" y="3050623"/>
                  <a:ext cx="297702" cy="1164144"/>
                  <a:chOff x="4597761" y="3653441"/>
                  <a:chExt cx="297702" cy="1131808"/>
                </a:xfrm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7539D33B-0FBF-4709-9845-04142A2D917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345152" y="4059501"/>
                    <a:ext cx="802919" cy="297702"/>
                    <a:chOff x="3093110" y="2744654"/>
                    <a:chExt cx="773752" cy="297702"/>
                  </a:xfrm>
                </p:grpSpPr>
                <p:grpSp>
                  <p:nvGrpSpPr>
                    <p:cNvPr id="278" name="Group 277">
                      <a:extLst>
                        <a:ext uri="{FF2B5EF4-FFF2-40B4-BE49-F238E27FC236}">
                          <a16:creationId xmlns:a16="http://schemas.microsoft.com/office/drawing/2014/main" id="{79169889-CA0E-461C-8243-B1C8A2EF8C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93110" y="2744654"/>
                      <a:ext cx="179903" cy="290602"/>
                      <a:chOff x="3632401" y="2623631"/>
                      <a:chExt cx="179903" cy="290602"/>
                    </a:xfrm>
                  </p:grpSpPr>
                  <p:cxnSp>
                    <p:nvCxnSpPr>
                      <p:cNvPr id="286" name="Straight Connector 285">
                        <a:extLst>
                          <a:ext uri="{FF2B5EF4-FFF2-40B4-BE49-F238E27FC236}">
                            <a16:creationId xmlns:a16="http://schemas.microsoft.com/office/drawing/2014/main" id="{161418F9-FF5D-4E78-B79C-1361EDF91FE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>
                        <a:off x="3583380" y="2672652"/>
                        <a:ext cx="146293" cy="48251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7" name="Straight Connector 286">
                        <a:extLst>
                          <a:ext uri="{FF2B5EF4-FFF2-40B4-BE49-F238E27FC236}">
                            <a16:creationId xmlns:a16="http://schemas.microsoft.com/office/drawing/2014/main" id="{BAB9FB9A-C342-4362-B904-F6C028FCC87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9" name="Group 278">
                      <a:extLst>
                        <a:ext uri="{FF2B5EF4-FFF2-40B4-BE49-F238E27FC236}">
                          <a16:creationId xmlns:a16="http://schemas.microsoft.com/office/drawing/2014/main" id="{CE1CD01B-654B-4C6A-8E14-CEF3B48943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4" name="Straight Connector 283">
                        <a:extLst>
                          <a:ext uri="{FF2B5EF4-FFF2-40B4-BE49-F238E27FC236}">
                            <a16:creationId xmlns:a16="http://schemas.microsoft.com/office/drawing/2014/main" id="{061FE627-86B2-4D92-888C-B7EDD3A0483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5" name="Straight Connector 284">
                        <a:extLst>
                          <a:ext uri="{FF2B5EF4-FFF2-40B4-BE49-F238E27FC236}">
                            <a16:creationId xmlns:a16="http://schemas.microsoft.com/office/drawing/2014/main" id="{0CF0E392-CDB6-4DF4-AFD1-85B90BF6AF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80" name="Group 279">
                      <a:extLst>
                        <a:ext uri="{FF2B5EF4-FFF2-40B4-BE49-F238E27FC236}">
                          <a16:creationId xmlns:a16="http://schemas.microsoft.com/office/drawing/2014/main" id="{9FDA4619-6DE4-4ED4-8ACF-0288B064C21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2" name="Straight Connector 281">
                        <a:extLst>
                          <a:ext uri="{FF2B5EF4-FFF2-40B4-BE49-F238E27FC236}">
                            <a16:creationId xmlns:a16="http://schemas.microsoft.com/office/drawing/2014/main" id="{84176084-CB65-4002-96E1-D016027694B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3" name="Straight Connector 282">
                        <a:extLst>
                          <a:ext uri="{FF2B5EF4-FFF2-40B4-BE49-F238E27FC236}">
                            <a16:creationId xmlns:a16="http://schemas.microsoft.com/office/drawing/2014/main" id="{C8D28365-B95C-439B-9F8F-53EA42F8B10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81" name="Straight Connector 280">
                      <a:extLst>
                        <a:ext uri="{FF2B5EF4-FFF2-40B4-BE49-F238E27FC236}">
                          <a16:creationId xmlns:a16="http://schemas.microsoft.com/office/drawing/2014/main" id="{BB292010-A65B-43E5-B688-3A858D6389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6" name="Straight Connector 275">
                    <a:extLst>
                      <a:ext uri="{FF2B5EF4-FFF2-40B4-BE49-F238E27FC236}">
                        <a16:creationId xmlns:a16="http://schemas.microsoft.com/office/drawing/2014/main" id="{C54FE5D4-5716-416D-851A-F47EA716A6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48538" y="3653441"/>
                    <a:ext cx="7099" cy="143944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" name="Straight Connector 276">
                    <a:extLst>
                      <a:ext uri="{FF2B5EF4-FFF2-40B4-BE49-F238E27FC236}">
                        <a16:creationId xmlns:a16="http://schemas.microsoft.com/office/drawing/2014/main" id="{D8A87E89-4173-4C10-A643-3E02CB17F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4750162" y="4609812"/>
                    <a:ext cx="1223" cy="17543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1" name="Content Placeholder 2">
                  <a:extLst>
                    <a:ext uri="{FF2B5EF4-FFF2-40B4-BE49-F238E27FC236}">
                      <a16:creationId xmlns:a16="http://schemas.microsoft.com/office/drawing/2014/main" id="{E48B73BA-4584-41D2-9D41-9D38774BA02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904563" y="3426324"/>
                  <a:ext cx="562199" cy="41685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 err="1">
                      <a:solidFill>
                        <a:srgbClr val="FF0000"/>
                      </a:solidFill>
                    </a:rPr>
                    <a:t>r</a:t>
                  </a:r>
                  <a:r>
                    <a:rPr lang="en-US" sz="2000" baseline="-25000" dirty="0" err="1">
                      <a:solidFill>
                        <a:srgbClr val="FF0000"/>
                      </a:solidFill>
                    </a:rPr>
                    <a:t>o</a:t>
                  </a:r>
                  <a:endParaRPr lang="en-US" sz="2000" baseline="-250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2" name="Content Placeholder 2">
                  <a:extLst>
                    <a:ext uri="{FF2B5EF4-FFF2-40B4-BE49-F238E27FC236}">
                      <a16:creationId xmlns:a16="http://schemas.microsoft.com/office/drawing/2014/main" id="{9334351C-C5BC-4993-9CEF-AD5C9239EA4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779625" y="2847165"/>
                  <a:ext cx="736808" cy="31142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1600" dirty="0">
                      <a:solidFill>
                        <a:srgbClr val="FF0000"/>
                      </a:solidFill>
                    </a:rPr>
                    <a:t>base</a:t>
                  </a:r>
                </a:p>
              </p:txBody>
            </p:sp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A9E81A2E-E7F7-4247-BFCC-87214B328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39430" y="3561919"/>
                  <a:ext cx="8009" cy="379976"/>
                </a:xfrm>
                <a:prstGeom prst="straightConnector1">
                  <a:avLst/>
                </a:prstGeom>
                <a:ln w="158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9323A3A5-F04E-4B49-821C-C551C44DAD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59385" y="3234209"/>
                  <a:ext cx="4041" cy="9355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EBAFE1F4-6628-4DC6-81CB-D5247E3E7D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728620" y="3012746"/>
                  <a:ext cx="12549" cy="8575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203425E5-5CB9-4467-AB26-3A5E2BC98378}"/>
                    </a:ext>
                  </a:extLst>
                </p:cNvPr>
                <p:cNvGrpSpPr/>
                <p:nvPr/>
              </p:nvGrpSpPr>
              <p:grpSpPr>
                <a:xfrm rot="10800000">
                  <a:off x="3240500" y="310888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2FBFE853-B322-4BB1-B972-307A1BB2047D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273" name="Straight Connector 272">
                      <a:extLst>
                        <a:ext uri="{FF2B5EF4-FFF2-40B4-BE49-F238E27FC236}">
                          <a16:creationId xmlns:a16="http://schemas.microsoft.com/office/drawing/2014/main" id="{A60FDF73-CB7F-4E35-A9FA-8AEE0DF9BE1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Straight Connector 273">
                      <a:extLst>
                        <a:ext uri="{FF2B5EF4-FFF2-40B4-BE49-F238E27FC236}">
                          <a16:creationId xmlns:a16="http://schemas.microsoft.com/office/drawing/2014/main" id="{A4FDACE7-C8EA-4565-AEE6-11B97978C1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6" name="Group 265">
                    <a:extLst>
                      <a:ext uri="{FF2B5EF4-FFF2-40B4-BE49-F238E27FC236}">
                        <a16:creationId xmlns:a16="http://schemas.microsoft.com/office/drawing/2014/main" id="{A2EF5BB8-D4FA-45CE-ABC6-A409812A4A5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71" name="Straight Connector 270">
                      <a:extLst>
                        <a:ext uri="{FF2B5EF4-FFF2-40B4-BE49-F238E27FC236}">
                          <a16:creationId xmlns:a16="http://schemas.microsoft.com/office/drawing/2014/main" id="{93DA20B7-7E39-46AC-BCED-C2BAB158DF2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Straight Connector 271">
                      <a:extLst>
                        <a:ext uri="{FF2B5EF4-FFF2-40B4-BE49-F238E27FC236}">
                          <a16:creationId xmlns:a16="http://schemas.microsoft.com/office/drawing/2014/main" id="{F291FCF2-0E38-45BD-83D0-263BCD75A0B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7" name="Group 266">
                    <a:extLst>
                      <a:ext uri="{FF2B5EF4-FFF2-40B4-BE49-F238E27FC236}">
                        <a16:creationId xmlns:a16="http://schemas.microsoft.com/office/drawing/2014/main" id="{29D45474-6A9C-4167-BB7A-E64EC3253BC7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69" name="Straight Connector 268">
                      <a:extLst>
                        <a:ext uri="{FF2B5EF4-FFF2-40B4-BE49-F238E27FC236}">
                          <a16:creationId xmlns:a16="http://schemas.microsoft.com/office/drawing/2014/main" id="{CACF5BB8-EAC3-471B-902D-96983585674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0" name="Straight Connector 269">
                      <a:extLst>
                        <a:ext uri="{FF2B5EF4-FFF2-40B4-BE49-F238E27FC236}">
                          <a16:creationId xmlns:a16="http://schemas.microsoft.com/office/drawing/2014/main" id="{16A70EB4-7510-41F4-840C-8CBE41054E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68" name="Straight Connector 267">
                    <a:extLst>
                      <a:ext uri="{FF2B5EF4-FFF2-40B4-BE49-F238E27FC236}">
                        <a16:creationId xmlns:a16="http://schemas.microsoft.com/office/drawing/2014/main" id="{E63D34E5-AA60-4A18-A992-CBB43B8B64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FF50C6DE-1B69-4775-98AF-E3A941B6D1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94564" y="3282538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C0F5C886-240E-4041-A667-D792F092CD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4179706" y="3133037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7030A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 r="-41026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71A93305-EE48-4987-8DAE-DF3E8A648B4F}"/>
                  </a:ext>
                </a:extLst>
              </p:cNvPr>
              <p:cNvSpPr/>
              <p:nvPr/>
            </p:nvSpPr>
            <p:spPr>
              <a:xfrm>
                <a:off x="4394349" y="3245738"/>
                <a:ext cx="1135284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F8A7DF59-22AA-404E-AAE0-FCB04BE8A4E1}"/>
                  </a:ext>
                </a:extLst>
              </p:cNvPr>
              <p:cNvSpPr/>
              <p:nvPr/>
            </p:nvSpPr>
            <p:spPr>
              <a:xfrm>
                <a:off x="2705795" y="3366512"/>
                <a:ext cx="1253421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D77815F5-96D9-4C80-8A00-F7B3EAC2E123}"/>
                  </a:ext>
                </a:extLst>
              </p:cNvPr>
              <p:cNvSpPr/>
              <p:nvPr/>
            </p:nvSpPr>
            <p:spPr>
              <a:xfrm>
                <a:off x="6625321" y="2969633"/>
                <a:ext cx="2412712" cy="2003052"/>
              </a:xfrm>
              <a:custGeom>
                <a:avLst/>
                <a:gdLst>
                  <a:gd name="connsiteX0" fmla="*/ 867851 w 2412712"/>
                  <a:gd name="connsiteY0" fmla="*/ 1988237 h 1999267"/>
                  <a:gd name="connsiteX1" fmla="*/ 452214 w 2412712"/>
                  <a:gd name="connsiteY1" fmla="*/ 1996550 h 1999267"/>
                  <a:gd name="connsiteX2" fmla="*/ 128018 w 2412712"/>
                  <a:gd name="connsiteY2" fmla="*/ 1946674 h 1999267"/>
                  <a:gd name="connsiteX3" fmla="*/ 19953 w 2412712"/>
                  <a:gd name="connsiteY3" fmla="*/ 1722230 h 1999267"/>
                  <a:gd name="connsiteX4" fmla="*/ 11640 w 2412712"/>
                  <a:gd name="connsiteY4" fmla="*/ 1531037 h 1999267"/>
                  <a:gd name="connsiteX5" fmla="*/ 144643 w 2412712"/>
                  <a:gd name="connsiteY5" fmla="*/ 1381408 h 1999267"/>
                  <a:gd name="connsiteX6" fmla="*/ 468840 w 2412712"/>
                  <a:gd name="connsiteY6" fmla="*/ 1339845 h 1999267"/>
                  <a:gd name="connsiteX7" fmla="*/ 1325051 w 2412712"/>
                  <a:gd name="connsiteY7" fmla="*/ 1323219 h 1999267"/>
                  <a:gd name="connsiteX8" fmla="*/ 1599371 w 2412712"/>
                  <a:gd name="connsiteY8" fmla="*/ 1306594 h 1999267"/>
                  <a:gd name="connsiteX9" fmla="*/ 1890316 w 2412712"/>
                  <a:gd name="connsiteY9" fmla="*/ 1107088 h 1999267"/>
                  <a:gd name="connsiteX10" fmla="*/ 1990069 w 2412712"/>
                  <a:gd name="connsiteY10" fmla="*/ 741328 h 1999267"/>
                  <a:gd name="connsiteX11" fmla="*/ 2015007 w 2412712"/>
                  <a:gd name="connsiteY11" fmla="*/ 192688 h 1999267"/>
                  <a:gd name="connsiteX12" fmla="*/ 2039945 w 2412712"/>
                  <a:gd name="connsiteY12" fmla="*/ 67997 h 1999267"/>
                  <a:gd name="connsiteX13" fmla="*/ 2114760 w 2412712"/>
                  <a:gd name="connsiteY13" fmla="*/ 43059 h 1999267"/>
                  <a:gd name="connsiteX14" fmla="*/ 2206200 w 2412712"/>
                  <a:gd name="connsiteY14" fmla="*/ 1496 h 1999267"/>
                  <a:gd name="connsiteX15" fmla="*/ 2405705 w 2412712"/>
                  <a:gd name="connsiteY15" fmla="*/ 101248 h 1999267"/>
                  <a:gd name="connsiteX16" fmla="*/ 2364142 w 2412712"/>
                  <a:gd name="connsiteY16" fmla="*/ 450383 h 1999267"/>
                  <a:gd name="connsiteX17" fmla="*/ 2330891 w 2412712"/>
                  <a:gd name="connsiteY17" fmla="*/ 1057212 h 1999267"/>
                  <a:gd name="connsiteX18" fmla="*/ 2330891 w 2412712"/>
                  <a:gd name="connsiteY18" fmla="*/ 1489474 h 1999267"/>
                  <a:gd name="connsiteX19" fmla="*/ 2339203 w 2412712"/>
                  <a:gd name="connsiteY19" fmla="*/ 1738856 h 1999267"/>
                  <a:gd name="connsiteX20" fmla="*/ 2281014 w 2412712"/>
                  <a:gd name="connsiteY20" fmla="*/ 1913423 h 1999267"/>
                  <a:gd name="connsiteX21" fmla="*/ 1981756 w 2412712"/>
                  <a:gd name="connsiteY21" fmla="*/ 1988237 h 1999267"/>
                  <a:gd name="connsiteX22" fmla="*/ 1142171 w 2412712"/>
                  <a:gd name="connsiteY22" fmla="*/ 1988237 h 1999267"/>
                  <a:gd name="connsiteX0" fmla="*/ 867851 w 2412712"/>
                  <a:gd name="connsiteY0" fmla="*/ 1992022 h 2003052"/>
                  <a:gd name="connsiteX1" fmla="*/ 452214 w 2412712"/>
                  <a:gd name="connsiteY1" fmla="*/ 2000335 h 2003052"/>
                  <a:gd name="connsiteX2" fmla="*/ 128018 w 2412712"/>
                  <a:gd name="connsiteY2" fmla="*/ 1950459 h 2003052"/>
                  <a:gd name="connsiteX3" fmla="*/ 19953 w 2412712"/>
                  <a:gd name="connsiteY3" fmla="*/ 1726015 h 2003052"/>
                  <a:gd name="connsiteX4" fmla="*/ 11640 w 2412712"/>
                  <a:gd name="connsiteY4" fmla="*/ 1534822 h 2003052"/>
                  <a:gd name="connsiteX5" fmla="*/ 144643 w 2412712"/>
                  <a:gd name="connsiteY5" fmla="*/ 1385193 h 2003052"/>
                  <a:gd name="connsiteX6" fmla="*/ 468840 w 2412712"/>
                  <a:gd name="connsiteY6" fmla="*/ 1343630 h 2003052"/>
                  <a:gd name="connsiteX7" fmla="*/ 1325051 w 2412712"/>
                  <a:gd name="connsiteY7" fmla="*/ 1327004 h 2003052"/>
                  <a:gd name="connsiteX8" fmla="*/ 1599371 w 2412712"/>
                  <a:gd name="connsiteY8" fmla="*/ 1310379 h 2003052"/>
                  <a:gd name="connsiteX9" fmla="*/ 1890316 w 2412712"/>
                  <a:gd name="connsiteY9" fmla="*/ 1110873 h 2003052"/>
                  <a:gd name="connsiteX10" fmla="*/ 1990069 w 2412712"/>
                  <a:gd name="connsiteY10" fmla="*/ 745113 h 2003052"/>
                  <a:gd name="connsiteX11" fmla="*/ 2015007 w 2412712"/>
                  <a:gd name="connsiteY11" fmla="*/ 196473 h 2003052"/>
                  <a:gd name="connsiteX12" fmla="*/ 2039945 w 2412712"/>
                  <a:gd name="connsiteY12" fmla="*/ 71782 h 2003052"/>
                  <a:gd name="connsiteX13" fmla="*/ 2098576 w 2412712"/>
                  <a:gd name="connsiteY13" fmla="*/ 19871 h 2003052"/>
                  <a:gd name="connsiteX14" fmla="*/ 2206200 w 2412712"/>
                  <a:gd name="connsiteY14" fmla="*/ 5281 h 2003052"/>
                  <a:gd name="connsiteX15" fmla="*/ 2405705 w 2412712"/>
                  <a:gd name="connsiteY15" fmla="*/ 105033 h 2003052"/>
                  <a:gd name="connsiteX16" fmla="*/ 2364142 w 2412712"/>
                  <a:gd name="connsiteY16" fmla="*/ 454168 h 2003052"/>
                  <a:gd name="connsiteX17" fmla="*/ 2330891 w 2412712"/>
                  <a:gd name="connsiteY17" fmla="*/ 1060997 h 2003052"/>
                  <a:gd name="connsiteX18" fmla="*/ 2330891 w 2412712"/>
                  <a:gd name="connsiteY18" fmla="*/ 1493259 h 2003052"/>
                  <a:gd name="connsiteX19" fmla="*/ 2339203 w 2412712"/>
                  <a:gd name="connsiteY19" fmla="*/ 1742641 h 2003052"/>
                  <a:gd name="connsiteX20" fmla="*/ 2281014 w 2412712"/>
                  <a:gd name="connsiteY20" fmla="*/ 1917208 h 2003052"/>
                  <a:gd name="connsiteX21" fmla="*/ 1981756 w 2412712"/>
                  <a:gd name="connsiteY21" fmla="*/ 1992022 h 2003052"/>
                  <a:gd name="connsiteX22" fmla="*/ 1142171 w 2412712"/>
                  <a:gd name="connsiteY22" fmla="*/ 1992022 h 2003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412712" h="2003052">
                    <a:moveTo>
                      <a:pt x="867851" y="1992022"/>
                    </a:moveTo>
                    <a:cubicBezTo>
                      <a:pt x="721685" y="1999642"/>
                      <a:pt x="575519" y="2007262"/>
                      <a:pt x="452214" y="2000335"/>
                    </a:cubicBezTo>
                    <a:cubicBezTo>
                      <a:pt x="328909" y="1993408"/>
                      <a:pt x="200061" y="1996179"/>
                      <a:pt x="128018" y="1950459"/>
                    </a:cubicBezTo>
                    <a:cubicBezTo>
                      <a:pt x="55974" y="1904739"/>
                      <a:pt x="39349" y="1795288"/>
                      <a:pt x="19953" y="1726015"/>
                    </a:cubicBezTo>
                    <a:cubicBezTo>
                      <a:pt x="557" y="1656742"/>
                      <a:pt x="-9142" y="1591626"/>
                      <a:pt x="11640" y="1534822"/>
                    </a:cubicBezTo>
                    <a:cubicBezTo>
                      <a:pt x="32422" y="1478018"/>
                      <a:pt x="68443" y="1417058"/>
                      <a:pt x="144643" y="1385193"/>
                    </a:cubicBezTo>
                    <a:cubicBezTo>
                      <a:pt x="220843" y="1353328"/>
                      <a:pt x="272105" y="1353328"/>
                      <a:pt x="468840" y="1343630"/>
                    </a:cubicBezTo>
                    <a:cubicBezTo>
                      <a:pt x="665575" y="1333932"/>
                      <a:pt x="1136629" y="1332546"/>
                      <a:pt x="1325051" y="1327004"/>
                    </a:cubicBezTo>
                    <a:cubicBezTo>
                      <a:pt x="1513473" y="1321462"/>
                      <a:pt x="1505160" y="1346401"/>
                      <a:pt x="1599371" y="1310379"/>
                    </a:cubicBezTo>
                    <a:cubicBezTo>
                      <a:pt x="1693582" y="1274357"/>
                      <a:pt x="1825200" y="1205084"/>
                      <a:pt x="1890316" y="1110873"/>
                    </a:cubicBezTo>
                    <a:cubicBezTo>
                      <a:pt x="1955432" y="1016662"/>
                      <a:pt x="1969287" y="897513"/>
                      <a:pt x="1990069" y="745113"/>
                    </a:cubicBezTo>
                    <a:cubicBezTo>
                      <a:pt x="2010851" y="592713"/>
                      <a:pt x="2006694" y="308695"/>
                      <a:pt x="2015007" y="196473"/>
                    </a:cubicBezTo>
                    <a:cubicBezTo>
                      <a:pt x="2023320" y="84251"/>
                      <a:pt x="2026017" y="101216"/>
                      <a:pt x="2039945" y="71782"/>
                    </a:cubicBezTo>
                    <a:cubicBezTo>
                      <a:pt x="2053873" y="42348"/>
                      <a:pt x="2070867" y="30954"/>
                      <a:pt x="2098576" y="19871"/>
                    </a:cubicBezTo>
                    <a:cubicBezTo>
                      <a:pt x="2126285" y="8787"/>
                      <a:pt x="2155012" y="-8913"/>
                      <a:pt x="2206200" y="5281"/>
                    </a:cubicBezTo>
                    <a:cubicBezTo>
                      <a:pt x="2257388" y="19475"/>
                      <a:pt x="2379381" y="30218"/>
                      <a:pt x="2405705" y="105033"/>
                    </a:cubicBezTo>
                    <a:cubicBezTo>
                      <a:pt x="2432029" y="179847"/>
                      <a:pt x="2376611" y="294841"/>
                      <a:pt x="2364142" y="454168"/>
                    </a:cubicBezTo>
                    <a:cubicBezTo>
                      <a:pt x="2351673" y="613495"/>
                      <a:pt x="2336433" y="887815"/>
                      <a:pt x="2330891" y="1060997"/>
                    </a:cubicBezTo>
                    <a:cubicBezTo>
                      <a:pt x="2325349" y="1234179"/>
                      <a:pt x="2329506" y="1379652"/>
                      <a:pt x="2330891" y="1493259"/>
                    </a:cubicBezTo>
                    <a:cubicBezTo>
                      <a:pt x="2332276" y="1606866"/>
                      <a:pt x="2347516" y="1671983"/>
                      <a:pt x="2339203" y="1742641"/>
                    </a:cubicBezTo>
                    <a:cubicBezTo>
                      <a:pt x="2330890" y="1813299"/>
                      <a:pt x="2340588" y="1875645"/>
                      <a:pt x="2281014" y="1917208"/>
                    </a:cubicBezTo>
                    <a:cubicBezTo>
                      <a:pt x="2221440" y="1958771"/>
                      <a:pt x="2171563" y="1979553"/>
                      <a:pt x="1981756" y="1992022"/>
                    </a:cubicBezTo>
                    <a:cubicBezTo>
                      <a:pt x="1791949" y="2004491"/>
                      <a:pt x="1467060" y="1998256"/>
                      <a:pt x="1142171" y="1992022"/>
                    </a:cubicBezTo>
                  </a:path>
                </a:pathLst>
              </a:custGeom>
              <a:noFill/>
              <a:ln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/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36842"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07A39086-92A0-45F5-A9C7-30C268A8A232}"/>
                  </a:ext>
                </a:extLst>
              </p:cNvPr>
              <p:cNvSpPr/>
              <p:nvPr/>
            </p:nvSpPr>
            <p:spPr>
              <a:xfrm>
                <a:off x="7806817" y="3771585"/>
                <a:ext cx="3527198" cy="4259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07A39086-92A0-45F5-A9C7-30C268A8A2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817" y="3771585"/>
                <a:ext cx="3527198" cy="425980"/>
              </a:xfrm>
              <a:prstGeom prst="rect">
                <a:avLst/>
              </a:prstGeom>
              <a:blipFill>
                <a:blip r:embed="rId16"/>
                <a:stretch>
                  <a:fillRect b="-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" name="Content Placeholder 2">
            <a:extLst>
              <a:ext uri="{FF2B5EF4-FFF2-40B4-BE49-F238E27FC236}">
                <a16:creationId xmlns:a16="http://schemas.microsoft.com/office/drawing/2014/main" id="{F16810D7-B67B-41C7-9114-3755AEC970C6}"/>
              </a:ext>
            </a:extLst>
          </p:cNvPr>
          <p:cNvSpPr txBox="1">
            <a:spLocks/>
          </p:cNvSpPr>
          <p:nvPr/>
        </p:nvSpPr>
        <p:spPr>
          <a:xfrm>
            <a:off x="7262731" y="3028911"/>
            <a:ext cx="2307685" cy="440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If </a:t>
            </a:r>
            <a:r>
              <a:rPr lang="en-US" sz="2400" dirty="0" err="1">
                <a:solidFill>
                  <a:srgbClr val="0070C0"/>
                </a:solidFill>
              </a:rPr>
              <a:t>r</a:t>
            </a:r>
            <a:r>
              <a:rPr lang="en-US" sz="2400" baseline="-25000" dirty="0" err="1">
                <a:solidFill>
                  <a:srgbClr val="0070C0"/>
                </a:solidFill>
              </a:rPr>
              <a:t>o</a:t>
            </a:r>
            <a:r>
              <a:rPr lang="en-US" sz="2400" dirty="0">
                <a:solidFill>
                  <a:srgbClr val="0070C0"/>
                </a:solidFill>
              </a:rPr>
              <a:t> is very large: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A7C1EB94-687A-408C-B8D5-4EC9E9E6DE7B}"/>
                  </a:ext>
                </a:extLst>
              </p:cNvPr>
              <p:cNvSpPr/>
              <p:nvPr/>
            </p:nvSpPr>
            <p:spPr>
              <a:xfrm>
                <a:off x="7910915" y="5355929"/>
                <a:ext cx="331900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A7C1EB94-687A-408C-B8D5-4EC9E9E6DE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0915" y="5355929"/>
                <a:ext cx="3319002" cy="400110"/>
              </a:xfrm>
              <a:prstGeom prst="rect">
                <a:avLst/>
              </a:prstGeom>
              <a:blipFill>
                <a:blip r:embed="rId17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E26A7EC6-76DB-46B0-B800-A53013B91AD2}"/>
              </a:ext>
            </a:extLst>
          </p:cNvPr>
          <p:cNvSpPr txBox="1">
            <a:spLocks/>
          </p:cNvSpPr>
          <p:nvPr/>
        </p:nvSpPr>
        <p:spPr>
          <a:xfrm>
            <a:off x="7262730" y="4575430"/>
            <a:ext cx="5078652" cy="722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If R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and R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are also very large: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DC1B93D8-7E21-4C6D-8C9E-EAA8B912C0B5}"/>
                  </a:ext>
                </a:extLst>
              </p:cNvPr>
              <p:cNvSpPr/>
              <p:nvPr/>
            </p:nvSpPr>
            <p:spPr>
              <a:xfrm>
                <a:off x="221840" y="4309107"/>
                <a:ext cx="6543956" cy="18321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sSub>
                                                    <m:sSubPr>
                                                      <m:ctrlPr>
                                                        <a:rPr lang="en-US" sz="20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sz="20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𝑅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sz="20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𝐸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𝛽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</m:e>
                                  </m:d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DC1B93D8-7E21-4C6D-8C9E-EAA8B912C0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40" y="4309107"/>
                <a:ext cx="6543956" cy="183216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EF5D7882-312F-412F-A4F0-C2EEF551AA93}"/>
                  </a:ext>
                </a:extLst>
              </p:cNvPr>
              <p:cNvSpPr/>
              <p:nvPr/>
            </p:nvSpPr>
            <p:spPr>
              <a:xfrm>
                <a:off x="6713802" y="1502071"/>
                <a:ext cx="5059052" cy="10831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EF5D7882-312F-412F-A4F0-C2EEF551AA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3802" y="1502071"/>
                <a:ext cx="5059052" cy="108318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061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/>
      <p:bldP spid="139" grpId="0"/>
      <p:bldP spid="1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B330C-E826-45A1-9312-B8EB0762E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ECB82-606D-47DA-A2A4-40EC67D4E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00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Output Resistance of Common Emitter Amplifier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648BEA3-5C66-4FFE-9B58-537CFFEF7CB6}"/>
              </a:ext>
            </a:extLst>
          </p:cNvPr>
          <p:cNvGrpSpPr/>
          <p:nvPr/>
        </p:nvGrpSpPr>
        <p:grpSpPr>
          <a:xfrm>
            <a:off x="-81094" y="1304970"/>
            <a:ext cx="6664026" cy="2814185"/>
            <a:chOff x="1606161" y="2224222"/>
            <a:chExt cx="8210050" cy="3232149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90BF267-3831-49F8-97B4-0216AB2D4D81}"/>
                </a:ext>
              </a:extLst>
            </p:cNvPr>
            <p:cNvGrpSpPr/>
            <p:nvPr/>
          </p:nvGrpSpPr>
          <p:grpSpPr>
            <a:xfrm>
              <a:off x="1606161" y="2224222"/>
              <a:ext cx="8210050" cy="3232149"/>
              <a:chOff x="1606161" y="2224222"/>
              <a:chExt cx="8210050" cy="3232149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F2F41B5-6A83-4CEC-9560-25297D714B9E}"/>
                  </a:ext>
                </a:extLst>
              </p:cNvPr>
              <p:cNvGrpSpPr/>
              <p:nvPr/>
            </p:nvGrpSpPr>
            <p:grpSpPr>
              <a:xfrm>
                <a:off x="1606161" y="2224222"/>
                <a:ext cx="8210050" cy="3232149"/>
                <a:chOff x="2168022" y="2399832"/>
                <a:chExt cx="8210050" cy="3232149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1CB0CA5B-1EC7-40E1-A016-D84F77F17F34}"/>
                    </a:ext>
                  </a:extLst>
                </p:cNvPr>
                <p:cNvGrpSpPr/>
                <p:nvPr/>
              </p:nvGrpSpPr>
              <p:grpSpPr>
                <a:xfrm>
                  <a:off x="9567518" y="3850774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AE627E32-B108-4803-855A-66951D91B67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41" name="Straight Connector 340">
                      <a:extLst>
                        <a:ext uri="{FF2B5EF4-FFF2-40B4-BE49-F238E27FC236}">
                          <a16:creationId xmlns:a16="http://schemas.microsoft.com/office/drawing/2014/main" id="{E8BE0186-9C1D-4A2F-BF46-8499421A2ED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2" name="Straight Connector 341">
                      <a:extLst>
                        <a:ext uri="{FF2B5EF4-FFF2-40B4-BE49-F238E27FC236}">
                          <a16:creationId xmlns:a16="http://schemas.microsoft.com/office/drawing/2014/main" id="{27B03111-E54D-4AEE-978C-A9E63B019CF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4" name="Group 333">
                    <a:extLst>
                      <a:ext uri="{FF2B5EF4-FFF2-40B4-BE49-F238E27FC236}">
                        <a16:creationId xmlns:a16="http://schemas.microsoft.com/office/drawing/2014/main" id="{C4E1A865-1285-43CA-8C1F-C842E17F8C9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9" name="Straight Connector 338">
                      <a:extLst>
                        <a:ext uri="{FF2B5EF4-FFF2-40B4-BE49-F238E27FC236}">
                          <a16:creationId xmlns:a16="http://schemas.microsoft.com/office/drawing/2014/main" id="{A2A1CD37-87D1-4B0E-BC11-9F5639691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0" name="Straight Connector 339">
                      <a:extLst>
                        <a:ext uri="{FF2B5EF4-FFF2-40B4-BE49-F238E27FC236}">
                          <a16:creationId xmlns:a16="http://schemas.microsoft.com/office/drawing/2014/main" id="{8E6F0143-951F-4E77-A040-393358D0CC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5" name="Group 334">
                    <a:extLst>
                      <a:ext uri="{FF2B5EF4-FFF2-40B4-BE49-F238E27FC236}">
                        <a16:creationId xmlns:a16="http://schemas.microsoft.com/office/drawing/2014/main" id="{A6F9A49F-A233-4EF2-859B-1CFA428AAA7D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7" name="Straight Connector 336">
                      <a:extLst>
                        <a:ext uri="{FF2B5EF4-FFF2-40B4-BE49-F238E27FC236}">
                          <a16:creationId xmlns:a16="http://schemas.microsoft.com/office/drawing/2014/main" id="{44282811-801D-4045-B285-5001A4CF5F5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8" name="Straight Connector 337">
                      <a:extLst>
                        <a:ext uri="{FF2B5EF4-FFF2-40B4-BE49-F238E27FC236}">
                          <a16:creationId xmlns:a16="http://schemas.microsoft.com/office/drawing/2014/main" id="{6C9C0248-CD93-4389-B1CB-7F9406A2DD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6" name="Straight Connector 335">
                    <a:extLst>
                      <a:ext uri="{FF2B5EF4-FFF2-40B4-BE49-F238E27FC236}">
                        <a16:creationId xmlns:a16="http://schemas.microsoft.com/office/drawing/2014/main" id="{739106DC-38D1-4EB6-A0D0-98305972C5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22320C37-4610-40E7-9D27-21CEE49566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80351" y="3027763"/>
                  <a:ext cx="1775379" cy="1084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r="-1408" b="-1509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r="-2299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B5101AA7-0482-4178-99CE-AFD3C6274409}"/>
                    </a:ext>
                  </a:extLst>
                </p:cNvPr>
                <p:cNvCxnSpPr/>
                <p:nvPr/>
              </p:nvCxnSpPr>
              <p:spPr>
                <a:xfrm>
                  <a:off x="5652767" y="5230944"/>
                  <a:ext cx="0" cy="2727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52C643D1-4E7A-4799-89BE-8DBC40648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5217340"/>
                  <a:ext cx="68045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C4DA5B1D-4117-4155-B004-99E736131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95994" y="3260736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052AC7B8-AF0E-4653-8726-8096548425B0}"/>
                    </a:ext>
                  </a:extLst>
                </p:cNvPr>
                <p:cNvGrpSpPr/>
                <p:nvPr/>
              </p:nvGrpSpPr>
              <p:grpSpPr>
                <a:xfrm>
                  <a:off x="5474381" y="5503713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329" name="Group 328">
                    <a:extLst>
                      <a:ext uri="{FF2B5EF4-FFF2-40B4-BE49-F238E27FC236}">
                        <a16:creationId xmlns:a16="http://schemas.microsoft.com/office/drawing/2014/main" id="{19A26DFF-5CFA-4BB4-BD0A-23CD3C2055D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331" name="Straight Connector 330">
                      <a:extLst>
                        <a:ext uri="{FF2B5EF4-FFF2-40B4-BE49-F238E27FC236}">
                          <a16:creationId xmlns:a16="http://schemas.microsoft.com/office/drawing/2014/main" id="{835FCC7C-9DD8-4A39-B433-F16BF401A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2" name="Straight Connector 331">
                      <a:extLst>
                        <a:ext uri="{FF2B5EF4-FFF2-40B4-BE49-F238E27FC236}">
                          <a16:creationId xmlns:a16="http://schemas.microsoft.com/office/drawing/2014/main" id="{A9D8F9B9-EB14-4097-B139-935F62E40BC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0" name="Straight Connector 329">
                    <a:extLst>
                      <a:ext uri="{FF2B5EF4-FFF2-40B4-BE49-F238E27FC236}">
                        <a16:creationId xmlns:a16="http://schemas.microsoft.com/office/drawing/2014/main" id="{B04B0124-17A4-475E-B59F-1B7FE6A7D3DE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A6DCB6B4-C8C3-4A2E-9746-D2E8A9FBF856}"/>
                    </a:ext>
                  </a:extLst>
                </p:cNvPr>
                <p:cNvSpPr/>
                <p:nvPr/>
              </p:nvSpPr>
              <p:spPr>
                <a:xfrm>
                  <a:off x="2811684" y="4276537"/>
                  <a:ext cx="365760" cy="369331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3893CAA6-5B0B-4631-BED8-9B532AB3A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4664891"/>
                  <a:ext cx="0" cy="5524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FEF518C8-0B39-468A-99AE-C71B8F405D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994471" y="3275484"/>
                  <a:ext cx="0" cy="10090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r="-1818" b="-566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8268A26-D495-4C2B-9332-1082571F8E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75928" y="4510003"/>
                  <a:ext cx="0" cy="7113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4" name="Group 233">
                  <a:extLst>
                    <a:ext uri="{FF2B5EF4-FFF2-40B4-BE49-F238E27FC236}">
                      <a16:creationId xmlns:a16="http://schemas.microsoft.com/office/drawing/2014/main" id="{B33AF6D0-41B8-4387-900E-68C58A456F57}"/>
                    </a:ext>
                  </a:extLst>
                </p:cNvPr>
                <p:cNvGrpSpPr/>
                <p:nvPr/>
              </p:nvGrpSpPr>
              <p:grpSpPr>
                <a:xfrm rot="16200000">
                  <a:off x="4353437" y="432624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319" name="Group 318">
                    <a:extLst>
                      <a:ext uri="{FF2B5EF4-FFF2-40B4-BE49-F238E27FC236}">
                        <a16:creationId xmlns:a16="http://schemas.microsoft.com/office/drawing/2014/main" id="{62841AF7-52A5-4A30-B317-9C0B62D12A3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27" name="Straight Connector 326">
                      <a:extLst>
                        <a:ext uri="{FF2B5EF4-FFF2-40B4-BE49-F238E27FC236}">
                          <a16:creationId xmlns:a16="http://schemas.microsoft.com/office/drawing/2014/main" id="{625700B9-FCF5-4CAF-BD88-75103F78DF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Straight Connector 327">
                      <a:extLst>
                        <a:ext uri="{FF2B5EF4-FFF2-40B4-BE49-F238E27FC236}">
                          <a16:creationId xmlns:a16="http://schemas.microsoft.com/office/drawing/2014/main" id="{C44EAD77-A2A7-44A0-A622-D9EFB4E77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31E9D8FE-90DE-48E1-8116-99306F7BF409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5" name="Straight Connector 324">
                      <a:extLst>
                        <a:ext uri="{FF2B5EF4-FFF2-40B4-BE49-F238E27FC236}">
                          <a16:creationId xmlns:a16="http://schemas.microsoft.com/office/drawing/2014/main" id="{0CA9C8C9-9642-47A2-A5D1-7C165C9F5A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6" name="Straight Connector 325">
                      <a:extLst>
                        <a:ext uri="{FF2B5EF4-FFF2-40B4-BE49-F238E27FC236}">
                          <a16:creationId xmlns:a16="http://schemas.microsoft.com/office/drawing/2014/main" id="{C97BAC24-ABEB-4B84-AD63-96F05092FE1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50798FA2-34B7-4E9C-BB0E-00BC4E9D9B45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3" name="Straight Connector 322">
                      <a:extLst>
                        <a:ext uri="{FF2B5EF4-FFF2-40B4-BE49-F238E27FC236}">
                          <a16:creationId xmlns:a16="http://schemas.microsoft.com/office/drawing/2014/main" id="{7F922153-F669-4AF5-984F-75C118370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4" name="Straight Connector 323">
                      <a:extLst>
                        <a:ext uri="{FF2B5EF4-FFF2-40B4-BE49-F238E27FC236}">
                          <a16:creationId xmlns:a16="http://schemas.microsoft.com/office/drawing/2014/main" id="{E890F5F1-4CE6-4BE8-BD66-7826322D439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22" name="Straight Connector 321">
                    <a:extLst>
                      <a:ext uri="{FF2B5EF4-FFF2-40B4-BE49-F238E27FC236}">
                        <a16:creationId xmlns:a16="http://schemas.microsoft.com/office/drawing/2014/main" id="{19A2D07E-F96B-4B37-8526-6863C40EAF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50630BB4-6BD3-4EFA-B921-45D216336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79383" y="4777993"/>
                  <a:ext cx="9075" cy="4433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||</m:t>
                                </m:r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 r="-25490" b="-3018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AAA6C0B3-2BF0-4838-9F7A-E48DC926A077}"/>
                    </a:ext>
                  </a:extLst>
                </p:cNvPr>
                <p:cNvGrpSpPr/>
                <p:nvPr/>
              </p:nvGrpSpPr>
              <p:grpSpPr>
                <a:xfrm>
                  <a:off x="6348738" y="4385436"/>
                  <a:ext cx="298207" cy="655225"/>
                  <a:chOff x="4147623" y="3609324"/>
                  <a:chExt cx="297702" cy="790900"/>
                </a:xfrm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EE6AD8F5-1018-493E-84F9-26EC15A447E8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17" name="Straight Connector 316">
                      <a:extLst>
                        <a:ext uri="{FF2B5EF4-FFF2-40B4-BE49-F238E27FC236}">
                          <a16:creationId xmlns:a16="http://schemas.microsoft.com/office/drawing/2014/main" id="{B61DAEB7-C514-416B-A494-C7592D9747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8" name="Straight Connector 317">
                      <a:extLst>
                        <a:ext uri="{FF2B5EF4-FFF2-40B4-BE49-F238E27FC236}">
                          <a16:creationId xmlns:a16="http://schemas.microsoft.com/office/drawing/2014/main" id="{EE8A3E12-85C0-4C59-B3A9-8DE63701EC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C241AB45-1249-49E4-BAD6-4DB7D2EB5779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5" name="Straight Connector 314">
                      <a:extLst>
                        <a:ext uri="{FF2B5EF4-FFF2-40B4-BE49-F238E27FC236}">
                          <a16:creationId xmlns:a16="http://schemas.microsoft.com/office/drawing/2014/main" id="{CEC92456-ACEE-438D-9AD9-73FD7DC64D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6" name="Straight Connector 315">
                      <a:extLst>
                        <a:ext uri="{FF2B5EF4-FFF2-40B4-BE49-F238E27FC236}">
                          <a16:creationId xmlns:a16="http://schemas.microsoft.com/office/drawing/2014/main" id="{D84C558F-65AD-4F4C-9169-EF41160F7E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1" name="Group 310">
                    <a:extLst>
                      <a:ext uri="{FF2B5EF4-FFF2-40B4-BE49-F238E27FC236}">
                        <a16:creationId xmlns:a16="http://schemas.microsoft.com/office/drawing/2014/main" id="{72F596D6-6A40-4606-92A1-0C5B1642393A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3" name="Straight Connector 312">
                      <a:extLst>
                        <a:ext uri="{FF2B5EF4-FFF2-40B4-BE49-F238E27FC236}">
                          <a16:creationId xmlns:a16="http://schemas.microsoft.com/office/drawing/2014/main" id="{EAB6924F-8BAE-4A2C-9301-0191EE6309F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4" name="Straight Connector 313">
                      <a:extLst>
                        <a:ext uri="{FF2B5EF4-FFF2-40B4-BE49-F238E27FC236}">
                          <a16:creationId xmlns:a16="http://schemas.microsoft.com/office/drawing/2014/main" id="{BFFE1635-DEBE-49B0-9727-BF4BB6A2171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BD43285E-414C-423E-9F71-5E9BEB0DCB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308632" y="3609324"/>
                    <a:ext cx="134708" cy="602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4B18B494-30B9-4922-8AD1-870956AFE6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8025" y="5047985"/>
                  <a:ext cx="0" cy="191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1" name="Oval 240">
                  <a:extLst>
                    <a:ext uri="{FF2B5EF4-FFF2-40B4-BE49-F238E27FC236}">
                      <a16:creationId xmlns:a16="http://schemas.microsoft.com/office/drawing/2014/main" id="{C1F770E7-05A9-4704-B97F-5B810DE5F2E8}"/>
                    </a:ext>
                  </a:extLst>
                </p:cNvPr>
                <p:cNvSpPr/>
                <p:nvPr/>
              </p:nvSpPr>
              <p:spPr>
                <a:xfrm>
                  <a:off x="7131189" y="4205791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F98FDCCA-D3A2-4FF7-AB78-4E4C3F613E70}"/>
                    </a:ext>
                  </a:extLst>
                </p:cNvPr>
                <p:cNvGrpSpPr/>
                <p:nvPr/>
              </p:nvGrpSpPr>
              <p:grpSpPr>
                <a:xfrm rot="16200000">
                  <a:off x="6179525" y="364501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25B46A3F-4A04-4722-B1F2-A440EF37B9E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07" name="Straight Connector 306">
                      <a:extLst>
                        <a:ext uri="{FF2B5EF4-FFF2-40B4-BE49-F238E27FC236}">
                          <a16:creationId xmlns:a16="http://schemas.microsoft.com/office/drawing/2014/main" id="{01A675FE-3F05-40F0-89C9-2890213036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8" name="Straight Connector 307">
                      <a:extLst>
                        <a:ext uri="{FF2B5EF4-FFF2-40B4-BE49-F238E27FC236}">
                          <a16:creationId xmlns:a16="http://schemas.microsoft.com/office/drawing/2014/main" id="{9299D0B8-883D-481F-97A1-4B60FAE3CC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0" name="Group 299">
                    <a:extLst>
                      <a:ext uri="{FF2B5EF4-FFF2-40B4-BE49-F238E27FC236}">
                        <a16:creationId xmlns:a16="http://schemas.microsoft.com/office/drawing/2014/main" id="{B99183C3-1001-4D30-A53D-09B50731EC1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5" name="Straight Connector 304">
                      <a:extLst>
                        <a:ext uri="{FF2B5EF4-FFF2-40B4-BE49-F238E27FC236}">
                          <a16:creationId xmlns:a16="http://schemas.microsoft.com/office/drawing/2014/main" id="{61536ED6-4F63-4183-A660-4A2CD6AA615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6" name="Straight Connector 305">
                      <a:extLst>
                        <a:ext uri="{FF2B5EF4-FFF2-40B4-BE49-F238E27FC236}">
                          <a16:creationId xmlns:a16="http://schemas.microsoft.com/office/drawing/2014/main" id="{BA1A005E-01CB-4671-BC86-22213B1BE6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1" name="Group 300">
                    <a:extLst>
                      <a:ext uri="{FF2B5EF4-FFF2-40B4-BE49-F238E27FC236}">
                        <a16:creationId xmlns:a16="http://schemas.microsoft.com/office/drawing/2014/main" id="{D922C270-634E-42D7-938C-74E9119F3B63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3" name="Straight Connector 302">
                      <a:extLst>
                        <a:ext uri="{FF2B5EF4-FFF2-40B4-BE49-F238E27FC236}">
                          <a16:creationId xmlns:a16="http://schemas.microsoft.com/office/drawing/2014/main" id="{8D94D42C-0996-4190-8BBC-B6083B193F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4" name="Straight Connector 303">
                      <a:extLst>
                        <a:ext uri="{FF2B5EF4-FFF2-40B4-BE49-F238E27FC236}">
                          <a16:creationId xmlns:a16="http://schemas.microsoft.com/office/drawing/2014/main" id="{E2B9141D-0FAA-4DA0-B795-B998BC904A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02" name="Straight Connector 301">
                    <a:extLst>
                      <a:ext uri="{FF2B5EF4-FFF2-40B4-BE49-F238E27FC236}">
                        <a16:creationId xmlns:a16="http://schemas.microsoft.com/office/drawing/2014/main" id="{C2712191-7990-470B-94A7-935E319311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E10E4E2D-314E-403D-8FA8-356D5658BB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1135" y="3257004"/>
                  <a:ext cx="2291256" cy="74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D7875696-4BCC-40E3-AE70-83D356359F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0020" y="4139368"/>
                  <a:ext cx="0" cy="24044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27A6A333-E575-4766-B681-8925B98A1C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01097" y="3234209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l-GR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b="-943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450E7A10-FEE8-4ED9-9EFA-786F836653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8025" y="4218876"/>
                  <a:ext cx="2216479" cy="286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49" name="Group 248">
                  <a:extLst>
                    <a:ext uri="{FF2B5EF4-FFF2-40B4-BE49-F238E27FC236}">
                      <a16:creationId xmlns:a16="http://schemas.microsoft.com/office/drawing/2014/main" id="{B214B9EA-03AB-4DBD-8A50-5CB9DF2D3DB3}"/>
                    </a:ext>
                  </a:extLst>
                </p:cNvPr>
                <p:cNvGrpSpPr/>
                <p:nvPr/>
              </p:nvGrpSpPr>
              <p:grpSpPr>
                <a:xfrm>
                  <a:off x="6755540" y="2635841"/>
                  <a:ext cx="1689784" cy="1867012"/>
                  <a:chOff x="8087432" y="3362823"/>
                  <a:chExt cx="1689784" cy="1867012"/>
                </a:xfrm>
              </p:grpSpPr>
              <p:grpSp>
                <p:nvGrpSpPr>
                  <p:cNvPr id="288" name="Group 287">
                    <a:extLst>
                      <a:ext uri="{FF2B5EF4-FFF2-40B4-BE49-F238E27FC236}">
                        <a16:creationId xmlns:a16="http://schemas.microsoft.com/office/drawing/2014/main" id="{43506F65-E393-4D98-BF0C-5440415F434F}"/>
                      </a:ext>
                    </a:extLst>
                  </p:cNvPr>
                  <p:cNvGrpSpPr/>
                  <p:nvPr/>
                </p:nvGrpSpPr>
                <p:grpSpPr>
                  <a:xfrm>
                    <a:off x="9012362" y="3769820"/>
                    <a:ext cx="589935" cy="1179896"/>
                    <a:chOff x="4998523" y="3778920"/>
                    <a:chExt cx="589935" cy="1179896"/>
                  </a:xfrm>
                </p:grpSpPr>
                <p:grpSp>
                  <p:nvGrpSpPr>
                    <p:cNvPr id="293" name="Group 292">
                      <a:extLst>
                        <a:ext uri="{FF2B5EF4-FFF2-40B4-BE49-F238E27FC236}">
                          <a16:creationId xmlns:a16="http://schemas.microsoft.com/office/drawing/2014/main" id="{CAC9CD66-85D0-4091-BC14-0A8A23A292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998523" y="3910048"/>
                      <a:ext cx="589935" cy="1048768"/>
                      <a:chOff x="4998523" y="3910048"/>
                      <a:chExt cx="589935" cy="1048768"/>
                    </a:xfrm>
                  </p:grpSpPr>
                  <p:grpSp>
                    <p:nvGrpSpPr>
                      <p:cNvPr id="295" name="Group 294">
                        <a:extLst>
                          <a:ext uri="{FF2B5EF4-FFF2-40B4-BE49-F238E27FC236}">
                            <a16:creationId xmlns:a16="http://schemas.microsoft.com/office/drawing/2014/main" id="{BFE43040-E5B1-4BED-919B-7BF28EE0EF8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998523" y="3910048"/>
                        <a:ext cx="589935" cy="1048768"/>
                        <a:chOff x="4998523" y="3910048"/>
                        <a:chExt cx="589935" cy="1048768"/>
                      </a:xfrm>
                    </p:grpSpPr>
                    <p:sp>
                      <p:nvSpPr>
                        <p:cNvPr id="297" name="Diamond 296">
                          <a:extLst>
                            <a:ext uri="{FF2B5EF4-FFF2-40B4-BE49-F238E27FC236}">
                              <a16:creationId xmlns:a16="http://schemas.microsoft.com/office/drawing/2014/main" id="{920A6653-EEC6-4D8E-A296-2893FFD770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998523" y="3910048"/>
                          <a:ext cx="589935" cy="822956"/>
                        </a:xfrm>
                        <a:prstGeom prst="diamond">
                          <a:avLst/>
                        </a:prstGeom>
                        <a:noFill/>
                        <a:ln w="25400">
                          <a:solidFill>
                            <a:srgbClr val="FF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298" name="Straight Connector 297">
                          <a:extLst>
                            <a:ext uri="{FF2B5EF4-FFF2-40B4-BE49-F238E27FC236}">
                              <a16:creationId xmlns:a16="http://schemas.microsoft.com/office/drawing/2014/main" id="{3542AA25-0ECC-46D9-98C1-BA14462FD46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298404" y="4716530"/>
                          <a:ext cx="0" cy="242286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FF000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96" name="Straight Arrow Connector 295">
                        <a:extLst>
                          <a:ext uri="{FF2B5EF4-FFF2-40B4-BE49-F238E27FC236}">
                            <a16:creationId xmlns:a16="http://schemas.microsoft.com/office/drawing/2014/main" id="{D5CE9584-0F25-4093-B4E0-DCFB9598E11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289755" y="4119716"/>
                        <a:ext cx="0" cy="344129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4" name="Straight Connector 293">
                      <a:extLst>
                        <a:ext uri="{FF2B5EF4-FFF2-40B4-BE49-F238E27FC236}">
                          <a16:creationId xmlns:a16="http://schemas.microsoft.com/office/drawing/2014/main" id="{CD83EE38-9393-4944-A8C9-86C1E4BE19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89755" y="3778920"/>
                      <a:ext cx="0" cy="131128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89" name="Content Placeholder 2">
                    <a:extLst>
                      <a:ext uri="{FF2B5EF4-FFF2-40B4-BE49-F238E27FC236}">
                        <a16:creationId xmlns:a16="http://schemas.microsoft.com/office/drawing/2014/main" id="{A35FC4AF-C549-4F9A-BB0F-34D9A7927D1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087432" y="4293530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lnSpcReduction="1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2000" dirty="0">
                        <a:solidFill>
                          <a:srgbClr val="FF0000"/>
                        </a:solidFill>
                      </a:rPr>
                      <a:t>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0" name="Content Placeholder 2">
                    <a:extLst>
                      <a:ext uri="{FF2B5EF4-FFF2-40B4-BE49-F238E27FC236}">
                        <a16:creationId xmlns:a16="http://schemas.microsoft.com/office/drawing/2014/main" id="{D49F6B63-6C2E-4DBF-A1F2-033EA0E0F8D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552782" y="3926711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l-GR" sz="2000" dirty="0">
                        <a:solidFill>
                          <a:srgbClr val="FF0000"/>
                        </a:solidFill>
                      </a:rPr>
                      <a:t>β</a:t>
                    </a:r>
                    <a:r>
                      <a:rPr lang="en-US" sz="2000" dirty="0">
                        <a:solidFill>
                          <a:srgbClr val="FF0000"/>
                        </a:solidFill>
                      </a:rPr>
                      <a:t> 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1" name="Content Placeholder 2">
                    <a:extLst>
                      <a:ext uri="{FF2B5EF4-FFF2-40B4-BE49-F238E27FC236}">
                        <a16:creationId xmlns:a16="http://schemas.microsoft.com/office/drawing/2014/main" id="{7B0B4B20-3B0B-427C-B267-408D9DA51FF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9003329" y="4968719"/>
                    <a:ext cx="773887" cy="261116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75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emitter</a:t>
                    </a:r>
                  </a:p>
                </p:txBody>
              </p:sp>
              <p:sp>
                <p:nvSpPr>
                  <p:cNvPr id="292" name="Content Placeholder 2">
                    <a:extLst>
                      <a:ext uri="{FF2B5EF4-FFF2-40B4-BE49-F238E27FC236}">
                        <a16:creationId xmlns:a16="http://schemas.microsoft.com/office/drawing/2014/main" id="{D09A0481-C496-43DE-B8CA-80262008AA7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787737" y="3362823"/>
                    <a:ext cx="814560" cy="28786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collector</a:t>
                    </a:r>
                  </a:p>
                </p:txBody>
              </p:sp>
            </p:grpSp>
            <p:grpSp>
              <p:nvGrpSpPr>
                <p:cNvPr id="250" name="Group 249">
                  <a:extLst>
                    <a:ext uri="{FF2B5EF4-FFF2-40B4-BE49-F238E27FC236}">
                      <a16:creationId xmlns:a16="http://schemas.microsoft.com/office/drawing/2014/main" id="{CEF91B20-6A08-4BE5-B2CF-2FE8F2AF7412}"/>
                    </a:ext>
                  </a:extLst>
                </p:cNvPr>
                <p:cNvGrpSpPr/>
                <p:nvPr/>
              </p:nvGrpSpPr>
              <p:grpSpPr>
                <a:xfrm>
                  <a:off x="8583727" y="3050623"/>
                  <a:ext cx="297702" cy="1164144"/>
                  <a:chOff x="4597761" y="3653441"/>
                  <a:chExt cx="297702" cy="1131808"/>
                </a:xfrm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7539D33B-0FBF-4709-9845-04142A2D917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345152" y="4059501"/>
                    <a:ext cx="802919" cy="297702"/>
                    <a:chOff x="3093110" y="2744654"/>
                    <a:chExt cx="773752" cy="297702"/>
                  </a:xfrm>
                </p:grpSpPr>
                <p:grpSp>
                  <p:nvGrpSpPr>
                    <p:cNvPr id="278" name="Group 277">
                      <a:extLst>
                        <a:ext uri="{FF2B5EF4-FFF2-40B4-BE49-F238E27FC236}">
                          <a16:creationId xmlns:a16="http://schemas.microsoft.com/office/drawing/2014/main" id="{79169889-CA0E-461C-8243-B1C8A2EF8C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93110" y="2744654"/>
                      <a:ext cx="179903" cy="290602"/>
                      <a:chOff x="3632401" y="2623631"/>
                      <a:chExt cx="179903" cy="290602"/>
                    </a:xfrm>
                  </p:grpSpPr>
                  <p:cxnSp>
                    <p:nvCxnSpPr>
                      <p:cNvPr id="286" name="Straight Connector 285">
                        <a:extLst>
                          <a:ext uri="{FF2B5EF4-FFF2-40B4-BE49-F238E27FC236}">
                            <a16:creationId xmlns:a16="http://schemas.microsoft.com/office/drawing/2014/main" id="{161418F9-FF5D-4E78-B79C-1361EDF91FE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>
                        <a:off x="3583380" y="2672652"/>
                        <a:ext cx="146293" cy="48251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7" name="Straight Connector 286">
                        <a:extLst>
                          <a:ext uri="{FF2B5EF4-FFF2-40B4-BE49-F238E27FC236}">
                            <a16:creationId xmlns:a16="http://schemas.microsoft.com/office/drawing/2014/main" id="{BAB9FB9A-C342-4362-B904-F6C028FCC87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9" name="Group 278">
                      <a:extLst>
                        <a:ext uri="{FF2B5EF4-FFF2-40B4-BE49-F238E27FC236}">
                          <a16:creationId xmlns:a16="http://schemas.microsoft.com/office/drawing/2014/main" id="{CE1CD01B-654B-4C6A-8E14-CEF3B48943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4" name="Straight Connector 283">
                        <a:extLst>
                          <a:ext uri="{FF2B5EF4-FFF2-40B4-BE49-F238E27FC236}">
                            <a16:creationId xmlns:a16="http://schemas.microsoft.com/office/drawing/2014/main" id="{061FE627-86B2-4D92-888C-B7EDD3A0483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5" name="Straight Connector 284">
                        <a:extLst>
                          <a:ext uri="{FF2B5EF4-FFF2-40B4-BE49-F238E27FC236}">
                            <a16:creationId xmlns:a16="http://schemas.microsoft.com/office/drawing/2014/main" id="{0CF0E392-CDB6-4DF4-AFD1-85B90BF6AF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80" name="Group 279">
                      <a:extLst>
                        <a:ext uri="{FF2B5EF4-FFF2-40B4-BE49-F238E27FC236}">
                          <a16:creationId xmlns:a16="http://schemas.microsoft.com/office/drawing/2014/main" id="{9FDA4619-6DE4-4ED4-8ACF-0288B064C21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2" name="Straight Connector 281">
                        <a:extLst>
                          <a:ext uri="{FF2B5EF4-FFF2-40B4-BE49-F238E27FC236}">
                            <a16:creationId xmlns:a16="http://schemas.microsoft.com/office/drawing/2014/main" id="{84176084-CB65-4002-96E1-D016027694B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3" name="Straight Connector 282">
                        <a:extLst>
                          <a:ext uri="{FF2B5EF4-FFF2-40B4-BE49-F238E27FC236}">
                            <a16:creationId xmlns:a16="http://schemas.microsoft.com/office/drawing/2014/main" id="{C8D28365-B95C-439B-9F8F-53EA42F8B10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81" name="Straight Connector 280">
                      <a:extLst>
                        <a:ext uri="{FF2B5EF4-FFF2-40B4-BE49-F238E27FC236}">
                          <a16:creationId xmlns:a16="http://schemas.microsoft.com/office/drawing/2014/main" id="{BB292010-A65B-43E5-B688-3A858D6389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6" name="Straight Connector 275">
                    <a:extLst>
                      <a:ext uri="{FF2B5EF4-FFF2-40B4-BE49-F238E27FC236}">
                        <a16:creationId xmlns:a16="http://schemas.microsoft.com/office/drawing/2014/main" id="{C54FE5D4-5716-416D-851A-F47EA716A6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48538" y="3653441"/>
                    <a:ext cx="7099" cy="143944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" name="Straight Connector 276">
                    <a:extLst>
                      <a:ext uri="{FF2B5EF4-FFF2-40B4-BE49-F238E27FC236}">
                        <a16:creationId xmlns:a16="http://schemas.microsoft.com/office/drawing/2014/main" id="{D8A87E89-4173-4C10-A643-3E02CB17F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4750162" y="4609812"/>
                    <a:ext cx="1223" cy="17543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1" name="Content Placeholder 2">
                  <a:extLst>
                    <a:ext uri="{FF2B5EF4-FFF2-40B4-BE49-F238E27FC236}">
                      <a16:creationId xmlns:a16="http://schemas.microsoft.com/office/drawing/2014/main" id="{E48B73BA-4584-41D2-9D41-9D38774BA02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904563" y="3426324"/>
                  <a:ext cx="562199" cy="41685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 err="1">
                      <a:solidFill>
                        <a:srgbClr val="FF0000"/>
                      </a:solidFill>
                    </a:rPr>
                    <a:t>r</a:t>
                  </a:r>
                  <a:r>
                    <a:rPr lang="en-US" sz="2000" baseline="-25000" dirty="0" err="1">
                      <a:solidFill>
                        <a:srgbClr val="FF0000"/>
                      </a:solidFill>
                    </a:rPr>
                    <a:t>o</a:t>
                  </a:r>
                  <a:endParaRPr lang="en-US" sz="2000" baseline="-250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2" name="Content Placeholder 2">
                  <a:extLst>
                    <a:ext uri="{FF2B5EF4-FFF2-40B4-BE49-F238E27FC236}">
                      <a16:creationId xmlns:a16="http://schemas.microsoft.com/office/drawing/2014/main" id="{9334351C-C5BC-4993-9CEF-AD5C9239EA4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779625" y="2847165"/>
                  <a:ext cx="736808" cy="31142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1600" dirty="0">
                      <a:solidFill>
                        <a:srgbClr val="FF0000"/>
                      </a:solidFill>
                    </a:rPr>
                    <a:t>base</a:t>
                  </a:r>
                </a:p>
              </p:txBody>
            </p:sp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A9E81A2E-E7F7-4247-BFCC-87214B328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39430" y="3561919"/>
                  <a:ext cx="8009" cy="379976"/>
                </a:xfrm>
                <a:prstGeom prst="straightConnector1">
                  <a:avLst/>
                </a:prstGeom>
                <a:ln w="158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9323A3A5-F04E-4B49-821C-C551C44DAD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59385" y="3234209"/>
                  <a:ext cx="4041" cy="9355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EBAFE1F4-6628-4DC6-81CB-D5247E3E7D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728620" y="3012746"/>
                  <a:ext cx="12549" cy="8575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203425E5-5CB9-4467-AB26-3A5E2BC98378}"/>
                    </a:ext>
                  </a:extLst>
                </p:cNvPr>
                <p:cNvGrpSpPr/>
                <p:nvPr/>
              </p:nvGrpSpPr>
              <p:grpSpPr>
                <a:xfrm rot="10800000">
                  <a:off x="3240500" y="310888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2FBFE853-B322-4BB1-B972-307A1BB2047D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273" name="Straight Connector 272">
                      <a:extLst>
                        <a:ext uri="{FF2B5EF4-FFF2-40B4-BE49-F238E27FC236}">
                          <a16:creationId xmlns:a16="http://schemas.microsoft.com/office/drawing/2014/main" id="{A60FDF73-CB7F-4E35-A9FA-8AEE0DF9BE1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Straight Connector 273">
                      <a:extLst>
                        <a:ext uri="{FF2B5EF4-FFF2-40B4-BE49-F238E27FC236}">
                          <a16:creationId xmlns:a16="http://schemas.microsoft.com/office/drawing/2014/main" id="{A4FDACE7-C8EA-4565-AEE6-11B97978C1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6" name="Group 265">
                    <a:extLst>
                      <a:ext uri="{FF2B5EF4-FFF2-40B4-BE49-F238E27FC236}">
                        <a16:creationId xmlns:a16="http://schemas.microsoft.com/office/drawing/2014/main" id="{A2EF5BB8-D4FA-45CE-ABC6-A409812A4A5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71" name="Straight Connector 270">
                      <a:extLst>
                        <a:ext uri="{FF2B5EF4-FFF2-40B4-BE49-F238E27FC236}">
                          <a16:creationId xmlns:a16="http://schemas.microsoft.com/office/drawing/2014/main" id="{93DA20B7-7E39-46AC-BCED-C2BAB158DF2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Straight Connector 271">
                      <a:extLst>
                        <a:ext uri="{FF2B5EF4-FFF2-40B4-BE49-F238E27FC236}">
                          <a16:creationId xmlns:a16="http://schemas.microsoft.com/office/drawing/2014/main" id="{F291FCF2-0E38-45BD-83D0-263BCD75A0B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7" name="Group 266">
                    <a:extLst>
                      <a:ext uri="{FF2B5EF4-FFF2-40B4-BE49-F238E27FC236}">
                        <a16:creationId xmlns:a16="http://schemas.microsoft.com/office/drawing/2014/main" id="{29D45474-6A9C-4167-BB7A-E64EC3253BC7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69" name="Straight Connector 268">
                      <a:extLst>
                        <a:ext uri="{FF2B5EF4-FFF2-40B4-BE49-F238E27FC236}">
                          <a16:creationId xmlns:a16="http://schemas.microsoft.com/office/drawing/2014/main" id="{CACF5BB8-EAC3-471B-902D-96983585674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0" name="Straight Connector 269">
                      <a:extLst>
                        <a:ext uri="{FF2B5EF4-FFF2-40B4-BE49-F238E27FC236}">
                          <a16:creationId xmlns:a16="http://schemas.microsoft.com/office/drawing/2014/main" id="{16A70EB4-7510-41F4-840C-8CBE41054E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68" name="Straight Connector 267">
                    <a:extLst>
                      <a:ext uri="{FF2B5EF4-FFF2-40B4-BE49-F238E27FC236}">
                        <a16:creationId xmlns:a16="http://schemas.microsoft.com/office/drawing/2014/main" id="{E63D34E5-AA60-4A18-A992-CBB43B8B64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FF50C6DE-1B69-4775-98AF-E3A941B6D1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94564" y="3282538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C0F5C886-240E-4041-A667-D792F092CD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4179706" y="3133037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7030A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r="-41026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D77815F5-96D9-4C80-8A00-F7B3EAC2E123}"/>
                  </a:ext>
                </a:extLst>
              </p:cNvPr>
              <p:cNvSpPr/>
              <p:nvPr/>
            </p:nvSpPr>
            <p:spPr>
              <a:xfrm>
                <a:off x="6625321" y="2969633"/>
                <a:ext cx="2412712" cy="2003052"/>
              </a:xfrm>
              <a:custGeom>
                <a:avLst/>
                <a:gdLst>
                  <a:gd name="connsiteX0" fmla="*/ 867851 w 2412712"/>
                  <a:gd name="connsiteY0" fmla="*/ 1988237 h 1999267"/>
                  <a:gd name="connsiteX1" fmla="*/ 452214 w 2412712"/>
                  <a:gd name="connsiteY1" fmla="*/ 1996550 h 1999267"/>
                  <a:gd name="connsiteX2" fmla="*/ 128018 w 2412712"/>
                  <a:gd name="connsiteY2" fmla="*/ 1946674 h 1999267"/>
                  <a:gd name="connsiteX3" fmla="*/ 19953 w 2412712"/>
                  <a:gd name="connsiteY3" fmla="*/ 1722230 h 1999267"/>
                  <a:gd name="connsiteX4" fmla="*/ 11640 w 2412712"/>
                  <a:gd name="connsiteY4" fmla="*/ 1531037 h 1999267"/>
                  <a:gd name="connsiteX5" fmla="*/ 144643 w 2412712"/>
                  <a:gd name="connsiteY5" fmla="*/ 1381408 h 1999267"/>
                  <a:gd name="connsiteX6" fmla="*/ 468840 w 2412712"/>
                  <a:gd name="connsiteY6" fmla="*/ 1339845 h 1999267"/>
                  <a:gd name="connsiteX7" fmla="*/ 1325051 w 2412712"/>
                  <a:gd name="connsiteY7" fmla="*/ 1323219 h 1999267"/>
                  <a:gd name="connsiteX8" fmla="*/ 1599371 w 2412712"/>
                  <a:gd name="connsiteY8" fmla="*/ 1306594 h 1999267"/>
                  <a:gd name="connsiteX9" fmla="*/ 1890316 w 2412712"/>
                  <a:gd name="connsiteY9" fmla="*/ 1107088 h 1999267"/>
                  <a:gd name="connsiteX10" fmla="*/ 1990069 w 2412712"/>
                  <a:gd name="connsiteY10" fmla="*/ 741328 h 1999267"/>
                  <a:gd name="connsiteX11" fmla="*/ 2015007 w 2412712"/>
                  <a:gd name="connsiteY11" fmla="*/ 192688 h 1999267"/>
                  <a:gd name="connsiteX12" fmla="*/ 2039945 w 2412712"/>
                  <a:gd name="connsiteY12" fmla="*/ 67997 h 1999267"/>
                  <a:gd name="connsiteX13" fmla="*/ 2114760 w 2412712"/>
                  <a:gd name="connsiteY13" fmla="*/ 43059 h 1999267"/>
                  <a:gd name="connsiteX14" fmla="*/ 2206200 w 2412712"/>
                  <a:gd name="connsiteY14" fmla="*/ 1496 h 1999267"/>
                  <a:gd name="connsiteX15" fmla="*/ 2405705 w 2412712"/>
                  <a:gd name="connsiteY15" fmla="*/ 101248 h 1999267"/>
                  <a:gd name="connsiteX16" fmla="*/ 2364142 w 2412712"/>
                  <a:gd name="connsiteY16" fmla="*/ 450383 h 1999267"/>
                  <a:gd name="connsiteX17" fmla="*/ 2330891 w 2412712"/>
                  <a:gd name="connsiteY17" fmla="*/ 1057212 h 1999267"/>
                  <a:gd name="connsiteX18" fmla="*/ 2330891 w 2412712"/>
                  <a:gd name="connsiteY18" fmla="*/ 1489474 h 1999267"/>
                  <a:gd name="connsiteX19" fmla="*/ 2339203 w 2412712"/>
                  <a:gd name="connsiteY19" fmla="*/ 1738856 h 1999267"/>
                  <a:gd name="connsiteX20" fmla="*/ 2281014 w 2412712"/>
                  <a:gd name="connsiteY20" fmla="*/ 1913423 h 1999267"/>
                  <a:gd name="connsiteX21" fmla="*/ 1981756 w 2412712"/>
                  <a:gd name="connsiteY21" fmla="*/ 1988237 h 1999267"/>
                  <a:gd name="connsiteX22" fmla="*/ 1142171 w 2412712"/>
                  <a:gd name="connsiteY22" fmla="*/ 1988237 h 1999267"/>
                  <a:gd name="connsiteX0" fmla="*/ 867851 w 2412712"/>
                  <a:gd name="connsiteY0" fmla="*/ 1992022 h 2003052"/>
                  <a:gd name="connsiteX1" fmla="*/ 452214 w 2412712"/>
                  <a:gd name="connsiteY1" fmla="*/ 2000335 h 2003052"/>
                  <a:gd name="connsiteX2" fmla="*/ 128018 w 2412712"/>
                  <a:gd name="connsiteY2" fmla="*/ 1950459 h 2003052"/>
                  <a:gd name="connsiteX3" fmla="*/ 19953 w 2412712"/>
                  <a:gd name="connsiteY3" fmla="*/ 1726015 h 2003052"/>
                  <a:gd name="connsiteX4" fmla="*/ 11640 w 2412712"/>
                  <a:gd name="connsiteY4" fmla="*/ 1534822 h 2003052"/>
                  <a:gd name="connsiteX5" fmla="*/ 144643 w 2412712"/>
                  <a:gd name="connsiteY5" fmla="*/ 1385193 h 2003052"/>
                  <a:gd name="connsiteX6" fmla="*/ 468840 w 2412712"/>
                  <a:gd name="connsiteY6" fmla="*/ 1343630 h 2003052"/>
                  <a:gd name="connsiteX7" fmla="*/ 1325051 w 2412712"/>
                  <a:gd name="connsiteY7" fmla="*/ 1327004 h 2003052"/>
                  <a:gd name="connsiteX8" fmla="*/ 1599371 w 2412712"/>
                  <a:gd name="connsiteY8" fmla="*/ 1310379 h 2003052"/>
                  <a:gd name="connsiteX9" fmla="*/ 1890316 w 2412712"/>
                  <a:gd name="connsiteY9" fmla="*/ 1110873 h 2003052"/>
                  <a:gd name="connsiteX10" fmla="*/ 1990069 w 2412712"/>
                  <a:gd name="connsiteY10" fmla="*/ 745113 h 2003052"/>
                  <a:gd name="connsiteX11" fmla="*/ 2015007 w 2412712"/>
                  <a:gd name="connsiteY11" fmla="*/ 196473 h 2003052"/>
                  <a:gd name="connsiteX12" fmla="*/ 2039945 w 2412712"/>
                  <a:gd name="connsiteY12" fmla="*/ 71782 h 2003052"/>
                  <a:gd name="connsiteX13" fmla="*/ 2098576 w 2412712"/>
                  <a:gd name="connsiteY13" fmla="*/ 19871 h 2003052"/>
                  <a:gd name="connsiteX14" fmla="*/ 2206200 w 2412712"/>
                  <a:gd name="connsiteY14" fmla="*/ 5281 h 2003052"/>
                  <a:gd name="connsiteX15" fmla="*/ 2405705 w 2412712"/>
                  <a:gd name="connsiteY15" fmla="*/ 105033 h 2003052"/>
                  <a:gd name="connsiteX16" fmla="*/ 2364142 w 2412712"/>
                  <a:gd name="connsiteY16" fmla="*/ 454168 h 2003052"/>
                  <a:gd name="connsiteX17" fmla="*/ 2330891 w 2412712"/>
                  <a:gd name="connsiteY17" fmla="*/ 1060997 h 2003052"/>
                  <a:gd name="connsiteX18" fmla="*/ 2330891 w 2412712"/>
                  <a:gd name="connsiteY18" fmla="*/ 1493259 h 2003052"/>
                  <a:gd name="connsiteX19" fmla="*/ 2339203 w 2412712"/>
                  <a:gd name="connsiteY19" fmla="*/ 1742641 h 2003052"/>
                  <a:gd name="connsiteX20" fmla="*/ 2281014 w 2412712"/>
                  <a:gd name="connsiteY20" fmla="*/ 1917208 h 2003052"/>
                  <a:gd name="connsiteX21" fmla="*/ 1981756 w 2412712"/>
                  <a:gd name="connsiteY21" fmla="*/ 1992022 h 2003052"/>
                  <a:gd name="connsiteX22" fmla="*/ 1142171 w 2412712"/>
                  <a:gd name="connsiteY22" fmla="*/ 1992022 h 2003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412712" h="2003052">
                    <a:moveTo>
                      <a:pt x="867851" y="1992022"/>
                    </a:moveTo>
                    <a:cubicBezTo>
                      <a:pt x="721685" y="1999642"/>
                      <a:pt x="575519" y="2007262"/>
                      <a:pt x="452214" y="2000335"/>
                    </a:cubicBezTo>
                    <a:cubicBezTo>
                      <a:pt x="328909" y="1993408"/>
                      <a:pt x="200061" y="1996179"/>
                      <a:pt x="128018" y="1950459"/>
                    </a:cubicBezTo>
                    <a:cubicBezTo>
                      <a:pt x="55974" y="1904739"/>
                      <a:pt x="39349" y="1795288"/>
                      <a:pt x="19953" y="1726015"/>
                    </a:cubicBezTo>
                    <a:cubicBezTo>
                      <a:pt x="557" y="1656742"/>
                      <a:pt x="-9142" y="1591626"/>
                      <a:pt x="11640" y="1534822"/>
                    </a:cubicBezTo>
                    <a:cubicBezTo>
                      <a:pt x="32422" y="1478018"/>
                      <a:pt x="68443" y="1417058"/>
                      <a:pt x="144643" y="1385193"/>
                    </a:cubicBezTo>
                    <a:cubicBezTo>
                      <a:pt x="220843" y="1353328"/>
                      <a:pt x="272105" y="1353328"/>
                      <a:pt x="468840" y="1343630"/>
                    </a:cubicBezTo>
                    <a:cubicBezTo>
                      <a:pt x="665575" y="1333932"/>
                      <a:pt x="1136629" y="1332546"/>
                      <a:pt x="1325051" y="1327004"/>
                    </a:cubicBezTo>
                    <a:cubicBezTo>
                      <a:pt x="1513473" y="1321462"/>
                      <a:pt x="1505160" y="1346401"/>
                      <a:pt x="1599371" y="1310379"/>
                    </a:cubicBezTo>
                    <a:cubicBezTo>
                      <a:pt x="1693582" y="1274357"/>
                      <a:pt x="1825200" y="1205084"/>
                      <a:pt x="1890316" y="1110873"/>
                    </a:cubicBezTo>
                    <a:cubicBezTo>
                      <a:pt x="1955432" y="1016662"/>
                      <a:pt x="1969287" y="897513"/>
                      <a:pt x="1990069" y="745113"/>
                    </a:cubicBezTo>
                    <a:cubicBezTo>
                      <a:pt x="2010851" y="592713"/>
                      <a:pt x="2006694" y="308695"/>
                      <a:pt x="2015007" y="196473"/>
                    </a:cubicBezTo>
                    <a:cubicBezTo>
                      <a:pt x="2023320" y="84251"/>
                      <a:pt x="2026017" y="101216"/>
                      <a:pt x="2039945" y="71782"/>
                    </a:cubicBezTo>
                    <a:cubicBezTo>
                      <a:pt x="2053873" y="42348"/>
                      <a:pt x="2070867" y="30954"/>
                      <a:pt x="2098576" y="19871"/>
                    </a:cubicBezTo>
                    <a:cubicBezTo>
                      <a:pt x="2126285" y="8787"/>
                      <a:pt x="2155012" y="-8913"/>
                      <a:pt x="2206200" y="5281"/>
                    </a:cubicBezTo>
                    <a:cubicBezTo>
                      <a:pt x="2257388" y="19475"/>
                      <a:pt x="2379381" y="30218"/>
                      <a:pt x="2405705" y="105033"/>
                    </a:cubicBezTo>
                    <a:cubicBezTo>
                      <a:pt x="2432029" y="179847"/>
                      <a:pt x="2376611" y="294841"/>
                      <a:pt x="2364142" y="454168"/>
                    </a:cubicBezTo>
                    <a:cubicBezTo>
                      <a:pt x="2351673" y="613495"/>
                      <a:pt x="2336433" y="887815"/>
                      <a:pt x="2330891" y="1060997"/>
                    </a:cubicBezTo>
                    <a:cubicBezTo>
                      <a:pt x="2325349" y="1234179"/>
                      <a:pt x="2329506" y="1379652"/>
                      <a:pt x="2330891" y="1493259"/>
                    </a:cubicBezTo>
                    <a:cubicBezTo>
                      <a:pt x="2332276" y="1606866"/>
                      <a:pt x="2347516" y="1671983"/>
                      <a:pt x="2339203" y="1742641"/>
                    </a:cubicBezTo>
                    <a:cubicBezTo>
                      <a:pt x="2330890" y="1813299"/>
                      <a:pt x="2340588" y="1875645"/>
                      <a:pt x="2281014" y="1917208"/>
                    </a:cubicBezTo>
                    <a:cubicBezTo>
                      <a:pt x="2221440" y="1958771"/>
                      <a:pt x="2171563" y="1979553"/>
                      <a:pt x="1981756" y="1992022"/>
                    </a:cubicBezTo>
                    <a:cubicBezTo>
                      <a:pt x="1791949" y="2004491"/>
                      <a:pt x="1467060" y="1998256"/>
                      <a:pt x="1142171" y="1992022"/>
                    </a:cubicBezTo>
                  </a:path>
                </a:pathLst>
              </a:custGeom>
              <a:noFill/>
              <a:ln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/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36842"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8" name="Content Placeholder 2">
            <a:extLst>
              <a:ext uri="{FF2B5EF4-FFF2-40B4-BE49-F238E27FC236}">
                <a16:creationId xmlns:a16="http://schemas.microsoft.com/office/drawing/2014/main" id="{F16810D7-B67B-41C7-9114-3755AEC970C6}"/>
              </a:ext>
            </a:extLst>
          </p:cNvPr>
          <p:cNvSpPr txBox="1">
            <a:spLocks/>
          </p:cNvSpPr>
          <p:nvPr/>
        </p:nvSpPr>
        <p:spPr>
          <a:xfrm>
            <a:off x="7750468" y="1526568"/>
            <a:ext cx="3851729" cy="555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Output resistance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B07327A8-BF2D-40E9-A196-8BDDE339AABA}"/>
              </a:ext>
            </a:extLst>
          </p:cNvPr>
          <p:cNvSpPr txBox="1">
            <a:spLocks/>
          </p:cNvSpPr>
          <p:nvPr/>
        </p:nvSpPr>
        <p:spPr>
          <a:xfrm>
            <a:off x="7591524" y="2142284"/>
            <a:ext cx="4496379" cy="61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Assume source resistance is zero</a:t>
            </a:r>
          </a:p>
        </p:txBody>
      </p:sp>
      <p:sp>
        <p:nvSpPr>
          <p:cNvPr id="140" name="Content Placeholder 2">
            <a:extLst>
              <a:ext uri="{FF2B5EF4-FFF2-40B4-BE49-F238E27FC236}">
                <a16:creationId xmlns:a16="http://schemas.microsoft.com/office/drawing/2014/main" id="{5624C25D-6E14-497D-ACE3-1C004D0E668E}"/>
              </a:ext>
            </a:extLst>
          </p:cNvPr>
          <p:cNvSpPr txBox="1">
            <a:spLocks/>
          </p:cNvSpPr>
          <p:nvPr/>
        </p:nvSpPr>
        <p:spPr>
          <a:xfrm>
            <a:off x="7670631" y="2817890"/>
            <a:ext cx="3906576" cy="61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Short circuit the source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2C20D875-97C2-4228-A5F5-B66C142604E4}"/>
              </a:ext>
            </a:extLst>
          </p:cNvPr>
          <p:cNvSpPr/>
          <p:nvPr/>
        </p:nvSpPr>
        <p:spPr>
          <a:xfrm>
            <a:off x="413868" y="2935482"/>
            <a:ext cx="375313" cy="3522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2878EFAE-3A7C-4DCC-BEE0-9C78BF128063}"/>
              </a:ext>
            </a:extLst>
          </p:cNvPr>
          <p:cNvCxnSpPr>
            <a:cxnSpLocks/>
          </p:cNvCxnSpPr>
          <p:nvPr/>
        </p:nvCxnSpPr>
        <p:spPr>
          <a:xfrm>
            <a:off x="590127" y="2057775"/>
            <a:ext cx="0" cy="16916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Rectangle 146">
            <a:extLst>
              <a:ext uri="{FF2B5EF4-FFF2-40B4-BE49-F238E27FC236}">
                <a16:creationId xmlns:a16="http://schemas.microsoft.com/office/drawing/2014/main" id="{6D0BA7D8-6FA1-4323-A8F0-69C19A72DDB9}"/>
              </a:ext>
            </a:extLst>
          </p:cNvPr>
          <p:cNvSpPr/>
          <p:nvPr/>
        </p:nvSpPr>
        <p:spPr>
          <a:xfrm>
            <a:off x="758516" y="1626542"/>
            <a:ext cx="632365" cy="620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1FF164DC-085E-45B2-8AE6-74FE7CE01140}"/>
              </a:ext>
            </a:extLst>
          </p:cNvPr>
          <p:cNvCxnSpPr>
            <a:cxnSpLocks/>
          </p:cNvCxnSpPr>
          <p:nvPr/>
        </p:nvCxnSpPr>
        <p:spPr>
          <a:xfrm rot="16200000">
            <a:off x="1025121" y="1602073"/>
            <a:ext cx="0" cy="914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Rectangle 148">
            <a:extLst>
              <a:ext uri="{FF2B5EF4-FFF2-40B4-BE49-F238E27FC236}">
                <a16:creationId xmlns:a16="http://schemas.microsoft.com/office/drawing/2014/main" id="{108013CA-E97C-4662-90CF-6DA85B7A04C1}"/>
              </a:ext>
            </a:extLst>
          </p:cNvPr>
          <p:cNvSpPr/>
          <p:nvPr/>
        </p:nvSpPr>
        <p:spPr>
          <a:xfrm>
            <a:off x="1125951" y="2067387"/>
            <a:ext cx="1032125" cy="16872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442F04DD-83C4-43A5-9353-C1CBDF1FB9E2}"/>
              </a:ext>
            </a:extLst>
          </p:cNvPr>
          <p:cNvSpPr txBox="1">
            <a:spLocks/>
          </p:cNvSpPr>
          <p:nvPr/>
        </p:nvSpPr>
        <p:spPr>
          <a:xfrm>
            <a:off x="7703914" y="3568163"/>
            <a:ext cx="3906576" cy="6111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and R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are short circuited by the source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6E189C4-764F-4621-B5EE-30BB95D0BD44}"/>
              </a:ext>
            </a:extLst>
          </p:cNvPr>
          <p:cNvGrpSpPr/>
          <p:nvPr/>
        </p:nvGrpSpPr>
        <p:grpSpPr>
          <a:xfrm>
            <a:off x="6043864" y="1858487"/>
            <a:ext cx="1482277" cy="1909248"/>
            <a:chOff x="6043864" y="1858487"/>
            <a:chExt cx="1482277" cy="190924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6F9C46D-4804-4E00-9BA9-3FB19345CDA4}"/>
                </a:ext>
              </a:extLst>
            </p:cNvPr>
            <p:cNvGrpSpPr/>
            <p:nvPr/>
          </p:nvGrpSpPr>
          <p:grpSpPr>
            <a:xfrm>
              <a:off x="6758404" y="1863055"/>
              <a:ext cx="767737" cy="1904680"/>
              <a:chOff x="6798548" y="1866768"/>
              <a:chExt cx="767737" cy="190468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33486F31-3574-4FE0-9270-95E2E31C6492}"/>
                      </a:ext>
                    </a:extLst>
                  </p:cNvPr>
                  <p:cNvSpPr/>
                  <p:nvPr/>
                </p:nvSpPr>
                <p:spPr>
                  <a:xfrm>
                    <a:off x="7085486" y="2688864"/>
                    <a:ext cx="480799" cy="307777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33486F31-3574-4FE0-9270-95E2E31C649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85486" y="2688864"/>
                    <a:ext cx="480799" cy="307777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A1925C88-BA52-4746-BF20-6716D4D1CDF2}"/>
                  </a:ext>
                </a:extLst>
              </p:cNvPr>
              <p:cNvSpPr/>
              <p:nvPr/>
            </p:nvSpPr>
            <p:spPr>
              <a:xfrm>
                <a:off x="6816859" y="2738371"/>
                <a:ext cx="320040" cy="321571"/>
              </a:xfrm>
              <a:prstGeom prst="ellips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180B7B4B-DDE1-4C04-BF18-15983DF2D2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57008" y="3076504"/>
                <a:ext cx="0" cy="694944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333A3572-FF52-4335-8035-F0BEAD472EB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965225" y="1866768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EA817834-390A-44A8-95B2-EFB30FCD334C}"/>
                      </a:ext>
                    </a:extLst>
                  </p:cNvPr>
                  <p:cNvSpPr/>
                  <p:nvPr/>
                </p:nvSpPr>
                <p:spPr>
                  <a:xfrm>
                    <a:off x="6798548" y="2658086"/>
                    <a:ext cx="333353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EA817834-390A-44A8-95B2-EFB30FCD334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98548" y="2658086"/>
                    <a:ext cx="333353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 r="-1852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1040ED61-5558-4C55-ADB3-F0EF9715F472}"/>
                      </a:ext>
                    </a:extLst>
                  </p:cNvPr>
                  <p:cNvSpPr/>
                  <p:nvPr/>
                </p:nvSpPr>
                <p:spPr>
                  <a:xfrm>
                    <a:off x="6809837" y="2776112"/>
                    <a:ext cx="333353" cy="32157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1040ED61-5558-4C55-ADB3-F0EF9715F47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09837" y="2776112"/>
                    <a:ext cx="333353" cy="32157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C2BB3B18-1A95-4A1B-8936-083AEED04760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6483147" y="1419204"/>
              <a:ext cx="0" cy="87856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12377DF5-16F7-4B1B-83DB-C843A05E3C23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6483147" y="3323516"/>
              <a:ext cx="0" cy="87856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Content Placeholder 2">
            <a:extLst>
              <a:ext uri="{FF2B5EF4-FFF2-40B4-BE49-F238E27FC236}">
                <a16:creationId xmlns:a16="http://schemas.microsoft.com/office/drawing/2014/main" id="{948F33C7-4A9F-47DB-8D2F-2863DCC10FC4}"/>
              </a:ext>
            </a:extLst>
          </p:cNvPr>
          <p:cNvSpPr txBox="1">
            <a:spLocks/>
          </p:cNvSpPr>
          <p:nvPr/>
        </p:nvSpPr>
        <p:spPr>
          <a:xfrm>
            <a:off x="7703914" y="4243769"/>
            <a:ext cx="4496379" cy="61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a test voltage to the output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AB003F6-C03B-48A9-A1ED-3C32A1298350}"/>
              </a:ext>
            </a:extLst>
          </p:cNvPr>
          <p:cNvGrpSpPr/>
          <p:nvPr/>
        </p:nvGrpSpPr>
        <p:grpSpPr>
          <a:xfrm>
            <a:off x="6505782" y="1438693"/>
            <a:ext cx="456332" cy="352864"/>
            <a:chOff x="6505782" y="1438693"/>
            <a:chExt cx="456332" cy="352864"/>
          </a:xfrm>
        </p:grpSpPr>
        <p:sp>
          <p:nvSpPr>
            <p:cNvPr id="160" name="Content Placeholder 2">
              <a:extLst>
                <a:ext uri="{FF2B5EF4-FFF2-40B4-BE49-F238E27FC236}">
                  <a16:creationId xmlns:a16="http://schemas.microsoft.com/office/drawing/2014/main" id="{AFA2D1DF-B8F5-431F-8D00-015F4BED6BAA}"/>
                </a:ext>
              </a:extLst>
            </p:cNvPr>
            <p:cNvSpPr txBox="1">
              <a:spLocks/>
            </p:cNvSpPr>
            <p:nvPr/>
          </p:nvSpPr>
          <p:spPr>
            <a:xfrm>
              <a:off x="6505782" y="143869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test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15A7DFC1-2231-437A-950C-B2B332A0097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694920" y="1605822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025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0" grpId="0"/>
      <p:bldP spid="146" grpId="0" animBg="1"/>
      <p:bldP spid="147" grpId="0" animBg="1"/>
      <p:bldP spid="149" grpId="0" animBg="1"/>
      <p:bldP spid="150" grpId="0"/>
      <p:bldP spid="15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A6B2275-E95A-4278-9781-08BFFCBF57D0}"/>
              </a:ext>
            </a:extLst>
          </p:cNvPr>
          <p:cNvGrpSpPr/>
          <p:nvPr/>
        </p:nvGrpSpPr>
        <p:grpSpPr>
          <a:xfrm>
            <a:off x="395032" y="1518761"/>
            <a:ext cx="5115968" cy="2126139"/>
            <a:chOff x="3646232" y="2709953"/>
            <a:chExt cx="5115968" cy="212613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A60EE8F-74DE-4CD3-AC68-6EC830678877}"/>
                </a:ext>
              </a:extLst>
            </p:cNvPr>
            <p:cNvGrpSpPr/>
            <p:nvPr/>
          </p:nvGrpSpPr>
          <p:grpSpPr>
            <a:xfrm>
              <a:off x="7186011" y="3554947"/>
              <a:ext cx="242052" cy="575515"/>
              <a:chOff x="4147623" y="3602364"/>
              <a:chExt cx="297702" cy="797860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5A8272EA-1884-4E83-9507-B107B3159014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08A77F60-7129-41B6-961D-6CC15F6848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13E6BB39-A51F-4CC7-98E0-E73F4FDBF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D06561B-F3DA-4DF8-9BD1-6A1900CCA8E5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B4D66EB1-4EF9-41CE-B199-CD37370CD6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F05E251B-BA9F-44F9-B6BE-3E4186F2B9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70A5B8F5-A0E1-48BD-8988-7E1174E569B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9BAFA37C-4F1C-44F9-B1F3-87D227CFCC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48FDE2EB-EB61-4FF5-8CF6-4A336AE55C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D57BF240-4D07-408E-86E9-1E33084A443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/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  <a:blipFill>
                  <a:blip r:embed="rId2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41FCF6E-9486-4BC0-9124-307C92458962}"/>
                </a:ext>
              </a:extLst>
            </p:cNvPr>
            <p:cNvCxnSpPr/>
            <p:nvPr/>
          </p:nvCxnSpPr>
          <p:spPr>
            <a:xfrm>
              <a:off x="4690543" y="4486915"/>
              <a:ext cx="0" cy="237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F6F2CE0-BCDC-476D-8051-738802AE0B0F}"/>
                </a:ext>
              </a:extLst>
            </p:cNvPr>
            <p:cNvCxnSpPr>
              <a:cxnSpLocks/>
            </p:cNvCxnSpPr>
            <p:nvPr/>
          </p:nvCxnSpPr>
          <p:spPr>
            <a:xfrm>
              <a:off x="4318938" y="4471922"/>
              <a:ext cx="3006272" cy="31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A57341D-A0B2-4C15-9BBA-F69225F2644C}"/>
                </a:ext>
              </a:extLst>
            </p:cNvPr>
            <p:cNvGrpSpPr/>
            <p:nvPr/>
          </p:nvGrpSpPr>
          <p:grpSpPr>
            <a:xfrm>
              <a:off x="4545749" y="4724411"/>
              <a:ext cx="296884" cy="111681"/>
              <a:chOff x="1360627" y="3631962"/>
              <a:chExt cx="365760" cy="128268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8E122D2E-5F65-4161-9A3C-ECE462F871B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7EA0824E-A91A-4772-AC61-43000B7D214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42EFB74F-B569-4121-9CDC-91AEF33FF34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76624194-E584-4D27-A30F-2DD28AE100D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A8236B-0BB7-4915-8D84-02D07D20D554}"/>
                </a:ext>
              </a:extLst>
            </p:cNvPr>
            <p:cNvCxnSpPr>
              <a:cxnSpLocks/>
            </p:cNvCxnSpPr>
            <p:nvPr/>
          </p:nvCxnSpPr>
          <p:spPr>
            <a:xfrm>
              <a:off x="4319882" y="4295141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9544D2E-4756-4DE7-BD9E-FF5FA3F7377E}"/>
                </a:ext>
              </a:extLst>
            </p:cNvPr>
            <p:cNvCxnSpPr>
              <a:cxnSpLocks/>
            </p:cNvCxnSpPr>
            <p:nvPr/>
          </p:nvCxnSpPr>
          <p:spPr>
            <a:xfrm>
              <a:off x="7318746" y="4124450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BFB5DCA-2FC7-4526-8799-8BE7359A98DC}"/>
                </a:ext>
              </a:extLst>
            </p:cNvPr>
            <p:cNvGrpSpPr/>
            <p:nvPr/>
          </p:nvGrpSpPr>
          <p:grpSpPr>
            <a:xfrm>
              <a:off x="5255457" y="3750743"/>
              <a:ext cx="242052" cy="570495"/>
              <a:chOff x="4147623" y="3609324"/>
              <a:chExt cx="297702" cy="790900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73EC3372-A3E2-41EA-A27A-515FBF1A92F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4463228-2032-4FB8-97DB-CA9E49682A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AA2594DA-82D4-485C-B5B0-DFE909D603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66AFBDCF-F7A3-488F-8981-5D92BF0C4BE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78FC09D-5A75-4A64-81C6-3290591112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CDCD2AB9-8CF6-4423-A74B-EB018CFD4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F1C159A-09C8-4194-9957-6A4D7123B3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496EEBF-3659-497B-84DB-90D691D48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DBA38E59-1F50-4ABB-9B12-0A75D94F2F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27E16CE3-C43F-453B-8DFB-F1D4138FFC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F0B38BB-3458-4C05-9A08-C02D0EB9B2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92866" y="4327615"/>
              <a:ext cx="0" cy="166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/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  <a:blipFill>
                  <a:blip r:embed="rId3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/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  <a:blipFill>
                  <a:blip r:embed="rId4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69D311D-BD08-4C55-8D8F-951CC99ADECB}"/>
                </a:ext>
              </a:extLst>
            </p:cNvPr>
            <p:cNvGrpSpPr/>
            <p:nvPr/>
          </p:nvGrpSpPr>
          <p:grpSpPr>
            <a:xfrm rot="16200000">
              <a:off x="4034874" y="3888916"/>
              <a:ext cx="575515" cy="242051"/>
              <a:chOff x="9391502" y="3838294"/>
              <a:chExt cx="660991" cy="298206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B006ADAD-01DD-433B-98D1-418C0090127A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BEE9DD1-25C2-400B-9C98-6A11B74C16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FBB7DD29-FE38-47ED-85B4-95550C03CC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39778A58-088A-4022-B17A-7AFC1B5183F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EED4819-B31E-4318-AF12-E9AF1EEFF9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A1CE1F89-CD4A-4797-BEAC-61B00CFD04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92B59F66-6DF9-4FE2-A374-5083DA36E2DB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13892B1F-1112-4C4D-BFDF-442235912A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EBEFF2D7-2B68-4F61-948A-97DEE5A024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2DB0C22-F0F9-4BE9-B937-59E6DE49174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6C7565A-50FC-4818-9D67-615889BF02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5883" y="3219263"/>
              <a:ext cx="0" cy="53035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/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  <a:blipFill>
                  <a:blip r:embed="rId5"/>
                  <a:stretch>
                    <a:fillRect b="-943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186D32F-DADB-4F6A-BC06-538720FB22D8}"/>
                </a:ext>
              </a:extLst>
            </p:cNvPr>
            <p:cNvCxnSpPr>
              <a:cxnSpLocks/>
            </p:cNvCxnSpPr>
            <p:nvPr/>
          </p:nvCxnSpPr>
          <p:spPr>
            <a:xfrm>
              <a:off x="4289866" y="3224156"/>
              <a:ext cx="164592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D512114-DC52-4A60-81AA-027BE9581839}"/>
                </a:ext>
              </a:extLst>
            </p:cNvPr>
            <p:cNvGrpSpPr/>
            <p:nvPr/>
          </p:nvGrpSpPr>
          <p:grpSpPr>
            <a:xfrm rot="5400000">
              <a:off x="6275695" y="2426797"/>
              <a:ext cx="478845" cy="1587997"/>
              <a:chOff x="4998523" y="3134969"/>
              <a:chExt cx="589935" cy="1823847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8669F217-5D0E-444E-8C46-50F2571C3DF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792526AD-0D4A-4B07-B756-16AD14FD597C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86" name="Diamond 85">
                    <a:extLst>
                      <a:ext uri="{FF2B5EF4-FFF2-40B4-BE49-F238E27FC236}">
                        <a16:creationId xmlns:a16="http://schemas.microsoft.com/office/drawing/2014/main" id="{F7272319-567D-4874-9612-4F8BBAAC9A32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9B24BA8C-7AC7-4CF2-A54B-262C1109A3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B20C57A4-4819-462A-A698-C830F9EDA3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37E7BC7C-8B82-4FE1-A01C-4E7D54A6B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311" y="3134969"/>
                <a:ext cx="0" cy="76665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35B06FE0-434B-4F72-90B0-85DAD8555A52}"/>
                </a:ext>
              </a:extLst>
            </p:cNvPr>
            <p:cNvSpPr txBox="1">
              <a:spLocks/>
            </p:cNvSpPr>
            <p:nvPr/>
          </p:nvSpPr>
          <p:spPr>
            <a:xfrm>
              <a:off x="6123491" y="270995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0" name="Content Placeholder 2">
              <a:extLst>
                <a:ext uri="{FF2B5EF4-FFF2-40B4-BE49-F238E27FC236}">
                  <a16:creationId xmlns:a16="http://schemas.microsoft.com/office/drawing/2014/main" id="{AA35967E-8029-438D-A690-1B5068F10928}"/>
                </a:ext>
              </a:extLst>
            </p:cNvPr>
            <p:cNvSpPr txBox="1">
              <a:spLocks/>
            </p:cNvSpPr>
            <p:nvPr/>
          </p:nvSpPr>
          <p:spPr>
            <a:xfrm>
              <a:off x="5225185" y="2930520"/>
              <a:ext cx="628157" cy="22735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7624C77D-6902-4FB1-AD27-49F67B5894A4}"/>
                </a:ext>
              </a:extLst>
            </p:cNvPr>
            <p:cNvSpPr txBox="1">
              <a:spLocks/>
            </p:cNvSpPr>
            <p:nvPr/>
          </p:nvSpPr>
          <p:spPr>
            <a:xfrm>
              <a:off x="6751962" y="2947451"/>
              <a:ext cx="661171" cy="2506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9CC20B3-7986-467E-BBF9-884F187029FC}"/>
                </a:ext>
              </a:extLst>
            </p:cNvPr>
            <p:cNvGrpSpPr/>
            <p:nvPr/>
          </p:nvGrpSpPr>
          <p:grpSpPr>
            <a:xfrm rot="16200000">
              <a:off x="6188558" y="3153083"/>
              <a:ext cx="241642" cy="1107474"/>
              <a:chOff x="4597761" y="3548623"/>
              <a:chExt cx="297702" cy="1236626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119A392F-ECB2-460D-BF70-42DF323E4BEC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BA5EAB2C-98BD-4123-9265-20295ACB06EA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45DC26D3-F6BB-437E-9A10-D548E5F467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50F637F2-9BCD-43DF-9268-0B42289818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F22B1987-7EFF-4DC3-9575-B17434F6198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3D9AAB8D-9B7D-497D-8641-3E296FE050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8910992E-99FE-4BDF-878D-4C45CC7CF3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0B0E36BE-8940-424A-9712-9FE3586C1FC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6D686D2-8086-4D39-9469-1CDE97588C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173D328A-6C21-4C8C-A539-08D00E67DF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79F32B55-CAC7-466A-9728-E5DDB6F76B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ECB9E2F-18E5-471F-A539-64C9B85754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2564" y="3548623"/>
                <a:ext cx="0" cy="25525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2CD228C-169B-4F3F-B3FD-4F2CB039F1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D1818DEC-81D0-47EB-B6A6-1840E7EF4ACA}"/>
                </a:ext>
              </a:extLst>
            </p:cNvPr>
            <p:cNvSpPr txBox="1">
              <a:spLocks/>
            </p:cNvSpPr>
            <p:nvPr/>
          </p:nvSpPr>
          <p:spPr>
            <a:xfrm>
              <a:off x="6247143" y="3825627"/>
              <a:ext cx="456332" cy="36294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45" name="Content Placeholder 2">
              <a:extLst>
                <a:ext uri="{FF2B5EF4-FFF2-40B4-BE49-F238E27FC236}">
                  <a16:creationId xmlns:a16="http://schemas.microsoft.com/office/drawing/2014/main" id="{B1F6B64B-35B8-4A1C-BBB0-7AA898E626CF}"/>
                </a:ext>
              </a:extLst>
            </p:cNvPr>
            <p:cNvSpPr txBox="1">
              <a:spLocks/>
            </p:cNvSpPr>
            <p:nvPr/>
          </p:nvSpPr>
          <p:spPr>
            <a:xfrm>
              <a:off x="4941203" y="4550865"/>
              <a:ext cx="598061" cy="2711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0388DB49-0FC3-468F-859F-CA16C4EDA3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39478" y="3843395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19B24A7-6708-4930-BCB6-6A6265319D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09360" y="3207185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Content Placeholder 2">
              <a:extLst>
                <a:ext uri="{FF2B5EF4-FFF2-40B4-BE49-F238E27FC236}">
                  <a16:creationId xmlns:a16="http://schemas.microsoft.com/office/drawing/2014/main" id="{70FE4028-0F8F-4C11-A2F1-46F1988DF6F9}"/>
                </a:ext>
              </a:extLst>
            </p:cNvPr>
            <p:cNvSpPr txBox="1">
              <a:spLocks/>
            </p:cNvSpPr>
            <p:nvPr/>
          </p:nvSpPr>
          <p:spPr>
            <a:xfrm>
              <a:off x="3646232" y="3879827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0EB465C-E246-4108-8D95-F75920650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02065" y="3225791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143B7080-B890-4707-80C5-802A6687F8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61155" y="3217403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EC81E036-FF95-4AF1-A9A3-366438A581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63116" y="3207185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8F26449-76D2-4301-8AB0-2886052B5D3B}"/>
                </a:ext>
              </a:extLst>
            </p:cNvPr>
            <p:cNvGrpSpPr/>
            <p:nvPr/>
          </p:nvGrpSpPr>
          <p:grpSpPr>
            <a:xfrm>
              <a:off x="7279923" y="3217403"/>
              <a:ext cx="1482277" cy="1260618"/>
              <a:chOff x="6043864" y="2507117"/>
              <a:chExt cx="1482277" cy="1260618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DACF0E-4232-433E-B7B8-854E105B76E6}"/>
                  </a:ext>
                </a:extLst>
              </p:cNvPr>
              <p:cNvGrpSpPr/>
              <p:nvPr/>
            </p:nvGrpSpPr>
            <p:grpSpPr>
              <a:xfrm>
                <a:off x="6758404" y="2507117"/>
                <a:ext cx="767737" cy="1260618"/>
                <a:chOff x="6798548" y="2510830"/>
                <a:chExt cx="767737" cy="126061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75EFAA04-C000-4A1D-A2AB-DF0A7AAED9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𝑡𝑒𝑠𝑡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1" name="Rectangle 150">
                      <a:extLst>
                        <a:ext uri="{FF2B5EF4-FFF2-40B4-BE49-F238E27FC236}">
                          <a16:creationId xmlns:a16="http://schemas.microsoft.com/office/drawing/2014/main" id="{33486F31-3574-4FE0-9270-95E2E31C64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CBAAEE80-88E8-4792-8765-FD5A995591A7}"/>
                    </a:ext>
                  </a:extLst>
                </p:cNvPr>
                <p:cNvSpPr/>
                <p:nvPr/>
              </p:nvSpPr>
              <p:spPr>
                <a:xfrm>
                  <a:off x="6816859" y="2738371"/>
                  <a:ext cx="320040" cy="321571"/>
                </a:xfrm>
                <a:prstGeom prst="ellips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B767B9AF-3043-4003-8BF1-7C9304E7AF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57008" y="3076504"/>
                  <a:ext cx="0" cy="69494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44EDE700-2819-4429-9A30-CD87ABA25B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72965" y="2510830"/>
                  <a:ext cx="0" cy="23450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8664FACC-2E84-4ABF-B7E5-AEF033DF90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5" name="Rectangle 154">
                      <a:extLst>
                        <a:ext uri="{FF2B5EF4-FFF2-40B4-BE49-F238E27FC236}">
                          <a16:creationId xmlns:a16="http://schemas.microsoft.com/office/drawing/2014/main" id="{EA817834-390A-44A8-95B2-EFB30FCD334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 r="-185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419FCB0C-EFDC-4A31-8B5D-3521215066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6" name="Rectangle 155">
                      <a:extLst>
                        <a:ext uri="{FF2B5EF4-FFF2-40B4-BE49-F238E27FC236}">
                          <a16:creationId xmlns:a16="http://schemas.microsoft.com/office/drawing/2014/main" id="{1040ED61-5558-4C55-ADB3-F0EF9715F47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  <a:blipFill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9C4EBD41-C723-4D1E-875C-5901B5DA740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5798" y="2069310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42E6B95C-5793-4968-B3EF-285A8ED2D32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3147" y="3323516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94CC1FDD-0C68-4817-85B2-9FA5B2C8D6AD}"/>
                </a:ext>
              </a:extLst>
            </p:cNvPr>
            <p:cNvGrpSpPr/>
            <p:nvPr/>
          </p:nvGrpSpPr>
          <p:grpSpPr>
            <a:xfrm>
              <a:off x="7696591" y="2800900"/>
              <a:ext cx="456332" cy="352864"/>
              <a:chOff x="6505782" y="1438693"/>
              <a:chExt cx="456332" cy="352864"/>
            </a:xfrm>
          </p:grpSpPr>
          <p:sp>
            <p:nvSpPr>
              <p:cNvPr id="147" name="Content Placeholder 2">
                <a:extLst>
                  <a:ext uri="{FF2B5EF4-FFF2-40B4-BE49-F238E27FC236}">
                    <a16:creationId xmlns:a16="http://schemas.microsoft.com/office/drawing/2014/main" id="{C460B99C-355F-4F52-9DD9-7AA5DD09B8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05782" y="1438693"/>
                <a:ext cx="456332" cy="352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 err="1">
                    <a:solidFill>
                      <a:srgbClr val="FF0000"/>
                    </a:solidFill>
                  </a:rPr>
                  <a:t>test</a:t>
                </a:r>
                <a:endParaRPr lang="en-US" sz="2000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72315793-D93E-40EE-B65B-27E309F5FD7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694920" y="1605822"/>
                <a:ext cx="6501" cy="330840"/>
              </a:xfrm>
              <a:prstGeom prst="straightConnector1">
                <a:avLst/>
              </a:prstGeom>
              <a:ln w="158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9" name="Title 1">
            <a:extLst>
              <a:ext uri="{FF2B5EF4-FFF2-40B4-BE49-F238E27FC236}">
                <a16:creationId xmlns:a16="http://schemas.microsoft.com/office/drawing/2014/main" id="{50ED28EA-D71C-45CD-8DF0-2C4AAE39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Output Resistance of Common Emitter Amplifier</a:t>
            </a:r>
          </a:p>
        </p:txBody>
      </p: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E626A58B-1B73-4994-A22E-708575C4287B}"/>
              </a:ext>
            </a:extLst>
          </p:cNvPr>
          <p:cNvSpPr txBox="1">
            <a:spLocks/>
          </p:cNvSpPr>
          <p:nvPr/>
        </p:nvSpPr>
        <p:spPr>
          <a:xfrm>
            <a:off x="5941133" y="1812585"/>
            <a:ext cx="5636065" cy="61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 a current balance at the collector node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60CC79D6-C222-49D7-924B-0C55B72236A9}"/>
                  </a:ext>
                </a:extLst>
              </p:cNvPr>
              <p:cNvSpPr/>
              <p:nvPr/>
            </p:nvSpPr>
            <p:spPr>
              <a:xfrm>
                <a:off x="5637922" y="2618679"/>
                <a:ext cx="5059052" cy="7494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𝑡𝑒𝑠𝑡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60CC79D6-C222-49D7-924B-0C55B72236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7922" y="2618679"/>
                <a:ext cx="5059052" cy="74943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DFD36C50-66C7-4B72-825E-61780C5A544B}"/>
                  </a:ext>
                </a:extLst>
              </p:cNvPr>
              <p:cNvSpPr/>
              <p:nvPr/>
            </p:nvSpPr>
            <p:spPr>
              <a:xfrm>
                <a:off x="-124559" y="3648563"/>
                <a:ext cx="1495514" cy="671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DFD36C50-66C7-4B72-825E-61780C5A54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4559" y="3648563"/>
                <a:ext cx="1495514" cy="67185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EB682DC4-08D9-42F2-AE04-5D5BC75E726C}"/>
                  </a:ext>
                </a:extLst>
              </p:cNvPr>
              <p:cNvSpPr/>
              <p:nvPr/>
            </p:nvSpPr>
            <p:spPr>
              <a:xfrm>
                <a:off x="5742592" y="3563099"/>
                <a:ext cx="5059052" cy="7494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 </m:t>
                      </m:r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𝑡𝑒𝑠𝑡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EB682DC4-08D9-42F2-AE04-5D5BC75E72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2592" y="3563099"/>
                <a:ext cx="5059052" cy="749436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96E8041C-F774-4C2A-830A-523CD4B0E0B5}"/>
                  </a:ext>
                </a:extLst>
              </p:cNvPr>
              <p:cNvSpPr/>
              <p:nvPr/>
            </p:nvSpPr>
            <p:spPr>
              <a:xfrm>
                <a:off x="5637922" y="4671135"/>
                <a:ext cx="5059052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96E8041C-F774-4C2A-830A-523CD4B0E0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7922" y="4671135"/>
                <a:ext cx="5059052" cy="78386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080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152" grpId="0"/>
      <p:bldP spid="153" grpId="0"/>
      <p:bldP spid="154" grpId="0"/>
      <p:bldP spid="15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A6B2275-E95A-4278-9781-08BFFCBF57D0}"/>
              </a:ext>
            </a:extLst>
          </p:cNvPr>
          <p:cNvGrpSpPr/>
          <p:nvPr/>
        </p:nvGrpSpPr>
        <p:grpSpPr>
          <a:xfrm>
            <a:off x="395032" y="1518761"/>
            <a:ext cx="5115968" cy="2126139"/>
            <a:chOff x="3646232" y="2709953"/>
            <a:chExt cx="5115968" cy="212613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A60EE8F-74DE-4CD3-AC68-6EC830678877}"/>
                </a:ext>
              </a:extLst>
            </p:cNvPr>
            <p:cNvGrpSpPr/>
            <p:nvPr/>
          </p:nvGrpSpPr>
          <p:grpSpPr>
            <a:xfrm>
              <a:off x="7186011" y="3554947"/>
              <a:ext cx="242052" cy="575515"/>
              <a:chOff x="4147623" y="3602364"/>
              <a:chExt cx="297702" cy="797860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5A8272EA-1884-4E83-9507-B107B3159014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08A77F60-7129-41B6-961D-6CC15F6848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13E6BB39-A51F-4CC7-98E0-E73F4FDBF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D06561B-F3DA-4DF8-9BD1-6A1900CCA8E5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B4D66EB1-4EF9-41CE-B199-CD37370CD6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F05E251B-BA9F-44F9-B6BE-3E4186F2B9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70A5B8F5-A0E1-48BD-8988-7E1174E569B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9BAFA37C-4F1C-44F9-B1F3-87D227CFCC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48FDE2EB-EB61-4FF5-8CF6-4A336AE55C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D57BF240-4D07-408E-86E9-1E33084A443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/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  <a:blipFill>
                  <a:blip r:embed="rId2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41FCF6E-9486-4BC0-9124-307C92458962}"/>
                </a:ext>
              </a:extLst>
            </p:cNvPr>
            <p:cNvCxnSpPr/>
            <p:nvPr/>
          </p:nvCxnSpPr>
          <p:spPr>
            <a:xfrm>
              <a:off x="4690543" y="4486915"/>
              <a:ext cx="0" cy="237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F6F2CE0-BCDC-476D-8051-738802AE0B0F}"/>
                </a:ext>
              </a:extLst>
            </p:cNvPr>
            <p:cNvCxnSpPr>
              <a:cxnSpLocks/>
            </p:cNvCxnSpPr>
            <p:nvPr/>
          </p:nvCxnSpPr>
          <p:spPr>
            <a:xfrm>
              <a:off x="4318938" y="4471922"/>
              <a:ext cx="3006272" cy="31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A57341D-A0B2-4C15-9BBA-F69225F2644C}"/>
                </a:ext>
              </a:extLst>
            </p:cNvPr>
            <p:cNvGrpSpPr/>
            <p:nvPr/>
          </p:nvGrpSpPr>
          <p:grpSpPr>
            <a:xfrm>
              <a:off x="4545749" y="4724411"/>
              <a:ext cx="296884" cy="111681"/>
              <a:chOff x="1360627" y="3631962"/>
              <a:chExt cx="365760" cy="128268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8E122D2E-5F65-4161-9A3C-ECE462F871B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7EA0824E-A91A-4772-AC61-43000B7D214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42EFB74F-B569-4121-9CDC-91AEF33FF34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76624194-E584-4D27-A30F-2DD28AE100D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A8236B-0BB7-4915-8D84-02D07D20D554}"/>
                </a:ext>
              </a:extLst>
            </p:cNvPr>
            <p:cNvCxnSpPr>
              <a:cxnSpLocks/>
            </p:cNvCxnSpPr>
            <p:nvPr/>
          </p:nvCxnSpPr>
          <p:spPr>
            <a:xfrm>
              <a:off x="4319882" y="4295141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9544D2E-4756-4DE7-BD9E-FF5FA3F7377E}"/>
                </a:ext>
              </a:extLst>
            </p:cNvPr>
            <p:cNvCxnSpPr>
              <a:cxnSpLocks/>
            </p:cNvCxnSpPr>
            <p:nvPr/>
          </p:nvCxnSpPr>
          <p:spPr>
            <a:xfrm>
              <a:off x="7318746" y="4124450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BFB5DCA-2FC7-4526-8799-8BE7359A98DC}"/>
                </a:ext>
              </a:extLst>
            </p:cNvPr>
            <p:cNvGrpSpPr/>
            <p:nvPr/>
          </p:nvGrpSpPr>
          <p:grpSpPr>
            <a:xfrm>
              <a:off x="5255457" y="3750743"/>
              <a:ext cx="242052" cy="570495"/>
              <a:chOff x="4147623" y="3609324"/>
              <a:chExt cx="297702" cy="790900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73EC3372-A3E2-41EA-A27A-515FBF1A92F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4463228-2032-4FB8-97DB-CA9E49682A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AA2594DA-82D4-485C-B5B0-DFE909D603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66AFBDCF-F7A3-488F-8981-5D92BF0C4BE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78FC09D-5A75-4A64-81C6-3290591112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CDCD2AB9-8CF6-4423-A74B-EB018CFD4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F1C159A-09C8-4194-9957-6A4D7123B3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496EEBF-3659-497B-84DB-90D691D48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DBA38E59-1F50-4ABB-9B12-0A75D94F2F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27E16CE3-C43F-453B-8DFB-F1D4138FFC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F0B38BB-3458-4C05-9A08-C02D0EB9B2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92866" y="4327615"/>
              <a:ext cx="0" cy="166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/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  <a:blipFill>
                  <a:blip r:embed="rId3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/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  <a:blipFill>
                  <a:blip r:embed="rId4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69D311D-BD08-4C55-8D8F-951CC99ADECB}"/>
                </a:ext>
              </a:extLst>
            </p:cNvPr>
            <p:cNvGrpSpPr/>
            <p:nvPr/>
          </p:nvGrpSpPr>
          <p:grpSpPr>
            <a:xfrm rot="16200000">
              <a:off x="4034874" y="3888916"/>
              <a:ext cx="575515" cy="242051"/>
              <a:chOff x="9391502" y="3838294"/>
              <a:chExt cx="660991" cy="298206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B006ADAD-01DD-433B-98D1-418C0090127A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BEE9DD1-25C2-400B-9C98-6A11B74C16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FBB7DD29-FE38-47ED-85B4-95550C03CC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39778A58-088A-4022-B17A-7AFC1B5183F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EED4819-B31E-4318-AF12-E9AF1EEFF9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A1CE1F89-CD4A-4797-BEAC-61B00CFD04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92B59F66-6DF9-4FE2-A374-5083DA36E2DB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13892B1F-1112-4C4D-BFDF-442235912A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EBEFF2D7-2B68-4F61-948A-97DEE5A024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2DB0C22-F0F9-4BE9-B937-59E6DE49174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6C7565A-50FC-4818-9D67-615889BF02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5883" y="3219263"/>
              <a:ext cx="0" cy="53035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/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  <a:blipFill>
                  <a:blip r:embed="rId5"/>
                  <a:stretch>
                    <a:fillRect b="-943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186D32F-DADB-4F6A-BC06-538720FB22D8}"/>
                </a:ext>
              </a:extLst>
            </p:cNvPr>
            <p:cNvCxnSpPr>
              <a:cxnSpLocks/>
            </p:cNvCxnSpPr>
            <p:nvPr/>
          </p:nvCxnSpPr>
          <p:spPr>
            <a:xfrm>
              <a:off x="4289866" y="3224156"/>
              <a:ext cx="164592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D512114-DC52-4A60-81AA-027BE9581839}"/>
                </a:ext>
              </a:extLst>
            </p:cNvPr>
            <p:cNvGrpSpPr/>
            <p:nvPr/>
          </p:nvGrpSpPr>
          <p:grpSpPr>
            <a:xfrm rot="5400000">
              <a:off x="6275695" y="2426797"/>
              <a:ext cx="478845" cy="1587997"/>
              <a:chOff x="4998523" y="3134969"/>
              <a:chExt cx="589935" cy="1823847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8669F217-5D0E-444E-8C46-50F2571C3DF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792526AD-0D4A-4B07-B756-16AD14FD597C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86" name="Diamond 85">
                    <a:extLst>
                      <a:ext uri="{FF2B5EF4-FFF2-40B4-BE49-F238E27FC236}">
                        <a16:creationId xmlns:a16="http://schemas.microsoft.com/office/drawing/2014/main" id="{F7272319-567D-4874-9612-4F8BBAAC9A32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9B24BA8C-7AC7-4CF2-A54B-262C1109A3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B20C57A4-4819-462A-A698-C830F9EDA3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37E7BC7C-8B82-4FE1-A01C-4E7D54A6B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311" y="3134969"/>
                <a:ext cx="0" cy="76665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35B06FE0-434B-4F72-90B0-85DAD8555A52}"/>
                </a:ext>
              </a:extLst>
            </p:cNvPr>
            <p:cNvSpPr txBox="1">
              <a:spLocks/>
            </p:cNvSpPr>
            <p:nvPr/>
          </p:nvSpPr>
          <p:spPr>
            <a:xfrm>
              <a:off x="6123491" y="270995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0" name="Content Placeholder 2">
              <a:extLst>
                <a:ext uri="{FF2B5EF4-FFF2-40B4-BE49-F238E27FC236}">
                  <a16:creationId xmlns:a16="http://schemas.microsoft.com/office/drawing/2014/main" id="{AA35967E-8029-438D-A690-1B5068F10928}"/>
                </a:ext>
              </a:extLst>
            </p:cNvPr>
            <p:cNvSpPr txBox="1">
              <a:spLocks/>
            </p:cNvSpPr>
            <p:nvPr/>
          </p:nvSpPr>
          <p:spPr>
            <a:xfrm>
              <a:off x="5225185" y="2930520"/>
              <a:ext cx="628157" cy="22735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7624C77D-6902-4FB1-AD27-49F67B5894A4}"/>
                </a:ext>
              </a:extLst>
            </p:cNvPr>
            <p:cNvSpPr txBox="1">
              <a:spLocks/>
            </p:cNvSpPr>
            <p:nvPr/>
          </p:nvSpPr>
          <p:spPr>
            <a:xfrm>
              <a:off x="6751962" y="2947451"/>
              <a:ext cx="661171" cy="2506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9CC20B3-7986-467E-BBF9-884F187029FC}"/>
                </a:ext>
              </a:extLst>
            </p:cNvPr>
            <p:cNvGrpSpPr/>
            <p:nvPr/>
          </p:nvGrpSpPr>
          <p:grpSpPr>
            <a:xfrm rot="16200000">
              <a:off x="6188558" y="3153083"/>
              <a:ext cx="241642" cy="1107474"/>
              <a:chOff x="4597761" y="3548623"/>
              <a:chExt cx="297702" cy="1236626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119A392F-ECB2-460D-BF70-42DF323E4BEC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BA5EAB2C-98BD-4123-9265-20295ACB06EA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45DC26D3-F6BB-437E-9A10-D548E5F467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50F637F2-9BCD-43DF-9268-0B42289818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F22B1987-7EFF-4DC3-9575-B17434F6198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3D9AAB8D-9B7D-497D-8641-3E296FE050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8910992E-99FE-4BDF-878D-4C45CC7CF3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0B0E36BE-8940-424A-9712-9FE3586C1FC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6D686D2-8086-4D39-9469-1CDE97588C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173D328A-6C21-4C8C-A539-08D00E67DF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79F32B55-CAC7-466A-9728-E5DDB6F76B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ECB9E2F-18E5-471F-A539-64C9B85754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2564" y="3548623"/>
                <a:ext cx="0" cy="25525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2CD228C-169B-4F3F-B3FD-4F2CB039F1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D1818DEC-81D0-47EB-B6A6-1840E7EF4ACA}"/>
                </a:ext>
              </a:extLst>
            </p:cNvPr>
            <p:cNvSpPr txBox="1">
              <a:spLocks/>
            </p:cNvSpPr>
            <p:nvPr/>
          </p:nvSpPr>
          <p:spPr>
            <a:xfrm>
              <a:off x="6247143" y="3825627"/>
              <a:ext cx="456332" cy="36294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45" name="Content Placeholder 2">
              <a:extLst>
                <a:ext uri="{FF2B5EF4-FFF2-40B4-BE49-F238E27FC236}">
                  <a16:creationId xmlns:a16="http://schemas.microsoft.com/office/drawing/2014/main" id="{B1F6B64B-35B8-4A1C-BBB0-7AA898E626CF}"/>
                </a:ext>
              </a:extLst>
            </p:cNvPr>
            <p:cNvSpPr txBox="1">
              <a:spLocks/>
            </p:cNvSpPr>
            <p:nvPr/>
          </p:nvSpPr>
          <p:spPr>
            <a:xfrm>
              <a:off x="4941203" y="4550865"/>
              <a:ext cx="598061" cy="2711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0388DB49-0FC3-468F-859F-CA16C4EDA3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39478" y="3843395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19B24A7-6708-4930-BCB6-6A6265319D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09360" y="3207185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Content Placeholder 2">
              <a:extLst>
                <a:ext uri="{FF2B5EF4-FFF2-40B4-BE49-F238E27FC236}">
                  <a16:creationId xmlns:a16="http://schemas.microsoft.com/office/drawing/2014/main" id="{70FE4028-0F8F-4C11-A2F1-46F1988DF6F9}"/>
                </a:ext>
              </a:extLst>
            </p:cNvPr>
            <p:cNvSpPr txBox="1">
              <a:spLocks/>
            </p:cNvSpPr>
            <p:nvPr/>
          </p:nvSpPr>
          <p:spPr>
            <a:xfrm>
              <a:off x="3646232" y="3879827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0EB465C-E246-4108-8D95-F75920650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02065" y="3225791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143B7080-B890-4707-80C5-802A6687F8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61155" y="3217403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EC81E036-FF95-4AF1-A9A3-366438A581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63116" y="3207185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8F26449-76D2-4301-8AB0-2886052B5D3B}"/>
                </a:ext>
              </a:extLst>
            </p:cNvPr>
            <p:cNvGrpSpPr/>
            <p:nvPr/>
          </p:nvGrpSpPr>
          <p:grpSpPr>
            <a:xfrm>
              <a:off x="7279923" y="3217403"/>
              <a:ext cx="1482277" cy="1260618"/>
              <a:chOff x="6043864" y="2507117"/>
              <a:chExt cx="1482277" cy="1260618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DACF0E-4232-433E-B7B8-854E105B76E6}"/>
                  </a:ext>
                </a:extLst>
              </p:cNvPr>
              <p:cNvGrpSpPr/>
              <p:nvPr/>
            </p:nvGrpSpPr>
            <p:grpSpPr>
              <a:xfrm>
                <a:off x="6758404" y="2507117"/>
                <a:ext cx="767737" cy="1260618"/>
                <a:chOff x="6798548" y="2510830"/>
                <a:chExt cx="767737" cy="126061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75EFAA04-C000-4A1D-A2AB-DF0A7AAED9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𝑡𝑒𝑠𝑡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1" name="Rectangle 150">
                      <a:extLst>
                        <a:ext uri="{FF2B5EF4-FFF2-40B4-BE49-F238E27FC236}">
                          <a16:creationId xmlns:a16="http://schemas.microsoft.com/office/drawing/2014/main" id="{33486F31-3574-4FE0-9270-95E2E31C64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CBAAEE80-88E8-4792-8765-FD5A995591A7}"/>
                    </a:ext>
                  </a:extLst>
                </p:cNvPr>
                <p:cNvSpPr/>
                <p:nvPr/>
              </p:nvSpPr>
              <p:spPr>
                <a:xfrm>
                  <a:off x="6816859" y="2738371"/>
                  <a:ext cx="320040" cy="321571"/>
                </a:xfrm>
                <a:prstGeom prst="ellips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B767B9AF-3043-4003-8BF1-7C9304E7AF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57008" y="3076504"/>
                  <a:ext cx="0" cy="69494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44EDE700-2819-4429-9A30-CD87ABA25B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72965" y="2510830"/>
                  <a:ext cx="0" cy="23450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8664FACC-2E84-4ABF-B7E5-AEF033DF90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5" name="Rectangle 154">
                      <a:extLst>
                        <a:ext uri="{FF2B5EF4-FFF2-40B4-BE49-F238E27FC236}">
                          <a16:creationId xmlns:a16="http://schemas.microsoft.com/office/drawing/2014/main" id="{EA817834-390A-44A8-95B2-EFB30FCD334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 r="-185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419FCB0C-EFDC-4A31-8B5D-3521215066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6" name="Rectangle 155">
                      <a:extLst>
                        <a:ext uri="{FF2B5EF4-FFF2-40B4-BE49-F238E27FC236}">
                          <a16:creationId xmlns:a16="http://schemas.microsoft.com/office/drawing/2014/main" id="{1040ED61-5558-4C55-ADB3-F0EF9715F47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  <a:blipFill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9C4EBD41-C723-4D1E-875C-5901B5DA740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5798" y="2069310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42E6B95C-5793-4968-B3EF-285A8ED2D32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3147" y="3323516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94CC1FDD-0C68-4817-85B2-9FA5B2C8D6AD}"/>
                </a:ext>
              </a:extLst>
            </p:cNvPr>
            <p:cNvGrpSpPr/>
            <p:nvPr/>
          </p:nvGrpSpPr>
          <p:grpSpPr>
            <a:xfrm>
              <a:off x="7696591" y="2800900"/>
              <a:ext cx="456332" cy="352864"/>
              <a:chOff x="6505782" y="1438693"/>
              <a:chExt cx="456332" cy="352864"/>
            </a:xfrm>
          </p:grpSpPr>
          <p:sp>
            <p:nvSpPr>
              <p:cNvPr id="147" name="Content Placeholder 2">
                <a:extLst>
                  <a:ext uri="{FF2B5EF4-FFF2-40B4-BE49-F238E27FC236}">
                    <a16:creationId xmlns:a16="http://schemas.microsoft.com/office/drawing/2014/main" id="{C460B99C-355F-4F52-9DD9-7AA5DD09B8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05782" y="1438693"/>
                <a:ext cx="456332" cy="352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 err="1">
                    <a:solidFill>
                      <a:srgbClr val="FF0000"/>
                    </a:solidFill>
                  </a:rPr>
                  <a:t>test</a:t>
                </a:r>
                <a:endParaRPr lang="en-US" sz="2000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72315793-D93E-40EE-B65B-27E309F5FD7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694920" y="1605822"/>
                <a:ext cx="6501" cy="330840"/>
              </a:xfrm>
              <a:prstGeom prst="straightConnector1">
                <a:avLst/>
              </a:prstGeom>
              <a:ln w="158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9" name="Title 1">
            <a:extLst>
              <a:ext uri="{FF2B5EF4-FFF2-40B4-BE49-F238E27FC236}">
                <a16:creationId xmlns:a16="http://schemas.microsoft.com/office/drawing/2014/main" id="{50ED28EA-D71C-45CD-8DF0-2C4AAE39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Output Resistance of Common Emitter Amplifier</a:t>
            </a:r>
          </a:p>
        </p:txBody>
      </p: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E626A58B-1B73-4994-A22E-708575C4287B}"/>
              </a:ext>
            </a:extLst>
          </p:cNvPr>
          <p:cNvSpPr txBox="1">
            <a:spLocks/>
          </p:cNvSpPr>
          <p:nvPr/>
        </p:nvSpPr>
        <p:spPr>
          <a:xfrm>
            <a:off x="5961066" y="2865067"/>
            <a:ext cx="5636065" cy="61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 a current balance at the emitter node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DFD36C50-66C7-4B72-825E-61780C5A544B}"/>
                  </a:ext>
                </a:extLst>
              </p:cNvPr>
              <p:cNvSpPr/>
              <p:nvPr/>
            </p:nvSpPr>
            <p:spPr>
              <a:xfrm>
                <a:off x="-124559" y="3648563"/>
                <a:ext cx="1495514" cy="671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DFD36C50-66C7-4B72-825E-61780C5A54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4559" y="3648563"/>
                <a:ext cx="1495514" cy="67185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96E8041C-F774-4C2A-830A-523CD4B0E0B5}"/>
                  </a:ext>
                </a:extLst>
              </p:cNvPr>
              <p:cNvSpPr/>
              <p:nvPr/>
            </p:nvSpPr>
            <p:spPr>
              <a:xfrm>
                <a:off x="5901218" y="1540191"/>
                <a:ext cx="5059052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96E8041C-F774-4C2A-830A-523CD4B0E0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1218" y="1540191"/>
                <a:ext cx="5059052" cy="78386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45008B28-AA7F-4C85-8301-6CD81750B74F}"/>
                  </a:ext>
                </a:extLst>
              </p:cNvPr>
              <p:cNvSpPr/>
              <p:nvPr/>
            </p:nvSpPr>
            <p:spPr>
              <a:xfrm>
                <a:off x="2144031" y="3638004"/>
                <a:ext cx="5059052" cy="741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𝑡𝑒𝑠𝑡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45008B28-AA7F-4C85-8301-6CD81750B7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031" y="3638004"/>
                <a:ext cx="5059052" cy="74199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94F82499-8FDD-419D-A987-18F70B6E8717}"/>
                  </a:ext>
                </a:extLst>
              </p:cNvPr>
              <p:cNvSpPr/>
              <p:nvPr/>
            </p:nvSpPr>
            <p:spPr>
              <a:xfrm>
                <a:off x="2040934" y="4463484"/>
                <a:ext cx="5059052" cy="741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𝑡𝑒𝑠𝑡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94F82499-8FDD-419D-A987-18F70B6E87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0934" y="4463484"/>
                <a:ext cx="5059052" cy="74199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DEC1656A-40A0-4287-B6CA-D7DABF5824A1}"/>
                  </a:ext>
                </a:extLst>
              </p:cNvPr>
              <p:cNvSpPr/>
              <p:nvPr/>
            </p:nvSpPr>
            <p:spPr>
              <a:xfrm>
                <a:off x="2134683" y="5339239"/>
                <a:ext cx="5059052" cy="7772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DEC1656A-40A0-4287-B6CA-D7DABF5824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4683" y="5339239"/>
                <a:ext cx="5059052" cy="777264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0F1EF10C-037A-4CB8-AA84-782D1F8B6BB4}"/>
                  </a:ext>
                </a:extLst>
              </p:cNvPr>
              <p:cNvSpPr/>
              <p:nvPr/>
            </p:nvSpPr>
            <p:spPr>
              <a:xfrm>
                <a:off x="6903543" y="3671659"/>
                <a:ext cx="5059052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0F1EF10C-037A-4CB8-AA84-782D1F8B6B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3543" y="3671659"/>
                <a:ext cx="5059052" cy="78386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8118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108" grpId="0"/>
      <p:bldP spid="109" grpId="0"/>
      <p:bldP spid="110" grpId="0"/>
      <p:bldP spid="1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A6B2275-E95A-4278-9781-08BFFCBF57D0}"/>
              </a:ext>
            </a:extLst>
          </p:cNvPr>
          <p:cNvGrpSpPr/>
          <p:nvPr/>
        </p:nvGrpSpPr>
        <p:grpSpPr>
          <a:xfrm>
            <a:off x="395032" y="1518761"/>
            <a:ext cx="5115968" cy="2126139"/>
            <a:chOff x="3646232" y="2709953"/>
            <a:chExt cx="5115968" cy="212613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A60EE8F-74DE-4CD3-AC68-6EC830678877}"/>
                </a:ext>
              </a:extLst>
            </p:cNvPr>
            <p:cNvGrpSpPr/>
            <p:nvPr/>
          </p:nvGrpSpPr>
          <p:grpSpPr>
            <a:xfrm>
              <a:off x="7186011" y="3554947"/>
              <a:ext cx="242052" cy="575515"/>
              <a:chOff x="4147623" y="3602364"/>
              <a:chExt cx="297702" cy="797860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5A8272EA-1884-4E83-9507-B107B3159014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08A77F60-7129-41B6-961D-6CC15F6848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13E6BB39-A51F-4CC7-98E0-E73F4FDBF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D06561B-F3DA-4DF8-9BD1-6A1900CCA8E5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B4D66EB1-4EF9-41CE-B199-CD37370CD6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F05E251B-BA9F-44F9-B6BE-3E4186F2B9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70A5B8F5-A0E1-48BD-8988-7E1174E569B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9BAFA37C-4F1C-44F9-B1F3-87D227CFCC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48FDE2EB-EB61-4FF5-8CF6-4A336AE55C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D57BF240-4D07-408E-86E9-1E33084A443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/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  <a:blipFill>
                  <a:blip r:embed="rId2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41FCF6E-9486-4BC0-9124-307C92458962}"/>
                </a:ext>
              </a:extLst>
            </p:cNvPr>
            <p:cNvCxnSpPr/>
            <p:nvPr/>
          </p:nvCxnSpPr>
          <p:spPr>
            <a:xfrm>
              <a:off x="4690543" y="4486915"/>
              <a:ext cx="0" cy="237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F6F2CE0-BCDC-476D-8051-738802AE0B0F}"/>
                </a:ext>
              </a:extLst>
            </p:cNvPr>
            <p:cNvCxnSpPr>
              <a:cxnSpLocks/>
            </p:cNvCxnSpPr>
            <p:nvPr/>
          </p:nvCxnSpPr>
          <p:spPr>
            <a:xfrm>
              <a:off x="4318938" y="4471922"/>
              <a:ext cx="3006272" cy="31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A57341D-A0B2-4C15-9BBA-F69225F2644C}"/>
                </a:ext>
              </a:extLst>
            </p:cNvPr>
            <p:cNvGrpSpPr/>
            <p:nvPr/>
          </p:nvGrpSpPr>
          <p:grpSpPr>
            <a:xfrm>
              <a:off x="4545749" y="4724411"/>
              <a:ext cx="296884" cy="111681"/>
              <a:chOff x="1360627" y="3631962"/>
              <a:chExt cx="365760" cy="128268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8E122D2E-5F65-4161-9A3C-ECE462F871B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7EA0824E-A91A-4772-AC61-43000B7D214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42EFB74F-B569-4121-9CDC-91AEF33FF34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76624194-E584-4D27-A30F-2DD28AE100D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A8236B-0BB7-4915-8D84-02D07D20D554}"/>
                </a:ext>
              </a:extLst>
            </p:cNvPr>
            <p:cNvCxnSpPr>
              <a:cxnSpLocks/>
            </p:cNvCxnSpPr>
            <p:nvPr/>
          </p:nvCxnSpPr>
          <p:spPr>
            <a:xfrm>
              <a:off x="4319882" y="4295141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9544D2E-4756-4DE7-BD9E-FF5FA3F7377E}"/>
                </a:ext>
              </a:extLst>
            </p:cNvPr>
            <p:cNvCxnSpPr>
              <a:cxnSpLocks/>
            </p:cNvCxnSpPr>
            <p:nvPr/>
          </p:nvCxnSpPr>
          <p:spPr>
            <a:xfrm>
              <a:off x="7318746" y="4124450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BFB5DCA-2FC7-4526-8799-8BE7359A98DC}"/>
                </a:ext>
              </a:extLst>
            </p:cNvPr>
            <p:cNvGrpSpPr/>
            <p:nvPr/>
          </p:nvGrpSpPr>
          <p:grpSpPr>
            <a:xfrm>
              <a:off x="5255457" y="3750743"/>
              <a:ext cx="242052" cy="570495"/>
              <a:chOff x="4147623" y="3609324"/>
              <a:chExt cx="297702" cy="790900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73EC3372-A3E2-41EA-A27A-515FBF1A92F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4463228-2032-4FB8-97DB-CA9E49682A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AA2594DA-82D4-485C-B5B0-DFE909D603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66AFBDCF-F7A3-488F-8981-5D92BF0C4BE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78FC09D-5A75-4A64-81C6-3290591112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CDCD2AB9-8CF6-4423-A74B-EB018CFD4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F1C159A-09C8-4194-9957-6A4D7123B3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496EEBF-3659-497B-84DB-90D691D48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DBA38E59-1F50-4ABB-9B12-0A75D94F2F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27E16CE3-C43F-453B-8DFB-F1D4138FFC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F0B38BB-3458-4C05-9A08-C02D0EB9B2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92866" y="4327615"/>
              <a:ext cx="0" cy="166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/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  <a:blipFill>
                  <a:blip r:embed="rId3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/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  <a:blipFill>
                  <a:blip r:embed="rId4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69D311D-BD08-4C55-8D8F-951CC99ADECB}"/>
                </a:ext>
              </a:extLst>
            </p:cNvPr>
            <p:cNvGrpSpPr/>
            <p:nvPr/>
          </p:nvGrpSpPr>
          <p:grpSpPr>
            <a:xfrm rot="16200000">
              <a:off x="4034874" y="3888916"/>
              <a:ext cx="575515" cy="242051"/>
              <a:chOff x="9391502" y="3838294"/>
              <a:chExt cx="660991" cy="298206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B006ADAD-01DD-433B-98D1-418C0090127A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BEE9DD1-25C2-400B-9C98-6A11B74C16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FBB7DD29-FE38-47ED-85B4-95550C03CC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39778A58-088A-4022-B17A-7AFC1B5183F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EED4819-B31E-4318-AF12-E9AF1EEFF9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A1CE1F89-CD4A-4797-BEAC-61B00CFD04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92B59F66-6DF9-4FE2-A374-5083DA36E2DB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13892B1F-1112-4C4D-BFDF-442235912A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EBEFF2D7-2B68-4F61-948A-97DEE5A024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2DB0C22-F0F9-4BE9-B937-59E6DE49174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6C7565A-50FC-4818-9D67-615889BF02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5883" y="3219263"/>
              <a:ext cx="0" cy="53035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/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  <a:blipFill>
                  <a:blip r:embed="rId5"/>
                  <a:stretch>
                    <a:fillRect b="-943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186D32F-DADB-4F6A-BC06-538720FB22D8}"/>
                </a:ext>
              </a:extLst>
            </p:cNvPr>
            <p:cNvCxnSpPr>
              <a:cxnSpLocks/>
            </p:cNvCxnSpPr>
            <p:nvPr/>
          </p:nvCxnSpPr>
          <p:spPr>
            <a:xfrm>
              <a:off x="4289866" y="3224156"/>
              <a:ext cx="164592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D512114-DC52-4A60-81AA-027BE9581839}"/>
                </a:ext>
              </a:extLst>
            </p:cNvPr>
            <p:cNvGrpSpPr/>
            <p:nvPr/>
          </p:nvGrpSpPr>
          <p:grpSpPr>
            <a:xfrm rot="5400000">
              <a:off x="6275695" y="2426797"/>
              <a:ext cx="478845" cy="1587997"/>
              <a:chOff x="4998523" y="3134969"/>
              <a:chExt cx="589935" cy="1823847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8669F217-5D0E-444E-8C46-50F2571C3DF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792526AD-0D4A-4B07-B756-16AD14FD597C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86" name="Diamond 85">
                    <a:extLst>
                      <a:ext uri="{FF2B5EF4-FFF2-40B4-BE49-F238E27FC236}">
                        <a16:creationId xmlns:a16="http://schemas.microsoft.com/office/drawing/2014/main" id="{F7272319-567D-4874-9612-4F8BBAAC9A32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9B24BA8C-7AC7-4CF2-A54B-262C1109A3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B20C57A4-4819-462A-A698-C830F9EDA3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37E7BC7C-8B82-4FE1-A01C-4E7D54A6B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311" y="3134969"/>
                <a:ext cx="0" cy="76665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35B06FE0-434B-4F72-90B0-85DAD8555A52}"/>
                </a:ext>
              </a:extLst>
            </p:cNvPr>
            <p:cNvSpPr txBox="1">
              <a:spLocks/>
            </p:cNvSpPr>
            <p:nvPr/>
          </p:nvSpPr>
          <p:spPr>
            <a:xfrm>
              <a:off x="6123491" y="270995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0" name="Content Placeholder 2">
              <a:extLst>
                <a:ext uri="{FF2B5EF4-FFF2-40B4-BE49-F238E27FC236}">
                  <a16:creationId xmlns:a16="http://schemas.microsoft.com/office/drawing/2014/main" id="{AA35967E-8029-438D-A690-1B5068F10928}"/>
                </a:ext>
              </a:extLst>
            </p:cNvPr>
            <p:cNvSpPr txBox="1">
              <a:spLocks/>
            </p:cNvSpPr>
            <p:nvPr/>
          </p:nvSpPr>
          <p:spPr>
            <a:xfrm>
              <a:off x="5225185" y="2930520"/>
              <a:ext cx="628157" cy="22735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7624C77D-6902-4FB1-AD27-49F67B5894A4}"/>
                </a:ext>
              </a:extLst>
            </p:cNvPr>
            <p:cNvSpPr txBox="1">
              <a:spLocks/>
            </p:cNvSpPr>
            <p:nvPr/>
          </p:nvSpPr>
          <p:spPr>
            <a:xfrm>
              <a:off x="6751962" y="2947451"/>
              <a:ext cx="661171" cy="2506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9CC20B3-7986-467E-BBF9-884F187029FC}"/>
                </a:ext>
              </a:extLst>
            </p:cNvPr>
            <p:cNvGrpSpPr/>
            <p:nvPr/>
          </p:nvGrpSpPr>
          <p:grpSpPr>
            <a:xfrm rot="16200000">
              <a:off x="6188558" y="3153083"/>
              <a:ext cx="241642" cy="1107474"/>
              <a:chOff x="4597761" y="3548623"/>
              <a:chExt cx="297702" cy="1236626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119A392F-ECB2-460D-BF70-42DF323E4BEC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BA5EAB2C-98BD-4123-9265-20295ACB06EA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45DC26D3-F6BB-437E-9A10-D548E5F467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50F637F2-9BCD-43DF-9268-0B42289818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F22B1987-7EFF-4DC3-9575-B17434F6198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3D9AAB8D-9B7D-497D-8641-3E296FE050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8910992E-99FE-4BDF-878D-4C45CC7CF3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0B0E36BE-8940-424A-9712-9FE3586C1FC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6D686D2-8086-4D39-9469-1CDE97588C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173D328A-6C21-4C8C-A539-08D00E67DF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79F32B55-CAC7-466A-9728-E5DDB6F76B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ECB9E2F-18E5-471F-A539-64C9B85754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2564" y="3548623"/>
                <a:ext cx="0" cy="25525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2CD228C-169B-4F3F-B3FD-4F2CB039F1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D1818DEC-81D0-47EB-B6A6-1840E7EF4ACA}"/>
                </a:ext>
              </a:extLst>
            </p:cNvPr>
            <p:cNvSpPr txBox="1">
              <a:spLocks/>
            </p:cNvSpPr>
            <p:nvPr/>
          </p:nvSpPr>
          <p:spPr>
            <a:xfrm>
              <a:off x="6247143" y="3825627"/>
              <a:ext cx="456332" cy="36294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45" name="Content Placeholder 2">
              <a:extLst>
                <a:ext uri="{FF2B5EF4-FFF2-40B4-BE49-F238E27FC236}">
                  <a16:creationId xmlns:a16="http://schemas.microsoft.com/office/drawing/2014/main" id="{B1F6B64B-35B8-4A1C-BBB0-7AA898E626CF}"/>
                </a:ext>
              </a:extLst>
            </p:cNvPr>
            <p:cNvSpPr txBox="1">
              <a:spLocks/>
            </p:cNvSpPr>
            <p:nvPr/>
          </p:nvSpPr>
          <p:spPr>
            <a:xfrm>
              <a:off x="4941203" y="4550865"/>
              <a:ext cx="598061" cy="2711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0388DB49-0FC3-468F-859F-CA16C4EDA3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39478" y="3843395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19B24A7-6708-4930-BCB6-6A6265319D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09360" y="3207185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Content Placeholder 2">
              <a:extLst>
                <a:ext uri="{FF2B5EF4-FFF2-40B4-BE49-F238E27FC236}">
                  <a16:creationId xmlns:a16="http://schemas.microsoft.com/office/drawing/2014/main" id="{70FE4028-0F8F-4C11-A2F1-46F1988DF6F9}"/>
                </a:ext>
              </a:extLst>
            </p:cNvPr>
            <p:cNvSpPr txBox="1">
              <a:spLocks/>
            </p:cNvSpPr>
            <p:nvPr/>
          </p:nvSpPr>
          <p:spPr>
            <a:xfrm>
              <a:off x="3646232" y="3879827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0EB465C-E246-4108-8D95-F75920650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02065" y="3225791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143B7080-B890-4707-80C5-802A6687F8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61155" y="3217403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EC81E036-FF95-4AF1-A9A3-366438A581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63116" y="3207185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8F26449-76D2-4301-8AB0-2886052B5D3B}"/>
                </a:ext>
              </a:extLst>
            </p:cNvPr>
            <p:cNvGrpSpPr/>
            <p:nvPr/>
          </p:nvGrpSpPr>
          <p:grpSpPr>
            <a:xfrm>
              <a:off x="7279923" y="3217403"/>
              <a:ext cx="1482277" cy="1260618"/>
              <a:chOff x="6043864" y="2507117"/>
              <a:chExt cx="1482277" cy="1260618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DACF0E-4232-433E-B7B8-854E105B76E6}"/>
                  </a:ext>
                </a:extLst>
              </p:cNvPr>
              <p:cNvGrpSpPr/>
              <p:nvPr/>
            </p:nvGrpSpPr>
            <p:grpSpPr>
              <a:xfrm>
                <a:off x="6758404" y="2507117"/>
                <a:ext cx="767737" cy="1260618"/>
                <a:chOff x="6798548" y="2510830"/>
                <a:chExt cx="767737" cy="126061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75EFAA04-C000-4A1D-A2AB-DF0A7AAED9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𝑡𝑒𝑠𝑡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1" name="Rectangle 150">
                      <a:extLst>
                        <a:ext uri="{FF2B5EF4-FFF2-40B4-BE49-F238E27FC236}">
                          <a16:creationId xmlns:a16="http://schemas.microsoft.com/office/drawing/2014/main" id="{33486F31-3574-4FE0-9270-95E2E31C64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CBAAEE80-88E8-4792-8765-FD5A995591A7}"/>
                    </a:ext>
                  </a:extLst>
                </p:cNvPr>
                <p:cNvSpPr/>
                <p:nvPr/>
              </p:nvSpPr>
              <p:spPr>
                <a:xfrm>
                  <a:off x="6816859" y="2738371"/>
                  <a:ext cx="320040" cy="321571"/>
                </a:xfrm>
                <a:prstGeom prst="ellips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B767B9AF-3043-4003-8BF1-7C9304E7AF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57008" y="3076504"/>
                  <a:ext cx="0" cy="69494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44EDE700-2819-4429-9A30-CD87ABA25B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72965" y="2510830"/>
                  <a:ext cx="0" cy="23450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8664FACC-2E84-4ABF-B7E5-AEF033DF90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5" name="Rectangle 154">
                      <a:extLst>
                        <a:ext uri="{FF2B5EF4-FFF2-40B4-BE49-F238E27FC236}">
                          <a16:creationId xmlns:a16="http://schemas.microsoft.com/office/drawing/2014/main" id="{EA817834-390A-44A8-95B2-EFB30FCD334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 r="-185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419FCB0C-EFDC-4A31-8B5D-3521215066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6" name="Rectangle 155">
                      <a:extLst>
                        <a:ext uri="{FF2B5EF4-FFF2-40B4-BE49-F238E27FC236}">
                          <a16:creationId xmlns:a16="http://schemas.microsoft.com/office/drawing/2014/main" id="{1040ED61-5558-4C55-ADB3-F0EF9715F47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  <a:blipFill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9C4EBD41-C723-4D1E-875C-5901B5DA740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5798" y="2069310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42E6B95C-5793-4968-B3EF-285A8ED2D32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3147" y="3323516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94CC1FDD-0C68-4817-85B2-9FA5B2C8D6AD}"/>
                </a:ext>
              </a:extLst>
            </p:cNvPr>
            <p:cNvGrpSpPr/>
            <p:nvPr/>
          </p:nvGrpSpPr>
          <p:grpSpPr>
            <a:xfrm>
              <a:off x="7696591" y="2800900"/>
              <a:ext cx="456332" cy="352864"/>
              <a:chOff x="6505782" y="1438693"/>
              <a:chExt cx="456332" cy="352864"/>
            </a:xfrm>
          </p:grpSpPr>
          <p:sp>
            <p:nvSpPr>
              <p:cNvPr id="147" name="Content Placeholder 2">
                <a:extLst>
                  <a:ext uri="{FF2B5EF4-FFF2-40B4-BE49-F238E27FC236}">
                    <a16:creationId xmlns:a16="http://schemas.microsoft.com/office/drawing/2014/main" id="{C460B99C-355F-4F52-9DD9-7AA5DD09B8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05782" y="1438693"/>
                <a:ext cx="456332" cy="352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 err="1">
                    <a:solidFill>
                      <a:srgbClr val="FF0000"/>
                    </a:solidFill>
                  </a:rPr>
                  <a:t>test</a:t>
                </a:r>
                <a:endParaRPr lang="en-US" sz="2000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72315793-D93E-40EE-B65B-27E309F5FD7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694920" y="1605822"/>
                <a:ext cx="6501" cy="330840"/>
              </a:xfrm>
              <a:prstGeom prst="straightConnector1">
                <a:avLst/>
              </a:prstGeom>
              <a:ln w="158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9" name="Title 1">
            <a:extLst>
              <a:ext uri="{FF2B5EF4-FFF2-40B4-BE49-F238E27FC236}">
                <a16:creationId xmlns:a16="http://schemas.microsoft.com/office/drawing/2014/main" id="{50ED28EA-D71C-45CD-8DF0-2C4AAE39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Output Resistance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96E8041C-F774-4C2A-830A-523CD4B0E0B5}"/>
                  </a:ext>
                </a:extLst>
              </p:cNvPr>
              <p:cNvSpPr/>
              <p:nvPr/>
            </p:nvSpPr>
            <p:spPr>
              <a:xfrm>
                <a:off x="6521704" y="1550322"/>
                <a:ext cx="5059052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96E8041C-F774-4C2A-830A-523CD4B0E0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1704" y="1550322"/>
                <a:ext cx="5059052" cy="78386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0F1EF10C-037A-4CB8-AA84-782D1F8B6BB4}"/>
                  </a:ext>
                </a:extLst>
              </p:cNvPr>
              <p:cNvSpPr/>
              <p:nvPr/>
            </p:nvSpPr>
            <p:spPr>
              <a:xfrm>
                <a:off x="5228785" y="2440739"/>
                <a:ext cx="5059052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0F1EF10C-037A-4CB8-AA84-782D1F8B6B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8785" y="2440739"/>
                <a:ext cx="5059052" cy="78386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5EFED0B4-0AC9-46B3-9930-E18E2959796C}"/>
                  </a:ext>
                </a:extLst>
              </p:cNvPr>
              <p:cNvSpPr/>
              <p:nvPr/>
            </p:nvSpPr>
            <p:spPr>
              <a:xfrm>
                <a:off x="2733042" y="3518924"/>
                <a:ext cx="7997427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5EFED0B4-0AC9-46B3-9930-E18E295979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3042" y="3518924"/>
                <a:ext cx="7997427" cy="78386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0B8607EC-6429-435D-A192-518B4104B838}"/>
                  </a:ext>
                </a:extLst>
              </p:cNvPr>
              <p:cNvSpPr/>
              <p:nvPr/>
            </p:nvSpPr>
            <p:spPr>
              <a:xfrm>
                <a:off x="2602142" y="4447698"/>
                <a:ext cx="7997427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den>
                              </m:f>
                            </m:e>
                          </m:d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0B8607EC-6429-435D-A192-518B4104B8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2142" y="4447698"/>
                <a:ext cx="7997427" cy="78386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B0B05D56-E0B0-4571-A99A-616523677A17}"/>
                  </a:ext>
                </a:extLst>
              </p:cNvPr>
              <p:cNvSpPr/>
              <p:nvPr/>
            </p:nvSpPr>
            <p:spPr>
              <a:xfrm>
                <a:off x="2714730" y="5465774"/>
                <a:ext cx="7997427" cy="929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B0B05D56-E0B0-4571-A99A-616523677A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730" y="5465774"/>
                <a:ext cx="7997427" cy="92961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721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113" grpId="0"/>
      <p:bldP spid="1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472540"/>
            <a:ext cx="10311158" cy="514859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DC Biasing</a:t>
            </a:r>
          </a:p>
          <a:p>
            <a:pPr marL="914400" algn="l"/>
            <a:r>
              <a:rPr lang="en-US" dirty="0"/>
              <a:t>Small Signal Analysis</a:t>
            </a:r>
          </a:p>
          <a:p>
            <a:pPr marL="1828800" algn="l"/>
            <a:r>
              <a:rPr lang="en-US" dirty="0"/>
              <a:t>Voltage Gain</a:t>
            </a:r>
          </a:p>
          <a:p>
            <a:pPr marL="1828800" algn="l"/>
            <a:r>
              <a:rPr lang="en-US" dirty="0"/>
              <a:t>Input &amp; Output Resistances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33171" y="4294501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A6B2275-E95A-4278-9781-08BFFCBF57D0}"/>
              </a:ext>
            </a:extLst>
          </p:cNvPr>
          <p:cNvGrpSpPr/>
          <p:nvPr/>
        </p:nvGrpSpPr>
        <p:grpSpPr>
          <a:xfrm>
            <a:off x="395032" y="1518761"/>
            <a:ext cx="5115968" cy="2126139"/>
            <a:chOff x="3646232" y="2709953"/>
            <a:chExt cx="5115968" cy="212613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A60EE8F-74DE-4CD3-AC68-6EC830678877}"/>
                </a:ext>
              </a:extLst>
            </p:cNvPr>
            <p:cNvGrpSpPr/>
            <p:nvPr/>
          </p:nvGrpSpPr>
          <p:grpSpPr>
            <a:xfrm>
              <a:off x="7186011" y="3554947"/>
              <a:ext cx="242052" cy="575515"/>
              <a:chOff x="4147623" y="3602364"/>
              <a:chExt cx="297702" cy="797860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5A8272EA-1884-4E83-9507-B107B3159014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08A77F60-7129-41B6-961D-6CC15F6848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13E6BB39-A51F-4CC7-98E0-E73F4FDBF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D06561B-F3DA-4DF8-9BD1-6A1900CCA8E5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B4D66EB1-4EF9-41CE-B199-CD37370CD6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F05E251B-BA9F-44F9-B6BE-3E4186F2B9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70A5B8F5-A0E1-48BD-8988-7E1174E569B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9BAFA37C-4F1C-44F9-B1F3-87D227CFCC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48FDE2EB-EB61-4FF5-8CF6-4A336AE55C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D57BF240-4D07-408E-86E9-1E33084A443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/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  <a:blipFill>
                  <a:blip r:embed="rId2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41FCF6E-9486-4BC0-9124-307C92458962}"/>
                </a:ext>
              </a:extLst>
            </p:cNvPr>
            <p:cNvCxnSpPr/>
            <p:nvPr/>
          </p:nvCxnSpPr>
          <p:spPr>
            <a:xfrm>
              <a:off x="4690543" y="4486915"/>
              <a:ext cx="0" cy="237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F6F2CE0-BCDC-476D-8051-738802AE0B0F}"/>
                </a:ext>
              </a:extLst>
            </p:cNvPr>
            <p:cNvCxnSpPr>
              <a:cxnSpLocks/>
            </p:cNvCxnSpPr>
            <p:nvPr/>
          </p:nvCxnSpPr>
          <p:spPr>
            <a:xfrm>
              <a:off x="4318938" y="4471922"/>
              <a:ext cx="3006272" cy="31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A57341D-A0B2-4C15-9BBA-F69225F2644C}"/>
                </a:ext>
              </a:extLst>
            </p:cNvPr>
            <p:cNvGrpSpPr/>
            <p:nvPr/>
          </p:nvGrpSpPr>
          <p:grpSpPr>
            <a:xfrm>
              <a:off x="4545749" y="4724411"/>
              <a:ext cx="296884" cy="111681"/>
              <a:chOff x="1360627" y="3631962"/>
              <a:chExt cx="365760" cy="128268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8E122D2E-5F65-4161-9A3C-ECE462F871B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7EA0824E-A91A-4772-AC61-43000B7D214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42EFB74F-B569-4121-9CDC-91AEF33FF34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76624194-E584-4D27-A30F-2DD28AE100D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A8236B-0BB7-4915-8D84-02D07D20D554}"/>
                </a:ext>
              </a:extLst>
            </p:cNvPr>
            <p:cNvCxnSpPr>
              <a:cxnSpLocks/>
            </p:cNvCxnSpPr>
            <p:nvPr/>
          </p:nvCxnSpPr>
          <p:spPr>
            <a:xfrm>
              <a:off x="4319882" y="4295141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9544D2E-4756-4DE7-BD9E-FF5FA3F7377E}"/>
                </a:ext>
              </a:extLst>
            </p:cNvPr>
            <p:cNvCxnSpPr>
              <a:cxnSpLocks/>
            </p:cNvCxnSpPr>
            <p:nvPr/>
          </p:nvCxnSpPr>
          <p:spPr>
            <a:xfrm>
              <a:off x="7318746" y="4124450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BFB5DCA-2FC7-4526-8799-8BE7359A98DC}"/>
                </a:ext>
              </a:extLst>
            </p:cNvPr>
            <p:cNvGrpSpPr/>
            <p:nvPr/>
          </p:nvGrpSpPr>
          <p:grpSpPr>
            <a:xfrm>
              <a:off x="5255457" y="3750743"/>
              <a:ext cx="242052" cy="570495"/>
              <a:chOff x="4147623" y="3609324"/>
              <a:chExt cx="297702" cy="790900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73EC3372-A3E2-41EA-A27A-515FBF1A92F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4463228-2032-4FB8-97DB-CA9E49682A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AA2594DA-82D4-485C-B5B0-DFE909D603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66AFBDCF-F7A3-488F-8981-5D92BF0C4BE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78FC09D-5A75-4A64-81C6-3290591112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CDCD2AB9-8CF6-4423-A74B-EB018CFD4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F1C159A-09C8-4194-9957-6A4D7123B3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496EEBF-3659-497B-84DB-90D691D48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DBA38E59-1F50-4ABB-9B12-0A75D94F2F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27E16CE3-C43F-453B-8DFB-F1D4138FFC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F0B38BB-3458-4C05-9A08-C02D0EB9B2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92866" y="4327615"/>
              <a:ext cx="0" cy="166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/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  <a:blipFill>
                  <a:blip r:embed="rId3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/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  <a:blipFill>
                  <a:blip r:embed="rId4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69D311D-BD08-4C55-8D8F-951CC99ADECB}"/>
                </a:ext>
              </a:extLst>
            </p:cNvPr>
            <p:cNvGrpSpPr/>
            <p:nvPr/>
          </p:nvGrpSpPr>
          <p:grpSpPr>
            <a:xfrm rot="16200000">
              <a:off x="4034874" y="3888916"/>
              <a:ext cx="575515" cy="242051"/>
              <a:chOff x="9391502" y="3838294"/>
              <a:chExt cx="660991" cy="298206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B006ADAD-01DD-433B-98D1-418C0090127A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BEE9DD1-25C2-400B-9C98-6A11B74C16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FBB7DD29-FE38-47ED-85B4-95550C03CC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39778A58-088A-4022-B17A-7AFC1B5183F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EED4819-B31E-4318-AF12-E9AF1EEFF9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A1CE1F89-CD4A-4797-BEAC-61B00CFD04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92B59F66-6DF9-4FE2-A374-5083DA36E2DB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13892B1F-1112-4C4D-BFDF-442235912A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EBEFF2D7-2B68-4F61-948A-97DEE5A024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2DB0C22-F0F9-4BE9-B937-59E6DE49174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6C7565A-50FC-4818-9D67-615889BF02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5883" y="3219263"/>
              <a:ext cx="0" cy="53035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/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  <a:blipFill>
                  <a:blip r:embed="rId5"/>
                  <a:stretch>
                    <a:fillRect b="-943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186D32F-DADB-4F6A-BC06-538720FB22D8}"/>
                </a:ext>
              </a:extLst>
            </p:cNvPr>
            <p:cNvCxnSpPr>
              <a:cxnSpLocks/>
            </p:cNvCxnSpPr>
            <p:nvPr/>
          </p:nvCxnSpPr>
          <p:spPr>
            <a:xfrm>
              <a:off x="4289866" y="3224156"/>
              <a:ext cx="164592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D512114-DC52-4A60-81AA-027BE9581839}"/>
                </a:ext>
              </a:extLst>
            </p:cNvPr>
            <p:cNvGrpSpPr/>
            <p:nvPr/>
          </p:nvGrpSpPr>
          <p:grpSpPr>
            <a:xfrm rot="5400000">
              <a:off x="6275695" y="2426797"/>
              <a:ext cx="478845" cy="1587997"/>
              <a:chOff x="4998523" y="3134969"/>
              <a:chExt cx="589935" cy="1823847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8669F217-5D0E-444E-8C46-50F2571C3DF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792526AD-0D4A-4B07-B756-16AD14FD597C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86" name="Diamond 85">
                    <a:extLst>
                      <a:ext uri="{FF2B5EF4-FFF2-40B4-BE49-F238E27FC236}">
                        <a16:creationId xmlns:a16="http://schemas.microsoft.com/office/drawing/2014/main" id="{F7272319-567D-4874-9612-4F8BBAAC9A32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9B24BA8C-7AC7-4CF2-A54B-262C1109A3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B20C57A4-4819-462A-A698-C830F9EDA3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37E7BC7C-8B82-4FE1-A01C-4E7D54A6B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311" y="3134969"/>
                <a:ext cx="0" cy="76665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35B06FE0-434B-4F72-90B0-85DAD8555A52}"/>
                </a:ext>
              </a:extLst>
            </p:cNvPr>
            <p:cNvSpPr txBox="1">
              <a:spLocks/>
            </p:cNvSpPr>
            <p:nvPr/>
          </p:nvSpPr>
          <p:spPr>
            <a:xfrm>
              <a:off x="6123491" y="270995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0" name="Content Placeholder 2">
              <a:extLst>
                <a:ext uri="{FF2B5EF4-FFF2-40B4-BE49-F238E27FC236}">
                  <a16:creationId xmlns:a16="http://schemas.microsoft.com/office/drawing/2014/main" id="{AA35967E-8029-438D-A690-1B5068F10928}"/>
                </a:ext>
              </a:extLst>
            </p:cNvPr>
            <p:cNvSpPr txBox="1">
              <a:spLocks/>
            </p:cNvSpPr>
            <p:nvPr/>
          </p:nvSpPr>
          <p:spPr>
            <a:xfrm>
              <a:off x="5225185" y="2930520"/>
              <a:ext cx="628157" cy="22735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7624C77D-6902-4FB1-AD27-49F67B5894A4}"/>
                </a:ext>
              </a:extLst>
            </p:cNvPr>
            <p:cNvSpPr txBox="1">
              <a:spLocks/>
            </p:cNvSpPr>
            <p:nvPr/>
          </p:nvSpPr>
          <p:spPr>
            <a:xfrm>
              <a:off x="6751962" y="2947451"/>
              <a:ext cx="661171" cy="2506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9CC20B3-7986-467E-BBF9-884F187029FC}"/>
                </a:ext>
              </a:extLst>
            </p:cNvPr>
            <p:cNvGrpSpPr/>
            <p:nvPr/>
          </p:nvGrpSpPr>
          <p:grpSpPr>
            <a:xfrm rot="16200000">
              <a:off x="6188558" y="3153083"/>
              <a:ext cx="241642" cy="1107474"/>
              <a:chOff x="4597761" y="3548623"/>
              <a:chExt cx="297702" cy="1236626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119A392F-ECB2-460D-BF70-42DF323E4BEC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BA5EAB2C-98BD-4123-9265-20295ACB06EA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45DC26D3-F6BB-437E-9A10-D548E5F467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50F637F2-9BCD-43DF-9268-0B42289818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F22B1987-7EFF-4DC3-9575-B17434F6198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3D9AAB8D-9B7D-497D-8641-3E296FE050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8910992E-99FE-4BDF-878D-4C45CC7CF3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0B0E36BE-8940-424A-9712-9FE3586C1FC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6D686D2-8086-4D39-9469-1CDE97588C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173D328A-6C21-4C8C-A539-08D00E67DF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79F32B55-CAC7-466A-9728-E5DDB6F76B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ECB9E2F-18E5-471F-A539-64C9B85754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2564" y="3548623"/>
                <a:ext cx="0" cy="25525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2CD228C-169B-4F3F-B3FD-4F2CB039F1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D1818DEC-81D0-47EB-B6A6-1840E7EF4ACA}"/>
                </a:ext>
              </a:extLst>
            </p:cNvPr>
            <p:cNvSpPr txBox="1">
              <a:spLocks/>
            </p:cNvSpPr>
            <p:nvPr/>
          </p:nvSpPr>
          <p:spPr>
            <a:xfrm>
              <a:off x="6247143" y="3825627"/>
              <a:ext cx="456332" cy="36294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45" name="Content Placeholder 2">
              <a:extLst>
                <a:ext uri="{FF2B5EF4-FFF2-40B4-BE49-F238E27FC236}">
                  <a16:creationId xmlns:a16="http://schemas.microsoft.com/office/drawing/2014/main" id="{B1F6B64B-35B8-4A1C-BBB0-7AA898E626CF}"/>
                </a:ext>
              </a:extLst>
            </p:cNvPr>
            <p:cNvSpPr txBox="1">
              <a:spLocks/>
            </p:cNvSpPr>
            <p:nvPr/>
          </p:nvSpPr>
          <p:spPr>
            <a:xfrm>
              <a:off x="4941203" y="4550865"/>
              <a:ext cx="598061" cy="2711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0388DB49-0FC3-468F-859F-CA16C4EDA3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39478" y="3843395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19B24A7-6708-4930-BCB6-6A6265319D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09360" y="3207185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Content Placeholder 2">
              <a:extLst>
                <a:ext uri="{FF2B5EF4-FFF2-40B4-BE49-F238E27FC236}">
                  <a16:creationId xmlns:a16="http://schemas.microsoft.com/office/drawing/2014/main" id="{70FE4028-0F8F-4C11-A2F1-46F1988DF6F9}"/>
                </a:ext>
              </a:extLst>
            </p:cNvPr>
            <p:cNvSpPr txBox="1">
              <a:spLocks/>
            </p:cNvSpPr>
            <p:nvPr/>
          </p:nvSpPr>
          <p:spPr>
            <a:xfrm>
              <a:off x="3646232" y="3879827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0EB465C-E246-4108-8D95-F75920650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02065" y="3225791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143B7080-B890-4707-80C5-802A6687F8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61155" y="3217403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EC81E036-FF95-4AF1-A9A3-366438A581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63116" y="3207185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8F26449-76D2-4301-8AB0-2886052B5D3B}"/>
                </a:ext>
              </a:extLst>
            </p:cNvPr>
            <p:cNvGrpSpPr/>
            <p:nvPr/>
          </p:nvGrpSpPr>
          <p:grpSpPr>
            <a:xfrm>
              <a:off x="7279923" y="3217403"/>
              <a:ext cx="1482277" cy="1260618"/>
              <a:chOff x="6043864" y="2507117"/>
              <a:chExt cx="1482277" cy="1260618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DACF0E-4232-433E-B7B8-854E105B76E6}"/>
                  </a:ext>
                </a:extLst>
              </p:cNvPr>
              <p:cNvGrpSpPr/>
              <p:nvPr/>
            </p:nvGrpSpPr>
            <p:grpSpPr>
              <a:xfrm>
                <a:off x="6758404" y="2507117"/>
                <a:ext cx="767737" cy="1260618"/>
                <a:chOff x="6798548" y="2510830"/>
                <a:chExt cx="767737" cy="126061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75EFAA04-C000-4A1D-A2AB-DF0A7AAED9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𝑡𝑒𝑠𝑡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1" name="Rectangle 150">
                      <a:extLst>
                        <a:ext uri="{FF2B5EF4-FFF2-40B4-BE49-F238E27FC236}">
                          <a16:creationId xmlns:a16="http://schemas.microsoft.com/office/drawing/2014/main" id="{33486F31-3574-4FE0-9270-95E2E31C64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CBAAEE80-88E8-4792-8765-FD5A995591A7}"/>
                    </a:ext>
                  </a:extLst>
                </p:cNvPr>
                <p:cNvSpPr/>
                <p:nvPr/>
              </p:nvSpPr>
              <p:spPr>
                <a:xfrm>
                  <a:off x="6816859" y="2738371"/>
                  <a:ext cx="320040" cy="321571"/>
                </a:xfrm>
                <a:prstGeom prst="ellips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B767B9AF-3043-4003-8BF1-7C9304E7AF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57008" y="3076504"/>
                  <a:ext cx="0" cy="69494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44EDE700-2819-4429-9A30-CD87ABA25B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72965" y="2510830"/>
                  <a:ext cx="0" cy="23450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8664FACC-2E84-4ABF-B7E5-AEF033DF90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5" name="Rectangle 154">
                      <a:extLst>
                        <a:ext uri="{FF2B5EF4-FFF2-40B4-BE49-F238E27FC236}">
                          <a16:creationId xmlns:a16="http://schemas.microsoft.com/office/drawing/2014/main" id="{EA817834-390A-44A8-95B2-EFB30FCD334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 r="-185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419FCB0C-EFDC-4A31-8B5D-3521215066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6" name="Rectangle 155">
                      <a:extLst>
                        <a:ext uri="{FF2B5EF4-FFF2-40B4-BE49-F238E27FC236}">
                          <a16:creationId xmlns:a16="http://schemas.microsoft.com/office/drawing/2014/main" id="{1040ED61-5558-4C55-ADB3-F0EF9715F47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  <a:blipFill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9C4EBD41-C723-4D1E-875C-5901B5DA740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5798" y="2069310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42E6B95C-5793-4968-B3EF-285A8ED2D32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3147" y="3323516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94CC1FDD-0C68-4817-85B2-9FA5B2C8D6AD}"/>
                </a:ext>
              </a:extLst>
            </p:cNvPr>
            <p:cNvGrpSpPr/>
            <p:nvPr/>
          </p:nvGrpSpPr>
          <p:grpSpPr>
            <a:xfrm>
              <a:off x="7696591" y="2800900"/>
              <a:ext cx="456332" cy="352864"/>
              <a:chOff x="6505782" y="1438693"/>
              <a:chExt cx="456332" cy="352864"/>
            </a:xfrm>
          </p:grpSpPr>
          <p:sp>
            <p:nvSpPr>
              <p:cNvPr id="147" name="Content Placeholder 2">
                <a:extLst>
                  <a:ext uri="{FF2B5EF4-FFF2-40B4-BE49-F238E27FC236}">
                    <a16:creationId xmlns:a16="http://schemas.microsoft.com/office/drawing/2014/main" id="{C460B99C-355F-4F52-9DD9-7AA5DD09B8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05782" y="1438693"/>
                <a:ext cx="456332" cy="352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 err="1">
                    <a:solidFill>
                      <a:srgbClr val="FF0000"/>
                    </a:solidFill>
                  </a:rPr>
                  <a:t>test</a:t>
                </a:r>
                <a:endParaRPr lang="en-US" sz="2000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72315793-D93E-40EE-B65B-27E309F5FD7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694920" y="1605822"/>
                <a:ext cx="6501" cy="330840"/>
              </a:xfrm>
              <a:prstGeom prst="straightConnector1">
                <a:avLst/>
              </a:prstGeom>
              <a:ln w="158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9" name="Title 1">
            <a:extLst>
              <a:ext uri="{FF2B5EF4-FFF2-40B4-BE49-F238E27FC236}">
                <a16:creationId xmlns:a16="http://schemas.microsoft.com/office/drawing/2014/main" id="{50ED28EA-D71C-45CD-8DF0-2C4AAE39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Output Resistance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B0B05D56-E0B0-4571-A99A-616523677A17}"/>
                  </a:ext>
                </a:extLst>
              </p:cNvPr>
              <p:cNvSpPr/>
              <p:nvPr/>
            </p:nvSpPr>
            <p:spPr>
              <a:xfrm>
                <a:off x="5797077" y="1613615"/>
                <a:ext cx="6023716" cy="929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B0B05D56-E0B0-4571-A99A-616523677A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7077" y="1613615"/>
                <a:ext cx="6023716" cy="92961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Content Placeholder 2">
            <a:extLst>
              <a:ext uri="{FF2B5EF4-FFF2-40B4-BE49-F238E27FC236}">
                <a16:creationId xmlns:a16="http://schemas.microsoft.com/office/drawing/2014/main" id="{E5DDCC87-9F0E-44FA-83F3-AD7060AD6B50}"/>
              </a:ext>
            </a:extLst>
          </p:cNvPr>
          <p:cNvSpPr txBox="1">
            <a:spLocks/>
          </p:cNvSpPr>
          <p:nvPr/>
        </p:nvSpPr>
        <p:spPr>
          <a:xfrm>
            <a:off x="5916063" y="2892267"/>
            <a:ext cx="5644563" cy="640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If there is no emitter resistor (R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= 0)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C59C490C-6967-4E1A-BE34-2154D5F892DD}"/>
                  </a:ext>
                </a:extLst>
              </p:cNvPr>
              <p:cNvSpPr/>
              <p:nvPr/>
            </p:nvSpPr>
            <p:spPr>
              <a:xfrm>
                <a:off x="2495178" y="5149709"/>
                <a:ext cx="602371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C59C490C-6967-4E1A-BE34-2154D5F892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178" y="5149709"/>
                <a:ext cx="6023716" cy="400110"/>
              </a:xfrm>
              <a:prstGeom prst="rect">
                <a:avLst/>
              </a:prstGeom>
              <a:blipFill>
                <a:blip r:embed="rId19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C1613483-BDE1-443F-BE5B-539A8E5AAAC6}"/>
                  </a:ext>
                </a:extLst>
              </p:cNvPr>
              <p:cNvSpPr/>
              <p:nvPr/>
            </p:nvSpPr>
            <p:spPr>
              <a:xfrm>
                <a:off x="2946603" y="3853572"/>
                <a:ext cx="6023716" cy="929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C1613483-BDE1-443F-BE5B-539A8E5AAA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6603" y="3853572"/>
                <a:ext cx="6023716" cy="92961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338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08" grpId="0"/>
      <p:bldP spid="110" grpId="0"/>
      <p:bldP spid="1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A6B2275-E95A-4278-9781-08BFFCBF57D0}"/>
              </a:ext>
            </a:extLst>
          </p:cNvPr>
          <p:cNvGrpSpPr/>
          <p:nvPr/>
        </p:nvGrpSpPr>
        <p:grpSpPr>
          <a:xfrm>
            <a:off x="395032" y="1518761"/>
            <a:ext cx="5115968" cy="2126139"/>
            <a:chOff x="3646232" y="2709953"/>
            <a:chExt cx="5115968" cy="212613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A60EE8F-74DE-4CD3-AC68-6EC830678877}"/>
                </a:ext>
              </a:extLst>
            </p:cNvPr>
            <p:cNvGrpSpPr/>
            <p:nvPr/>
          </p:nvGrpSpPr>
          <p:grpSpPr>
            <a:xfrm>
              <a:off x="7186011" y="3554947"/>
              <a:ext cx="242052" cy="575515"/>
              <a:chOff x="4147623" y="3602364"/>
              <a:chExt cx="297702" cy="797860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5A8272EA-1884-4E83-9507-B107B3159014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08A77F60-7129-41B6-961D-6CC15F6848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13E6BB39-A51F-4CC7-98E0-E73F4FDBF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D06561B-F3DA-4DF8-9BD1-6A1900CCA8E5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B4D66EB1-4EF9-41CE-B199-CD37370CD6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F05E251B-BA9F-44F9-B6BE-3E4186F2B9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70A5B8F5-A0E1-48BD-8988-7E1174E569B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9BAFA37C-4F1C-44F9-B1F3-87D227CFCC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48FDE2EB-EB61-4FF5-8CF6-4A336AE55C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D57BF240-4D07-408E-86E9-1E33084A443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/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  <a:blipFill>
                  <a:blip r:embed="rId2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41FCF6E-9486-4BC0-9124-307C92458962}"/>
                </a:ext>
              </a:extLst>
            </p:cNvPr>
            <p:cNvCxnSpPr/>
            <p:nvPr/>
          </p:nvCxnSpPr>
          <p:spPr>
            <a:xfrm>
              <a:off x="4690543" y="4486915"/>
              <a:ext cx="0" cy="237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F6F2CE0-BCDC-476D-8051-738802AE0B0F}"/>
                </a:ext>
              </a:extLst>
            </p:cNvPr>
            <p:cNvCxnSpPr>
              <a:cxnSpLocks/>
            </p:cNvCxnSpPr>
            <p:nvPr/>
          </p:nvCxnSpPr>
          <p:spPr>
            <a:xfrm>
              <a:off x="4318938" y="4471922"/>
              <a:ext cx="3006272" cy="31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A57341D-A0B2-4C15-9BBA-F69225F2644C}"/>
                </a:ext>
              </a:extLst>
            </p:cNvPr>
            <p:cNvGrpSpPr/>
            <p:nvPr/>
          </p:nvGrpSpPr>
          <p:grpSpPr>
            <a:xfrm>
              <a:off x="4545749" y="4724411"/>
              <a:ext cx="296884" cy="111681"/>
              <a:chOff x="1360627" y="3631962"/>
              <a:chExt cx="365760" cy="128268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8E122D2E-5F65-4161-9A3C-ECE462F871B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7EA0824E-A91A-4772-AC61-43000B7D214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42EFB74F-B569-4121-9CDC-91AEF33FF34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76624194-E584-4D27-A30F-2DD28AE100D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A8236B-0BB7-4915-8D84-02D07D20D554}"/>
                </a:ext>
              </a:extLst>
            </p:cNvPr>
            <p:cNvCxnSpPr>
              <a:cxnSpLocks/>
            </p:cNvCxnSpPr>
            <p:nvPr/>
          </p:nvCxnSpPr>
          <p:spPr>
            <a:xfrm>
              <a:off x="4319882" y="4295141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9544D2E-4756-4DE7-BD9E-FF5FA3F7377E}"/>
                </a:ext>
              </a:extLst>
            </p:cNvPr>
            <p:cNvCxnSpPr>
              <a:cxnSpLocks/>
            </p:cNvCxnSpPr>
            <p:nvPr/>
          </p:nvCxnSpPr>
          <p:spPr>
            <a:xfrm>
              <a:off x="7318746" y="4124450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BFB5DCA-2FC7-4526-8799-8BE7359A98DC}"/>
                </a:ext>
              </a:extLst>
            </p:cNvPr>
            <p:cNvGrpSpPr/>
            <p:nvPr/>
          </p:nvGrpSpPr>
          <p:grpSpPr>
            <a:xfrm>
              <a:off x="5255457" y="3750743"/>
              <a:ext cx="242052" cy="570495"/>
              <a:chOff x="4147623" y="3609324"/>
              <a:chExt cx="297702" cy="790900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73EC3372-A3E2-41EA-A27A-515FBF1A92F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4463228-2032-4FB8-97DB-CA9E49682A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AA2594DA-82D4-485C-B5B0-DFE909D603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66AFBDCF-F7A3-488F-8981-5D92BF0C4BE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78FC09D-5A75-4A64-81C6-3290591112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CDCD2AB9-8CF6-4423-A74B-EB018CFD4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F1C159A-09C8-4194-9957-6A4D7123B3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496EEBF-3659-497B-84DB-90D691D48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DBA38E59-1F50-4ABB-9B12-0A75D94F2F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27E16CE3-C43F-453B-8DFB-F1D4138FFC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F0B38BB-3458-4C05-9A08-C02D0EB9B2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92866" y="4327615"/>
              <a:ext cx="0" cy="166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/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  <a:blipFill>
                  <a:blip r:embed="rId3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/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  <a:blipFill>
                  <a:blip r:embed="rId4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69D311D-BD08-4C55-8D8F-951CC99ADECB}"/>
                </a:ext>
              </a:extLst>
            </p:cNvPr>
            <p:cNvGrpSpPr/>
            <p:nvPr/>
          </p:nvGrpSpPr>
          <p:grpSpPr>
            <a:xfrm rot="16200000">
              <a:off x="4034874" y="3888916"/>
              <a:ext cx="575515" cy="242051"/>
              <a:chOff x="9391502" y="3838294"/>
              <a:chExt cx="660991" cy="298206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B006ADAD-01DD-433B-98D1-418C0090127A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BEE9DD1-25C2-400B-9C98-6A11B74C16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FBB7DD29-FE38-47ED-85B4-95550C03CC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39778A58-088A-4022-B17A-7AFC1B5183F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EED4819-B31E-4318-AF12-E9AF1EEFF9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A1CE1F89-CD4A-4797-BEAC-61B00CFD04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92B59F66-6DF9-4FE2-A374-5083DA36E2DB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13892B1F-1112-4C4D-BFDF-442235912A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EBEFF2D7-2B68-4F61-948A-97DEE5A024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2DB0C22-F0F9-4BE9-B937-59E6DE49174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6C7565A-50FC-4818-9D67-615889BF02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5883" y="3219263"/>
              <a:ext cx="0" cy="53035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/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  <a:blipFill>
                  <a:blip r:embed="rId5"/>
                  <a:stretch>
                    <a:fillRect b="-943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186D32F-DADB-4F6A-BC06-538720FB22D8}"/>
                </a:ext>
              </a:extLst>
            </p:cNvPr>
            <p:cNvCxnSpPr>
              <a:cxnSpLocks/>
            </p:cNvCxnSpPr>
            <p:nvPr/>
          </p:nvCxnSpPr>
          <p:spPr>
            <a:xfrm>
              <a:off x="4289866" y="3224156"/>
              <a:ext cx="164592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D512114-DC52-4A60-81AA-027BE9581839}"/>
                </a:ext>
              </a:extLst>
            </p:cNvPr>
            <p:cNvGrpSpPr/>
            <p:nvPr/>
          </p:nvGrpSpPr>
          <p:grpSpPr>
            <a:xfrm rot="5400000">
              <a:off x="6275695" y="2426797"/>
              <a:ext cx="478845" cy="1587997"/>
              <a:chOff x="4998523" y="3134969"/>
              <a:chExt cx="589935" cy="1823847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8669F217-5D0E-444E-8C46-50F2571C3DF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792526AD-0D4A-4B07-B756-16AD14FD597C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86" name="Diamond 85">
                    <a:extLst>
                      <a:ext uri="{FF2B5EF4-FFF2-40B4-BE49-F238E27FC236}">
                        <a16:creationId xmlns:a16="http://schemas.microsoft.com/office/drawing/2014/main" id="{F7272319-567D-4874-9612-4F8BBAAC9A32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9B24BA8C-7AC7-4CF2-A54B-262C1109A3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B20C57A4-4819-462A-A698-C830F9EDA3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37E7BC7C-8B82-4FE1-A01C-4E7D54A6B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311" y="3134969"/>
                <a:ext cx="0" cy="76665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35B06FE0-434B-4F72-90B0-85DAD8555A52}"/>
                </a:ext>
              </a:extLst>
            </p:cNvPr>
            <p:cNvSpPr txBox="1">
              <a:spLocks/>
            </p:cNvSpPr>
            <p:nvPr/>
          </p:nvSpPr>
          <p:spPr>
            <a:xfrm>
              <a:off x="6123491" y="270995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0" name="Content Placeholder 2">
              <a:extLst>
                <a:ext uri="{FF2B5EF4-FFF2-40B4-BE49-F238E27FC236}">
                  <a16:creationId xmlns:a16="http://schemas.microsoft.com/office/drawing/2014/main" id="{AA35967E-8029-438D-A690-1B5068F10928}"/>
                </a:ext>
              </a:extLst>
            </p:cNvPr>
            <p:cNvSpPr txBox="1">
              <a:spLocks/>
            </p:cNvSpPr>
            <p:nvPr/>
          </p:nvSpPr>
          <p:spPr>
            <a:xfrm>
              <a:off x="5225185" y="2930520"/>
              <a:ext cx="628157" cy="22735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7624C77D-6902-4FB1-AD27-49F67B5894A4}"/>
                </a:ext>
              </a:extLst>
            </p:cNvPr>
            <p:cNvSpPr txBox="1">
              <a:spLocks/>
            </p:cNvSpPr>
            <p:nvPr/>
          </p:nvSpPr>
          <p:spPr>
            <a:xfrm>
              <a:off x="6751962" y="2947451"/>
              <a:ext cx="661171" cy="2506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9CC20B3-7986-467E-BBF9-884F187029FC}"/>
                </a:ext>
              </a:extLst>
            </p:cNvPr>
            <p:cNvGrpSpPr/>
            <p:nvPr/>
          </p:nvGrpSpPr>
          <p:grpSpPr>
            <a:xfrm rot="16200000">
              <a:off x="6188558" y="3153083"/>
              <a:ext cx="241642" cy="1107474"/>
              <a:chOff x="4597761" y="3548623"/>
              <a:chExt cx="297702" cy="1236626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119A392F-ECB2-460D-BF70-42DF323E4BEC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BA5EAB2C-98BD-4123-9265-20295ACB06EA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45DC26D3-F6BB-437E-9A10-D548E5F467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50F637F2-9BCD-43DF-9268-0B42289818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F22B1987-7EFF-4DC3-9575-B17434F6198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3D9AAB8D-9B7D-497D-8641-3E296FE050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8910992E-99FE-4BDF-878D-4C45CC7CF3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0B0E36BE-8940-424A-9712-9FE3586C1FC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6D686D2-8086-4D39-9469-1CDE97588C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173D328A-6C21-4C8C-A539-08D00E67DF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79F32B55-CAC7-466A-9728-E5DDB6F76B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ECB9E2F-18E5-471F-A539-64C9B85754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2564" y="3548623"/>
                <a:ext cx="0" cy="25525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2CD228C-169B-4F3F-B3FD-4F2CB039F1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D1818DEC-81D0-47EB-B6A6-1840E7EF4ACA}"/>
                </a:ext>
              </a:extLst>
            </p:cNvPr>
            <p:cNvSpPr txBox="1">
              <a:spLocks/>
            </p:cNvSpPr>
            <p:nvPr/>
          </p:nvSpPr>
          <p:spPr>
            <a:xfrm>
              <a:off x="6247143" y="3825627"/>
              <a:ext cx="456332" cy="36294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45" name="Content Placeholder 2">
              <a:extLst>
                <a:ext uri="{FF2B5EF4-FFF2-40B4-BE49-F238E27FC236}">
                  <a16:creationId xmlns:a16="http://schemas.microsoft.com/office/drawing/2014/main" id="{B1F6B64B-35B8-4A1C-BBB0-7AA898E626CF}"/>
                </a:ext>
              </a:extLst>
            </p:cNvPr>
            <p:cNvSpPr txBox="1">
              <a:spLocks/>
            </p:cNvSpPr>
            <p:nvPr/>
          </p:nvSpPr>
          <p:spPr>
            <a:xfrm>
              <a:off x="4941203" y="4550865"/>
              <a:ext cx="598061" cy="2711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0388DB49-0FC3-468F-859F-CA16C4EDA3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39478" y="3843395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19B24A7-6708-4930-BCB6-6A6265319D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09360" y="3207185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Content Placeholder 2">
              <a:extLst>
                <a:ext uri="{FF2B5EF4-FFF2-40B4-BE49-F238E27FC236}">
                  <a16:creationId xmlns:a16="http://schemas.microsoft.com/office/drawing/2014/main" id="{70FE4028-0F8F-4C11-A2F1-46F1988DF6F9}"/>
                </a:ext>
              </a:extLst>
            </p:cNvPr>
            <p:cNvSpPr txBox="1">
              <a:spLocks/>
            </p:cNvSpPr>
            <p:nvPr/>
          </p:nvSpPr>
          <p:spPr>
            <a:xfrm>
              <a:off x="3646232" y="3879827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0EB465C-E246-4108-8D95-F75920650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02065" y="3225791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143B7080-B890-4707-80C5-802A6687F8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61155" y="3217403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EC81E036-FF95-4AF1-A9A3-366438A581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63116" y="3207185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8F26449-76D2-4301-8AB0-2886052B5D3B}"/>
                </a:ext>
              </a:extLst>
            </p:cNvPr>
            <p:cNvGrpSpPr/>
            <p:nvPr/>
          </p:nvGrpSpPr>
          <p:grpSpPr>
            <a:xfrm>
              <a:off x="7279923" y="3217403"/>
              <a:ext cx="1482277" cy="1260618"/>
              <a:chOff x="6043864" y="2507117"/>
              <a:chExt cx="1482277" cy="1260618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DACF0E-4232-433E-B7B8-854E105B76E6}"/>
                  </a:ext>
                </a:extLst>
              </p:cNvPr>
              <p:cNvGrpSpPr/>
              <p:nvPr/>
            </p:nvGrpSpPr>
            <p:grpSpPr>
              <a:xfrm>
                <a:off x="6758404" y="2507117"/>
                <a:ext cx="767737" cy="1260618"/>
                <a:chOff x="6798548" y="2510830"/>
                <a:chExt cx="767737" cy="126061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75EFAA04-C000-4A1D-A2AB-DF0A7AAED9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𝑡𝑒𝑠𝑡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1" name="Rectangle 150">
                      <a:extLst>
                        <a:ext uri="{FF2B5EF4-FFF2-40B4-BE49-F238E27FC236}">
                          <a16:creationId xmlns:a16="http://schemas.microsoft.com/office/drawing/2014/main" id="{33486F31-3574-4FE0-9270-95E2E31C64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CBAAEE80-88E8-4792-8765-FD5A995591A7}"/>
                    </a:ext>
                  </a:extLst>
                </p:cNvPr>
                <p:cNvSpPr/>
                <p:nvPr/>
              </p:nvSpPr>
              <p:spPr>
                <a:xfrm>
                  <a:off x="6816859" y="2738371"/>
                  <a:ext cx="320040" cy="321571"/>
                </a:xfrm>
                <a:prstGeom prst="ellips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B767B9AF-3043-4003-8BF1-7C9304E7AF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57008" y="3076504"/>
                  <a:ext cx="0" cy="69494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44EDE700-2819-4429-9A30-CD87ABA25B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72965" y="2510830"/>
                  <a:ext cx="0" cy="23450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8664FACC-2E84-4ABF-B7E5-AEF033DF90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5" name="Rectangle 154">
                      <a:extLst>
                        <a:ext uri="{FF2B5EF4-FFF2-40B4-BE49-F238E27FC236}">
                          <a16:creationId xmlns:a16="http://schemas.microsoft.com/office/drawing/2014/main" id="{EA817834-390A-44A8-95B2-EFB30FCD334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 r="-185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419FCB0C-EFDC-4A31-8B5D-3521215066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6" name="Rectangle 155">
                      <a:extLst>
                        <a:ext uri="{FF2B5EF4-FFF2-40B4-BE49-F238E27FC236}">
                          <a16:creationId xmlns:a16="http://schemas.microsoft.com/office/drawing/2014/main" id="{1040ED61-5558-4C55-ADB3-F0EF9715F47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  <a:blipFill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9C4EBD41-C723-4D1E-875C-5901B5DA740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5798" y="2069310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42E6B95C-5793-4968-B3EF-285A8ED2D32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3147" y="3323516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94CC1FDD-0C68-4817-85B2-9FA5B2C8D6AD}"/>
                </a:ext>
              </a:extLst>
            </p:cNvPr>
            <p:cNvGrpSpPr/>
            <p:nvPr/>
          </p:nvGrpSpPr>
          <p:grpSpPr>
            <a:xfrm>
              <a:off x="7696591" y="2800900"/>
              <a:ext cx="456332" cy="352864"/>
              <a:chOff x="6505782" y="1438693"/>
              <a:chExt cx="456332" cy="352864"/>
            </a:xfrm>
          </p:grpSpPr>
          <p:sp>
            <p:nvSpPr>
              <p:cNvPr id="147" name="Content Placeholder 2">
                <a:extLst>
                  <a:ext uri="{FF2B5EF4-FFF2-40B4-BE49-F238E27FC236}">
                    <a16:creationId xmlns:a16="http://schemas.microsoft.com/office/drawing/2014/main" id="{C460B99C-355F-4F52-9DD9-7AA5DD09B8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05782" y="1438693"/>
                <a:ext cx="456332" cy="352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 err="1">
                    <a:solidFill>
                      <a:srgbClr val="FF0000"/>
                    </a:solidFill>
                  </a:rPr>
                  <a:t>test</a:t>
                </a:r>
                <a:endParaRPr lang="en-US" sz="2000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72315793-D93E-40EE-B65B-27E309F5FD7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694920" y="1605822"/>
                <a:ext cx="6501" cy="330840"/>
              </a:xfrm>
              <a:prstGeom prst="straightConnector1">
                <a:avLst/>
              </a:prstGeom>
              <a:ln w="158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9" name="Title 1">
            <a:extLst>
              <a:ext uri="{FF2B5EF4-FFF2-40B4-BE49-F238E27FC236}">
                <a16:creationId xmlns:a16="http://schemas.microsoft.com/office/drawing/2014/main" id="{50ED28EA-D71C-45CD-8DF0-2C4AAE39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Output Resistance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B0B05D56-E0B0-4571-A99A-616523677A17}"/>
                  </a:ext>
                </a:extLst>
              </p:cNvPr>
              <p:cNvSpPr/>
              <p:nvPr/>
            </p:nvSpPr>
            <p:spPr>
              <a:xfrm>
                <a:off x="5797077" y="1613615"/>
                <a:ext cx="6023716" cy="929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B0B05D56-E0B0-4571-A99A-616523677A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7077" y="1613615"/>
                <a:ext cx="6023716" cy="92961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Content Placeholder 2">
            <a:extLst>
              <a:ext uri="{FF2B5EF4-FFF2-40B4-BE49-F238E27FC236}">
                <a16:creationId xmlns:a16="http://schemas.microsoft.com/office/drawing/2014/main" id="{E5DDCC87-9F0E-44FA-83F3-AD7060AD6B50}"/>
              </a:ext>
            </a:extLst>
          </p:cNvPr>
          <p:cNvSpPr txBox="1">
            <a:spLocks/>
          </p:cNvSpPr>
          <p:nvPr/>
        </p:nvSpPr>
        <p:spPr>
          <a:xfrm>
            <a:off x="5916063" y="2892268"/>
            <a:ext cx="4226677" cy="488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Approximations are often made</a:t>
            </a:r>
          </a:p>
        </p:txBody>
      </p: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C5BBE828-9750-4F9B-927F-6B1D6FE63120}"/>
              </a:ext>
            </a:extLst>
          </p:cNvPr>
          <p:cNvSpPr txBox="1">
            <a:spLocks/>
          </p:cNvSpPr>
          <p:nvPr/>
        </p:nvSpPr>
        <p:spPr>
          <a:xfrm>
            <a:off x="10289731" y="2940383"/>
            <a:ext cx="1507237" cy="488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If R</a:t>
            </a:r>
            <a:r>
              <a:rPr lang="en-US" sz="2400" baseline="-25000" dirty="0">
                <a:solidFill>
                  <a:srgbClr val="7030A0"/>
                </a:solidFill>
              </a:rPr>
              <a:t>C</a:t>
            </a:r>
            <a:r>
              <a:rPr lang="en-US" sz="2400" dirty="0">
                <a:solidFill>
                  <a:srgbClr val="7030A0"/>
                </a:solidFill>
              </a:rPr>
              <a:t> &gt;&gt; </a:t>
            </a:r>
            <a:r>
              <a:rPr lang="en-US" sz="2400" dirty="0" err="1">
                <a:solidFill>
                  <a:srgbClr val="7030A0"/>
                </a:solidFill>
              </a:rPr>
              <a:t>r</a:t>
            </a:r>
            <a:r>
              <a:rPr lang="en-US" sz="2400" baseline="-25000" dirty="0" err="1">
                <a:solidFill>
                  <a:srgbClr val="7030A0"/>
                </a:solidFill>
              </a:rPr>
              <a:t>o</a:t>
            </a:r>
            <a:endParaRPr lang="en-US" sz="2400" baseline="-250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C59C490C-6967-4E1A-BE34-2154D5F892DD}"/>
                  </a:ext>
                </a:extLst>
              </p:cNvPr>
              <p:cNvSpPr/>
              <p:nvPr/>
            </p:nvSpPr>
            <p:spPr>
              <a:xfrm>
                <a:off x="3328623" y="3714712"/>
                <a:ext cx="6023716" cy="929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C59C490C-6967-4E1A-BE34-2154D5F892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8623" y="3714712"/>
                <a:ext cx="6023716" cy="92961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DDBF4D15-EA89-494A-A669-28D2FC072C6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06837" y="4637006"/>
                <a:ext cx="2126963" cy="4883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7030A0"/>
                    </a:solidFill>
                  </a:rPr>
                  <a:t>If </a:t>
                </a:r>
                <a:r>
                  <a:rPr lang="en-US" sz="2400" dirty="0" err="1">
                    <a:solidFill>
                      <a:srgbClr val="7030A0"/>
                    </a:solidFill>
                  </a:rPr>
                  <a:t>r</a:t>
                </a:r>
                <a:r>
                  <a:rPr lang="en-US" sz="2400" baseline="-25000" dirty="0" err="1">
                    <a:solidFill>
                      <a:srgbClr val="7030A0"/>
                    </a:solidFill>
                  </a:rPr>
                  <a:t>o</a:t>
                </a:r>
                <a:r>
                  <a:rPr lang="en-US" sz="2400" dirty="0">
                    <a:solidFill>
                      <a:srgbClr val="7030A0"/>
                    </a:solidFill>
                  </a:rPr>
                  <a:t> &gt;&gt; R</a:t>
                </a:r>
                <a:r>
                  <a:rPr lang="en-US" sz="2400" baseline="-25000" dirty="0">
                    <a:solidFill>
                      <a:srgbClr val="7030A0"/>
                    </a:solidFill>
                  </a:rPr>
                  <a:t>E</a:t>
                </a:r>
                <a:r>
                  <a:rPr lang="en-US" sz="2400" dirty="0">
                    <a:solidFill>
                      <a:srgbClr val="7030A0"/>
                    </a:solidFill>
                  </a:rPr>
                  <a:t>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sub>
                        </m:sSub>
                      </m:num>
                      <m:den>
                        <m: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den>
                    </m:f>
                  </m:oMath>
                </a14:m>
                <a:endParaRPr lang="en-US" sz="2400" baseline="-250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DDBF4D15-EA89-494A-A669-28D2FC072C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6837" y="4637006"/>
                <a:ext cx="2126963" cy="488310"/>
              </a:xfrm>
              <a:prstGeom prst="rect">
                <a:avLst/>
              </a:prstGeom>
              <a:blipFill>
                <a:blip r:embed="rId20"/>
                <a:stretch>
                  <a:fillRect l="-3725" t="-2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40494A13-97B9-4A03-907D-DE00DA4EB7AD}"/>
                  </a:ext>
                </a:extLst>
              </p:cNvPr>
              <p:cNvSpPr/>
              <p:nvPr/>
            </p:nvSpPr>
            <p:spPr>
              <a:xfrm>
                <a:off x="3269965" y="4939700"/>
                <a:ext cx="6023716" cy="929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40494A13-97B9-4A03-907D-DE00DA4EB7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965" y="4939700"/>
                <a:ext cx="6023716" cy="92961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601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0" grpId="0"/>
      <p:bldP spid="115" grpId="0"/>
      <p:bldP spid="1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A6B2275-E95A-4278-9781-08BFFCBF57D0}"/>
              </a:ext>
            </a:extLst>
          </p:cNvPr>
          <p:cNvGrpSpPr/>
          <p:nvPr/>
        </p:nvGrpSpPr>
        <p:grpSpPr>
          <a:xfrm>
            <a:off x="395032" y="1518761"/>
            <a:ext cx="5115968" cy="2126139"/>
            <a:chOff x="3646232" y="2709953"/>
            <a:chExt cx="5115968" cy="212613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A60EE8F-74DE-4CD3-AC68-6EC830678877}"/>
                </a:ext>
              </a:extLst>
            </p:cNvPr>
            <p:cNvGrpSpPr/>
            <p:nvPr/>
          </p:nvGrpSpPr>
          <p:grpSpPr>
            <a:xfrm>
              <a:off x="7186011" y="3554947"/>
              <a:ext cx="242052" cy="575515"/>
              <a:chOff x="4147623" y="3602364"/>
              <a:chExt cx="297702" cy="797860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5A8272EA-1884-4E83-9507-B107B3159014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08A77F60-7129-41B6-961D-6CC15F6848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13E6BB39-A51F-4CC7-98E0-E73F4FDBF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D06561B-F3DA-4DF8-9BD1-6A1900CCA8E5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B4D66EB1-4EF9-41CE-B199-CD37370CD6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F05E251B-BA9F-44F9-B6BE-3E4186F2B9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70A5B8F5-A0E1-48BD-8988-7E1174E569B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9BAFA37C-4F1C-44F9-B1F3-87D227CFCC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48FDE2EB-EB61-4FF5-8CF6-4A336AE55C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D57BF240-4D07-408E-86E9-1E33084A443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/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  <a:blipFill>
                  <a:blip r:embed="rId2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41FCF6E-9486-4BC0-9124-307C92458962}"/>
                </a:ext>
              </a:extLst>
            </p:cNvPr>
            <p:cNvCxnSpPr/>
            <p:nvPr/>
          </p:nvCxnSpPr>
          <p:spPr>
            <a:xfrm>
              <a:off x="4690543" y="4486915"/>
              <a:ext cx="0" cy="237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F6F2CE0-BCDC-476D-8051-738802AE0B0F}"/>
                </a:ext>
              </a:extLst>
            </p:cNvPr>
            <p:cNvCxnSpPr>
              <a:cxnSpLocks/>
            </p:cNvCxnSpPr>
            <p:nvPr/>
          </p:nvCxnSpPr>
          <p:spPr>
            <a:xfrm>
              <a:off x="4318938" y="4471922"/>
              <a:ext cx="3006272" cy="31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A57341D-A0B2-4C15-9BBA-F69225F2644C}"/>
                </a:ext>
              </a:extLst>
            </p:cNvPr>
            <p:cNvGrpSpPr/>
            <p:nvPr/>
          </p:nvGrpSpPr>
          <p:grpSpPr>
            <a:xfrm>
              <a:off x="4545749" y="4724411"/>
              <a:ext cx="296884" cy="111681"/>
              <a:chOff x="1360627" y="3631962"/>
              <a:chExt cx="365760" cy="128268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8E122D2E-5F65-4161-9A3C-ECE462F871B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7EA0824E-A91A-4772-AC61-43000B7D214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42EFB74F-B569-4121-9CDC-91AEF33FF34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76624194-E584-4D27-A30F-2DD28AE100D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A8236B-0BB7-4915-8D84-02D07D20D554}"/>
                </a:ext>
              </a:extLst>
            </p:cNvPr>
            <p:cNvCxnSpPr>
              <a:cxnSpLocks/>
            </p:cNvCxnSpPr>
            <p:nvPr/>
          </p:nvCxnSpPr>
          <p:spPr>
            <a:xfrm>
              <a:off x="4319882" y="4295141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9544D2E-4756-4DE7-BD9E-FF5FA3F7377E}"/>
                </a:ext>
              </a:extLst>
            </p:cNvPr>
            <p:cNvCxnSpPr>
              <a:cxnSpLocks/>
            </p:cNvCxnSpPr>
            <p:nvPr/>
          </p:nvCxnSpPr>
          <p:spPr>
            <a:xfrm>
              <a:off x="7318746" y="4124450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BFB5DCA-2FC7-4526-8799-8BE7359A98DC}"/>
                </a:ext>
              </a:extLst>
            </p:cNvPr>
            <p:cNvGrpSpPr/>
            <p:nvPr/>
          </p:nvGrpSpPr>
          <p:grpSpPr>
            <a:xfrm>
              <a:off x="5255457" y="3750743"/>
              <a:ext cx="242052" cy="570495"/>
              <a:chOff x="4147623" y="3609324"/>
              <a:chExt cx="297702" cy="790900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73EC3372-A3E2-41EA-A27A-515FBF1A92F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4463228-2032-4FB8-97DB-CA9E49682A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AA2594DA-82D4-485C-B5B0-DFE909D603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66AFBDCF-F7A3-488F-8981-5D92BF0C4BE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78FC09D-5A75-4A64-81C6-3290591112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CDCD2AB9-8CF6-4423-A74B-EB018CFD4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F1C159A-09C8-4194-9957-6A4D7123B3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496EEBF-3659-497B-84DB-90D691D48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DBA38E59-1F50-4ABB-9B12-0A75D94F2F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27E16CE3-C43F-453B-8DFB-F1D4138FFC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F0B38BB-3458-4C05-9A08-C02D0EB9B2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92866" y="4327615"/>
              <a:ext cx="0" cy="166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/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  <a:blipFill>
                  <a:blip r:embed="rId3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/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  <a:blipFill>
                  <a:blip r:embed="rId4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69D311D-BD08-4C55-8D8F-951CC99ADECB}"/>
                </a:ext>
              </a:extLst>
            </p:cNvPr>
            <p:cNvGrpSpPr/>
            <p:nvPr/>
          </p:nvGrpSpPr>
          <p:grpSpPr>
            <a:xfrm rot="16200000">
              <a:off x="4034874" y="3888916"/>
              <a:ext cx="575515" cy="242051"/>
              <a:chOff x="9391502" y="3838294"/>
              <a:chExt cx="660991" cy="298206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B006ADAD-01DD-433B-98D1-418C0090127A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BEE9DD1-25C2-400B-9C98-6A11B74C16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FBB7DD29-FE38-47ED-85B4-95550C03CC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39778A58-088A-4022-B17A-7AFC1B5183F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EED4819-B31E-4318-AF12-E9AF1EEFF9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A1CE1F89-CD4A-4797-BEAC-61B00CFD04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92B59F66-6DF9-4FE2-A374-5083DA36E2DB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13892B1F-1112-4C4D-BFDF-442235912A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EBEFF2D7-2B68-4F61-948A-97DEE5A024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2DB0C22-F0F9-4BE9-B937-59E6DE49174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6C7565A-50FC-4818-9D67-615889BF02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5883" y="3219263"/>
              <a:ext cx="0" cy="53035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/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  <a:blipFill>
                  <a:blip r:embed="rId5"/>
                  <a:stretch>
                    <a:fillRect b="-943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186D32F-DADB-4F6A-BC06-538720FB22D8}"/>
                </a:ext>
              </a:extLst>
            </p:cNvPr>
            <p:cNvCxnSpPr>
              <a:cxnSpLocks/>
            </p:cNvCxnSpPr>
            <p:nvPr/>
          </p:nvCxnSpPr>
          <p:spPr>
            <a:xfrm>
              <a:off x="4289866" y="3224156"/>
              <a:ext cx="164592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D512114-DC52-4A60-81AA-027BE9581839}"/>
                </a:ext>
              </a:extLst>
            </p:cNvPr>
            <p:cNvGrpSpPr/>
            <p:nvPr/>
          </p:nvGrpSpPr>
          <p:grpSpPr>
            <a:xfrm rot="5400000">
              <a:off x="6275695" y="2426797"/>
              <a:ext cx="478845" cy="1587997"/>
              <a:chOff x="4998523" y="3134969"/>
              <a:chExt cx="589935" cy="1823847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8669F217-5D0E-444E-8C46-50F2571C3DF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792526AD-0D4A-4B07-B756-16AD14FD597C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86" name="Diamond 85">
                    <a:extLst>
                      <a:ext uri="{FF2B5EF4-FFF2-40B4-BE49-F238E27FC236}">
                        <a16:creationId xmlns:a16="http://schemas.microsoft.com/office/drawing/2014/main" id="{F7272319-567D-4874-9612-4F8BBAAC9A32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9B24BA8C-7AC7-4CF2-A54B-262C1109A3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B20C57A4-4819-462A-A698-C830F9EDA3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37E7BC7C-8B82-4FE1-A01C-4E7D54A6B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311" y="3134969"/>
                <a:ext cx="0" cy="76665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35B06FE0-434B-4F72-90B0-85DAD8555A52}"/>
                </a:ext>
              </a:extLst>
            </p:cNvPr>
            <p:cNvSpPr txBox="1">
              <a:spLocks/>
            </p:cNvSpPr>
            <p:nvPr/>
          </p:nvSpPr>
          <p:spPr>
            <a:xfrm>
              <a:off x="6123491" y="270995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0" name="Content Placeholder 2">
              <a:extLst>
                <a:ext uri="{FF2B5EF4-FFF2-40B4-BE49-F238E27FC236}">
                  <a16:creationId xmlns:a16="http://schemas.microsoft.com/office/drawing/2014/main" id="{AA35967E-8029-438D-A690-1B5068F10928}"/>
                </a:ext>
              </a:extLst>
            </p:cNvPr>
            <p:cNvSpPr txBox="1">
              <a:spLocks/>
            </p:cNvSpPr>
            <p:nvPr/>
          </p:nvSpPr>
          <p:spPr>
            <a:xfrm>
              <a:off x="5225185" y="2930520"/>
              <a:ext cx="628157" cy="22735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7624C77D-6902-4FB1-AD27-49F67B5894A4}"/>
                </a:ext>
              </a:extLst>
            </p:cNvPr>
            <p:cNvSpPr txBox="1">
              <a:spLocks/>
            </p:cNvSpPr>
            <p:nvPr/>
          </p:nvSpPr>
          <p:spPr>
            <a:xfrm>
              <a:off x="6751962" y="2947451"/>
              <a:ext cx="661171" cy="2506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9CC20B3-7986-467E-BBF9-884F187029FC}"/>
                </a:ext>
              </a:extLst>
            </p:cNvPr>
            <p:cNvGrpSpPr/>
            <p:nvPr/>
          </p:nvGrpSpPr>
          <p:grpSpPr>
            <a:xfrm rot="16200000">
              <a:off x="6188558" y="3153083"/>
              <a:ext cx="241642" cy="1107474"/>
              <a:chOff x="4597761" y="3548623"/>
              <a:chExt cx="297702" cy="1236626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119A392F-ECB2-460D-BF70-42DF323E4BEC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BA5EAB2C-98BD-4123-9265-20295ACB06EA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45DC26D3-F6BB-437E-9A10-D548E5F467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50F637F2-9BCD-43DF-9268-0B42289818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F22B1987-7EFF-4DC3-9575-B17434F6198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3D9AAB8D-9B7D-497D-8641-3E296FE050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8910992E-99FE-4BDF-878D-4C45CC7CF3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0B0E36BE-8940-424A-9712-9FE3586C1FC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6D686D2-8086-4D39-9469-1CDE97588C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173D328A-6C21-4C8C-A539-08D00E67DF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79F32B55-CAC7-466A-9728-E5DDB6F76B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ECB9E2F-18E5-471F-A539-64C9B85754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2564" y="3548623"/>
                <a:ext cx="0" cy="25525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2CD228C-169B-4F3F-B3FD-4F2CB039F1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D1818DEC-81D0-47EB-B6A6-1840E7EF4ACA}"/>
                </a:ext>
              </a:extLst>
            </p:cNvPr>
            <p:cNvSpPr txBox="1">
              <a:spLocks/>
            </p:cNvSpPr>
            <p:nvPr/>
          </p:nvSpPr>
          <p:spPr>
            <a:xfrm>
              <a:off x="6247143" y="3825627"/>
              <a:ext cx="456332" cy="36294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45" name="Content Placeholder 2">
              <a:extLst>
                <a:ext uri="{FF2B5EF4-FFF2-40B4-BE49-F238E27FC236}">
                  <a16:creationId xmlns:a16="http://schemas.microsoft.com/office/drawing/2014/main" id="{B1F6B64B-35B8-4A1C-BBB0-7AA898E626CF}"/>
                </a:ext>
              </a:extLst>
            </p:cNvPr>
            <p:cNvSpPr txBox="1">
              <a:spLocks/>
            </p:cNvSpPr>
            <p:nvPr/>
          </p:nvSpPr>
          <p:spPr>
            <a:xfrm>
              <a:off x="4941203" y="4550865"/>
              <a:ext cx="598061" cy="2711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0388DB49-0FC3-468F-859F-CA16C4EDA3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39478" y="3843395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19B24A7-6708-4930-BCB6-6A6265319D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09360" y="3207185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Content Placeholder 2">
              <a:extLst>
                <a:ext uri="{FF2B5EF4-FFF2-40B4-BE49-F238E27FC236}">
                  <a16:creationId xmlns:a16="http://schemas.microsoft.com/office/drawing/2014/main" id="{70FE4028-0F8F-4C11-A2F1-46F1988DF6F9}"/>
                </a:ext>
              </a:extLst>
            </p:cNvPr>
            <p:cNvSpPr txBox="1">
              <a:spLocks/>
            </p:cNvSpPr>
            <p:nvPr/>
          </p:nvSpPr>
          <p:spPr>
            <a:xfrm>
              <a:off x="3646232" y="3879827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0EB465C-E246-4108-8D95-F75920650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02065" y="3225791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143B7080-B890-4707-80C5-802A6687F8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61155" y="3217403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EC81E036-FF95-4AF1-A9A3-366438A581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63116" y="3207185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8F26449-76D2-4301-8AB0-2886052B5D3B}"/>
                </a:ext>
              </a:extLst>
            </p:cNvPr>
            <p:cNvGrpSpPr/>
            <p:nvPr/>
          </p:nvGrpSpPr>
          <p:grpSpPr>
            <a:xfrm>
              <a:off x="7279923" y="3217403"/>
              <a:ext cx="1482277" cy="1260618"/>
              <a:chOff x="6043864" y="2507117"/>
              <a:chExt cx="1482277" cy="1260618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DACF0E-4232-433E-B7B8-854E105B76E6}"/>
                  </a:ext>
                </a:extLst>
              </p:cNvPr>
              <p:cNvGrpSpPr/>
              <p:nvPr/>
            </p:nvGrpSpPr>
            <p:grpSpPr>
              <a:xfrm>
                <a:off x="6758404" y="2507117"/>
                <a:ext cx="767737" cy="1260618"/>
                <a:chOff x="6798548" y="2510830"/>
                <a:chExt cx="767737" cy="126061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75EFAA04-C000-4A1D-A2AB-DF0A7AAED9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𝑡𝑒𝑠𝑡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1" name="Rectangle 150">
                      <a:extLst>
                        <a:ext uri="{FF2B5EF4-FFF2-40B4-BE49-F238E27FC236}">
                          <a16:creationId xmlns:a16="http://schemas.microsoft.com/office/drawing/2014/main" id="{33486F31-3574-4FE0-9270-95E2E31C64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CBAAEE80-88E8-4792-8765-FD5A995591A7}"/>
                    </a:ext>
                  </a:extLst>
                </p:cNvPr>
                <p:cNvSpPr/>
                <p:nvPr/>
              </p:nvSpPr>
              <p:spPr>
                <a:xfrm>
                  <a:off x="6816859" y="2738371"/>
                  <a:ext cx="320040" cy="321571"/>
                </a:xfrm>
                <a:prstGeom prst="ellips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B767B9AF-3043-4003-8BF1-7C9304E7AF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57008" y="3076504"/>
                  <a:ext cx="0" cy="69494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44EDE700-2819-4429-9A30-CD87ABA25B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72965" y="2510830"/>
                  <a:ext cx="0" cy="23450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8664FACC-2E84-4ABF-B7E5-AEF033DF90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5" name="Rectangle 154">
                      <a:extLst>
                        <a:ext uri="{FF2B5EF4-FFF2-40B4-BE49-F238E27FC236}">
                          <a16:creationId xmlns:a16="http://schemas.microsoft.com/office/drawing/2014/main" id="{EA817834-390A-44A8-95B2-EFB30FCD334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 r="-185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419FCB0C-EFDC-4A31-8B5D-3521215066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6" name="Rectangle 155">
                      <a:extLst>
                        <a:ext uri="{FF2B5EF4-FFF2-40B4-BE49-F238E27FC236}">
                          <a16:creationId xmlns:a16="http://schemas.microsoft.com/office/drawing/2014/main" id="{1040ED61-5558-4C55-ADB3-F0EF9715F47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  <a:blipFill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9C4EBD41-C723-4D1E-875C-5901B5DA740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5798" y="2069310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42E6B95C-5793-4968-B3EF-285A8ED2D32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3147" y="3323516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94CC1FDD-0C68-4817-85B2-9FA5B2C8D6AD}"/>
                </a:ext>
              </a:extLst>
            </p:cNvPr>
            <p:cNvGrpSpPr/>
            <p:nvPr/>
          </p:nvGrpSpPr>
          <p:grpSpPr>
            <a:xfrm>
              <a:off x="7696591" y="2800900"/>
              <a:ext cx="456332" cy="352864"/>
              <a:chOff x="6505782" y="1438693"/>
              <a:chExt cx="456332" cy="352864"/>
            </a:xfrm>
          </p:grpSpPr>
          <p:sp>
            <p:nvSpPr>
              <p:cNvPr id="147" name="Content Placeholder 2">
                <a:extLst>
                  <a:ext uri="{FF2B5EF4-FFF2-40B4-BE49-F238E27FC236}">
                    <a16:creationId xmlns:a16="http://schemas.microsoft.com/office/drawing/2014/main" id="{C460B99C-355F-4F52-9DD9-7AA5DD09B8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05782" y="1438693"/>
                <a:ext cx="456332" cy="352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 err="1">
                    <a:solidFill>
                      <a:srgbClr val="FF0000"/>
                    </a:solidFill>
                  </a:rPr>
                  <a:t>test</a:t>
                </a:r>
                <a:endParaRPr lang="en-US" sz="2000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72315793-D93E-40EE-B65B-27E309F5FD7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694920" y="1605822"/>
                <a:ext cx="6501" cy="330840"/>
              </a:xfrm>
              <a:prstGeom prst="straightConnector1">
                <a:avLst/>
              </a:prstGeom>
              <a:ln w="158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9" name="Title 1">
            <a:extLst>
              <a:ext uri="{FF2B5EF4-FFF2-40B4-BE49-F238E27FC236}">
                <a16:creationId xmlns:a16="http://schemas.microsoft.com/office/drawing/2014/main" id="{50ED28EA-D71C-45CD-8DF0-2C4AAE39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Output Resistance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40494A13-97B9-4A03-907D-DE00DA4EB7AD}"/>
                  </a:ext>
                </a:extLst>
              </p:cNvPr>
              <p:cNvSpPr/>
              <p:nvPr/>
            </p:nvSpPr>
            <p:spPr>
              <a:xfrm>
                <a:off x="5393190" y="1739328"/>
                <a:ext cx="6023716" cy="929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40494A13-97B9-4A03-907D-DE00DA4EB7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3190" y="1739328"/>
                <a:ext cx="6023716" cy="92961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7BDEF396-ABB1-4D5F-A61E-650B18C5A6A8}"/>
                  </a:ext>
                </a:extLst>
              </p:cNvPr>
              <p:cNvSpPr/>
              <p:nvPr/>
            </p:nvSpPr>
            <p:spPr>
              <a:xfrm>
                <a:off x="4590296" y="3028173"/>
                <a:ext cx="6023716" cy="15255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sz="200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d>
                                        <m:d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𝜋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1+</m:t>
                                              </m:r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𝜋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den>
                                  </m:f>
                                </m:e>
                              </m:d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7BDEF396-ABB1-4D5F-A61E-650B18C5A6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0296" y="3028173"/>
                <a:ext cx="6023716" cy="152554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4A064C0C-4033-491B-A8A3-71585279B917}"/>
                  </a:ext>
                </a:extLst>
              </p:cNvPr>
              <p:cNvSpPr/>
              <p:nvPr/>
            </p:nvSpPr>
            <p:spPr>
              <a:xfrm>
                <a:off x="344058" y="4528495"/>
                <a:ext cx="3878668" cy="15255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sz="200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d>
                                        <m:d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1+</m:t>
                                              </m:r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𝜋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4A064C0C-4033-491B-A8A3-71585279B9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58" y="4528495"/>
                <a:ext cx="3878668" cy="1525546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D3BFD601-C759-4E72-A70A-542EB2ED9307}"/>
                  </a:ext>
                </a:extLst>
              </p:cNvPr>
              <p:cNvSpPr/>
              <p:nvPr/>
            </p:nvSpPr>
            <p:spPr>
              <a:xfrm>
                <a:off x="4078286" y="4674540"/>
                <a:ext cx="3984468" cy="15255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sz="200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d>
                                        <m:d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1+</m:t>
                                              </m:r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𝜋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D3BFD601-C759-4E72-A70A-542EB2ED93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8286" y="4674540"/>
                <a:ext cx="3984468" cy="152554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422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2" grpId="0"/>
      <p:bldP spid="1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A6B2275-E95A-4278-9781-08BFFCBF57D0}"/>
              </a:ext>
            </a:extLst>
          </p:cNvPr>
          <p:cNvGrpSpPr/>
          <p:nvPr/>
        </p:nvGrpSpPr>
        <p:grpSpPr>
          <a:xfrm>
            <a:off x="395032" y="1518761"/>
            <a:ext cx="5115968" cy="2126139"/>
            <a:chOff x="3646232" y="2709953"/>
            <a:chExt cx="5115968" cy="212613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A60EE8F-74DE-4CD3-AC68-6EC830678877}"/>
                </a:ext>
              </a:extLst>
            </p:cNvPr>
            <p:cNvGrpSpPr/>
            <p:nvPr/>
          </p:nvGrpSpPr>
          <p:grpSpPr>
            <a:xfrm>
              <a:off x="7186011" y="3554947"/>
              <a:ext cx="242052" cy="575515"/>
              <a:chOff x="4147623" y="3602364"/>
              <a:chExt cx="297702" cy="797860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5A8272EA-1884-4E83-9507-B107B3159014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08A77F60-7129-41B6-961D-6CC15F6848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13E6BB39-A51F-4CC7-98E0-E73F4FDBF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D06561B-F3DA-4DF8-9BD1-6A1900CCA8E5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B4D66EB1-4EF9-41CE-B199-CD37370CD6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F05E251B-BA9F-44F9-B6BE-3E4186F2B9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70A5B8F5-A0E1-48BD-8988-7E1174E569B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9BAFA37C-4F1C-44F9-B1F3-87D227CFCC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48FDE2EB-EB61-4FF5-8CF6-4A336AE55C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D57BF240-4D07-408E-86E9-1E33084A443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/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  <a:blipFill>
                  <a:blip r:embed="rId2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41FCF6E-9486-4BC0-9124-307C92458962}"/>
                </a:ext>
              </a:extLst>
            </p:cNvPr>
            <p:cNvCxnSpPr/>
            <p:nvPr/>
          </p:nvCxnSpPr>
          <p:spPr>
            <a:xfrm>
              <a:off x="4690543" y="4486915"/>
              <a:ext cx="0" cy="237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F6F2CE0-BCDC-476D-8051-738802AE0B0F}"/>
                </a:ext>
              </a:extLst>
            </p:cNvPr>
            <p:cNvCxnSpPr>
              <a:cxnSpLocks/>
            </p:cNvCxnSpPr>
            <p:nvPr/>
          </p:nvCxnSpPr>
          <p:spPr>
            <a:xfrm>
              <a:off x="4318938" y="4471922"/>
              <a:ext cx="3006272" cy="31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A57341D-A0B2-4C15-9BBA-F69225F2644C}"/>
                </a:ext>
              </a:extLst>
            </p:cNvPr>
            <p:cNvGrpSpPr/>
            <p:nvPr/>
          </p:nvGrpSpPr>
          <p:grpSpPr>
            <a:xfrm>
              <a:off x="4545749" y="4724411"/>
              <a:ext cx="296884" cy="111681"/>
              <a:chOff x="1360627" y="3631962"/>
              <a:chExt cx="365760" cy="128268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8E122D2E-5F65-4161-9A3C-ECE462F871B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7EA0824E-A91A-4772-AC61-43000B7D214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42EFB74F-B569-4121-9CDC-91AEF33FF34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76624194-E584-4D27-A30F-2DD28AE100D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A8236B-0BB7-4915-8D84-02D07D20D554}"/>
                </a:ext>
              </a:extLst>
            </p:cNvPr>
            <p:cNvCxnSpPr>
              <a:cxnSpLocks/>
            </p:cNvCxnSpPr>
            <p:nvPr/>
          </p:nvCxnSpPr>
          <p:spPr>
            <a:xfrm>
              <a:off x="4319882" y="4295141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9544D2E-4756-4DE7-BD9E-FF5FA3F7377E}"/>
                </a:ext>
              </a:extLst>
            </p:cNvPr>
            <p:cNvCxnSpPr>
              <a:cxnSpLocks/>
            </p:cNvCxnSpPr>
            <p:nvPr/>
          </p:nvCxnSpPr>
          <p:spPr>
            <a:xfrm>
              <a:off x="7318746" y="4124450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BFB5DCA-2FC7-4526-8799-8BE7359A98DC}"/>
                </a:ext>
              </a:extLst>
            </p:cNvPr>
            <p:cNvGrpSpPr/>
            <p:nvPr/>
          </p:nvGrpSpPr>
          <p:grpSpPr>
            <a:xfrm>
              <a:off x="5255457" y="3750743"/>
              <a:ext cx="242052" cy="570495"/>
              <a:chOff x="4147623" y="3609324"/>
              <a:chExt cx="297702" cy="790900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73EC3372-A3E2-41EA-A27A-515FBF1A92F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4463228-2032-4FB8-97DB-CA9E49682A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AA2594DA-82D4-485C-B5B0-DFE909D603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66AFBDCF-F7A3-488F-8981-5D92BF0C4BE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78FC09D-5A75-4A64-81C6-3290591112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CDCD2AB9-8CF6-4423-A74B-EB018CFD4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F1C159A-09C8-4194-9957-6A4D7123B3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496EEBF-3659-497B-84DB-90D691D48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DBA38E59-1F50-4ABB-9B12-0A75D94F2F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27E16CE3-C43F-453B-8DFB-F1D4138FFC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F0B38BB-3458-4C05-9A08-C02D0EB9B2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92866" y="4327615"/>
              <a:ext cx="0" cy="166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/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  <a:blipFill>
                  <a:blip r:embed="rId3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/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  <a:blipFill>
                  <a:blip r:embed="rId4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69D311D-BD08-4C55-8D8F-951CC99ADECB}"/>
                </a:ext>
              </a:extLst>
            </p:cNvPr>
            <p:cNvGrpSpPr/>
            <p:nvPr/>
          </p:nvGrpSpPr>
          <p:grpSpPr>
            <a:xfrm rot="16200000">
              <a:off x="4034874" y="3888916"/>
              <a:ext cx="575515" cy="242051"/>
              <a:chOff x="9391502" y="3838294"/>
              <a:chExt cx="660991" cy="298206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B006ADAD-01DD-433B-98D1-418C0090127A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BEE9DD1-25C2-400B-9C98-6A11B74C16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FBB7DD29-FE38-47ED-85B4-95550C03CC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39778A58-088A-4022-B17A-7AFC1B5183F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EED4819-B31E-4318-AF12-E9AF1EEFF9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A1CE1F89-CD4A-4797-BEAC-61B00CFD04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92B59F66-6DF9-4FE2-A374-5083DA36E2DB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13892B1F-1112-4C4D-BFDF-442235912A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EBEFF2D7-2B68-4F61-948A-97DEE5A024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2DB0C22-F0F9-4BE9-B937-59E6DE49174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6C7565A-50FC-4818-9D67-615889BF02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5883" y="3219263"/>
              <a:ext cx="0" cy="53035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/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  <a:blipFill>
                  <a:blip r:embed="rId5"/>
                  <a:stretch>
                    <a:fillRect b="-943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186D32F-DADB-4F6A-BC06-538720FB22D8}"/>
                </a:ext>
              </a:extLst>
            </p:cNvPr>
            <p:cNvCxnSpPr>
              <a:cxnSpLocks/>
            </p:cNvCxnSpPr>
            <p:nvPr/>
          </p:nvCxnSpPr>
          <p:spPr>
            <a:xfrm>
              <a:off x="4289866" y="3224156"/>
              <a:ext cx="164592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D512114-DC52-4A60-81AA-027BE9581839}"/>
                </a:ext>
              </a:extLst>
            </p:cNvPr>
            <p:cNvGrpSpPr/>
            <p:nvPr/>
          </p:nvGrpSpPr>
          <p:grpSpPr>
            <a:xfrm rot="5400000">
              <a:off x="6275695" y="2426797"/>
              <a:ext cx="478845" cy="1587997"/>
              <a:chOff x="4998523" y="3134969"/>
              <a:chExt cx="589935" cy="1823847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8669F217-5D0E-444E-8C46-50F2571C3DF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792526AD-0D4A-4B07-B756-16AD14FD597C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86" name="Diamond 85">
                    <a:extLst>
                      <a:ext uri="{FF2B5EF4-FFF2-40B4-BE49-F238E27FC236}">
                        <a16:creationId xmlns:a16="http://schemas.microsoft.com/office/drawing/2014/main" id="{F7272319-567D-4874-9612-4F8BBAAC9A32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9B24BA8C-7AC7-4CF2-A54B-262C1109A3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B20C57A4-4819-462A-A698-C830F9EDA3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37E7BC7C-8B82-4FE1-A01C-4E7D54A6B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311" y="3134969"/>
                <a:ext cx="0" cy="76665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35B06FE0-434B-4F72-90B0-85DAD8555A52}"/>
                </a:ext>
              </a:extLst>
            </p:cNvPr>
            <p:cNvSpPr txBox="1">
              <a:spLocks/>
            </p:cNvSpPr>
            <p:nvPr/>
          </p:nvSpPr>
          <p:spPr>
            <a:xfrm>
              <a:off x="6123491" y="270995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0" name="Content Placeholder 2">
              <a:extLst>
                <a:ext uri="{FF2B5EF4-FFF2-40B4-BE49-F238E27FC236}">
                  <a16:creationId xmlns:a16="http://schemas.microsoft.com/office/drawing/2014/main" id="{AA35967E-8029-438D-A690-1B5068F10928}"/>
                </a:ext>
              </a:extLst>
            </p:cNvPr>
            <p:cNvSpPr txBox="1">
              <a:spLocks/>
            </p:cNvSpPr>
            <p:nvPr/>
          </p:nvSpPr>
          <p:spPr>
            <a:xfrm>
              <a:off x="5225185" y="2930520"/>
              <a:ext cx="628157" cy="22735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7624C77D-6902-4FB1-AD27-49F67B5894A4}"/>
                </a:ext>
              </a:extLst>
            </p:cNvPr>
            <p:cNvSpPr txBox="1">
              <a:spLocks/>
            </p:cNvSpPr>
            <p:nvPr/>
          </p:nvSpPr>
          <p:spPr>
            <a:xfrm>
              <a:off x="6751962" y="2947451"/>
              <a:ext cx="661171" cy="2506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9CC20B3-7986-467E-BBF9-884F187029FC}"/>
                </a:ext>
              </a:extLst>
            </p:cNvPr>
            <p:cNvGrpSpPr/>
            <p:nvPr/>
          </p:nvGrpSpPr>
          <p:grpSpPr>
            <a:xfrm rot="16200000">
              <a:off x="6188558" y="3153083"/>
              <a:ext cx="241642" cy="1107474"/>
              <a:chOff x="4597761" y="3548623"/>
              <a:chExt cx="297702" cy="1236626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119A392F-ECB2-460D-BF70-42DF323E4BEC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BA5EAB2C-98BD-4123-9265-20295ACB06EA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45DC26D3-F6BB-437E-9A10-D548E5F467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50F637F2-9BCD-43DF-9268-0B42289818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F22B1987-7EFF-4DC3-9575-B17434F6198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3D9AAB8D-9B7D-497D-8641-3E296FE050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8910992E-99FE-4BDF-878D-4C45CC7CF3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0B0E36BE-8940-424A-9712-9FE3586C1FC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6D686D2-8086-4D39-9469-1CDE97588C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173D328A-6C21-4C8C-A539-08D00E67DF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79F32B55-CAC7-466A-9728-E5DDB6F76B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ECB9E2F-18E5-471F-A539-64C9B85754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2564" y="3548623"/>
                <a:ext cx="0" cy="25525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2CD228C-169B-4F3F-B3FD-4F2CB039F1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D1818DEC-81D0-47EB-B6A6-1840E7EF4ACA}"/>
                </a:ext>
              </a:extLst>
            </p:cNvPr>
            <p:cNvSpPr txBox="1">
              <a:spLocks/>
            </p:cNvSpPr>
            <p:nvPr/>
          </p:nvSpPr>
          <p:spPr>
            <a:xfrm>
              <a:off x="6247143" y="3825627"/>
              <a:ext cx="456332" cy="36294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45" name="Content Placeholder 2">
              <a:extLst>
                <a:ext uri="{FF2B5EF4-FFF2-40B4-BE49-F238E27FC236}">
                  <a16:creationId xmlns:a16="http://schemas.microsoft.com/office/drawing/2014/main" id="{B1F6B64B-35B8-4A1C-BBB0-7AA898E626CF}"/>
                </a:ext>
              </a:extLst>
            </p:cNvPr>
            <p:cNvSpPr txBox="1">
              <a:spLocks/>
            </p:cNvSpPr>
            <p:nvPr/>
          </p:nvSpPr>
          <p:spPr>
            <a:xfrm>
              <a:off x="4941203" y="4550865"/>
              <a:ext cx="598061" cy="2711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0388DB49-0FC3-468F-859F-CA16C4EDA3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39478" y="3843395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19B24A7-6708-4930-BCB6-6A6265319D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09360" y="3207185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Content Placeholder 2">
              <a:extLst>
                <a:ext uri="{FF2B5EF4-FFF2-40B4-BE49-F238E27FC236}">
                  <a16:creationId xmlns:a16="http://schemas.microsoft.com/office/drawing/2014/main" id="{70FE4028-0F8F-4C11-A2F1-46F1988DF6F9}"/>
                </a:ext>
              </a:extLst>
            </p:cNvPr>
            <p:cNvSpPr txBox="1">
              <a:spLocks/>
            </p:cNvSpPr>
            <p:nvPr/>
          </p:nvSpPr>
          <p:spPr>
            <a:xfrm>
              <a:off x="3646232" y="3879827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0EB465C-E246-4108-8D95-F75920650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02065" y="3225791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143B7080-B890-4707-80C5-802A6687F8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61155" y="3217403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EC81E036-FF95-4AF1-A9A3-366438A581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63116" y="3207185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8F26449-76D2-4301-8AB0-2886052B5D3B}"/>
                </a:ext>
              </a:extLst>
            </p:cNvPr>
            <p:cNvGrpSpPr/>
            <p:nvPr/>
          </p:nvGrpSpPr>
          <p:grpSpPr>
            <a:xfrm>
              <a:off x="7279923" y="3217403"/>
              <a:ext cx="1482277" cy="1260618"/>
              <a:chOff x="6043864" y="2507117"/>
              <a:chExt cx="1482277" cy="1260618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DACF0E-4232-433E-B7B8-854E105B76E6}"/>
                  </a:ext>
                </a:extLst>
              </p:cNvPr>
              <p:cNvGrpSpPr/>
              <p:nvPr/>
            </p:nvGrpSpPr>
            <p:grpSpPr>
              <a:xfrm>
                <a:off x="6758404" y="2507117"/>
                <a:ext cx="767737" cy="1260618"/>
                <a:chOff x="6798548" y="2510830"/>
                <a:chExt cx="767737" cy="126061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75EFAA04-C000-4A1D-A2AB-DF0A7AAED9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𝑡𝑒𝑠𝑡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1" name="Rectangle 150">
                      <a:extLst>
                        <a:ext uri="{FF2B5EF4-FFF2-40B4-BE49-F238E27FC236}">
                          <a16:creationId xmlns:a16="http://schemas.microsoft.com/office/drawing/2014/main" id="{33486F31-3574-4FE0-9270-95E2E31C64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CBAAEE80-88E8-4792-8765-FD5A995591A7}"/>
                    </a:ext>
                  </a:extLst>
                </p:cNvPr>
                <p:cNvSpPr/>
                <p:nvPr/>
              </p:nvSpPr>
              <p:spPr>
                <a:xfrm>
                  <a:off x="6816859" y="2738371"/>
                  <a:ext cx="320040" cy="321571"/>
                </a:xfrm>
                <a:prstGeom prst="ellips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B767B9AF-3043-4003-8BF1-7C9304E7AF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57008" y="3076504"/>
                  <a:ext cx="0" cy="69494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44EDE700-2819-4429-9A30-CD87ABA25B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72965" y="2510830"/>
                  <a:ext cx="0" cy="23450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8664FACC-2E84-4ABF-B7E5-AEF033DF90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5" name="Rectangle 154">
                      <a:extLst>
                        <a:ext uri="{FF2B5EF4-FFF2-40B4-BE49-F238E27FC236}">
                          <a16:creationId xmlns:a16="http://schemas.microsoft.com/office/drawing/2014/main" id="{EA817834-390A-44A8-95B2-EFB30FCD334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 r="-185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419FCB0C-EFDC-4A31-8B5D-3521215066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6" name="Rectangle 155">
                      <a:extLst>
                        <a:ext uri="{FF2B5EF4-FFF2-40B4-BE49-F238E27FC236}">
                          <a16:creationId xmlns:a16="http://schemas.microsoft.com/office/drawing/2014/main" id="{1040ED61-5558-4C55-ADB3-F0EF9715F47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  <a:blipFill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9C4EBD41-C723-4D1E-875C-5901B5DA740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5798" y="2069310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42E6B95C-5793-4968-B3EF-285A8ED2D32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3147" y="3323516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94CC1FDD-0C68-4817-85B2-9FA5B2C8D6AD}"/>
                </a:ext>
              </a:extLst>
            </p:cNvPr>
            <p:cNvGrpSpPr/>
            <p:nvPr/>
          </p:nvGrpSpPr>
          <p:grpSpPr>
            <a:xfrm>
              <a:off x="7696591" y="2800900"/>
              <a:ext cx="456332" cy="352864"/>
              <a:chOff x="6505782" y="1438693"/>
              <a:chExt cx="456332" cy="352864"/>
            </a:xfrm>
          </p:grpSpPr>
          <p:sp>
            <p:nvSpPr>
              <p:cNvPr id="147" name="Content Placeholder 2">
                <a:extLst>
                  <a:ext uri="{FF2B5EF4-FFF2-40B4-BE49-F238E27FC236}">
                    <a16:creationId xmlns:a16="http://schemas.microsoft.com/office/drawing/2014/main" id="{C460B99C-355F-4F52-9DD9-7AA5DD09B8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05782" y="1438693"/>
                <a:ext cx="456332" cy="352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 err="1">
                    <a:solidFill>
                      <a:srgbClr val="FF0000"/>
                    </a:solidFill>
                  </a:rPr>
                  <a:t>test</a:t>
                </a:r>
                <a:endParaRPr lang="en-US" sz="2000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72315793-D93E-40EE-B65B-27E309F5FD7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694920" y="1605822"/>
                <a:ext cx="6501" cy="330840"/>
              </a:xfrm>
              <a:prstGeom prst="straightConnector1">
                <a:avLst/>
              </a:prstGeom>
              <a:ln w="158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9" name="Title 1">
            <a:extLst>
              <a:ext uri="{FF2B5EF4-FFF2-40B4-BE49-F238E27FC236}">
                <a16:creationId xmlns:a16="http://schemas.microsoft.com/office/drawing/2014/main" id="{50ED28EA-D71C-45CD-8DF0-2C4AAE39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Output Resistance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D3BFD601-C759-4E72-A70A-542EB2ED9307}"/>
                  </a:ext>
                </a:extLst>
              </p:cNvPr>
              <p:cNvSpPr/>
              <p:nvPr/>
            </p:nvSpPr>
            <p:spPr>
              <a:xfrm>
                <a:off x="5967915" y="1485068"/>
                <a:ext cx="4494896" cy="15255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 smtClean="0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sz="200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d>
                                        <m:d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1+</m:t>
                                              </m:r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𝜋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D3BFD601-C759-4E72-A70A-542EB2ED93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7915" y="1485068"/>
                <a:ext cx="4494896" cy="152554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7FCC4E9C-ADD0-4765-BAF0-8DCD694DCDA1}"/>
                  </a:ext>
                </a:extLst>
              </p:cNvPr>
              <p:cNvSpPr/>
              <p:nvPr/>
            </p:nvSpPr>
            <p:spPr>
              <a:xfrm>
                <a:off x="5628198" y="3285937"/>
                <a:ext cx="5494455" cy="15255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 smtClean="0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1+</m:t>
                                              </m:r>
                                              <m: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1+</m:t>
                                              </m:r>
                                              <m: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𝜋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d>
                                        <m:dPr>
                                          <m:ctrlPr>
                                            <a:rPr lang="en-US" sz="200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d>
                                        <m:d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1+</m:t>
                                              </m:r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𝜋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7FCC4E9C-ADD0-4765-BAF0-8DCD694DCD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8198" y="3285937"/>
                <a:ext cx="5494455" cy="152554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4C51D02E-356E-4EF9-825F-1DCDBA2B475E}"/>
                  </a:ext>
                </a:extLst>
              </p:cNvPr>
              <p:cNvSpPr/>
              <p:nvPr/>
            </p:nvSpPr>
            <p:spPr>
              <a:xfrm>
                <a:off x="2632838" y="4945460"/>
                <a:ext cx="3626448" cy="15255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𝜋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𝜋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4C51D02E-356E-4EF9-825F-1DCDBA2B47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838" y="4945460"/>
                <a:ext cx="3626448" cy="1525546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5D5A0897-E00C-4831-82B9-24FAC732FA33}"/>
                  </a:ext>
                </a:extLst>
              </p:cNvPr>
              <p:cNvSpPr/>
              <p:nvPr/>
            </p:nvSpPr>
            <p:spPr>
              <a:xfrm>
                <a:off x="7139523" y="5086806"/>
                <a:ext cx="3626448" cy="9394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d>
                                        <m:d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e>
                                      </m:d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5D5A0897-E00C-4831-82B9-24FAC732FA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523" y="5086806"/>
                <a:ext cx="3626448" cy="93948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441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A6B2275-E95A-4278-9781-08BFFCBF57D0}"/>
              </a:ext>
            </a:extLst>
          </p:cNvPr>
          <p:cNvGrpSpPr/>
          <p:nvPr/>
        </p:nvGrpSpPr>
        <p:grpSpPr>
          <a:xfrm>
            <a:off x="395032" y="1518761"/>
            <a:ext cx="5115968" cy="2126139"/>
            <a:chOff x="3646232" y="2709953"/>
            <a:chExt cx="5115968" cy="212613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A60EE8F-74DE-4CD3-AC68-6EC830678877}"/>
                </a:ext>
              </a:extLst>
            </p:cNvPr>
            <p:cNvGrpSpPr/>
            <p:nvPr/>
          </p:nvGrpSpPr>
          <p:grpSpPr>
            <a:xfrm>
              <a:off x="7186011" y="3554947"/>
              <a:ext cx="242052" cy="575515"/>
              <a:chOff x="4147623" y="3602364"/>
              <a:chExt cx="297702" cy="797860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5A8272EA-1884-4E83-9507-B107B3159014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08A77F60-7129-41B6-961D-6CC15F6848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13E6BB39-A51F-4CC7-98E0-E73F4FDBF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D06561B-F3DA-4DF8-9BD1-6A1900CCA8E5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B4D66EB1-4EF9-41CE-B199-CD37370CD6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F05E251B-BA9F-44F9-B6BE-3E4186F2B9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70A5B8F5-A0E1-48BD-8988-7E1174E569BC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9BAFA37C-4F1C-44F9-B1F3-87D227CFCC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48FDE2EB-EB61-4FF5-8CF6-4A336AE55C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D57BF240-4D07-408E-86E9-1E33084A443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/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FB8C1E7-099A-4434-9877-E3C397EAD62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8551" y="3636589"/>
                  <a:ext cx="406320" cy="321572"/>
                </a:xfrm>
                <a:prstGeom prst="rect">
                  <a:avLst/>
                </a:prstGeom>
                <a:blipFill>
                  <a:blip r:embed="rId2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41FCF6E-9486-4BC0-9124-307C92458962}"/>
                </a:ext>
              </a:extLst>
            </p:cNvPr>
            <p:cNvCxnSpPr/>
            <p:nvPr/>
          </p:nvCxnSpPr>
          <p:spPr>
            <a:xfrm>
              <a:off x="4690543" y="4486915"/>
              <a:ext cx="0" cy="237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F6F2CE0-BCDC-476D-8051-738802AE0B0F}"/>
                </a:ext>
              </a:extLst>
            </p:cNvPr>
            <p:cNvCxnSpPr>
              <a:cxnSpLocks/>
            </p:cNvCxnSpPr>
            <p:nvPr/>
          </p:nvCxnSpPr>
          <p:spPr>
            <a:xfrm>
              <a:off x="4318938" y="4471922"/>
              <a:ext cx="3006272" cy="31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A57341D-A0B2-4C15-9BBA-F69225F2644C}"/>
                </a:ext>
              </a:extLst>
            </p:cNvPr>
            <p:cNvGrpSpPr/>
            <p:nvPr/>
          </p:nvGrpSpPr>
          <p:grpSpPr>
            <a:xfrm>
              <a:off x="4545749" y="4724411"/>
              <a:ext cx="296884" cy="111681"/>
              <a:chOff x="1360627" y="3631962"/>
              <a:chExt cx="365760" cy="128268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8E122D2E-5F65-4161-9A3C-ECE462F871B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7EA0824E-A91A-4772-AC61-43000B7D214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42EFB74F-B569-4121-9CDC-91AEF33FF34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76624194-E584-4D27-A30F-2DD28AE100D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A8236B-0BB7-4915-8D84-02D07D20D554}"/>
                </a:ext>
              </a:extLst>
            </p:cNvPr>
            <p:cNvCxnSpPr>
              <a:cxnSpLocks/>
            </p:cNvCxnSpPr>
            <p:nvPr/>
          </p:nvCxnSpPr>
          <p:spPr>
            <a:xfrm>
              <a:off x="4319882" y="4295141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9544D2E-4756-4DE7-BD9E-FF5FA3F7377E}"/>
                </a:ext>
              </a:extLst>
            </p:cNvPr>
            <p:cNvCxnSpPr>
              <a:cxnSpLocks/>
            </p:cNvCxnSpPr>
            <p:nvPr/>
          </p:nvCxnSpPr>
          <p:spPr>
            <a:xfrm>
              <a:off x="7318746" y="4124450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BFB5DCA-2FC7-4526-8799-8BE7359A98DC}"/>
                </a:ext>
              </a:extLst>
            </p:cNvPr>
            <p:cNvGrpSpPr/>
            <p:nvPr/>
          </p:nvGrpSpPr>
          <p:grpSpPr>
            <a:xfrm>
              <a:off x="5255457" y="3750743"/>
              <a:ext cx="242052" cy="570495"/>
              <a:chOff x="4147623" y="3609324"/>
              <a:chExt cx="297702" cy="790900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73EC3372-A3E2-41EA-A27A-515FBF1A92F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4463228-2032-4FB8-97DB-CA9E49682A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AA2594DA-82D4-485C-B5B0-DFE909D603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66AFBDCF-F7A3-488F-8981-5D92BF0C4BE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78FC09D-5A75-4A64-81C6-3290591112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CDCD2AB9-8CF6-4423-A74B-EB018CFD4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FF1C159A-09C8-4194-9957-6A4D7123B3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496EEBF-3659-497B-84DB-90D691D48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DBA38E59-1F50-4ABB-9B12-0A75D94F2F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27E16CE3-C43F-453B-8DFB-F1D4138FFC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F0B38BB-3458-4C05-9A08-C02D0EB9B2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92866" y="4327615"/>
              <a:ext cx="0" cy="166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/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422FD7D-C367-4FE2-90E1-974955E9A74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6381" y="3963664"/>
                  <a:ext cx="409549" cy="321572"/>
                </a:xfrm>
                <a:prstGeom prst="rect">
                  <a:avLst/>
                </a:prstGeom>
                <a:blipFill>
                  <a:blip r:embed="rId3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/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CDD6E5A-ED39-4DAC-AD78-A8E5B93912A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7222" y="2842991"/>
                  <a:ext cx="385295" cy="321572"/>
                </a:xfrm>
                <a:prstGeom prst="rect">
                  <a:avLst/>
                </a:prstGeom>
                <a:blipFill>
                  <a:blip r:embed="rId4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69D311D-BD08-4C55-8D8F-951CC99ADECB}"/>
                </a:ext>
              </a:extLst>
            </p:cNvPr>
            <p:cNvGrpSpPr/>
            <p:nvPr/>
          </p:nvGrpSpPr>
          <p:grpSpPr>
            <a:xfrm rot="16200000">
              <a:off x="4034874" y="3888916"/>
              <a:ext cx="575515" cy="242051"/>
              <a:chOff x="9391502" y="3838294"/>
              <a:chExt cx="660991" cy="298206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B006ADAD-01DD-433B-98D1-418C0090127A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BEE9DD1-25C2-400B-9C98-6A11B74C16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FBB7DD29-FE38-47ED-85B4-95550C03CC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39778A58-088A-4022-B17A-7AFC1B5183F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EED4819-B31E-4318-AF12-E9AF1EEFF9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A1CE1F89-CD4A-4797-BEAC-61B00CFD04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92B59F66-6DF9-4FE2-A374-5083DA36E2DB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13892B1F-1112-4C4D-BFDF-442235912A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EBEFF2D7-2B68-4F61-948A-97DEE5A024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2DB0C22-F0F9-4BE9-B937-59E6DE49174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6C7565A-50FC-4818-9D67-615889BF02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85883" y="3219263"/>
              <a:ext cx="0" cy="53035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/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922521E-3E96-45AD-B399-C1E888758E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5822" y="3808542"/>
                  <a:ext cx="347821" cy="321572"/>
                </a:xfrm>
                <a:prstGeom prst="rect">
                  <a:avLst/>
                </a:prstGeom>
                <a:blipFill>
                  <a:blip r:embed="rId5"/>
                  <a:stretch>
                    <a:fillRect b="-943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186D32F-DADB-4F6A-BC06-538720FB22D8}"/>
                </a:ext>
              </a:extLst>
            </p:cNvPr>
            <p:cNvCxnSpPr>
              <a:cxnSpLocks/>
            </p:cNvCxnSpPr>
            <p:nvPr/>
          </p:nvCxnSpPr>
          <p:spPr>
            <a:xfrm>
              <a:off x="4289866" y="3224156"/>
              <a:ext cx="164592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D512114-DC52-4A60-81AA-027BE9581839}"/>
                </a:ext>
              </a:extLst>
            </p:cNvPr>
            <p:cNvGrpSpPr/>
            <p:nvPr/>
          </p:nvGrpSpPr>
          <p:grpSpPr>
            <a:xfrm rot="5400000">
              <a:off x="6275695" y="2426797"/>
              <a:ext cx="478845" cy="1587997"/>
              <a:chOff x="4998523" y="3134969"/>
              <a:chExt cx="589935" cy="1823847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8669F217-5D0E-444E-8C46-50F2571C3DFA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792526AD-0D4A-4B07-B756-16AD14FD597C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86" name="Diamond 85">
                    <a:extLst>
                      <a:ext uri="{FF2B5EF4-FFF2-40B4-BE49-F238E27FC236}">
                        <a16:creationId xmlns:a16="http://schemas.microsoft.com/office/drawing/2014/main" id="{F7272319-567D-4874-9612-4F8BBAAC9A32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9B24BA8C-7AC7-4CF2-A54B-262C1109A3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B20C57A4-4819-462A-A698-C830F9EDA3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37E7BC7C-8B82-4FE1-A01C-4E7D54A6B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89311" y="3134969"/>
                <a:ext cx="0" cy="76665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35B06FE0-434B-4F72-90B0-85DAD8555A52}"/>
                </a:ext>
              </a:extLst>
            </p:cNvPr>
            <p:cNvSpPr txBox="1">
              <a:spLocks/>
            </p:cNvSpPr>
            <p:nvPr/>
          </p:nvSpPr>
          <p:spPr>
            <a:xfrm>
              <a:off x="6123491" y="270995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80" name="Content Placeholder 2">
              <a:extLst>
                <a:ext uri="{FF2B5EF4-FFF2-40B4-BE49-F238E27FC236}">
                  <a16:creationId xmlns:a16="http://schemas.microsoft.com/office/drawing/2014/main" id="{AA35967E-8029-438D-A690-1B5068F10928}"/>
                </a:ext>
              </a:extLst>
            </p:cNvPr>
            <p:cNvSpPr txBox="1">
              <a:spLocks/>
            </p:cNvSpPr>
            <p:nvPr/>
          </p:nvSpPr>
          <p:spPr>
            <a:xfrm>
              <a:off x="5225185" y="2930520"/>
              <a:ext cx="628157" cy="22735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7624C77D-6902-4FB1-AD27-49F67B5894A4}"/>
                </a:ext>
              </a:extLst>
            </p:cNvPr>
            <p:cNvSpPr txBox="1">
              <a:spLocks/>
            </p:cNvSpPr>
            <p:nvPr/>
          </p:nvSpPr>
          <p:spPr>
            <a:xfrm>
              <a:off x="6751962" y="2947451"/>
              <a:ext cx="661171" cy="2506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9CC20B3-7986-467E-BBF9-884F187029FC}"/>
                </a:ext>
              </a:extLst>
            </p:cNvPr>
            <p:cNvGrpSpPr/>
            <p:nvPr/>
          </p:nvGrpSpPr>
          <p:grpSpPr>
            <a:xfrm rot="16200000">
              <a:off x="6188558" y="3153083"/>
              <a:ext cx="241642" cy="1107474"/>
              <a:chOff x="4597761" y="3548623"/>
              <a:chExt cx="297702" cy="1236626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119A392F-ECB2-460D-BF70-42DF323E4BEC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BA5EAB2C-98BD-4123-9265-20295ACB06EA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45DC26D3-F6BB-437E-9A10-D548E5F467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50F637F2-9BCD-43DF-9268-0B42289818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F22B1987-7EFF-4DC3-9575-B17434F6198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3D9AAB8D-9B7D-497D-8641-3E296FE050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8910992E-99FE-4BDF-878D-4C45CC7CF3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0B0E36BE-8940-424A-9712-9FE3586C1FC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6D686D2-8086-4D39-9469-1CDE97588C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173D328A-6C21-4C8C-A539-08D00E67DF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79F32B55-CAC7-466A-9728-E5DDB6F76B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ECB9E2F-18E5-471F-A539-64C9B85754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2564" y="3548623"/>
                <a:ext cx="0" cy="25525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32CD228C-169B-4F3F-B3FD-4F2CB039F1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D1818DEC-81D0-47EB-B6A6-1840E7EF4ACA}"/>
                </a:ext>
              </a:extLst>
            </p:cNvPr>
            <p:cNvSpPr txBox="1">
              <a:spLocks/>
            </p:cNvSpPr>
            <p:nvPr/>
          </p:nvSpPr>
          <p:spPr>
            <a:xfrm>
              <a:off x="6247143" y="3825627"/>
              <a:ext cx="456332" cy="36294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45" name="Content Placeholder 2">
              <a:extLst>
                <a:ext uri="{FF2B5EF4-FFF2-40B4-BE49-F238E27FC236}">
                  <a16:creationId xmlns:a16="http://schemas.microsoft.com/office/drawing/2014/main" id="{B1F6B64B-35B8-4A1C-BBB0-7AA898E626CF}"/>
                </a:ext>
              </a:extLst>
            </p:cNvPr>
            <p:cNvSpPr txBox="1">
              <a:spLocks/>
            </p:cNvSpPr>
            <p:nvPr/>
          </p:nvSpPr>
          <p:spPr>
            <a:xfrm>
              <a:off x="4941203" y="4550865"/>
              <a:ext cx="598061" cy="2711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0388DB49-0FC3-468F-859F-CA16C4EDA3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39478" y="3843395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19B24A7-6708-4930-BCB6-6A6265319D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09360" y="3207185"/>
              <a:ext cx="0" cy="347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Content Placeholder 2">
              <a:extLst>
                <a:ext uri="{FF2B5EF4-FFF2-40B4-BE49-F238E27FC236}">
                  <a16:creationId xmlns:a16="http://schemas.microsoft.com/office/drawing/2014/main" id="{70FE4028-0F8F-4C11-A2F1-46F1988DF6F9}"/>
                </a:ext>
              </a:extLst>
            </p:cNvPr>
            <p:cNvSpPr txBox="1">
              <a:spLocks/>
            </p:cNvSpPr>
            <p:nvPr/>
          </p:nvSpPr>
          <p:spPr>
            <a:xfrm>
              <a:off x="3646232" y="3879827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0EB465C-E246-4108-8D95-F75920650A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02065" y="3225791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143B7080-B890-4707-80C5-802A6687F8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61155" y="3217403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EC81E036-FF95-4AF1-A9A3-366438A581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63116" y="3207185"/>
              <a:ext cx="0" cy="5029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8F26449-76D2-4301-8AB0-2886052B5D3B}"/>
                </a:ext>
              </a:extLst>
            </p:cNvPr>
            <p:cNvGrpSpPr/>
            <p:nvPr/>
          </p:nvGrpSpPr>
          <p:grpSpPr>
            <a:xfrm>
              <a:off x="7279923" y="3217403"/>
              <a:ext cx="1482277" cy="1260618"/>
              <a:chOff x="6043864" y="2507117"/>
              <a:chExt cx="1482277" cy="1260618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DACF0E-4232-433E-B7B8-854E105B76E6}"/>
                  </a:ext>
                </a:extLst>
              </p:cNvPr>
              <p:cNvGrpSpPr/>
              <p:nvPr/>
            </p:nvGrpSpPr>
            <p:grpSpPr>
              <a:xfrm>
                <a:off x="6758404" y="2507117"/>
                <a:ext cx="767737" cy="1260618"/>
                <a:chOff x="6798548" y="2510830"/>
                <a:chExt cx="767737" cy="126061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75EFAA04-C000-4A1D-A2AB-DF0A7AAED9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𝑡𝑒𝑠𝑡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1" name="Rectangle 150">
                      <a:extLst>
                        <a:ext uri="{FF2B5EF4-FFF2-40B4-BE49-F238E27FC236}">
                          <a16:creationId xmlns:a16="http://schemas.microsoft.com/office/drawing/2014/main" id="{33486F31-3574-4FE0-9270-95E2E31C64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85486" y="2688864"/>
                      <a:ext cx="480799" cy="307777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41" name="Oval 140">
                  <a:extLst>
                    <a:ext uri="{FF2B5EF4-FFF2-40B4-BE49-F238E27FC236}">
                      <a16:creationId xmlns:a16="http://schemas.microsoft.com/office/drawing/2014/main" id="{CBAAEE80-88E8-4792-8765-FD5A995591A7}"/>
                    </a:ext>
                  </a:extLst>
                </p:cNvPr>
                <p:cNvSpPr/>
                <p:nvPr/>
              </p:nvSpPr>
              <p:spPr>
                <a:xfrm>
                  <a:off x="6816859" y="2738371"/>
                  <a:ext cx="320040" cy="321571"/>
                </a:xfrm>
                <a:prstGeom prst="ellips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B767B9AF-3043-4003-8BF1-7C9304E7AF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57008" y="3076504"/>
                  <a:ext cx="0" cy="69494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44EDE700-2819-4429-9A30-CD87ABA25B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72965" y="2510830"/>
                  <a:ext cx="0" cy="234504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8664FACC-2E84-4ABF-B7E5-AEF033DF90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5" name="Rectangle 154">
                      <a:extLst>
                        <a:ext uri="{FF2B5EF4-FFF2-40B4-BE49-F238E27FC236}">
                          <a16:creationId xmlns:a16="http://schemas.microsoft.com/office/drawing/2014/main" id="{EA817834-390A-44A8-95B2-EFB30FCD334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98548" y="2658086"/>
                      <a:ext cx="333353" cy="369332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 r="-185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419FCB0C-EFDC-4A31-8B5D-3521215066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6" name="Rectangle 155">
                      <a:extLst>
                        <a:ext uri="{FF2B5EF4-FFF2-40B4-BE49-F238E27FC236}">
                          <a16:creationId xmlns:a16="http://schemas.microsoft.com/office/drawing/2014/main" id="{1040ED61-5558-4C55-ADB3-F0EF9715F47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09837" y="2776112"/>
                      <a:ext cx="333353" cy="321572"/>
                    </a:xfrm>
                    <a:prstGeom prst="rect">
                      <a:avLst/>
                    </a:prstGeom>
                    <a:blipFill>
                      <a:blip r:embed="rId1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9C4EBD41-C723-4D1E-875C-5901B5DA740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5798" y="2069310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42E6B95C-5793-4968-B3EF-285A8ED2D32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6483147" y="3323516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94CC1FDD-0C68-4817-85B2-9FA5B2C8D6AD}"/>
                </a:ext>
              </a:extLst>
            </p:cNvPr>
            <p:cNvGrpSpPr/>
            <p:nvPr/>
          </p:nvGrpSpPr>
          <p:grpSpPr>
            <a:xfrm>
              <a:off x="7696591" y="2800900"/>
              <a:ext cx="456332" cy="352864"/>
              <a:chOff x="6505782" y="1438693"/>
              <a:chExt cx="456332" cy="352864"/>
            </a:xfrm>
          </p:grpSpPr>
          <p:sp>
            <p:nvSpPr>
              <p:cNvPr id="147" name="Content Placeholder 2">
                <a:extLst>
                  <a:ext uri="{FF2B5EF4-FFF2-40B4-BE49-F238E27FC236}">
                    <a16:creationId xmlns:a16="http://schemas.microsoft.com/office/drawing/2014/main" id="{C460B99C-355F-4F52-9DD9-7AA5DD09B8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05782" y="1438693"/>
                <a:ext cx="456332" cy="352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 err="1">
                    <a:solidFill>
                      <a:srgbClr val="FF0000"/>
                    </a:solidFill>
                  </a:rPr>
                  <a:t>test</a:t>
                </a:r>
                <a:endParaRPr lang="en-US" sz="2000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48" name="Straight Arrow Connector 147">
                <a:extLst>
                  <a:ext uri="{FF2B5EF4-FFF2-40B4-BE49-F238E27FC236}">
                    <a16:creationId xmlns:a16="http://schemas.microsoft.com/office/drawing/2014/main" id="{72315793-D93E-40EE-B65B-27E309F5FD7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6694920" y="1605822"/>
                <a:ext cx="6501" cy="330840"/>
              </a:xfrm>
              <a:prstGeom prst="straightConnector1">
                <a:avLst/>
              </a:prstGeom>
              <a:ln w="158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9" name="Title 1">
            <a:extLst>
              <a:ext uri="{FF2B5EF4-FFF2-40B4-BE49-F238E27FC236}">
                <a16:creationId xmlns:a16="http://schemas.microsoft.com/office/drawing/2014/main" id="{50ED28EA-D71C-45CD-8DF0-2C4AAE39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Output Resistance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5D5A0897-E00C-4831-82B9-24FAC732FA33}"/>
                  </a:ext>
                </a:extLst>
              </p:cNvPr>
              <p:cNvSpPr/>
              <p:nvPr/>
            </p:nvSpPr>
            <p:spPr>
              <a:xfrm>
                <a:off x="6393779" y="1512791"/>
                <a:ext cx="3626448" cy="9394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d>
                                        <m:d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e>
                                      </m:d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5D5A0897-E00C-4831-82B9-24FAC732FA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3779" y="1512791"/>
                <a:ext cx="3626448" cy="93948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D8A8AB39-4CEA-493E-ACE2-91125FE411E9}"/>
                  </a:ext>
                </a:extLst>
              </p:cNvPr>
              <p:cNvSpPr/>
              <p:nvPr/>
            </p:nvSpPr>
            <p:spPr>
              <a:xfrm>
                <a:off x="6304768" y="2688635"/>
                <a:ext cx="3626448" cy="7415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D8A8AB39-4CEA-493E-ACE2-91125FE411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768" y="2688635"/>
                <a:ext cx="3626448" cy="74155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23DD4168-0E32-4C8F-A3CA-B6915873F0F2}"/>
                  </a:ext>
                </a:extLst>
              </p:cNvPr>
              <p:cNvSpPr/>
              <p:nvPr/>
            </p:nvSpPr>
            <p:spPr>
              <a:xfrm>
                <a:off x="3692517" y="3587463"/>
                <a:ext cx="3626448" cy="12704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0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23DD4168-0E32-4C8F-A3CA-B6915873F0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2517" y="3587463"/>
                <a:ext cx="3626448" cy="1270476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2F99CCF5-5BA4-4E02-B38B-A729AEAF15DC}"/>
                  </a:ext>
                </a:extLst>
              </p:cNvPr>
              <p:cNvSpPr/>
              <p:nvPr/>
            </p:nvSpPr>
            <p:spPr>
              <a:xfrm>
                <a:off x="6872650" y="3585161"/>
                <a:ext cx="2001467" cy="12704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0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2F99CCF5-5BA4-4E02-B38B-A729AEAF15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650" y="3585161"/>
                <a:ext cx="2001467" cy="127047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44211245-B7B5-4ABF-A492-65860F7CCEB3}"/>
                  </a:ext>
                </a:extLst>
              </p:cNvPr>
              <p:cNvSpPr/>
              <p:nvPr/>
            </p:nvSpPr>
            <p:spPr>
              <a:xfrm>
                <a:off x="2175881" y="3734917"/>
                <a:ext cx="2001467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44211245-B7B5-4ABF-A492-65860F7CCE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5881" y="3734917"/>
                <a:ext cx="2001467" cy="400110"/>
              </a:xfrm>
              <a:prstGeom prst="rect">
                <a:avLst/>
              </a:prstGeom>
              <a:blipFill>
                <a:blip r:embed="rId22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50F16341-6C43-4DA1-8E08-3C5BB97701C1}"/>
                  </a:ext>
                </a:extLst>
              </p:cNvPr>
              <p:cNvSpPr/>
              <p:nvPr/>
            </p:nvSpPr>
            <p:spPr>
              <a:xfrm>
                <a:off x="8930482" y="3815062"/>
                <a:ext cx="2001467" cy="9758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50F16341-6C43-4DA1-8E08-3C5BB97701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0482" y="3815062"/>
                <a:ext cx="2001467" cy="975845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5B5C466A-7747-4E6E-BABC-C6ABF97A3398}"/>
                  </a:ext>
                </a:extLst>
              </p:cNvPr>
              <p:cNvSpPr/>
              <p:nvPr/>
            </p:nvSpPr>
            <p:spPr>
              <a:xfrm>
                <a:off x="7410090" y="5175784"/>
                <a:ext cx="276836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d>
                        <m:d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5B5C466A-7747-4E6E-BABC-C6ABF97A33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0090" y="5175784"/>
                <a:ext cx="2768361" cy="400110"/>
              </a:xfrm>
              <a:prstGeom prst="rect">
                <a:avLst/>
              </a:prstGeom>
              <a:blipFill>
                <a:blip r:embed="rId2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53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1" grpId="0"/>
      <p:bldP spid="112" grpId="0"/>
      <p:bldP spid="114" grpId="0"/>
      <p:bldP spid="115" grpId="0"/>
      <p:bldP spid="116" grpId="0"/>
      <p:bldP spid="1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80072-6A0D-497C-ABA5-CF4F588A7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0FF2-82F2-4F18-B209-244764811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95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438400"/>
            <a:ext cx="9567511" cy="3962255"/>
          </a:xfrm>
        </p:spPr>
        <p:txBody>
          <a:bodyPr>
            <a:normAutofit/>
          </a:bodyPr>
          <a:lstStyle/>
          <a:p>
            <a:r>
              <a:rPr lang="en-US" sz="2800" dirty="0"/>
              <a:t>Input and output resistances for the common emitter amplifier</a:t>
            </a:r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0B4C3-FFB0-4557-9598-7C78222D2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Determine the small signal input resistance of BJT amplifiers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863A0F-1615-4C6D-8069-003D4D47570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460246"/>
                <a:ext cx="10515600" cy="132556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3600" b="0" i="1" baseline="-25000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600" i="1" baseline="-25000">
                              <a:latin typeface="Cambria Math" panose="02040503050406030204" pitchFamily="18" charset="0"/>
                            </a:rPr>
                            <m:t>𝑖𝑛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600" i="1" baseline="-25000">
                              <a:latin typeface="Cambria Math" panose="02040503050406030204" pitchFamily="18" charset="0"/>
                            </a:rPr>
                            <m:t>𝑖𝑛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863A0F-1615-4C6D-8069-003D4D47570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460246"/>
                <a:ext cx="10515600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81B682A-E391-44E6-B435-6407BA152BD4}"/>
              </a:ext>
            </a:extLst>
          </p:cNvPr>
          <p:cNvSpPr txBox="1">
            <a:spLocks/>
          </p:cNvSpPr>
          <p:nvPr/>
        </p:nvSpPr>
        <p:spPr>
          <a:xfrm>
            <a:off x="1941184" y="2185802"/>
            <a:ext cx="9009582" cy="826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small signal input resistance is equal to the small signal voltage input divided by the small signal current generated</a:t>
            </a:r>
          </a:p>
        </p:txBody>
      </p:sp>
    </p:spTree>
    <p:extLst>
      <p:ext uri="{BB962C8B-B14F-4D97-AF65-F5344CB8AC3E}">
        <p14:creationId xmlns:p14="http://schemas.microsoft.com/office/powerpoint/2010/main" val="325840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Input Resistance of Common Emitter Amplifier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73669" y="2608449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4191" y="2214757"/>
            <a:ext cx="21852" cy="393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41989" y="3356008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275261" y="4513272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261" y="4513272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7326" y="320949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7326" y="320949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764178" y="2777196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178" y="2777196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61973" y="356049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1973" y="3560490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45856" y="2774846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856" y="2774846"/>
                <a:ext cx="5005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1020764" y="3784532"/>
                <a:ext cx="5732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764" y="3784532"/>
                <a:ext cx="57329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185039" y="3141965"/>
            <a:ext cx="1452267" cy="1672297"/>
            <a:chOff x="8765875" y="3410667"/>
            <a:chExt cx="1452267" cy="1672297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002269" y="3192604"/>
              <a:ext cx="3655" cy="4764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10076351" y="3272935"/>
              <a:ext cx="4059" cy="2795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619737" y="3546131"/>
              <a:ext cx="442913" cy="1948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84277" y="4464474"/>
              <a:ext cx="1225325" cy="116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2005079" y="2227593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26008" y="2896478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214757"/>
            <a:ext cx="0" cy="1680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44148" y="401363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4148" y="4013637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>
            <a:cxnSpLocks/>
          </p:cNvCxnSpPr>
          <p:nvPr/>
        </p:nvCxnSpPr>
        <p:spPr>
          <a:xfrm>
            <a:off x="4327069" y="2227593"/>
            <a:ext cx="13985" cy="505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59066" y="3376077"/>
            <a:ext cx="15732" cy="1217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4539587" y="4670584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587" y="4670584"/>
                <a:ext cx="488403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13740" y="4445933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/>
              <p:nvPr/>
            </p:nvSpPr>
            <p:spPr>
              <a:xfrm>
                <a:off x="4802637" y="3860304"/>
                <a:ext cx="4790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637" y="3860304"/>
                <a:ext cx="479041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FCD9138F-21CB-4F8A-911D-47CDC21F28FC}"/>
              </a:ext>
            </a:extLst>
          </p:cNvPr>
          <p:cNvGrpSpPr/>
          <p:nvPr/>
        </p:nvGrpSpPr>
        <p:grpSpPr>
          <a:xfrm>
            <a:off x="2807000" y="3724666"/>
            <a:ext cx="1268024" cy="1820527"/>
            <a:chOff x="2807000" y="3724666"/>
            <a:chExt cx="1268024" cy="1820527"/>
          </a:xfrm>
        </p:grpSpPr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3828833" y="3867618"/>
              <a:ext cx="17816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819404" y="456155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492372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3895468"/>
              <a:ext cx="0" cy="6567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807000" y="448974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7000" y="4489743"/>
                  <a:ext cx="410690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808988" y="464100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8988" y="4641000"/>
                  <a:ext cx="410690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960724" y="3869055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896386" y="3869055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C3193CE1-CFB2-41AB-A039-A0A5A403DFAF}"/>
                </a:ext>
              </a:extLst>
            </p:cNvPr>
            <p:cNvGrpSpPr/>
            <p:nvPr/>
          </p:nvGrpSpPr>
          <p:grpSpPr>
            <a:xfrm rot="10800000">
              <a:off x="3171504" y="3724666"/>
              <a:ext cx="660991" cy="298206"/>
              <a:chOff x="9391502" y="3838294"/>
              <a:chExt cx="660991" cy="298206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27A0386-7E82-430D-8217-B07B610334B9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07EB2BE3-73E4-4271-BBCA-E850709917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D4D6BF27-36F3-4C0A-958F-C3E45468B4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29F2E957-F865-4AF7-A76D-BD96E0FBE107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F64DB052-578A-44B0-A775-1E57DDBEFD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7CBC067B-DB1D-4C95-A3F0-375DBB5165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A26EA648-FF54-4963-A37F-9E7B09739E52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4FE83992-5C10-4AE5-8BAA-5B79F398EA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DC2A5B34-4623-4417-AC59-CBB42E0E6C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87E29ED2-91B6-42E2-BCBE-006FD27580B5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9FA2F263-6337-4EF4-89C3-D6B824E85C4C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3895468"/>
              <a:ext cx="15799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42C644F5-A24E-4526-9285-B6D5896E80DA}"/>
                  </a:ext>
                </a:extLst>
              </p:cNvPr>
              <p:cNvSpPr/>
              <p:nvPr/>
            </p:nvSpPr>
            <p:spPr>
              <a:xfrm>
                <a:off x="3098871" y="3301194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42C644F5-A24E-4526-9285-B6D5896E80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871" y="3301194"/>
                <a:ext cx="48308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6" name="Content Placeholder 2">
            <a:extLst>
              <a:ext uri="{FF2B5EF4-FFF2-40B4-BE49-F238E27FC236}">
                <a16:creationId xmlns:a16="http://schemas.microsoft.com/office/drawing/2014/main" id="{03F9D33F-A522-4085-B161-20584E0AE589}"/>
              </a:ext>
            </a:extLst>
          </p:cNvPr>
          <p:cNvSpPr txBox="1">
            <a:spLocks/>
          </p:cNvSpPr>
          <p:nvPr/>
        </p:nvSpPr>
        <p:spPr>
          <a:xfrm>
            <a:off x="7271064" y="2412442"/>
            <a:ext cx="4357189" cy="2149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will find the input resistance and the output resistance of the voltage divider biased common emitter amplifier with an emitter resister</a:t>
            </a:r>
          </a:p>
        </p:txBody>
      </p:sp>
    </p:spTree>
    <p:extLst>
      <p:ext uri="{BB962C8B-B14F-4D97-AF65-F5344CB8AC3E}">
        <p14:creationId xmlns:p14="http://schemas.microsoft.com/office/powerpoint/2010/main" val="164127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ontent Placeholder 2">
            <a:extLst>
              <a:ext uri="{FF2B5EF4-FFF2-40B4-BE49-F238E27FC236}">
                <a16:creationId xmlns:a16="http://schemas.microsoft.com/office/drawing/2014/main" id="{FF3B4A61-ED26-4310-B800-17029C4CFE65}"/>
              </a:ext>
            </a:extLst>
          </p:cNvPr>
          <p:cNvSpPr txBox="1">
            <a:spLocks/>
          </p:cNvSpPr>
          <p:nvPr/>
        </p:nvSpPr>
        <p:spPr>
          <a:xfrm>
            <a:off x="2467760" y="1756041"/>
            <a:ext cx="6999002" cy="942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This is the small signal model that we developed when we looked at the small signal voltage gain</a:t>
            </a:r>
          </a:p>
        </p:txBody>
      </p:sp>
      <p:sp>
        <p:nvSpPr>
          <p:cNvPr id="200" name="Freeform: Shape 199">
            <a:extLst>
              <a:ext uri="{FF2B5EF4-FFF2-40B4-BE49-F238E27FC236}">
                <a16:creationId xmlns:a16="http://schemas.microsoft.com/office/drawing/2014/main" id="{55822290-63D1-454F-8EB6-367AFA913B41}"/>
              </a:ext>
            </a:extLst>
          </p:cNvPr>
          <p:cNvSpPr/>
          <p:nvPr/>
        </p:nvSpPr>
        <p:spPr>
          <a:xfrm>
            <a:off x="4394349" y="3245738"/>
            <a:ext cx="1135284" cy="1567320"/>
          </a:xfrm>
          <a:custGeom>
            <a:avLst/>
            <a:gdLst>
              <a:gd name="connsiteX0" fmla="*/ 530190 w 1135284"/>
              <a:gd name="connsiteY0" fmla="*/ 1533424 h 1567320"/>
              <a:gd name="connsiteX1" fmla="*/ 232478 w 1135284"/>
              <a:gd name="connsiteY1" fmla="*/ 1554689 h 1567320"/>
              <a:gd name="connsiteX2" fmla="*/ 41092 w 1135284"/>
              <a:gd name="connsiteY2" fmla="*/ 1363303 h 1567320"/>
              <a:gd name="connsiteX3" fmla="*/ 9195 w 1135284"/>
              <a:gd name="connsiteY3" fmla="*/ 874205 h 1567320"/>
              <a:gd name="connsiteX4" fmla="*/ 9195 w 1135284"/>
              <a:gd name="connsiteY4" fmla="*/ 491433 h 1567320"/>
              <a:gd name="connsiteX5" fmla="*/ 115520 w 1135284"/>
              <a:gd name="connsiteY5" fmla="*/ 108661 h 1567320"/>
              <a:gd name="connsiteX6" fmla="*/ 764106 w 1135284"/>
              <a:gd name="connsiteY6" fmla="*/ 2336 h 1567320"/>
              <a:gd name="connsiteX7" fmla="*/ 1029920 w 1135284"/>
              <a:gd name="connsiteY7" fmla="*/ 183089 h 1567320"/>
              <a:gd name="connsiteX8" fmla="*/ 1125613 w 1135284"/>
              <a:gd name="connsiteY8" fmla="*/ 746615 h 1567320"/>
              <a:gd name="connsiteX9" fmla="*/ 1104348 w 1135284"/>
              <a:gd name="connsiteY9" fmla="*/ 1108122 h 1567320"/>
              <a:gd name="connsiteX10" fmla="*/ 881064 w 1135284"/>
              <a:gd name="connsiteY10" fmla="*/ 1448364 h 156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35284" h="1567320">
                <a:moveTo>
                  <a:pt x="530190" y="1533424"/>
                </a:moveTo>
                <a:cubicBezTo>
                  <a:pt x="422092" y="1558233"/>
                  <a:pt x="313994" y="1583043"/>
                  <a:pt x="232478" y="1554689"/>
                </a:cubicBezTo>
                <a:cubicBezTo>
                  <a:pt x="150962" y="1526335"/>
                  <a:pt x="78306" y="1476717"/>
                  <a:pt x="41092" y="1363303"/>
                </a:cubicBezTo>
                <a:cubicBezTo>
                  <a:pt x="3878" y="1249889"/>
                  <a:pt x="14511" y="1019517"/>
                  <a:pt x="9195" y="874205"/>
                </a:cubicBezTo>
                <a:cubicBezTo>
                  <a:pt x="3879" y="728893"/>
                  <a:pt x="-8526" y="619024"/>
                  <a:pt x="9195" y="491433"/>
                </a:cubicBezTo>
                <a:cubicBezTo>
                  <a:pt x="26916" y="363842"/>
                  <a:pt x="-10299" y="190177"/>
                  <a:pt x="115520" y="108661"/>
                </a:cubicBezTo>
                <a:cubicBezTo>
                  <a:pt x="241338" y="27145"/>
                  <a:pt x="611706" y="-10069"/>
                  <a:pt x="764106" y="2336"/>
                </a:cubicBezTo>
                <a:cubicBezTo>
                  <a:pt x="916506" y="14741"/>
                  <a:pt x="969669" y="59043"/>
                  <a:pt x="1029920" y="183089"/>
                </a:cubicBezTo>
                <a:cubicBezTo>
                  <a:pt x="1090171" y="307135"/>
                  <a:pt x="1113208" y="592443"/>
                  <a:pt x="1125613" y="746615"/>
                </a:cubicBezTo>
                <a:cubicBezTo>
                  <a:pt x="1138018" y="900787"/>
                  <a:pt x="1145106" y="991164"/>
                  <a:pt x="1104348" y="1108122"/>
                </a:cubicBezTo>
                <a:cubicBezTo>
                  <a:pt x="1063590" y="1225080"/>
                  <a:pt x="972327" y="1336722"/>
                  <a:pt x="881064" y="1448364"/>
                </a:cubicBezTo>
              </a:path>
            </a:pathLst>
          </a:custGeom>
          <a:noFill/>
          <a:ln w="19050">
            <a:solidFill>
              <a:srgbClr val="7030A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Freeform: Shape 200">
            <a:extLst>
              <a:ext uri="{FF2B5EF4-FFF2-40B4-BE49-F238E27FC236}">
                <a16:creationId xmlns:a16="http://schemas.microsoft.com/office/drawing/2014/main" id="{021CB68F-0EA2-4041-8406-52C456CE7F4F}"/>
              </a:ext>
            </a:extLst>
          </p:cNvPr>
          <p:cNvSpPr/>
          <p:nvPr/>
        </p:nvSpPr>
        <p:spPr>
          <a:xfrm>
            <a:off x="2705795" y="3366512"/>
            <a:ext cx="1253421" cy="1567320"/>
          </a:xfrm>
          <a:custGeom>
            <a:avLst/>
            <a:gdLst>
              <a:gd name="connsiteX0" fmla="*/ 530190 w 1135284"/>
              <a:gd name="connsiteY0" fmla="*/ 1533424 h 1567320"/>
              <a:gd name="connsiteX1" fmla="*/ 232478 w 1135284"/>
              <a:gd name="connsiteY1" fmla="*/ 1554689 h 1567320"/>
              <a:gd name="connsiteX2" fmla="*/ 41092 w 1135284"/>
              <a:gd name="connsiteY2" fmla="*/ 1363303 h 1567320"/>
              <a:gd name="connsiteX3" fmla="*/ 9195 w 1135284"/>
              <a:gd name="connsiteY3" fmla="*/ 874205 h 1567320"/>
              <a:gd name="connsiteX4" fmla="*/ 9195 w 1135284"/>
              <a:gd name="connsiteY4" fmla="*/ 491433 h 1567320"/>
              <a:gd name="connsiteX5" fmla="*/ 115520 w 1135284"/>
              <a:gd name="connsiteY5" fmla="*/ 108661 h 1567320"/>
              <a:gd name="connsiteX6" fmla="*/ 764106 w 1135284"/>
              <a:gd name="connsiteY6" fmla="*/ 2336 h 1567320"/>
              <a:gd name="connsiteX7" fmla="*/ 1029920 w 1135284"/>
              <a:gd name="connsiteY7" fmla="*/ 183089 h 1567320"/>
              <a:gd name="connsiteX8" fmla="*/ 1125613 w 1135284"/>
              <a:gd name="connsiteY8" fmla="*/ 746615 h 1567320"/>
              <a:gd name="connsiteX9" fmla="*/ 1104348 w 1135284"/>
              <a:gd name="connsiteY9" fmla="*/ 1108122 h 1567320"/>
              <a:gd name="connsiteX10" fmla="*/ 881064 w 1135284"/>
              <a:gd name="connsiteY10" fmla="*/ 1448364 h 156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35284" h="1567320">
                <a:moveTo>
                  <a:pt x="530190" y="1533424"/>
                </a:moveTo>
                <a:cubicBezTo>
                  <a:pt x="422092" y="1558233"/>
                  <a:pt x="313994" y="1583043"/>
                  <a:pt x="232478" y="1554689"/>
                </a:cubicBezTo>
                <a:cubicBezTo>
                  <a:pt x="150962" y="1526335"/>
                  <a:pt x="78306" y="1476717"/>
                  <a:pt x="41092" y="1363303"/>
                </a:cubicBezTo>
                <a:cubicBezTo>
                  <a:pt x="3878" y="1249889"/>
                  <a:pt x="14511" y="1019517"/>
                  <a:pt x="9195" y="874205"/>
                </a:cubicBezTo>
                <a:cubicBezTo>
                  <a:pt x="3879" y="728893"/>
                  <a:pt x="-8526" y="619024"/>
                  <a:pt x="9195" y="491433"/>
                </a:cubicBezTo>
                <a:cubicBezTo>
                  <a:pt x="26916" y="363842"/>
                  <a:pt x="-10299" y="190177"/>
                  <a:pt x="115520" y="108661"/>
                </a:cubicBezTo>
                <a:cubicBezTo>
                  <a:pt x="241338" y="27145"/>
                  <a:pt x="611706" y="-10069"/>
                  <a:pt x="764106" y="2336"/>
                </a:cubicBezTo>
                <a:cubicBezTo>
                  <a:pt x="916506" y="14741"/>
                  <a:pt x="969669" y="59043"/>
                  <a:pt x="1029920" y="183089"/>
                </a:cubicBezTo>
                <a:cubicBezTo>
                  <a:pt x="1090171" y="307135"/>
                  <a:pt x="1113208" y="592443"/>
                  <a:pt x="1125613" y="746615"/>
                </a:cubicBezTo>
                <a:cubicBezTo>
                  <a:pt x="1138018" y="900787"/>
                  <a:pt x="1145106" y="991164"/>
                  <a:pt x="1104348" y="1108122"/>
                </a:cubicBezTo>
                <a:cubicBezTo>
                  <a:pt x="1063590" y="1225080"/>
                  <a:pt x="972327" y="1336722"/>
                  <a:pt x="881064" y="1448364"/>
                </a:cubicBezTo>
              </a:path>
            </a:pathLst>
          </a:custGeom>
          <a:noFill/>
          <a:ln w="19050">
            <a:solidFill>
              <a:srgbClr val="7030A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Freeform: Shape 201">
            <a:extLst>
              <a:ext uri="{FF2B5EF4-FFF2-40B4-BE49-F238E27FC236}">
                <a16:creationId xmlns:a16="http://schemas.microsoft.com/office/drawing/2014/main" id="{AAD5DD53-EFEB-49EA-BEFE-76255137B50B}"/>
              </a:ext>
            </a:extLst>
          </p:cNvPr>
          <p:cNvSpPr/>
          <p:nvPr/>
        </p:nvSpPr>
        <p:spPr>
          <a:xfrm>
            <a:off x="7682927" y="2898226"/>
            <a:ext cx="316849" cy="1056464"/>
          </a:xfrm>
          <a:custGeom>
            <a:avLst/>
            <a:gdLst>
              <a:gd name="connsiteX0" fmla="*/ 530190 w 1135284"/>
              <a:gd name="connsiteY0" fmla="*/ 1533424 h 1567320"/>
              <a:gd name="connsiteX1" fmla="*/ 232478 w 1135284"/>
              <a:gd name="connsiteY1" fmla="*/ 1554689 h 1567320"/>
              <a:gd name="connsiteX2" fmla="*/ 41092 w 1135284"/>
              <a:gd name="connsiteY2" fmla="*/ 1363303 h 1567320"/>
              <a:gd name="connsiteX3" fmla="*/ 9195 w 1135284"/>
              <a:gd name="connsiteY3" fmla="*/ 874205 h 1567320"/>
              <a:gd name="connsiteX4" fmla="*/ 9195 w 1135284"/>
              <a:gd name="connsiteY4" fmla="*/ 491433 h 1567320"/>
              <a:gd name="connsiteX5" fmla="*/ 115520 w 1135284"/>
              <a:gd name="connsiteY5" fmla="*/ 108661 h 1567320"/>
              <a:gd name="connsiteX6" fmla="*/ 764106 w 1135284"/>
              <a:gd name="connsiteY6" fmla="*/ 2336 h 1567320"/>
              <a:gd name="connsiteX7" fmla="*/ 1029920 w 1135284"/>
              <a:gd name="connsiteY7" fmla="*/ 183089 h 1567320"/>
              <a:gd name="connsiteX8" fmla="*/ 1125613 w 1135284"/>
              <a:gd name="connsiteY8" fmla="*/ 746615 h 1567320"/>
              <a:gd name="connsiteX9" fmla="*/ 1104348 w 1135284"/>
              <a:gd name="connsiteY9" fmla="*/ 1108122 h 1567320"/>
              <a:gd name="connsiteX10" fmla="*/ 881064 w 1135284"/>
              <a:gd name="connsiteY10" fmla="*/ 1448364 h 156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35284" h="1567320">
                <a:moveTo>
                  <a:pt x="530190" y="1533424"/>
                </a:moveTo>
                <a:cubicBezTo>
                  <a:pt x="422092" y="1558233"/>
                  <a:pt x="313994" y="1583043"/>
                  <a:pt x="232478" y="1554689"/>
                </a:cubicBezTo>
                <a:cubicBezTo>
                  <a:pt x="150962" y="1526335"/>
                  <a:pt x="78306" y="1476717"/>
                  <a:pt x="41092" y="1363303"/>
                </a:cubicBezTo>
                <a:cubicBezTo>
                  <a:pt x="3878" y="1249889"/>
                  <a:pt x="14511" y="1019517"/>
                  <a:pt x="9195" y="874205"/>
                </a:cubicBezTo>
                <a:cubicBezTo>
                  <a:pt x="3879" y="728893"/>
                  <a:pt x="-8526" y="619024"/>
                  <a:pt x="9195" y="491433"/>
                </a:cubicBezTo>
                <a:cubicBezTo>
                  <a:pt x="26916" y="363842"/>
                  <a:pt x="-10299" y="190177"/>
                  <a:pt x="115520" y="108661"/>
                </a:cubicBezTo>
                <a:cubicBezTo>
                  <a:pt x="241338" y="27145"/>
                  <a:pt x="611706" y="-10069"/>
                  <a:pt x="764106" y="2336"/>
                </a:cubicBezTo>
                <a:cubicBezTo>
                  <a:pt x="916506" y="14741"/>
                  <a:pt x="969669" y="59043"/>
                  <a:pt x="1029920" y="183089"/>
                </a:cubicBezTo>
                <a:cubicBezTo>
                  <a:pt x="1090171" y="307135"/>
                  <a:pt x="1113208" y="592443"/>
                  <a:pt x="1125613" y="746615"/>
                </a:cubicBezTo>
                <a:cubicBezTo>
                  <a:pt x="1138018" y="900787"/>
                  <a:pt x="1145106" y="991164"/>
                  <a:pt x="1104348" y="1108122"/>
                </a:cubicBezTo>
                <a:cubicBezTo>
                  <a:pt x="1063590" y="1225080"/>
                  <a:pt x="972327" y="1336722"/>
                  <a:pt x="881064" y="1448364"/>
                </a:cubicBezTo>
              </a:path>
            </a:pathLst>
          </a:custGeom>
          <a:noFill/>
          <a:ln w="19050">
            <a:solidFill>
              <a:srgbClr val="7030A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Freeform: Shape 202">
            <a:extLst>
              <a:ext uri="{FF2B5EF4-FFF2-40B4-BE49-F238E27FC236}">
                <a16:creationId xmlns:a16="http://schemas.microsoft.com/office/drawing/2014/main" id="{A25BC99C-BE84-4147-875D-02108AAAD1BF}"/>
              </a:ext>
            </a:extLst>
          </p:cNvPr>
          <p:cNvSpPr/>
          <p:nvPr/>
        </p:nvSpPr>
        <p:spPr>
          <a:xfrm>
            <a:off x="6625321" y="2969633"/>
            <a:ext cx="2412712" cy="2003052"/>
          </a:xfrm>
          <a:custGeom>
            <a:avLst/>
            <a:gdLst>
              <a:gd name="connsiteX0" fmla="*/ 867851 w 2412712"/>
              <a:gd name="connsiteY0" fmla="*/ 1988237 h 1999267"/>
              <a:gd name="connsiteX1" fmla="*/ 452214 w 2412712"/>
              <a:gd name="connsiteY1" fmla="*/ 1996550 h 1999267"/>
              <a:gd name="connsiteX2" fmla="*/ 128018 w 2412712"/>
              <a:gd name="connsiteY2" fmla="*/ 1946674 h 1999267"/>
              <a:gd name="connsiteX3" fmla="*/ 19953 w 2412712"/>
              <a:gd name="connsiteY3" fmla="*/ 1722230 h 1999267"/>
              <a:gd name="connsiteX4" fmla="*/ 11640 w 2412712"/>
              <a:gd name="connsiteY4" fmla="*/ 1531037 h 1999267"/>
              <a:gd name="connsiteX5" fmla="*/ 144643 w 2412712"/>
              <a:gd name="connsiteY5" fmla="*/ 1381408 h 1999267"/>
              <a:gd name="connsiteX6" fmla="*/ 468840 w 2412712"/>
              <a:gd name="connsiteY6" fmla="*/ 1339845 h 1999267"/>
              <a:gd name="connsiteX7" fmla="*/ 1325051 w 2412712"/>
              <a:gd name="connsiteY7" fmla="*/ 1323219 h 1999267"/>
              <a:gd name="connsiteX8" fmla="*/ 1599371 w 2412712"/>
              <a:gd name="connsiteY8" fmla="*/ 1306594 h 1999267"/>
              <a:gd name="connsiteX9" fmla="*/ 1890316 w 2412712"/>
              <a:gd name="connsiteY9" fmla="*/ 1107088 h 1999267"/>
              <a:gd name="connsiteX10" fmla="*/ 1990069 w 2412712"/>
              <a:gd name="connsiteY10" fmla="*/ 741328 h 1999267"/>
              <a:gd name="connsiteX11" fmla="*/ 2015007 w 2412712"/>
              <a:gd name="connsiteY11" fmla="*/ 192688 h 1999267"/>
              <a:gd name="connsiteX12" fmla="*/ 2039945 w 2412712"/>
              <a:gd name="connsiteY12" fmla="*/ 67997 h 1999267"/>
              <a:gd name="connsiteX13" fmla="*/ 2114760 w 2412712"/>
              <a:gd name="connsiteY13" fmla="*/ 43059 h 1999267"/>
              <a:gd name="connsiteX14" fmla="*/ 2206200 w 2412712"/>
              <a:gd name="connsiteY14" fmla="*/ 1496 h 1999267"/>
              <a:gd name="connsiteX15" fmla="*/ 2405705 w 2412712"/>
              <a:gd name="connsiteY15" fmla="*/ 101248 h 1999267"/>
              <a:gd name="connsiteX16" fmla="*/ 2364142 w 2412712"/>
              <a:gd name="connsiteY16" fmla="*/ 450383 h 1999267"/>
              <a:gd name="connsiteX17" fmla="*/ 2330891 w 2412712"/>
              <a:gd name="connsiteY17" fmla="*/ 1057212 h 1999267"/>
              <a:gd name="connsiteX18" fmla="*/ 2330891 w 2412712"/>
              <a:gd name="connsiteY18" fmla="*/ 1489474 h 1999267"/>
              <a:gd name="connsiteX19" fmla="*/ 2339203 w 2412712"/>
              <a:gd name="connsiteY19" fmla="*/ 1738856 h 1999267"/>
              <a:gd name="connsiteX20" fmla="*/ 2281014 w 2412712"/>
              <a:gd name="connsiteY20" fmla="*/ 1913423 h 1999267"/>
              <a:gd name="connsiteX21" fmla="*/ 1981756 w 2412712"/>
              <a:gd name="connsiteY21" fmla="*/ 1988237 h 1999267"/>
              <a:gd name="connsiteX22" fmla="*/ 1142171 w 2412712"/>
              <a:gd name="connsiteY22" fmla="*/ 1988237 h 1999267"/>
              <a:gd name="connsiteX0" fmla="*/ 867851 w 2412712"/>
              <a:gd name="connsiteY0" fmla="*/ 1992022 h 2003052"/>
              <a:gd name="connsiteX1" fmla="*/ 452214 w 2412712"/>
              <a:gd name="connsiteY1" fmla="*/ 2000335 h 2003052"/>
              <a:gd name="connsiteX2" fmla="*/ 128018 w 2412712"/>
              <a:gd name="connsiteY2" fmla="*/ 1950459 h 2003052"/>
              <a:gd name="connsiteX3" fmla="*/ 19953 w 2412712"/>
              <a:gd name="connsiteY3" fmla="*/ 1726015 h 2003052"/>
              <a:gd name="connsiteX4" fmla="*/ 11640 w 2412712"/>
              <a:gd name="connsiteY4" fmla="*/ 1534822 h 2003052"/>
              <a:gd name="connsiteX5" fmla="*/ 144643 w 2412712"/>
              <a:gd name="connsiteY5" fmla="*/ 1385193 h 2003052"/>
              <a:gd name="connsiteX6" fmla="*/ 468840 w 2412712"/>
              <a:gd name="connsiteY6" fmla="*/ 1343630 h 2003052"/>
              <a:gd name="connsiteX7" fmla="*/ 1325051 w 2412712"/>
              <a:gd name="connsiteY7" fmla="*/ 1327004 h 2003052"/>
              <a:gd name="connsiteX8" fmla="*/ 1599371 w 2412712"/>
              <a:gd name="connsiteY8" fmla="*/ 1310379 h 2003052"/>
              <a:gd name="connsiteX9" fmla="*/ 1890316 w 2412712"/>
              <a:gd name="connsiteY9" fmla="*/ 1110873 h 2003052"/>
              <a:gd name="connsiteX10" fmla="*/ 1990069 w 2412712"/>
              <a:gd name="connsiteY10" fmla="*/ 745113 h 2003052"/>
              <a:gd name="connsiteX11" fmla="*/ 2015007 w 2412712"/>
              <a:gd name="connsiteY11" fmla="*/ 196473 h 2003052"/>
              <a:gd name="connsiteX12" fmla="*/ 2039945 w 2412712"/>
              <a:gd name="connsiteY12" fmla="*/ 71782 h 2003052"/>
              <a:gd name="connsiteX13" fmla="*/ 2098576 w 2412712"/>
              <a:gd name="connsiteY13" fmla="*/ 19871 h 2003052"/>
              <a:gd name="connsiteX14" fmla="*/ 2206200 w 2412712"/>
              <a:gd name="connsiteY14" fmla="*/ 5281 h 2003052"/>
              <a:gd name="connsiteX15" fmla="*/ 2405705 w 2412712"/>
              <a:gd name="connsiteY15" fmla="*/ 105033 h 2003052"/>
              <a:gd name="connsiteX16" fmla="*/ 2364142 w 2412712"/>
              <a:gd name="connsiteY16" fmla="*/ 454168 h 2003052"/>
              <a:gd name="connsiteX17" fmla="*/ 2330891 w 2412712"/>
              <a:gd name="connsiteY17" fmla="*/ 1060997 h 2003052"/>
              <a:gd name="connsiteX18" fmla="*/ 2330891 w 2412712"/>
              <a:gd name="connsiteY18" fmla="*/ 1493259 h 2003052"/>
              <a:gd name="connsiteX19" fmla="*/ 2339203 w 2412712"/>
              <a:gd name="connsiteY19" fmla="*/ 1742641 h 2003052"/>
              <a:gd name="connsiteX20" fmla="*/ 2281014 w 2412712"/>
              <a:gd name="connsiteY20" fmla="*/ 1917208 h 2003052"/>
              <a:gd name="connsiteX21" fmla="*/ 1981756 w 2412712"/>
              <a:gd name="connsiteY21" fmla="*/ 1992022 h 2003052"/>
              <a:gd name="connsiteX22" fmla="*/ 1142171 w 2412712"/>
              <a:gd name="connsiteY22" fmla="*/ 1992022 h 2003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412712" h="2003052">
                <a:moveTo>
                  <a:pt x="867851" y="1992022"/>
                </a:moveTo>
                <a:cubicBezTo>
                  <a:pt x="721685" y="1999642"/>
                  <a:pt x="575519" y="2007262"/>
                  <a:pt x="452214" y="2000335"/>
                </a:cubicBezTo>
                <a:cubicBezTo>
                  <a:pt x="328909" y="1993408"/>
                  <a:pt x="200061" y="1996179"/>
                  <a:pt x="128018" y="1950459"/>
                </a:cubicBezTo>
                <a:cubicBezTo>
                  <a:pt x="55974" y="1904739"/>
                  <a:pt x="39349" y="1795288"/>
                  <a:pt x="19953" y="1726015"/>
                </a:cubicBezTo>
                <a:cubicBezTo>
                  <a:pt x="557" y="1656742"/>
                  <a:pt x="-9142" y="1591626"/>
                  <a:pt x="11640" y="1534822"/>
                </a:cubicBezTo>
                <a:cubicBezTo>
                  <a:pt x="32422" y="1478018"/>
                  <a:pt x="68443" y="1417058"/>
                  <a:pt x="144643" y="1385193"/>
                </a:cubicBezTo>
                <a:cubicBezTo>
                  <a:pt x="220843" y="1353328"/>
                  <a:pt x="272105" y="1353328"/>
                  <a:pt x="468840" y="1343630"/>
                </a:cubicBezTo>
                <a:cubicBezTo>
                  <a:pt x="665575" y="1333932"/>
                  <a:pt x="1136629" y="1332546"/>
                  <a:pt x="1325051" y="1327004"/>
                </a:cubicBezTo>
                <a:cubicBezTo>
                  <a:pt x="1513473" y="1321462"/>
                  <a:pt x="1505160" y="1346401"/>
                  <a:pt x="1599371" y="1310379"/>
                </a:cubicBezTo>
                <a:cubicBezTo>
                  <a:pt x="1693582" y="1274357"/>
                  <a:pt x="1825200" y="1205084"/>
                  <a:pt x="1890316" y="1110873"/>
                </a:cubicBezTo>
                <a:cubicBezTo>
                  <a:pt x="1955432" y="1016662"/>
                  <a:pt x="1969287" y="897513"/>
                  <a:pt x="1990069" y="745113"/>
                </a:cubicBezTo>
                <a:cubicBezTo>
                  <a:pt x="2010851" y="592713"/>
                  <a:pt x="2006694" y="308695"/>
                  <a:pt x="2015007" y="196473"/>
                </a:cubicBezTo>
                <a:cubicBezTo>
                  <a:pt x="2023320" y="84251"/>
                  <a:pt x="2026017" y="101216"/>
                  <a:pt x="2039945" y="71782"/>
                </a:cubicBezTo>
                <a:cubicBezTo>
                  <a:pt x="2053873" y="42348"/>
                  <a:pt x="2070867" y="30954"/>
                  <a:pt x="2098576" y="19871"/>
                </a:cubicBezTo>
                <a:cubicBezTo>
                  <a:pt x="2126285" y="8787"/>
                  <a:pt x="2155012" y="-8913"/>
                  <a:pt x="2206200" y="5281"/>
                </a:cubicBezTo>
                <a:cubicBezTo>
                  <a:pt x="2257388" y="19475"/>
                  <a:pt x="2379381" y="30218"/>
                  <a:pt x="2405705" y="105033"/>
                </a:cubicBezTo>
                <a:cubicBezTo>
                  <a:pt x="2432029" y="179847"/>
                  <a:pt x="2376611" y="294841"/>
                  <a:pt x="2364142" y="454168"/>
                </a:cubicBezTo>
                <a:cubicBezTo>
                  <a:pt x="2351673" y="613495"/>
                  <a:pt x="2336433" y="887815"/>
                  <a:pt x="2330891" y="1060997"/>
                </a:cubicBezTo>
                <a:cubicBezTo>
                  <a:pt x="2325349" y="1234179"/>
                  <a:pt x="2329506" y="1379652"/>
                  <a:pt x="2330891" y="1493259"/>
                </a:cubicBezTo>
                <a:cubicBezTo>
                  <a:pt x="2332276" y="1606866"/>
                  <a:pt x="2347516" y="1671983"/>
                  <a:pt x="2339203" y="1742641"/>
                </a:cubicBezTo>
                <a:cubicBezTo>
                  <a:pt x="2330890" y="1813299"/>
                  <a:pt x="2340588" y="1875645"/>
                  <a:pt x="2281014" y="1917208"/>
                </a:cubicBezTo>
                <a:cubicBezTo>
                  <a:pt x="2221440" y="1958771"/>
                  <a:pt x="2171563" y="1979553"/>
                  <a:pt x="1981756" y="1992022"/>
                </a:cubicBezTo>
                <a:cubicBezTo>
                  <a:pt x="1791949" y="2004491"/>
                  <a:pt x="1467060" y="1998256"/>
                  <a:pt x="1142171" y="1992022"/>
                </a:cubicBezTo>
              </a:path>
            </a:pathLst>
          </a:custGeom>
          <a:noFill/>
          <a:ln>
            <a:solidFill>
              <a:srgbClr val="7030A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BF2F41B5-6A83-4CEC-9560-25297D714B9E}"/>
              </a:ext>
            </a:extLst>
          </p:cNvPr>
          <p:cNvGrpSpPr/>
          <p:nvPr/>
        </p:nvGrpSpPr>
        <p:grpSpPr>
          <a:xfrm>
            <a:off x="1606161" y="2224222"/>
            <a:ext cx="8210050" cy="3232149"/>
            <a:chOff x="2168022" y="2399832"/>
            <a:chExt cx="8210050" cy="3232149"/>
          </a:xfrm>
        </p:grpSpPr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1CB0CA5B-1EC7-40E1-A016-D84F77F17F34}"/>
                </a:ext>
              </a:extLst>
            </p:cNvPr>
            <p:cNvGrpSpPr/>
            <p:nvPr/>
          </p:nvGrpSpPr>
          <p:grpSpPr>
            <a:xfrm>
              <a:off x="9567518" y="3850774"/>
              <a:ext cx="298207" cy="660991"/>
              <a:chOff x="4147623" y="3602364"/>
              <a:chExt cx="297702" cy="797860"/>
            </a:xfrm>
          </p:grpSpPr>
          <p:grpSp>
            <p:nvGrpSpPr>
              <p:cNvPr id="333" name="Group 332">
                <a:extLst>
                  <a:ext uri="{FF2B5EF4-FFF2-40B4-BE49-F238E27FC236}">
                    <a16:creationId xmlns:a16="http://schemas.microsoft.com/office/drawing/2014/main" id="{AE627E32-B108-4803-855A-66951D91B67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341" name="Straight Connector 340">
                  <a:extLst>
                    <a:ext uri="{FF2B5EF4-FFF2-40B4-BE49-F238E27FC236}">
                      <a16:creationId xmlns:a16="http://schemas.microsoft.com/office/drawing/2014/main" id="{E8BE0186-9C1D-4A2F-BF46-8499421A2E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2" name="Straight Connector 341">
                  <a:extLst>
                    <a:ext uri="{FF2B5EF4-FFF2-40B4-BE49-F238E27FC236}">
                      <a16:creationId xmlns:a16="http://schemas.microsoft.com/office/drawing/2014/main" id="{27B03111-E54D-4AEE-978C-A9E63B019C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4" name="Group 333">
                <a:extLst>
                  <a:ext uri="{FF2B5EF4-FFF2-40B4-BE49-F238E27FC236}">
                    <a16:creationId xmlns:a16="http://schemas.microsoft.com/office/drawing/2014/main" id="{C4E1A865-1285-43CA-8C1F-C842E17F8C9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39" name="Straight Connector 338">
                  <a:extLst>
                    <a:ext uri="{FF2B5EF4-FFF2-40B4-BE49-F238E27FC236}">
                      <a16:creationId xmlns:a16="http://schemas.microsoft.com/office/drawing/2014/main" id="{A2A1CD37-87D1-4B0E-BC11-9F5639691C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" name="Straight Connector 339">
                  <a:extLst>
                    <a:ext uri="{FF2B5EF4-FFF2-40B4-BE49-F238E27FC236}">
                      <a16:creationId xmlns:a16="http://schemas.microsoft.com/office/drawing/2014/main" id="{8E6F0143-951F-4E77-A040-393358D0C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5" name="Group 334">
                <a:extLst>
                  <a:ext uri="{FF2B5EF4-FFF2-40B4-BE49-F238E27FC236}">
                    <a16:creationId xmlns:a16="http://schemas.microsoft.com/office/drawing/2014/main" id="{A6F9A49F-A233-4EF2-859B-1CFA428AAA7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37" name="Straight Connector 336">
                  <a:extLst>
                    <a:ext uri="{FF2B5EF4-FFF2-40B4-BE49-F238E27FC236}">
                      <a16:creationId xmlns:a16="http://schemas.microsoft.com/office/drawing/2014/main" id="{44282811-801D-4045-B285-5001A4CF5F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Straight Connector 337">
                  <a:extLst>
                    <a:ext uri="{FF2B5EF4-FFF2-40B4-BE49-F238E27FC236}">
                      <a16:creationId xmlns:a16="http://schemas.microsoft.com/office/drawing/2014/main" id="{6C9C0248-CD93-4389-B1CB-7F9406A2DD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6" name="Straight Connector 335">
                <a:extLst>
                  <a:ext uri="{FF2B5EF4-FFF2-40B4-BE49-F238E27FC236}">
                    <a16:creationId xmlns:a16="http://schemas.microsoft.com/office/drawing/2014/main" id="{739106DC-38D1-4EB6-A0D0-98305972C5F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22320C37-4610-40E7-9D27-21CEE49566D8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51" y="3027763"/>
              <a:ext cx="1775379" cy="1084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4E3C9FD5-2842-4D4C-9CCC-C874F82E4AF3}"/>
                    </a:ext>
                  </a:extLst>
                </p:cNvPr>
                <p:cNvSpPr/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4E3C9FD5-2842-4D4C-9CCC-C874F82E4AF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D21DF1A9-17DB-40C4-9E31-32ACF43C1BEF}"/>
                    </a:ext>
                  </a:extLst>
                </p:cNvPr>
                <p:cNvSpPr/>
                <p:nvPr/>
              </p:nvSpPr>
              <p:spPr>
                <a:xfrm>
                  <a:off x="9006986" y="2399832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D21DF1A9-17DB-40C4-9E31-32ACF43C1BE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06986" y="2399832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0" name="Rectangle 209">
                  <a:extLst>
                    <a:ext uri="{FF2B5EF4-FFF2-40B4-BE49-F238E27FC236}">
                      <a16:creationId xmlns:a16="http://schemas.microsoft.com/office/drawing/2014/main" id="{E0E96A0D-B771-4640-AA3C-B9E0E683B858}"/>
                    </a:ext>
                  </a:extLst>
                </p:cNvPr>
                <p:cNvSpPr/>
                <p:nvPr/>
              </p:nvSpPr>
              <p:spPr>
                <a:xfrm>
                  <a:off x="9877487" y="4045763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0" name="Rectangle 209">
                  <a:extLst>
                    <a:ext uri="{FF2B5EF4-FFF2-40B4-BE49-F238E27FC236}">
                      <a16:creationId xmlns:a16="http://schemas.microsoft.com/office/drawing/2014/main" id="{E0E96A0D-B771-4640-AA3C-B9E0E683B8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77487" y="4045763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5101AA7-0482-4178-99CE-AFD3C6274409}"/>
                </a:ext>
              </a:extLst>
            </p:cNvPr>
            <p:cNvCxnSpPr/>
            <p:nvPr/>
          </p:nvCxnSpPr>
          <p:spPr>
            <a:xfrm>
              <a:off x="5652767" y="5230944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2C643D1-4E7A-4799-89BE-8DBC4064864A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5217340"/>
              <a:ext cx="68045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C4DA5B1D-4117-4155-B004-99E7361314CA}"/>
                </a:ext>
              </a:extLst>
            </p:cNvPr>
            <p:cNvCxnSpPr>
              <a:cxnSpLocks/>
            </p:cNvCxnSpPr>
            <p:nvPr/>
          </p:nvCxnSpPr>
          <p:spPr>
            <a:xfrm>
              <a:off x="3895994" y="3260736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052AC7B8-AF0E-4653-8726-8096548425B0}"/>
                </a:ext>
              </a:extLst>
            </p:cNvPr>
            <p:cNvGrpSpPr/>
            <p:nvPr/>
          </p:nvGrpSpPr>
          <p:grpSpPr>
            <a:xfrm>
              <a:off x="5474381" y="5503713"/>
              <a:ext cx="365760" cy="128268"/>
              <a:chOff x="1360627" y="3631962"/>
              <a:chExt cx="365760" cy="128268"/>
            </a:xfrm>
          </p:grpSpPr>
          <p:grpSp>
            <p:nvGrpSpPr>
              <p:cNvPr id="329" name="Group 328">
                <a:extLst>
                  <a:ext uri="{FF2B5EF4-FFF2-40B4-BE49-F238E27FC236}">
                    <a16:creationId xmlns:a16="http://schemas.microsoft.com/office/drawing/2014/main" id="{19A26DFF-5CFA-4BB4-BD0A-23CD3C2055D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31" name="Straight Connector 330">
                  <a:extLst>
                    <a:ext uri="{FF2B5EF4-FFF2-40B4-BE49-F238E27FC236}">
                      <a16:creationId xmlns:a16="http://schemas.microsoft.com/office/drawing/2014/main" id="{835FCC7C-9DD8-4A39-B433-F16BF401AE1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2" name="Straight Connector 331">
                  <a:extLst>
                    <a:ext uri="{FF2B5EF4-FFF2-40B4-BE49-F238E27FC236}">
                      <a16:creationId xmlns:a16="http://schemas.microsoft.com/office/drawing/2014/main" id="{A9D8F9B9-EB14-4097-B139-935F62E40BCE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0" name="Straight Connector 329">
                <a:extLst>
                  <a:ext uri="{FF2B5EF4-FFF2-40B4-BE49-F238E27FC236}">
                    <a16:creationId xmlns:a16="http://schemas.microsoft.com/office/drawing/2014/main" id="{B04B0124-17A4-475E-B59F-1B7FE6A7D3D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A6DCB6B4-C8C3-4A2E-9746-D2E8A9FBF856}"/>
                </a:ext>
              </a:extLst>
            </p:cNvPr>
            <p:cNvSpPr/>
            <p:nvPr/>
          </p:nvSpPr>
          <p:spPr>
            <a:xfrm>
              <a:off x="2811684" y="4276537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3893CAA6-5B0B-4631-BED8-9B532AB3A163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4664891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FEF518C8-0B39-468A-99AE-C71B8F405D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94471" y="3275484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C7015E5B-06E2-42E6-AD1A-C4832DD17983}"/>
                    </a:ext>
                  </a:extLst>
                </p:cNvPr>
                <p:cNvSpPr/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C7015E5B-06E2-42E6-AD1A-C4832DD1798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C730FF81-9E0E-48C3-A18F-B7E9A70002B1}"/>
                    </a:ext>
                  </a:extLst>
                </p:cNvPr>
                <p:cNvSpPr/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C730FF81-9E0E-48C3-A18F-B7E9A70002B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68268A26-D495-4C2B-9332-1082571F8E99}"/>
                </a:ext>
              </a:extLst>
            </p:cNvPr>
            <p:cNvCxnSpPr>
              <a:cxnSpLocks/>
            </p:cNvCxnSpPr>
            <p:nvPr/>
          </p:nvCxnSpPr>
          <p:spPr>
            <a:xfrm>
              <a:off x="9775928" y="4510003"/>
              <a:ext cx="0" cy="7113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B33AF6D0-41B8-4387-900E-68C58A456F57}"/>
                </a:ext>
              </a:extLst>
            </p:cNvPr>
            <p:cNvGrpSpPr/>
            <p:nvPr/>
          </p:nvGrpSpPr>
          <p:grpSpPr>
            <a:xfrm rot="16200000">
              <a:off x="4353437" y="4326248"/>
              <a:ext cx="660991" cy="298206"/>
              <a:chOff x="9391502" y="3838294"/>
              <a:chExt cx="660991" cy="298206"/>
            </a:xfrm>
          </p:grpSpPr>
          <p:grpSp>
            <p:nvGrpSpPr>
              <p:cNvPr id="319" name="Group 318">
                <a:extLst>
                  <a:ext uri="{FF2B5EF4-FFF2-40B4-BE49-F238E27FC236}">
                    <a16:creationId xmlns:a16="http://schemas.microsoft.com/office/drawing/2014/main" id="{62841AF7-52A5-4A30-B317-9C0B62D12A3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327" name="Straight Connector 326">
                  <a:extLst>
                    <a:ext uri="{FF2B5EF4-FFF2-40B4-BE49-F238E27FC236}">
                      <a16:creationId xmlns:a16="http://schemas.microsoft.com/office/drawing/2014/main" id="{625700B9-FCF5-4CAF-BD88-75103F78DF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8" name="Straight Connector 327">
                  <a:extLst>
                    <a:ext uri="{FF2B5EF4-FFF2-40B4-BE49-F238E27FC236}">
                      <a16:creationId xmlns:a16="http://schemas.microsoft.com/office/drawing/2014/main" id="{C44EAD77-A2A7-44A0-A622-D9EFB4E772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31E9D8FE-90DE-48E1-8116-99306F7BF409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25" name="Straight Connector 324">
                  <a:extLst>
                    <a:ext uri="{FF2B5EF4-FFF2-40B4-BE49-F238E27FC236}">
                      <a16:creationId xmlns:a16="http://schemas.microsoft.com/office/drawing/2014/main" id="{0CA9C8C9-9642-47A2-A5D1-7C165C9F5A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" name="Straight Connector 325">
                  <a:extLst>
                    <a:ext uri="{FF2B5EF4-FFF2-40B4-BE49-F238E27FC236}">
                      <a16:creationId xmlns:a16="http://schemas.microsoft.com/office/drawing/2014/main" id="{C97BAC24-ABEB-4B84-AD63-96F05092FE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1" name="Group 320">
                <a:extLst>
                  <a:ext uri="{FF2B5EF4-FFF2-40B4-BE49-F238E27FC236}">
                    <a16:creationId xmlns:a16="http://schemas.microsoft.com/office/drawing/2014/main" id="{50798FA2-34B7-4E9C-BB0E-00BC4E9D9B45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23" name="Straight Connector 322">
                  <a:extLst>
                    <a:ext uri="{FF2B5EF4-FFF2-40B4-BE49-F238E27FC236}">
                      <a16:creationId xmlns:a16="http://schemas.microsoft.com/office/drawing/2014/main" id="{7F922153-F669-4AF5-984F-75C118370C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4" name="Straight Connector 323">
                  <a:extLst>
                    <a:ext uri="{FF2B5EF4-FFF2-40B4-BE49-F238E27FC236}">
                      <a16:creationId xmlns:a16="http://schemas.microsoft.com/office/drawing/2014/main" id="{E890F5F1-4CE6-4BE8-BD66-7826322D43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2" name="Straight Connector 321">
                <a:extLst>
                  <a:ext uri="{FF2B5EF4-FFF2-40B4-BE49-F238E27FC236}">
                    <a16:creationId xmlns:a16="http://schemas.microsoft.com/office/drawing/2014/main" id="{19A2D07E-F96B-4B37-8526-6863C40EAF91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50630BB4-6BD3-4EFA-B921-45D216336F45}"/>
                </a:ext>
              </a:extLst>
            </p:cNvPr>
            <p:cNvCxnSpPr>
              <a:cxnSpLocks/>
            </p:cNvCxnSpPr>
            <p:nvPr/>
          </p:nvCxnSpPr>
          <p:spPr>
            <a:xfrm>
              <a:off x="4679383" y="4777993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1425D371-76A5-46AF-87D1-E26787C99BDF}"/>
                    </a:ext>
                  </a:extLst>
                </p:cNvPr>
                <p:cNvSpPr/>
                <p:nvPr/>
              </p:nvSpPr>
              <p:spPr>
                <a:xfrm>
                  <a:off x="3711607" y="4168478"/>
                  <a:ext cx="765369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1425D371-76A5-46AF-87D1-E26787C99B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11607" y="4168478"/>
                  <a:ext cx="765369" cy="369332"/>
                </a:xfrm>
                <a:prstGeom prst="rect">
                  <a:avLst/>
                </a:prstGeom>
                <a:blipFill>
                  <a:blip r:embed="rId7"/>
                  <a:stretch>
                    <a:fillRect r="-1600"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AAA6C0B3-2BF0-4838-9F7A-E48DC926A077}"/>
                </a:ext>
              </a:extLst>
            </p:cNvPr>
            <p:cNvGrpSpPr/>
            <p:nvPr/>
          </p:nvGrpSpPr>
          <p:grpSpPr>
            <a:xfrm>
              <a:off x="6348738" y="4385436"/>
              <a:ext cx="298207" cy="655225"/>
              <a:chOff x="4147623" y="3609324"/>
              <a:chExt cx="297702" cy="790900"/>
            </a:xfrm>
          </p:grpSpPr>
          <p:grpSp>
            <p:nvGrpSpPr>
              <p:cNvPr id="309" name="Group 308">
                <a:extLst>
                  <a:ext uri="{FF2B5EF4-FFF2-40B4-BE49-F238E27FC236}">
                    <a16:creationId xmlns:a16="http://schemas.microsoft.com/office/drawing/2014/main" id="{EE6AD8F5-1018-493E-84F9-26EC15A447E8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317" name="Straight Connector 316">
                  <a:extLst>
                    <a:ext uri="{FF2B5EF4-FFF2-40B4-BE49-F238E27FC236}">
                      <a16:creationId xmlns:a16="http://schemas.microsoft.com/office/drawing/2014/main" id="{B61DAEB7-C514-416B-A494-C7592D9747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EE8A3E12-85C0-4C59-B3A9-8DE63701EC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0" name="Group 309">
                <a:extLst>
                  <a:ext uri="{FF2B5EF4-FFF2-40B4-BE49-F238E27FC236}">
                    <a16:creationId xmlns:a16="http://schemas.microsoft.com/office/drawing/2014/main" id="{C241AB45-1249-49E4-BAD6-4DB7D2EB57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15" name="Straight Connector 314">
                  <a:extLst>
                    <a:ext uri="{FF2B5EF4-FFF2-40B4-BE49-F238E27FC236}">
                      <a16:creationId xmlns:a16="http://schemas.microsoft.com/office/drawing/2014/main" id="{CEC92456-ACEE-438D-9AD9-73FD7DC64D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" name="Straight Connector 315">
                  <a:extLst>
                    <a:ext uri="{FF2B5EF4-FFF2-40B4-BE49-F238E27FC236}">
                      <a16:creationId xmlns:a16="http://schemas.microsoft.com/office/drawing/2014/main" id="{D84C558F-65AD-4F4C-9169-EF41160F7E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1" name="Group 310">
                <a:extLst>
                  <a:ext uri="{FF2B5EF4-FFF2-40B4-BE49-F238E27FC236}">
                    <a16:creationId xmlns:a16="http://schemas.microsoft.com/office/drawing/2014/main" id="{72F596D6-6A40-4606-92A1-0C5B1642393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13" name="Straight Connector 312">
                  <a:extLst>
                    <a:ext uri="{FF2B5EF4-FFF2-40B4-BE49-F238E27FC236}">
                      <a16:creationId xmlns:a16="http://schemas.microsoft.com/office/drawing/2014/main" id="{EAB6924F-8BAE-4A2C-9301-0191EE6309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313">
                  <a:extLst>
                    <a:ext uri="{FF2B5EF4-FFF2-40B4-BE49-F238E27FC236}">
                      <a16:creationId xmlns:a16="http://schemas.microsoft.com/office/drawing/2014/main" id="{BFFE1635-DEBE-49B0-9727-BF4BB6A217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2" name="Straight Connector 311">
                <a:extLst>
                  <a:ext uri="{FF2B5EF4-FFF2-40B4-BE49-F238E27FC236}">
                    <a16:creationId xmlns:a16="http://schemas.microsoft.com/office/drawing/2014/main" id="{BD43285E-414C-423E-9F71-5E9BEB0DCB1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4B18B494-30B9-4922-8AD1-870956AFE6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18025" y="5047985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A3317EC-38D7-48B9-B6AA-8156BAC67D4D}"/>
                    </a:ext>
                  </a:extLst>
                </p:cNvPr>
                <p:cNvSpPr/>
                <p:nvPr/>
              </p:nvSpPr>
              <p:spPr>
                <a:xfrm>
                  <a:off x="6719475" y="4629980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A3317EC-38D7-48B9-B6AA-8156BAC67D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19475" y="4629980"/>
                  <a:ext cx="50456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94DCF687-251F-443D-B38A-D97D337E01F2}"/>
                    </a:ext>
                  </a:extLst>
                </p:cNvPr>
                <p:cNvSpPr/>
                <p:nvPr/>
              </p:nvSpPr>
              <p:spPr>
                <a:xfrm>
                  <a:off x="7147935" y="3845435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94DCF687-251F-443D-B38A-D97D337E01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47935" y="3845435"/>
                  <a:ext cx="47468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C1F770E7-05A9-4704-B97F-5B810DE5F2E8}"/>
                </a:ext>
              </a:extLst>
            </p:cNvPr>
            <p:cNvSpPr/>
            <p:nvPr/>
          </p:nvSpPr>
          <p:spPr>
            <a:xfrm>
              <a:off x="7131189" y="4205791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8FFD6C6C-1670-47FD-AC71-23863BF689C7}"/>
                    </a:ext>
                  </a:extLst>
                </p:cNvPr>
                <p:cNvSpPr/>
                <p:nvPr/>
              </p:nvSpPr>
              <p:spPr>
                <a:xfrm>
                  <a:off x="5182363" y="2822772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8FFD6C6C-1670-47FD-AC71-23863BF689C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2363" y="2822772"/>
                  <a:ext cx="479041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F98FDCCA-D3A2-4FF7-AB78-4E4C3F613E70}"/>
                </a:ext>
              </a:extLst>
            </p:cNvPr>
            <p:cNvGrpSpPr/>
            <p:nvPr/>
          </p:nvGrpSpPr>
          <p:grpSpPr>
            <a:xfrm rot="16200000">
              <a:off x="6179525" y="3645018"/>
              <a:ext cx="660991" cy="298206"/>
              <a:chOff x="9391502" y="3838294"/>
              <a:chExt cx="660991" cy="298206"/>
            </a:xfrm>
          </p:grpSpPr>
          <p:grpSp>
            <p:nvGrpSpPr>
              <p:cNvPr id="299" name="Group 298">
                <a:extLst>
                  <a:ext uri="{FF2B5EF4-FFF2-40B4-BE49-F238E27FC236}">
                    <a16:creationId xmlns:a16="http://schemas.microsoft.com/office/drawing/2014/main" id="{25B46A3F-4A04-4722-B1F2-A440EF37B9E8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307" name="Straight Connector 306">
                  <a:extLst>
                    <a:ext uri="{FF2B5EF4-FFF2-40B4-BE49-F238E27FC236}">
                      <a16:creationId xmlns:a16="http://schemas.microsoft.com/office/drawing/2014/main" id="{01A675FE-3F05-40F0-89C9-2890213036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Connector 307">
                  <a:extLst>
                    <a:ext uri="{FF2B5EF4-FFF2-40B4-BE49-F238E27FC236}">
                      <a16:creationId xmlns:a16="http://schemas.microsoft.com/office/drawing/2014/main" id="{9299D0B8-883D-481F-97A1-4B60FAE3CC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0" name="Group 299">
                <a:extLst>
                  <a:ext uri="{FF2B5EF4-FFF2-40B4-BE49-F238E27FC236}">
                    <a16:creationId xmlns:a16="http://schemas.microsoft.com/office/drawing/2014/main" id="{B99183C3-1001-4D30-A53D-09B50731EC1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61536ED6-4F63-4183-A660-4A2CD6AA61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BA1A005E-01CB-4671-BC86-22213B1BE6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1" name="Group 300">
                <a:extLst>
                  <a:ext uri="{FF2B5EF4-FFF2-40B4-BE49-F238E27FC236}">
                    <a16:creationId xmlns:a16="http://schemas.microsoft.com/office/drawing/2014/main" id="{D922C270-634E-42D7-938C-74E9119F3B63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8D94D42C-0996-4190-8BBC-B6083B193F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Connector 303">
                  <a:extLst>
                    <a:ext uri="{FF2B5EF4-FFF2-40B4-BE49-F238E27FC236}">
                      <a16:creationId xmlns:a16="http://schemas.microsoft.com/office/drawing/2014/main" id="{E2B9141D-0FAA-4DA0-B795-B998BC904A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2" name="Straight Connector 301">
                <a:extLst>
                  <a:ext uri="{FF2B5EF4-FFF2-40B4-BE49-F238E27FC236}">
                    <a16:creationId xmlns:a16="http://schemas.microsoft.com/office/drawing/2014/main" id="{C2712191-7990-470B-94A7-935E3193117E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4" name="Straight Connector 243">
              <a:extLst>
                <a:ext uri="{FF2B5EF4-FFF2-40B4-BE49-F238E27FC236}">
                  <a16:creationId xmlns:a16="http://schemas.microsoft.com/office/drawing/2014/main" id="{E10E4E2D-314E-403D-8FA8-356D5658BB02}"/>
                </a:ext>
              </a:extLst>
            </p:cNvPr>
            <p:cNvCxnSpPr>
              <a:cxnSpLocks/>
            </p:cNvCxnSpPr>
            <p:nvPr/>
          </p:nvCxnSpPr>
          <p:spPr>
            <a:xfrm>
              <a:off x="4211135" y="3257004"/>
              <a:ext cx="2291256" cy="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>
              <a:extLst>
                <a:ext uri="{FF2B5EF4-FFF2-40B4-BE49-F238E27FC236}">
                  <a16:creationId xmlns:a16="http://schemas.microsoft.com/office/drawing/2014/main" id="{D7875696-4BCC-40E3-AE70-83D356359F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10020" y="4139368"/>
              <a:ext cx="0" cy="2404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27A6A333-E575-4766-B681-8925B98A1C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01097" y="3234209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931986EF-85E5-4959-AF22-6B4C0F1FB746}"/>
                    </a:ext>
                  </a:extLst>
                </p:cNvPr>
                <p:cNvSpPr/>
                <p:nvPr/>
              </p:nvSpPr>
              <p:spPr>
                <a:xfrm>
                  <a:off x="5944100" y="3560896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931986EF-85E5-4959-AF22-6B4C0F1FB74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4100" y="3560896"/>
                  <a:ext cx="428514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450E7A10-FEE8-4ED9-9EFA-786F836653F5}"/>
                </a:ext>
              </a:extLst>
            </p:cNvPr>
            <p:cNvCxnSpPr>
              <a:cxnSpLocks/>
            </p:cNvCxnSpPr>
            <p:nvPr/>
          </p:nvCxnSpPr>
          <p:spPr>
            <a:xfrm>
              <a:off x="6518025" y="4218876"/>
              <a:ext cx="2216479" cy="286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9" name="Group 248">
              <a:extLst>
                <a:ext uri="{FF2B5EF4-FFF2-40B4-BE49-F238E27FC236}">
                  <a16:creationId xmlns:a16="http://schemas.microsoft.com/office/drawing/2014/main" id="{B214B9EA-03AB-4DBD-8A50-5CB9DF2D3DB3}"/>
                </a:ext>
              </a:extLst>
            </p:cNvPr>
            <p:cNvGrpSpPr/>
            <p:nvPr/>
          </p:nvGrpSpPr>
          <p:grpSpPr>
            <a:xfrm>
              <a:off x="6755540" y="2635841"/>
              <a:ext cx="1689784" cy="1867012"/>
              <a:chOff x="8087432" y="3362823"/>
              <a:chExt cx="1689784" cy="1867012"/>
            </a:xfrm>
          </p:grpSpPr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43506F65-E393-4D98-BF0C-5440415F434F}"/>
                  </a:ext>
                </a:extLst>
              </p:cNvPr>
              <p:cNvGrpSpPr/>
              <p:nvPr/>
            </p:nvGrpSpPr>
            <p:grpSpPr>
              <a:xfrm>
                <a:off x="9012362" y="3769820"/>
                <a:ext cx="589935" cy="1179896"/>
                <a:chOff x="4998523" y="3778920"/>
                <a:chExt cx="589935" cy="1179896"/>
              </a:xfrm>
            </p:grpSpPr>
            <p:grpSp>
              <p:nvGrpSpPr>
                <p:cNvPr id="293" name="Group 292">
                  <a:extLst>
                    <a:ext uri="{FF2B5EF4-FFF2-40B4-BE49-F238E27FC236}">
                      <a16:creationId xmlns:a16="http://schemas.microsoft.com/office/drawing/2014/main" id="{CAC9CD66-85D0-4091-BC14-0A8A23A29289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grpSp>
                <p:nvGrpSpPr>
                  <p:cNvPr id="295" name="Group 294">
                    <a:extLst>
                      <a:ext uri="{FF2B5EF4-FFF2-40B4-BE49-F238E27FC236}">
                        <a16:creationId xmlns:a16="http://schemas.microsoft.com/office/drawing/2014/main" id="{BFE43040-E5B1-4BED-919B-7BF28EE0EF8D}"/>
                      </a:ext>
                    </a:extLst>
                  </p:cNvPr>
                  <p:cNvGrpSpPr/>
                  <p:nvPr/>
                </p:nvGrpSpPr>
                <p:grpSpPr>
                  <a:xfrm>
                    <a:off x="4998523" y="3910048"/>
                    <a:ext cx="589935" cy="1048768"/>
                    <a:chOff x="4998523" y="3910048"/>
                    <a:chExt cx="589935" cy="1048768"/>
                  </a:xfrm>
                </p:grpSpPr>
                <p:sp>
                  <p:nvSpPr>
                    <p:cNvPr id="297" name="Diamond 296">
                      <a:extLst>
                        <a:ext uri="{FF2B5EF4-FFF2-40B4-BE49-F238E27FC236}">
                          <a16:creationId xmlns:a16="http://schemas.microsoft.com/office/drawing/2014/main" id="{920A6653-EEC6-4D8E-A296-2893FFD770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98" name="Straight Connector 297">
                      <a:extLst>
                        <a:ext uri="{FF2B5EF4-FFF2-40B4-BE49-F238E27FC236}">
                          <a16:creationId xmlns:a16="http://schemas.microsoft.com/office/drawing/2014/main" id="{3542AA25-0ECC-46D9-98C1-BA14462FD46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24228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96" name="Straight Arrow Connector 295">
                    <a:extLst>
                      <a:ext uri="{FF2B5EF4-FFF2-40B4-BE49-F238E27FC236}">
                        <a16:creationId xmlns:a16="http://schemas.microsoft.com/office/drawing/2014/main" id="{D5CE9584-0F25-4093-B4E0-DCFB9598E11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CD83EE38-9393-4944-A8C9-86C1E4BE19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3778920"/>
                  <a:ext cx="0" cy="13112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9" name="Content Placeholder 2">
                <a:extLst>
                  <a:ext uri="{FF2B5EF4-FFF2-40B4-BE49-F238E27FC236}">
                    <a16:creationId xmlns:a16="http://schemas.microsoft.com/office/drawing/2014/main" id="{A35FC4AF-C549-4F9A-BB0F-34D9A7927D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87432" y="4293530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90" name="Content Placeholder 2">
                <a:extLst>
                  <a:ext uri="{FF2B5EF4-FFF2-40B4-BE49-F238E27FC236}">
                    <a16:creationId xmlns:a16="http://schemas.microsoft.com/office/drawing/2014/main" id="{D49F6B63-6C2E-4DBF-A1F2-033EA0E0F8D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52782" y="3926711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>
                    <a:solidFill>
                      <a:srgbClr val="FF0000"/>
                    </a:solidFill>
                  </a:rPr>
                  <a:t>β</a:t>
                </a:r>
                <a:r>
                  <a:rPr lang="en-US" sz="2000" dirty="0">
                    <a:solidFill>
                      <a:srgbClr val="FF0000"/>
                    </a:solidFill>
                  </a:rPr>
                  <a:t>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91" name="Content Placeholder 2">
                <a:extLst>
                  <a:ext uri="{FF2B5EF4-FFF2-40B4-BE49-F238E27FC236}">
                    <a16:creationId xmlns:a16="http://schemas.microsoft.com/office/drawing/2014/main" id="{7B0B4B20-3B0B-427C-B267-408D9DA51F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03329" y="4968719"/>
                <a:ext cx="773887" cy="2611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emitter</a:t>
                </a:r>
              </a:p>
            </p:txBody>
          </p:sp>
          <p:sp>
            <p:nvSpPr>
              <p:cNvPr id="292" name="Content Placeholder 2">
                <a:extLst>
                  <a:ext uri="{FF2B5EF4-FFF2-40B4-BE49-F238E27FC236}">
                    <a16:creationId xmlns:a16="http://schemas.microsoft.com/office/drawing/2014/main" id="{D09A0481-C496-43DE-B8CA-80262008AA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87737" y="3362823"/>
                <a:ext cx="814560" cy="287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collector</a:t>
                </a:r>
              </a:p>
            </p:txBody>
          </p:sp>
        </p:grp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CEF91B20-6A08-4BE5-B2CF-2FE8F2AF7412}"/>
                </a:ext>
              </a:extLst>
            </p:cNvPr>
            <p:cNvGrpSpPr/>
            <p:nvPr/>
          </p:nvGrpSpPr>
          <p:grpSpPr>
            <a:xfrm>
              <a:off x="8583727" y="3050623"/>
              <a:ext cx="297702" cy="1164144"/>
              <a:chOff x="4597761" y="3653441"/>
              <a:chExt cx="297702" cy="1131808"/>
            </a:xfrm>
          </p:grpSpPr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7539D33B-0FBF-4709-9845-04142A2D9173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278" name="Group 277">
                  <a:extLst>
                    <a:ext uri="{FF2B5EF4-FFF2-40B4-BE49-F238E27FC236}">
                      <a16:creationId xmlns:a16="http://schemas.microsoft.com/office/drawing/2014/main" id="{79169889-CA0E-461C-8243-B1C8A2EF8CF2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286" name="Straight Connector 285">
                    <a:extLst>
                      <a:ext uri="{FF2B5EF4-FFF2-40B4-BE49-F238E27FC236}">
                        <a16:creationId xmlns:a16="http://schemas.microsoft.com/office/drawing/2014/main" id="{161418F9-FF5D-4E78-B79C-1361EDF91F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7" name="Straight Connector 286">
                    <a:extLst>
                      <a:ext uri="{FF2B5EF4-FFF2-40B4-BE49-F238E27FC236}">
                        <a16:creationId xmlns:a16="http://schemas.microsoft.com/office/drawing/2014/main" id="{BAB9FB9A-C342-4362-B904-F6C028FCC8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9" name="Group 278">
                  <a:extLst>
                    <a:ext uri="{FF2B5EF4-FFF2-40B4-BE49-F238E27FC236}">
                      <a16:creationId xmlns:a16="http://schemas.microsoft.com/office/drawing/2014/main" id="{CE1CD01B-654B-4C6A-8E14-CEF3B489430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4" name="Straight Connector 283">
                    <a:extLst>
                      <a:ext uri="{FF2B5EF4-FFF2-40B4-BE49-F238E27FC236}">
                        <a16:creationId xmlns:a16="http://schemas.microsoft.com/office/drawing/2014/main" id="{061FE627-86B2-4D92-888C-B7EDD3A048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>
                    <a:extLst>
                      <a:ext uri="{FF2B5EF4-FFF2-40B4-BE49-F238E27FC236}">
                        <a16:creationId xmlns:a16="http://schemas.microsoft.com/office/drawing/2014/main" id="{0CF0E392-CDB6-4DF4-AFD1-85B90BF6AF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0" name="Group 279">
                  <a:extLst>
                    <a:ext uri="{FF2B5EF4-FFF2-40B4-BE49-F238E27FC236}">
                      <a16:creationId xmlns:a16="http://schemas.microsoft.com/office/drawing/2014/main" id="{9FDA4619-6DE4-4ED4-8ACF-0288B064C21C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2" name="Straight Connector 281">
                    <a:extLst>
                      <a:ext uri="{FF2B5EF4-FFF2-40B4-BE49-F238E27FC236}">
                        <a16:creationId xmlns:a16="http://schemas.microsoft.com/office/drawing/2014/main" id="{84176084-CB65-4002-96E1-D016027694B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3" name="Straight Connector 282">
                    <a:extLst>
                      <a:ext uri="{FF2B5EF4-FFF2-40B4-BE49-F238E27FC236}">
                        <a16:creationId xmlns:a16="http://schemas.microsoft.com/office/drawing/2014/main" id="{C8D28365-B95C-439B-9F8F-53EA42F8B10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BB292010-A65B-43E5-B688-3A858D6389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6" name="Straight Connector 275">
                <a:extLst>
                  <a:ext uri="{FF2B5EF4-FFF2-40B4-BE49-F238E27FC236}">
                    <a16:creationId xmlns:a16="http://schemas.microsoft.com/office/drawing/2014/main" id="{C54FE5D4-5716-416D-851A-F47EA716A6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8" y="3653441"/>
                <a:ext cx="7099" cy="143944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>
                <a:extLst>
                  <a:ext uri="{FF2B5EF4-FFF2-40B4-BE49-F238E27FC236}">
                    <a16:creationId xmlns:a16="http://schemas.microsoft.com/office/drawing/2014/main" id="{D8A87E89-4173-4C10-A643-3E02CB17F8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1" name="Content Placeholder 2">
              <a:extLst>
                <a:ext uri="{FF2B5EF4-FFF2-40B4-BE49-F238E27FC236}">
                  <a16:creationId xmlns:a16="http://schemas.microsoft.com/office/drawing/2014/main" id="{E48B73BA-4584-41D2-9D41-9D38774BA02D}"/>
                </a:ext>
              </a:extLst>
            </p:cNvPr>
            <p:cNvSpPr txBox="1">
              <a:spLocks/>
            </p:cNvSpPr>
            <p:nvPr/>
          </p:nvSpPr>
          <p:spPr>
            <a:xfrm>
              <a:off x="8904563" y="3426324"/>
              <a:ext cx="562199" cy="4168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2" name="Content Placeholder 2">
              <a:extLst>
                <a:ext uri="{FF2B5EF4-FFF2-40B4-BE49-F238E27FC236}">
                  <a16:creationId xmlns:a16="http://schemas.microsoft.com/office/drawing/2014/main" id="{9334351C-C5BC-4993-9CEF-AD5C9239EA49}"/>
                </a:ext>
              </a:extLst>
            </p:cNvPr>
            <p:cNvSpPr txBox="1">
              <a:spLocks/>
            </p:cNvSpPr>
            <p:nvPr/>
          </p:nvSpPr>
          <p:spPr>
            <a:xfrm>
              <a:off x="5668955" y="2847474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base</a:t>
              </a:r>
            </a:p>
          </p:txBody>
        </p:sp>
        <p:cxnSp>
          <p:nvCxnSpPr>
            <p:cNvPr id="253" name="Straight Arrow Connector 252">
              <a:extLst>
                <a:ext uri="{FF2B5EF4-FFF2-40B4-BE49-F238E27FC236}">
                  <a16:creationId xmlns:a16="http://schemas.microsoft.com/office/drawing/2014/main" id="{A9E81A2E-E7F7-4247-BFCC-87214B328CC3}"/>
                </a:ext>
              </a:extLst>
            </p:cNvPr>
            <p:cNvCxnSpPr>
              <a:cxnSpLocks/>
            </p:cNvCxnSpPr>
            <p:nvPr/>
          </p:nvCxnSpPr>
          <p:spPr>
            <a:xfrm>
              <a:off x="6739430" y="3561919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9323A3A5-F04E-4B49-821C-C551C44DADDF}"/>
                </a:ext>
              </a:extLst>
            </p:cNvPr>
            <p:cNvCxnSpPr>
              <a:cxnSpLocks/>
            </p:cNvCxnSpPr>
            <p:nvPr/>
          </p:nvCxnSpPr>
          <p:spPr>
            <a:xfrm>
              <a:off x="4659385" y="3234209"/>
              <a:ext cx="4041" cy="935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EBAFE1F4-6628-4DC6-81CB-D5247E3E7D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28620" y="3012746"/>
              <a:ext cx="12549" cy="8575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203425E5-5CB9-4467-AB26-3A5E2BC98378}"/>
                </a:ext>
              </a:extLst>
            </p:cNvPr>
            <p:cNvGrpSpPr/>
            <p:nvPr/>
          </p:nvGrpSpPr>
          <p:grpSpPr>
            <a:xfrm rot="10800000">
              <a:off x="3240500" y="3108888"/>
              <a:ext cx="660991" cy="298206"/>
              <a:chOff x="9391502" y="3838294"/>
              <a:chExt cx="660991" cy="298206"/>
            </a:xfrm>
          </p:grpSpPr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id="{2FBFE853-B322-4BB1-B972-307A1BB2047D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A60FDF73-CB7F-4E35-A9FA-8AEE0DF9BE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A4FDACE7-C8EA-4565-AEE6-11B97978C1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A2EF5BB8-D4FA-45CE-ABC6-A409812A4A5B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93DA20B7-7E39-46AC-BCED-C2BAB158DF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F291FCF2-0E38-45BD-83D0-263BCD75A0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29D45474-6A9C-4167-BB7A-E64EC3253BC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CACF5BB8-EAC3-471B-902D-9698358567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16A70EB4-7510-41F4-840C-8CBE41054E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8" name="Straight Connector 267">
                <a:extLst>
                  <a:ext uri="{FF2B5EF4-FFF2-40B4-BE49-F238E27FC236}">
                    <a16:creationId xmlns:a16="http://schemas.microsoft.com/office/drawing/2014/main" id="{E63D34E5-AA60-4A18-A992-CBB43B8B64C9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FF50C6DE-1B69-4775-98AF-E3A941B6D1A0}"/>
                </a:ext>
              </a:extLst>
            </p:cNvPr>
            <p:cNvCxnSpPr>
              <a:cxnSpLocks/>
            </p:cNvCxnSpPr>
            <p:nvPr/>
          </p:nvCxnSpPr>
          <p:spPr>
            <a:xfrm>
              <a:off x="2994564" y="3282538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9EBB0F0E-A2A3-4492-ADDC-19541828D2F9}"/>
                    </a:ext>
                  </a:extLst>
                </p:cNvPr>
                <p:cNvSpPr/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9EBB0F0E-A2A3-4492-ADDC-19541828D2F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C0F5C886-240E-4041-A667-D792F092CDBC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4179706" y="3133037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BFC43BFC-CAB2-4318-A1A3-9A4DD25615FB}"/>
                    </a:ext>
                  </a:extLst>
                </p:cNvPr>
                <p:cNvSpPr/>
                <p:nvPr/>
              </p:nvSpPr>
              <p:spPr>
                <a:xfrm>
                  <a:off x="3681058" y="3510365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BFC43BFC-CAB2-4318-A1A3-9A4DD25615F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1058" y="3510365"/>
                  <a:ext cx="291740" cy="369332"/>
                </a:xfrm>
                <a:prstGeom prst="rect">
                  <a:avLst/>
                </a:prstGeom>
                <a:blipFill>
                  <a:blip r:embed="rId13"/>
                  <a:stretch>
                    <a:fillRect r="-62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1" name="Rectangle 260">
                  <a:extLst>
                    <a:ext uri="{FF2B5EF4-FFF2-40B4-BE49-F238E27FC236}">
                      <a16:creationId xmlns:a16="http://schemas.microsoft.com/office/drawing/2014/main" id="{721955CB-51EB-48A1-AF89-6F13F99824FD}"/>
                    </a:ext>
                  </a:extLst>
                </p:cNvPr>
                <p:cNvSpPr/>
                <p:nvPr/>
              </p:nvSpPr>
              <p:spPr>
                <a:xfrm>
                  <a:off x="5339040" y="340266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61" name="Rectangle 260">
                  <a:extLst>
                    <a:ext uri="{FF2B5EF4-FFF2-40B4-BE49-F238E27FC236}">
                      <a16:creationId xmlns:a16="http://schemas.microsoft.com/office/drawing/2014/main" id="{721955CB-51EB-48A1-AF89-6F13F99824F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9040" y="3402666"/>
                  <a:ext cx="291740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2" name="Rectangle 261">
                  <a:extLst>
                    <a:ext uri="{FF2B5EF4-FFF2-40B4-BE49-F238E27FC236}">
                      <a16:creationId xmlns:a16="http://schemas.microsoft.com/office/drawing/2014/main" id="{E6378512-1403-4DC6-A473-D686E02FAFD3}"/>
                    </a:ext>
                  </a:extLst>
                </p:cNvPr>
                <p:cNvSpPr/>
                <p:nvPr/>
              </p:nvSpPr>
              <p:spPr>
                <a:xfrm>
                  <a:off x="8241735" y="3338348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62" name="Rectangle 261">
                  <a:extLst>
                    <a:ext uri="{FF2B5EF4-FFF2-40B4-BE49-F238E27FC236}">
                      <a16:creationId xmlns:a16="http://schemas.microsoft.com/office/drawing/2014/main" id="{E6378512-1403-4DC6-A473-D686E02FAFD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41735" y="3338348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3" name="Rectangle 262">
                  <a:extLst>
                    <a:ext uri="{FF2B5EF4-FFF2-40B4-BE49-F238E27FC236}">
                      <a16:creationId xmlns:a16="http://schemas.microsoft.com/office/drawing/2014/main" id="{C5933418-376D-45E2-B961-35281CF382D4}"/>
                    </a:ext>
                  </a:extLst>
                </p:cNvPr>
                <p:cNvSpPr/>
                <p:nvPr/>
              </p:nvSpPr>
              <p:spPr>
                <a:xfrm>
                  <a:off x="9038924" y="4536953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63" name="Rectangle 262">
                  <a:extLst>
                    <a:ext uri="{FF2B5EF4-FFF2-40B4-BE49-F238E27FC236}">
                      <a16:creationId xmlns:a16="http://schemas.microsoft.com/office/drawing/2014/main" id="{C5933418-376D-45E2-B961-35281CF382D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38924" y="4536953"/>
                  <a:ext cx="291740" cy="369332"/>
                </a:xfrm>
                <a:prstGeom prst="rect">
                  <a:avLst/>
                </a:prstGeom>
                <a:blipFill>
                  <a:blip r:embed="rId16"/>
                  <a:stretch>
                    <a:fillRect r="-106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4D5DFF01-4A63-42CB-B921-4E76F27AB92E}"/>
                    </a:ext>
                  </a:extLst>
                </p:cNvPr>
                <p:cNvSpPr/>
                <p:nvPr/>
              </p:nvSpPr>
              <p:spPr>
                <a:xfrm>
                  <a:off x="5435499" y="381225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4D5DFF01-4A63-42CB-B921-4E76F27AB9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35499" y="3812256"/>
                  <a:ext cx="291740" cy="369332"/>
                </a:xfrm>
                <a:prstGeom prst="rect">
                  <a:avLst/>
                </a:prstGeom>
                <a:blipFill>
                  <a:blip r:embed="rId17"/>
                  <a:stretch>
                    <a:fillRect r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Input Resistance of Common Emitter Amplifier</a:t>
            </a:r>
          </a:p>
        </p:txBody>
      </p:sp>
      <p:sp>
        <p:nvSpPr>
          <p:cNvPr id="344" name="Content Placeholder 2">
            <a:extLst>
              <a:ext uri="{FF2B5EF4-FFF2-40B4-BE49-F238E27FC236}">
                <a16:creationId xmlns:a16="http://schemas.microsoft.com/office/drawing/2014/main" id="{4FC2EA24-410D-4ABE-B4CB-237FB9E77656}"/>
              </a:ext>
            </a:extLst>
          </p:cNvPr>
          <p:cNvSpPr txBox="1">
            <a:spLocks/>
          </p:cNvSpPr>
          <p:nvPr/>
        </p:nvSpPr>
        <p:spPr>
          <a:xfrm>
            <a:off x="1781777" y="5631992"/>
            <a:ext cx="8823803" cy="617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In that lecture we developed loop equations which we will use again</a:t>
            </a:r>
          </a:p>
        </p:txBody>
      </p:sp>
    </p:spTree>
    <p:extLst>
      <p:ext uri="{BB962C8B-B14F-4D97-AF65-F5344CB8AC3E}">
        <p14:creationId xmlns:p14="http://schemas.microsoft.com/office/powerpoint/2010/main" val="177634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" grpId="0" animBg="1"/>
      <p:bldP spid="201" grpId="0" animBg="1"/>
      <p:bldP spid="202" grpId="0" animBg="1"/>
      <p:bldP spid="20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ontent Placeholder 2">
            <a:extLst>
              <a:ext uri="{FF2B5EF4-FFF2-40B4-BE49-F238E27FC236}">
                <a16:creationId xmlns:a16="http://schemas.microsoft.com/office/drawing/2014/main" id="{FF3B4A61-ED26-4310-B800-17029C4CFE65}"/>
              </a:ext>
            </a:extLst>
          </p:cNvPr>
          <p:cNvSpPr txBox="1">
            <a:spLocks/>
          </p:cNvSpPr>
          <p:nvPr/>
        </p:nvSpPr>
        <p:spPr>
          <a:xfrm>
            <a:off x="2287376" y="1470388"/>
            <a:ext cx="6999002" cy="523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Sometimes two different input resistances are defined</a:t>
            </a:r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BF2F41B5-6A83-4CEC-9560-25297D714B9E}"/>
              </a:ext>
            </a:extLst>
          </p:cNvPr>
          <p:cNvGrpSpPr/>
          <p:nvPr/>
        </p:nvGrpSpPr>
        <p:grpSpPr>
          <a:xfrm>
            <a:off x="1606161" y="2224222"/>
            <a:ext cx="8210050" cy="3232149"/>
            <a:chOff x="2168022" y="2399832"/>
            <a:chExt cx="8210050" cy="3232149"/>
          </a:xfrm>
        </p:grpSpPr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1CB0CA5B-1EC7-40E1-A016-D84F77F17F34}"/>
                </a:ext>
              </a:extLst>
            </p:cNvPr>
            <p:cNvGrpSpPr/>
            <p:nvPr/>
          </p:nvGrpSpPr>
          <p:grpSpPr>
            <a:xfrm>
              <a:off x="9567518" y="3850774"/>
              <a:ext cx="298207" cy="660991"/>
              <a:chOff x="4147623" y="3602364"/>
              <a:chExt cx="297702" cy="797860"/>
            </a:xfrm>
          </p:grpSpPr>
          <p:grpSp>
            <p:nvGrpSpPr>
              <p:cNvPr id="333" name="Group 332">
                <a:extLst>
                  <a:ext uri="{FF2B5EF4-FFF2-40B4-BE49-F238E27FC236}">
                    <a16:creationId xmlns:a16="http://schemas.microsoft.com/office/drawing/2014/main" id="{AE627E32-B108-4803-855A-66951D91B67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341" name="Straight Connector 340">
                  <a:extLst>
                    <a:ext uri="{FF2B5EF4-FFF2-40B4-BE49-F238E27FC236}">
                      <a16:creationId xmlns:a16="http://schemas.microsoft.com/office/drawing/2014/main" id="{E8BE0186-9C1D-4A2F-BF46-8499421A2E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2" name="Straight Connector 341">
                  <a:extLst>
                    <a:ext uri="{FF2B5EF4-FFF2-40B4-BE49-F238E27FC236}">
                      <a16:creationId xmlns:a16="http://schemas.microsoft.com/office/drawing/2014/main" id="{27B03111-E54D-4AEE-978C-A9E63B019C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4" name="Group 333">
                <a:extLst>
                  <a:ext uri="{FF2B5EF4-FFF2-40B4-BE49-F238E27FC236}">
                    <a16:creationId xmlns:a16="http://schemas.microsoft.com/office/drawing/2014/main" id="{C4E1A865-1285-43CA-8C1F-C842E17F8C9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39" name="Straight Connector 338">
                  <a:extLst>
                    <a:ext uri="{FF2B5EF4-FFF2-40B4-BE49-F238E27FC236}">
                      <a16:creationId xmlns:a16="http://schemas.microsoft.com/office/drawing/2014/main" id="{A2A1CD37-87D1-4B0E-BC11-9F5639691C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" name="Straight Connector 339">
                  <a:extLst>
                    <a:ext uri="{FF2B5EF4-FFF2-40B4-BE49-F238E27FC236}">
                      <a16:creationId xmlns:a16="http://schemas.microsoft.com/office/drawing/2014/main" id="{8E6F0143-951F-4E77-A040-393358D0C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5" name="Group 334">
                <a:extLst>
                  <a:ext uri="{FF2B5EF4-FFF2-40B4-BE49-F238E27FC236}">
                    <a16:creationId xmlns:a16="http://schemas.microsoft.com/office/drawing/2014/main" id="{A6F9A49F-A233-4EF2-859B-1CFA428AAA7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37" name="Straight Connector 336">
                  <a:extLst>
                    <a:ext uri="{FF2B5EF4-FFF2-40B4-BE49-F238E27FC236}">
                      <a16:creationId xmlns:a16="http://schemas.microsoft.com/office/drawing/2014/main" id="{44282811-801D-4045-B285-5001A4CF5F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Straight Connector 337">
                  <a:extLst>
                    <a:ext uri="{FF2B5EF4-FFF2-40B4-BE49-F238E27FC236}">
                      <a16:creationId xmlns:a16="http://schemas.microsoft.com/office/drawing/2014/main" id="{6C9C0248-CD93-4389-B1CB-7F9406A2DD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6" name="Straight Connector 335">
                <a:extLst>
                  <a:ext uri="{FF2B5EF4-FFF2-40B4-BE49-F238E27FC236}">
                    <a16:creationId xmlns:a16="http://schemas.microsoft.com/office/drawing/2014/main" id="{739106DC-38D1-4EB6-A0D0-98305972C5F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22320C37-4610-40E7-9D27-21CEE49566D8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51" y="3027763"/>
              <a:ext cx="1775379" cy="1084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4E3C9FD5-2842-4D4C-9CCC-C874F82E4AF3}"/>
                    </a:ext>
                  </a:extLst>
                </p:cNvPr>
                <p:cNvSpPr/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4E3C9FD5-2842-4D4C-9CCC-C874F82E4AF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D21DF1A9-17DB-40C4-9E31-32ACF43C1BEF}"/>
                    </a:ext>
                  </a:extLst>
                </p:cNvPr>
                <p:cNvSpPr/>
                <p:nvPr/>
              </p:nvSpPr>
              <p:spPr>
                <a:xfrm>
                  <a:off x="9006986" y="2399832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D21DF1A9-17DB-40C4-9E31-32ACF43C1BE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06986" y="2399832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0" name="Rectangle 209">
                  <a:extLst>
                    <a:ext uri="{FF2B5EF4-FFF2-40B4-BE49-F238E27FC236}">
                      <a16:creationId xmlns:a16="http://schemas.microsoft.com/office/drawing/2014/main" id="{E0E96A0D-B771-4640-AA3C-B9E0E683B858}"/>
                    </a:ext>
                  </a:extLst>
                </p:cNvPr>
                <p:cNvSpPr/>
                <p:nvPr/>
              </p:nvSpPr>
              <p:spPr>
                <a:xfrm>
                  <a:off x="9877487" y="4045763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0" name="Rectangle 209">
                  <a:extLst>
                    <a:ext uri="{FF2B5EF4-FFF2-40B4-BE49-F238E27FC236}">
                      <a16:creationId xmlns:a16="http://schemas.microsoft.com/office/drawing/2014/main" id="{E0E96A0D-B771-4640-AA3C-B9E0E683B8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77487" y="4045763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5101AA7-0482-4178-99CE-AFD3C6274409}"/>
                </a:ext>
              </a:extLst>
            </p:cNvPr>
            <p:cNvCxnSpPr/>
            <p:nvPr/>
          </p:nvCxnSpPr>
          <p:spPr>
            <a:xfrm>
              <a:off x="5652767" y="5230944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2C643D1-4E7A-4799-89BE-8DBC4064864A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5217340"/>
              <a:ext cx="68045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C4DA5B1D-4117-4155-B004-99E7361314CA}"/>
                </a:ext>
              </a:extLst>
            </p:cNvPr>
            <p:cNvCxnSpPr>
              <a:cxnSpLocks/>
            </p:cNvCxnSpPr>
            <p:nvPr/>
          </p:nvCxnSpPr>
          <p:spPr>
            <a:xfrm>
              <a:off x="3895994" y="3260736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052AC7B8-AF0E-4653-8726-8096548425B0}"/>
                </a:ext>
              </a:extLst>
            </p:cNvPr>
            <p:cNvGrpSpPr/>
            <p:nvPr/>
          </p:nvGrpSpPr>
          <p:grpSpPr>
            <a:xfrm>
              <a:off x="5474381" y="5503713"/>
              <a:ext cx="365760" cy="128268"/>
              <a:chOff x="1360627" y="3631962"/>
              <a:chExt cx="365760" cy="128268"/>
            </a:xfrm>
          </p:grpSpPr>
          <p:grpSp>
            <p:nvGrpSpPr>
              <p:cNvPr id="329" name="Group 328">
                <a:extLst>
                  <a:ext uri="{FF2B5EF4-FFF2-40B4-BE49-F238E27FC236}">
                    <a16:creationId xmlns:a16="http://schemas.microsoft.com/office/drawing/2014/main" id="{19A26DFF-5CFA-4BB4-BD0A-23CD3C2055D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31" name="Straight Connector 330">
                  <a:extLst>
                    <a:ext uri="{FF2B5EF4-FFF2-40B4-BE49-F238E27FC236}">
                      <a16:creationId xmlns:a16="http://schemas.microsoft.com/office/drawing/2014/main" id="{835FCC7C-9DD8-4A39-B433-F16BF401AE1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2" name="Straight Connector 331">
                  <a:extLst>
                    <a:ext uri="{FF2B5EF4-FFF2-40B4-BE49-F238E27FC236}">
                      <a16:creationId xmlns:a16="http://schemas.microsoft.com/office/drawing/2014/main" id="{A9D8F9B9-EB14-4097-B139-935F62E40BCE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0" name="Straight Connector 329">
                <a:extLst>
                  <a:ext uri="{FF2B5EF4-FFF2-40B4-BE49-F238E27FC236}">
                    <a16:creationId xmlns:a16="http://schemas.microsoft.com/office/drawing/2014/main" id="{B04B0124-17A4-475E-B59F-1B7FE6A7D3D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A6DCB6B4-C8C3-4A2E-9746-D2E8A9FBF856}"/>
                </a:ext>
              </a:extLst>
            </p:cNvPr>
            <p:cNvSpPr/>
            <p:nvPr/>
          </p:nvSpPr>
          <p:spPr>
            <a:xfrm>
              <a:off x="2811684" y="4276537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3893CAA6-5B0B-4631-BED8-9B532AB3A163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4664891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FEF518C8-0B39-468A-99AE-C71B8F405D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94471" y="3275484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C7015E5B-06E2-42E6-AD1A-C4832DD17983}"/>
                    </a:ext>
                  </a:extLst>
                </p:cNvPr>
                <p:cNvSpPr/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C7015E5B-06E2-42E6-AD1A-C4832DD1798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C730FF81-9E0E-48C3-A18F-B7E9A70002B1}"/>
                    </a:ext>
                  </a:extLst>
                </p:cNvPr>
                <p:cNvSpPr/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C730FF81-9E0E-48C3-A18F-B7E9A70002B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68268A26-D495-4C2B-9332-1082571F8E99}"/>
                </a:ext>
              </a:extLst>
            </p:cNvPr>
            <p:cNvCxnSpPr>
              <a:cxnSpLocks/>
            </p:cNvCxnSpPr>
            <p:nvPr/>
          </p:nvCxnSpPr>
          <p:spPr>
            <a:xfrm>
              <a:off x="9775928" y="4510003"/>
              <a:ext cx="0" cy="7113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B33AF6D0-41B8-4387-900E-68C58A456F57}"/>
                </a:ext>
              </a:extLst>
            </p:cNvPr>
            <p:cNvGrpSpPr/>
            <p:nvPr/>
          </p:nvGrpSpPr>
          <p:grpSpPr>
            <a:xfrm rot="16200000">
              <a:off x="4353437" y="4326248"/>
              <a:ext cx="660991" cy="298206"/>
              <a:chOff x="9391502" y="3838294"/>
              <a:chExt cx="660991" cy="298206"/>
            </a:xfrm>
          </p:grpSpPr>
          <p:grpSp>
            <p:nvGrpSpPr>
              <p:cNvPr id="319" name="Group 318">
                <a:extLst>
                  <a:ext uri="{FF2B5EF4-FFF2-40B4-BE49-F238E27FC236}">
                    <a16:creationId xmlns:a16="http://schemas.microsoft.com/office/drawing/2014/main" id="{62841AF7-52A5-4A30-B317-9C0B62D12A3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327" name="Straight Connector 326">
                  <a:extLst>
                    <a:ext uri="{FF2B5EF4-FFF2-40B4-BE49-F238E27FC236}">
                      <a16:creationId xmlns:a16="http://schemas.microsoft.com/office/drawing/2014/main" id="{625700B9-FCF5-4CAF-BD88-75103F78DF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8" name="Straight Connector 327">
                  <a:extLst>
                    <a:ext uri="{FF2B5EF4-FFF2-40B4-BE49-F238E27FC236}">
                      <a16:creationId xmlns:a16="http://schemas.microsoft.com/office/drawing/2014/main" id="{C44EAD77-A2A7-44A0-A622-D9EFB4E772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31E9D8FE-90DE-48E1-8116-99306F7BF409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25" name="Straight Connector 324">
                  <a:extLst>
                    <a:ext uri="{FF2B5EF4-FFF2-40B4-BE49-F238E27FC236}">
                      <a16:creationId xmlns:a16="http://schemas.microsoft.com/office/drawing/2014/main" id="{0CA9C8C9-9642-47A2-A5D1-7C165C9F5A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" name="Straight Connector 325">
                  <a:extLst>
                    <a:ext uri="{FF2B5EF4-FFF2-40B4-BE49-F238E27FC236}">
                      <a16:creationId xmlns:a16="http://schemas.microsoft.com/office/drawing/2014/main" id="{C97BAC24-ABEB-4B84-AD63-96F05092FE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1" name="Group 320">
                <a:extLst>
                  <a:ext uri="{FF2B5EF4-FFF2-40B4-BE49-F238E27FC236}">
                    <a16:creationId xmlns:a16="http://schemas.microsoft.com/office/drawing/2014/main" id="{50798FA2-34B7-4E9C-BB0E-00BC4E9D9B45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23" name="Straight Connector 322">
                  <a:extLst>
                    <a:ext uri="{FF2B5EF4-FFF2-40B4-BE49-F238E27FC236}">
                      <a16:creationId xmlns:a16="http://schemas.microsoft.com/office/drawing/2014/main" id="{7F922153-F669-4AF5-984F-75C118370C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4" name="Straight Connector 323">
                  <a:extLst>
                    <a:ext uri="{FF2B5EF4-FFF2-40B4-BE49-F238E27FC236}">
                      <a16:creationId xmlns:a16="http://schemas.microsoft.com/office/drawing/2014/main" id="{E890F5F1-4CE6-4BE8-BD66-7826322D43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2" name="Straight Connector 321">
                <a:extLst>
                  <a:ext uri="{FF2B5EF4-FFF2-40B4-BE49-F238E27FC236}">
                    <a16:creationId xmlns:a16="http://schemas.microsoft.com/office/drawing/2014/main" id="{19A2D07E-F96B-4B37-8526-6863C40EAF91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50630BB4-6BD3-4EFA-B921-45D216336F45}"/>
                </a:ext>
              </a:extLst>
            </p:cNvPr>
            <p:cNvCxnSpPr>
              <a:cxnSpLocks/>
            </p:cNvCxnSpPr>
            <p:nvPr/>
          </p:nvCxnSpPr>
          <p:spPr>
            <a:xfrm>
              <a:off x="4679383" y="4777993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1425D371-76A5-46AF-87D1-E26787C99BDF}"/>
                    </a:ext>
                  </a:extLst>
                </p:cNvPr>
                <p:cNvSpPr/>
                <p:nvPr/>
              </p:nvSpPr>
              <p:spPr>
                <a:xfrm>
                  <a:off x="3711607" y="4168478"/>
                  <a:ext cx="765369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1425D371-76A5-46AF-87D1-E26787C99B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11607" y="4168478"/>
                  <a:ext cx="765369" cy="369332"/>
                </a:xfrm>
                <a:prstGeom prst="rect">
                  <a:avLst/>
                </a:prstGeom>
                <a:blipFill>
                  <a:blip r:embed="rId7"/>
                  <a:stretch>
                    <a:fillRect r="-1600"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AAA6C0B3-2BF0-4838-9F7A-E48DC926A077}"/>
                </a:ext>
              </a:extLst>
            </p:cNvPr>
            <p:cNvGrpSpPr/>
            <p:nvPr/>
          </p:nvGrpSpPr>
          <p:grpSpPr>
            <a:xfrm>
              <a:off x="6348738" y="4385436"/>
              <a:ext cx="298207" cy="655225"/>
              <a:chOff x="4147623" y="3609324"/>
              <a:chExt cx="297702" cy="790900"/>
            </a:xfrm>
          </p:grpSpPr>
          <p:grpSp>
            <p:nvGrpSpPr>
              <p:cNvPr id="309" name="Group 308">
                <a:extLst>
                  <a:ext uri="{FF2B5EF4-FFF2-40B4-BE49-F238E27FC236}">
                    <a16:creationId xmlns:a16="http://schemas.microsoft.com/office/drawing/2014/main" id="{EE6AD8F5-1018-493E-84F9-26EC15A447E8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317" name="Straight Connector 316">
                  <a:extLst>
                    <a:ext uri="{FF2B5EF4-FFF2-40B4-BE49-F238E27FC236}">
                      <a16:creationId xmlns:a16="http://schemas.microsoft.com/office/drawing/2014/main" id="{B61DAEB7-C514-416B-A494-C7592D9747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EE8A3E12-85C0-4C59-B3A9-8DE63701EC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0" name="Group 309">
                <a:extLst>
                  <a:ext uri="{FF2B5EF4-FFF2-40B4-BE49-F238E27FC236}">
                    <a16:creationId xmlns:a16="http://schemas.microsoft.com/office/drawing/2014/main" id="{C241AB45-1249-49E4-BAD6-4DB7D2EB57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15" name="Straight Connector 314">
                  <a:extLst>
                    <a:ext uri="{FF2B5EF4-FFF2-40B4-BE49-F238E27FC236}">
                      <a16:creationId xmlns:a16="http://schemas.microsoft.com/office/drawing/2014/main" id="{CEC92456-ACEE-438D-9AD9-73FD7DC64D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" name="Straight Connector 315">
                  <a:extLst>
                    <a:ext uri="{FF2B5EF4-FFF2-40B4-BE49-F238E27FC236}">
                      <a16:creationId xmlns:a16="http://schemas.microsoft.com/office/drawing/2014/main" id="{D84C558F-65AD-4F4C-9169-EF41160F7E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1" name="Group 310">
                <a:extLst>
                  <a:ext uri="{FF2B5EF4-FFF2-40B4-BE49-F238E27FC236}">
                    <a16:creationId xmlns:a16="http://schemas.microsoft.com/office/drawing/2014/main" id="{72F596D6-6A40-4606-92A1-0C5B1642393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13" name="Straight Connector 312">
                  <a:extLst>
                    <a:ext uri="{FF2B5EF4-FFF2-40B4-BE49-F238E27FC236}">
                      <a16:creationId xmlns:a16="http://schemas.microsoft.com/office/drawing/2014/main" id="{EAB6924F-8BAE-4A2C-9301-0191EE6309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313">
                  <a:extLst>
                    <a:ext uri="{FF2B5EF4-FFF2-40B4-BE49-F238E27FC236}">
                      <a16:creationId xmlns:a16="http://schemas.microsoft.com/office/drawing/2014/main" id="{BFFE1635-DEBE-49B0-9727-BF4BB6A217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2" name="Straight Connector 311">
                <a:extLst>
                  <a:ext uri="{FF2B5EF4-FFF2-40B4-BE49-F238E27FC236}">
                    <a16:creationId xmlns:a16="http://schemas.microsoft.com/office/drawing/2014/main" id="{BD43285E-414C-423E-9F71-5E9BEB0DCB1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4B18B494-30B9-4922-8AD1-870956AFE6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18025" y="5047985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A3317EC-38D7-48B9-B6AA-8156BAC67D4D}"/>
                    </a:ext>
                  </a:extLst>
                </p:cNvPr>
                <p:cNvSpPr/>
                <p:nvPr/>
              </p:nvSpPr>
              <p:spPr>
                <a:xfrm>
                  <a:off x="6719475" y="4629980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A3317EC-38D7-48B9-B6AA-8156BAC67D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19475" y="4629980"/>
                  <a:ext cx="50456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94DCF687-251F-443D-B38A-D97D337E01F2}"/>
                    </a:ext>
                  </a:extLst>
                </p:cNvPr>
                <p:cNvSpPr/>
                <p:nvPr/>
              </p:nvSpPr>
              <p:spPr>
                <a:xfrm>
                  <a:off x="7147935" y="3845435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94DCF687-251F-443D-B38A-D97D337E01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47935" y="3845435"/>
                  <a:ext cx="47468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C1F770E7-05A9-4704-B97F-5B810DE5F2E8}"/>
                </a:ext>
              </a:extLst>
            </p:cNvPr>
            <p:cNvSpPr/>
            <p:nvPr/>
          </p:nvSpPr>
          <p:spPr>
            <a:xfrm>
              <a:off x="7131189" y="4205791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8FFD6C6C-1670-47FD-AC71-23863BF689C7}"/>
                    </a:ext>
                  </a:extLst>
                </p:cNvPr>
                <p:cNvSpPr/>
                <p:nvPr/>
              </p:nvSpPr>
              <p:spPr>
                <a:xfrm>
                  <a:off x="5182363" y="2822772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8FFD6C6C-1670-47FD-AC71-23863BF689C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2363" y="2822772"/>
                  <a:ext cx="479041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F98FDCCA-D3A2-4FF7-AB78-4E4C3F613E70}"/>
                </a:ext>
              </a:extLst>
            </p:cNvPr>
            <p:cNvGrpSpPr/>
            <p:nvPr/>
          </p:nvGrpSpPr>
          <p:grpSpPr>
            <a:xfrm rot="16200000">
              <a:off x="6179525" y="3645018"/>
              <a:ext cx="660991" cy="298206"/>
              <a:chOff x="9391502" y="3838294"/>
              <a:chExt cx="660991" cy="298206"/>
            </a:xfrm>
          </p:grpSpPr>
          <p:grpSp>
            <p:nvGrpSpPr>
              <p:cNvPr id="299" name="Group 298">
                <a:extLst>
                  <a:ext uri="{FF2B5EF4-FFF2-40B4-BE49-F238E27FC236}">
                    <a16:creationId xmlns:a16="http://schemas.microsoft.com/office/drawing/2014/main" id="{25B46A3F-4A04-4722-B1F2-A440EF37B9E8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307" name="Straight Connector 306">
                  <a:extLst>
                    <a:ext uri="{FF2B5EF4-FFF2-40B4-BE49-F238E27FC236}">
                      <a16:creationId xmlns:a16="http://schemas.microsoft.com/office/drawing/2014/main" id="{01A675FE-3F05-40F0-89C9-2890213036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Connector 307">
                  <a:extLst>
                    <a:ext uri="{FF2B5EF4-FFF2-40B4-BE49-F238E27FC236}">
                      <a16:creationId xmlns:a16="http://schemas.microsoft.com/office/drawing/2014/main" id="{9299D0B8-883D-481F-97A1-4B60FAE3CC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0" name="Group 299">
                <a:extLst>
                  <a:ext uri="{FF2B5EF4-FFF2-40B4-BE49-F238E27FC236}">
                    <a16:creationId xmlns:a16="http://schemas.microsoft.com/office/drawing/2014/main" id="{B99183C3-1001-4D30-A53D-09B50731EC1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61536ED6-4F63-4183-A660-4A2CD6AA61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BA1A005E-01CB-4671-BC86-22213B1BE6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1" name="Group 300">
                <a:extLst>
                  <a:ext uri="{FF2B5EF4-FFF2-40B4-BE49-F238E27FC236}">
                    <a16:creationId xmlns:a16="http://schemas.microsoft.com/office/drawing/2014/main" id="{D922C270-634E-42D7-938C-74E9119F3B63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8D94D42C-0996-4190-8BBC-B6083B193F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Connector 303">
                  <a:extLst>
                    <a:ext uri="{FF2B5EF4-FFF2-40B4-BE49-F238E27FC236}">
                      <a16:creationId xmlns:a16="http://schemas.microsoft.com/office/drawing/2014/main" id="{E2B9141D-0FAA-4DA0-B795-B998BC904A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2" name="Straight Connector 301">
                <a:extLst>
                  <a:ext uri="{FF2B5EF4-FFF2-40B4-BE49-F238E27FC236}">
                    <a16:creationId xmlns:a16="http://schemas.microsoft.com/office/drawing/2014/main" id="{C2712191-7990-470B-94A7-935E3193117E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4" name="Straight Connector 243">
              <a:extLst>
                <a:ext uri="{FF2B5EF4-FFF2-40B4-BE49-F238E27FC236}">
                  <a16:creationId xmlns:a16="http://schemas.microsoft.com/office/drawing/2014/main" id="{E10E4E2D-314E-403D-8FA8-356D5658BB02}"/>
                </a:ext>
              </a:extLst>
            </p:cNvPr>
            <p:cNvCxnSpPr>
              <a:cxnSpLocks/>
            </p:cNvCxnSpPr>
            <p:nvPr/>
          </p:nvCxnSpPr>
          <p:spPr>
            <a:xfrm>
              <a:off x="4211135" y="3257004"/>
              <a:ext cx="2291256" cy="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>
              <a:extLst>
                <a:ext uri="{FF2B5EF4-FFF2-40B4-BE49-F238E27FC236}">
                  <a16:creationId xmlns:a16="http://schemas.microsoft.com/office/drawing/2014/main" id="{D7875696-4BCC-40E3-AE70-83D356359F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10020" y="4139368"/>
              <a:ext cx="0" cy="2404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27A6A333-E575-4766-B681-8925B98A1C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01097" y="3234209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931986EF-85E5-4959-AF22-6B4C0F1FB746}"/>
                    </a:ext>
                  </a:extLst>
                </p:cNvPr>
                <p:cNvSpPr/>
                <p:nvPr/>
              </p:nvSpPr>
              <p:spPr>
                <a:xfrm>
                  <a:off x="5944100" y="3560896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931986EF-85E5-4959-AF22-6B4C0F1FB74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4100" y="3560896"/>
                  <a:ext cx="428514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450E7A10-FEE8-4ED9-9EFA-786F836653F5}"/>
                </a:ext>
              </a:extLst>
            </p:cNvPr>
            <p:cNvCxnSpPr>
              <a:cxnSpLocks/>
            </p:cNvCxnSpPr>
            <p:nvPr/>
          </p:nvCxnSpPr>
          <p:spPr>
            <a:xfrm>
              <a:off x="6518025" y="4218876"/>
              <a:ext cx="2216479" cy="286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9" name="Group 248">
              <a:extLst>
                <a:ext uri="{FF2B5EF4-FFF2-40B4-BE49-F238E27FC236}">
                  <a16:creationId xmlns:a16="http://schemas.microsoft.com/office/drawing/2014/main" id="{B214B9EA-03AB-4DBD-8A50-5CB9DF2D3DB3}"/>
                </a:ext>
              </a:extLst>
            </p:cNvPr>
            <p:cNvGrpSpPr/>
            <p:nvPr/>
          </p:nvGrpSpPr>
          <p:grpSpPr>
            <a:xfrm>
              <a:off x="6755540" y="2635841"/>
              <a:ext cx="1689784" cy="1867012"/>
              <a:chOff x="8087432" y="3362823"/>
              <a:chExt cx="1689784" cy="1867012"/>
            </a:xfrm>
          </p:grpSpPr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43506F65-E393-4D98-BF0C-5440415F434F}"/>
                  </a:ext>
                </a:extLst>
              </p:cNvPr>
              <p:cNvGrpSpPr/>
              <p:nvPr/>
            </p:nvGrpSpPr>
            <p:grpSpPr>
              <a:xfrm>
                <a:off x="9012362" y="3769820"/>
                <a:ext cx="589935" cy="1179896"/>
                <a:chOff x="4998523" y="3778920"/>
                <a:chExt cx="589935" cy="1179896"/>
              </a:xfrm>
            </p:grpSpPr>
            <p:grpSp>
              <p:nvGrpSpPr>
                <p:cNvPr id="293" name="Group 292">
                  <a:extLst>
                    <a:ext uri="{FF2B5EF4-FFF2-40B4-BE49-F238E27FC236}">
                      <a16:creationId xmlns:a16="http://schemas.microsoft.com/office/drawing/2014/main" id="{CAC9CD66-85D0-4091-BC14-0A8A23A29289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grpSp>
                <p:nvGrpSpPr>
                  <p:cNvPr id="295" name="Group 294">
                    <a:extLst>
                      <a:ext uri="{FF2B5EF4-FFF2-40B4-BE49-F238E27FC236}">
                        <a16:creationId xmlns:a16="http://schemas.microsoft.com/office/drawing/2014/main" id="{BFE43040-E5B1-4BED-919B-7BF28EE0EF8D}"/>
                      </a:ext>
                    </a:extLst>
                  </p:cNvPr>
                  <p:cNvGrpSpPr/>
                  <p:nvPr/>
                </p:nvGrpSpPr>
                <p:grpSpPr>
                  <a:xfrm>
                    <a:off x="4998523" y="3910048"/>
                    <a:ext cx="589935" cy="1048768"/>
                    <a:chOff x="4998523" y="3910048"/>
                    <a:chExt cx="589935" cy="1048768"/>
                  </a:xfrm>
                </p:grpSpPr>
                <p:sp>
                  <p:nvSpPr>
                    <p:cNvPr id="297" name="Diamond 296">
                      <a:extLst>
                        <a:ext uri="{FF2B5EF4-FFF2-40B4-BE49-F238E27FC236}">
                          <a16:creationId xmlns:a16="http://schemas.microsoft.com/office/drawing/2014/main" id="{920A6653-EEC6-4D8E-A296-2893FFD770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98" name="Straight Connector 297">
                      <a:extLst>
                        <a:ext uri="{FF2B5EF4-FFF2-40B4-BE49-F238E27FC236}">
                          <a16:creationId xmlns:a16="http://schemas.microsoft.com/office/drawing/2014/main" id="{3542AA25-0ECC-46D9-98C1-BA14462FD46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24228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96" name="Straight Arrow Connector 295">
                    <a:extLst>
                      <a:ext uri="{FF2B5EF4-FFF2-40B4-BE49-F238E27FC236}">
                        <a16:creationId xmlns:a16="http://schemas.microsoft.com/office/drawing/2014/main" id="{D5CE9584-0F25-4093-B4E0-DCFB9598E11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CD83EE38-9393-4944-A8C9-86C1E4BE19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3778920"/>
                  <a:ext cx="0" cy="13112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9" name="Content Placeholder 2">
                <a:extLst>
                  <a:ext uri="{FF2B5EF4-FFF2-40B4-BE49-F238E27FC236}">
                    <a16:creationId xmlns:a16="http://schemas.microsoft.com/office/drawing/2014/main" id="{A35FC4AF-C549-4F9A-BB0F-34D9A7927D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87432" y="4293530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90" name="Content Placeholder 2">
                <a:extLst>
                  <a:ext uri="{FF2B5EF4-FFF2-40B4-BE49-F238E27FC236}">
                    <a16:creationId xmlns:a16="http://schemas.microsoft.com/office/drawing/2014/main" id="{D49F6B63-6C2E-4DBF-A1F2-033EA0E0F8D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52782" y="3926711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>
                    <a:solidFill>
                      <a:srgbClr val="FF0000"/>
                    </a:solidFill>
                  </a:rPr>
                  <a:t>β</a:t>
                </a:r>
                <a:r>
                  <a:rPr lang="en-US" sz="2000" dirty="0">
                    <a:solidFill>
                      <a:srgbClr val="FF0000"/>
                    </a:solidFill>
                  </a:rPr>
                  <a:t>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91" name="Content Placeholder 2">
                <a:extLst>
                  <a:ext uri="{FF2B5EF4-FFF2-40B4-BE49-F238E27FC236}">
                    <a16:creationId xmlns:a16="http://schemas.microsoft.com/office/drawing/2014/main" id="{7B0B4B20-3B0B-427C-B267-408D9DA51F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03329" y="4968719"/>
                <a:ext cx="773887" cy="2611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emitter</a:t>
                </a:r>
              </a:p>
            </p:txBody>
          </p:sp>
          <p:sp>
            <p:nvSpPr>
              <p:cNvPr id="292" name="Content Placeholder 2">
                <a:extLst>
                  <a:ext uri="{FF2B5EF4-FFF2-40B4-BE49-F238E27FC236}">
                    <a16:creationId xmlns:a16="http://schemas.microsoft.com/office/drawing/2014/main" id="{D09A0481-C496-43DE-B8CA-80262008AA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87737" y="3362823"/>
                <a:ext cx="814560" cy="287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collector</a:t>
                </a:r>
              </a:p>
            </p:txBody>
          </p:sp>
        </p:grp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CEF91B20-6A08-4BE5-B2CF-2FE8F2AF7412}"/>
                </a:ext>
              </a:extLst>
            </p:cNvPr>
            <p:cNvGrpSpPr/>
            <p:nvPr/>
          </p:nvGrpSpPr>
          <p:grpSpPr>
            <a:xfrm>
              <a:off x="8583727" y="3050623"/>
              <a:ext cx="297702" cy="1164144"/>
              <a:chOff x="4597761" y="3653441"/>
              <a:chExt cx="297702" cy="1131808"/>
            </a:xfrm>
          </p:grpSpPr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7539D33B-0FBF-4709-9845-04142A2D9173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278" name="Group 277">
                  <a:extLst>
                    <a:ext uri="{FF2B5EF4-FFF2-40B4-BE49-F238E27FC236}">
                      <a16:creationId xmlns:a16="http://schemas.microsoft.com/office/drawing/2014/main" id="{79169889-CA0E-461C-8243-B1C8A2EF8CF2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286" name="Straight Connector 285">
                    <a:extLst>
                      <a:ext uri="{FF2B5EF4-FFF2-40B4-BE49-F238E27FC236}">
                        <a16:creationId xmlns:a16="http://schemas.microsoft.com/office/drawing/2014/main" id="{161418F9-FF5D-4E78-B79C-1361EDF91F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7" name="Straight Connector 286">
                    <a:extLst>
                      <a:ext uri="{FF2B5EF4-FFF2-40B4-BE49-F238E27FC236}">
                        <a16:creationId xmlns:a16="http://schemas.microsoft.com/office/drawing/2014/main" id="{BAB9FB9A-C342-4362-B904-F6C028FCC8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9" name="Group 278">
                  <a:extLst>
                    <a:ext uri="{FF2B5EF4-FFF2-40B4-BE49-F238E27FC236}">
                      <a16:creationId xmlns:a16="http://schemas.microsoft.com/office/drawing/2014/main" id="{CE1CD01B-654B-4C6A-8E14-CEF3B489430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4" name="Straight Connector 283">
                    <a:extLst>
                      <a:ext uri="{FF2B5EF4-FFF2-40B4-BE49-F238E27FC236}">
                        <a16:creationId xmlns:a16="http://schemas.microsoft.com/office/drawing/2014/main" id="{061FE627-86B2-4D92-888C-B7EDD3A048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>
                    <a:extLst>
                      <a:ext uri="{FF2B5EF4-FFF2-40B4-BE49-F238E27FC236}">
                        <a16:creationId xmlns:a16="http://schemas.microsoft.com/office/drawing/2014/main" id="{0CF0E392-CDB6-4DF4-AFD1-85B90BF6AF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0" name="Group 279">
                  <a:extLst>
                    <a:ext uri="{FF2B5EF4-FFF2-40B4-BE49-F238E27FC236}">
                      <a16:creationId xmlns:a16="http://schemas.microsoft.com/office/drawing/2014/main" id="{9FDA4619-6DE4-4ED4-8ACF-0288B064C21C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2" name="Straight Connector 281">
                    <a:extLst>
                      <a:ext uri="{FF2B5EF4-FFF2-40B4-BE49-F238E27FC236}">
                        <a16:creationId xmlns:a16="http://schemas.microsoft.com/office/drawing/2014/main" id="{84176084-CB65-4002-96E1-D016027694B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3" name="Straight Connector 282">
                    <a:extLst>
                      <a:ext uri="{FF2B5EF4-FFF2-40B4-BE49-F238E27FC236}">
                        <a16:creationId xmlns:a16="http://schemas.microsoft.com/office/drawing/2014/main" id="{C8D28365-B95C-439B-9F8F-53EA42F8B10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BB292010-A65B-43E5-B688-3A858D6389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6" name="Straight Connector 275">
                <a:extLst>
                  <a:ext uri="{FF2B5EF4-FFF2-40B4-BE49-F238E27FC236}">
                    <a16:creationId xmlns:a16="http://schemas.microsoft.com/office/drawing/2014/main" id="{C54FE5D4-5716-416D-851A-F47EA716A6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8" y="3653441"/>
                <a:ext cx="7099" cy="143944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>
                <a:extLst>
                  <a:ext uri="{FF2B5EF4-FFF2-40B4-BE49-F238E27FC236}">
                    <a16:creationId xmlns:a16="http://schemas.microsoft.com/office/drawing/2014/main" id="{D8A87E89-4173-4C10-A643-3E02CB17F8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1" name="Content Placeholder 2">
              <a:extLst>
                <a:ext uri="{FF2B5EF4-FFF2-40B4-BE49-F238E27FC236}">
                  <a16:creationId xmlns:a16="http://schemas.microsoft.com/office/drawing/2014/main" id="{E48B73BA-4584-41D2-9D41-9D38774BA02D}"/>
                </a:ext>
              </a:extLst>
            </p:cNvPr>
            <p:cNvSpPr txBox="1">
              <a:spLocks/>
            </p:cNvSpPr>
            <p:nvPr/>
          </p:nvSpPr>
          <p:spPr>
            <a:xfrm>
              <a:off x="8904563" y="3426324"/>
              <a:ext cx="562199" cy="4168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2" name="Content Placeholder 2">
              <a:extLst>
                <a:ext uri="{FF2B5EF4-FFF2-40B4-BE49-F238E27FC236}">
                  <a16:creationId xmlns:a16="http://schemas.microsoft.com/office/drawing/2014/main" id="{9334351C-C5BC-4993-9CEF-AD5C9239EA49}"/>
                </a:ext>
              </a:extLst>
            </p:cNvPr>
            <p:cNvSpPr txBox="1">
              <a:spLocks/>
            </p:cNvSpPr>
            <p:nvPr/>
          </p:nvSpPr>
          <p:spPr>
            <a:xfrm>
              <a:off x="5668955" y="2847474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base</a:t>
              </a:r>
            </a:p>
          </p:txBody>
        </p:sp>
        <p:cxnSp>
          <p:nvCxnSpPr>
            <p:cNvPr id="253" name="Straight Arrow Connector 252">
              <a:extLst>
                <a:ext uri="{FF2B5EF4-FFF2-40B4-BE49-F238E27FC236}">
                  <a16:creationId xmlns:a16="http://schemas.microsoft.com/office/drawing/2014/main" id="{A9E81A2E-E7F7-4247-BFCC-87214B328CC3}"/>
                </a:ext>
              </a:extLst>
            </p:cNvPr>
            <p:cNvCxnSpPr>
              <a:cxnSpLocks/>
            </p:cNvCxnSpPr>
            <p:nvPr/>
          </p:nvCxnSpPr>
          <p:spPr>
            <a:xfrm>
              <a:off x="6739430" y="3561919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9323A3A5-F04E-4B49-821C-C551C44DADDF}"/>
                </a:ext>
              </a:extLst>
            </p:cNvPr>
            <p:cNvCxnSpPr>
              <a:cxnSpLocks/>
            </p:cNvCxnSpPr>
            <p:nvPr/>
          </p:nvCxnSpPr>
          <p:spPr>
            <a:xfrm>
              <a:off x="4659385" y="3234209"/>
              <a:ext cx="4041" cy="935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EBAFE1F4-6628-4DC6-81CB-D5247E3E7D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28620" y="3012746"/>
              <a:ext cx="12549" cy="8575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203425E5-5CB9-4467-AB26-3A5E2BC98378}"/>
                </a:ext>
              </a:extLst>
            </p:cNvPr>
            <p:cNvGrpSpPr/>
            <p:nvPr/>
          </p:nvGrpSpPr>
          <p:grpSpPr>
            <a:xfrm rot="10800000">
              <a:off x="3240500" y="3108888"/>
              <a:ext cx="660991" cy="298206"/>
              <a:chOff x="9391502" y="3838294"/>
              <a:chExt cx="660991" cy="298206"/>
            </a:xfrm>
          </p:grpSpPr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id="{2FBFE853-B322-4BB1-B972-307A1BB2047D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A60FDF73-CB7F-4E35-A9FA-8AEE0DF9BE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A4FDACE7-C8EA-4565-AEE6-11B97978C1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A2EF5BB8-D4FA-45CE-ABC6-A409812A4A5B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93DA20B7-7E39-46AC-BCED-C2BAB158DF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F291FCF2-0E38-45BD-83D0-263BCD75A0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29D45474-6A9C-4167-BB7A-E64EC3253BC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CACF5BB8-EAC3-471B-902D-9698358567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16A70EB4-7510-41F4-840C-8CBE41054E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8" name="Straight Connector 267">
                <a:extLst>
                  <a:ext uri="{FF2B5EF4-FFF2-40B4-BE49-F238E27FC236}">
                    <a16:creationId xmlns:a16="http://schemas.microsoft.com/office/drawing/2014/main" id="{E63D34E5-AA60-4A18-A992-CBB43B8B64C9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FF50C6DE-1B69-4775-98AF-E3A941B6D1A0}"/>
                </a:ext>
              </a:extLst>
            </p:cNvPr>
            <p:cNvCxnSpPr>
              <a:cxnSpLocks/>
            </p:cNvCxnSpPr>
            <p:nvPr/>
          </p:nvCxnSpPr>
          <p:spPr>
            <a:xfrm>
              <a:off x="2994564" y="3282538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9EBB0F0E-A2A3-4492-ADDC-19541828D2F9}"/>
                    </a:ext>
                  </a:extLst>
                </p:cNvPr>
                <p:cNvSpPr/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9EBB0F0E-A2A3-4492-ADDC-19541828D2F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C0F5C886-240E-4041-A667-D792F092CDBC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4179706" y="3133037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4D5DFF01-4A63-42CB-B921-4E76F27AB92E}"/>
                    </a:ext>
                  </a:extLst>
                </p:cNvPr>
                <p:cNvSpPr/>
                <p:nvPr/>
              </p:nvSpPr>
              <p:spPr>
                <a:xfrm>
                  <a:off x="5435499" y="381225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4D5DFF01-4A63-42CB-B921-4E76F27AB9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35499" y="3812256"/>
                  <a:ext cx="291740" cy="369332"/>
                </a:xfrm>
                <a:prstGeom prst="rect">
                  <a:avLst/>
                </a:prstGeom>
                <a:blipFill>
                  <a:blip r:embed="rId13"/>
                  <a:stretch>
                    <a:fillRect r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Input Resistance of Common Emitter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9EC7B5D5-584F-4C5C-8E82-F75A019FD283}"/>
                  </a:ext>
                </a:extLst>
              </p:cNvPr>
              <p:cNvSpPr/>
              <p:nvPr/>
            </p:nvSpPr>
            <p:spPr>
              <a:xfrm>
                <a:off x="3378083" y="2492228"/>
                <a:ext cx="6029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9EC7B5D5-584F-4C5C-8E82-F75A019FD2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8083" y="2492228"/>
                <a:ext cx="602921" cy="400110"/>
              </a:xfrm>
              <a:prstGeom prst="rect">
                <a:avLst/>
              </a:prstGeom>
              <a:blipFill>
                <a:blip r:embed="rId14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Rectangle 136">
            <a:extLst>
              <a:ext uri="{FF2B5EF4-FFF2-40B4-BE49-F238E27FC236}">
                <a16:creationId xmlns:a16="http://schemas.microsoft.com/office/drawing/2014/main" id="{C85B65A9-B741-406B-A319-C2A3F4E99C4E}"/>
              </a:ext>
            </a:extLst>
          </p:cNvPr>
          <p:cNvSpPr/>
          <p:nvPr/>
        </p:nvSpPr>
        <p:spPr>
          <a:xfrm>
            <a:off x="3609968" y="2995989"/>
            <a:ext cx="324376" cy="2454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E3FBC14-EBE6-409A-806A-5053BE4269A5}"/>
              </a:ext>
            </a:extLst>
          </p:cNvPr>
          <p:cNvSpPr/>
          <p:nvPr/>
        </p:nvSpPr>
        <p:spPr>
          <a:xfrm>
            <a:off x="3710311" y="4951366"/>
            <a:ext cx="324376" cy="2454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6E21746B-BC2E-443F-AE4A-876CA3B2B9D9}"/>
              </a:ext>
            </a:extLst>
          </p:cNvPr>
          <p:cNvSpPr/>
          <p:nvPr/>
        </p:nvSpPr>
        <p:spPr>
          <a:xfrm>
            <a:off x="3851634" y="3040694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6D83A7DE-F4C5-45F6-93F8-DE5CC27D7DC5}"/>
              </a:ext>
            </a:extLst>
          </p:cNvPr>
          <p:cNvCxnSpPr>
            <a:cxnSpLocks/>
          </p:cNvCxnSpPr>
          <p:nvPr/>
        </p:nvCxnSpPr>
        <p:spPr>
          <a:xfrm>
            <a:off x="3690337" y="5148741"/>
            <a:ext cx="32259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F23D7328-D366-43AA-90DC-945516739C13}"/>
              </a:ext>
            </a:extLst>
          </p:cNvPr>
          <p:cNvCxnSpPr>
            <a:cxnSpLocks/>
          </p:cNvCxnSpPr>
          <p:nvPr/>
        </p:nvCxnSpPr>
        <p:spPr>
          <a:xfrm>
            <a:off x="3690337" y="2969633"/>
            <a:ext cx="32259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Oval 141">
            <a:extLst>
              <a:ext uri="{FF2B5EF4-FFF2-40B4-BE49-F238E27FC236}">
                <a16:creationId xmlns:a16="http://schemas.microsoft.com/office/drawing/2014/main" id="{F5C70CD4-6EBC-4899-9C3C-0C2891B6C788}"/>
              </a:ext>
            </a:extLst>
          </p:cNvPr>
          <p:cNvSpPr/>
          <p:nvPr/>
        </p:nvSpPr>
        <p:spPr>
          <a:xfrm>
            <a:off x="3943248" y="4993565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615119EC-1AEF-45A5-9415-79F076F2C6C8}"/>
              </a:ext>
            </a:extLst>
          </p:cNvPr>
          <p:cNvSpPr txBox="1">
            <a:spLocks/>
          </p:cNvSpPr>
          <p:nvPr/>
        </p:nvSpPr>
        <p:spPr>
          <a:xfrm>
            <a:off x="2006655" y="5475231"/>
            <a:ext cx="6999002" cy="523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is the resistance looking into the circuit at the input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4CB94404-3A10-4038-BA06-D49E73DD75FA}"/>
                  </a:ext>
                </a:extLst>
              </p:cNvPr>
              <p:cNvSpPr/>
              <p:nvPr/>
            </p:nvSpPr>
            <p:spPr>
              <a:xfrm>
                <a:off x="4863917" y="2261556"/>
                <a:ext cx="758606" cy="4135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4CB94404-3A10-4038-BA06-D49E73DD75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917" y="2261556"/>
                <a:ext cx="758606" cy="41351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7" name="Content Placeholder 2">
            <a:extLst>
              <a:ext uri="{FF2B5EF4-FFF2-40B4-BE49-F238E27FC236}">
                <a16:creationId xmlns:a16="http://schemas.microsoft.com/office/drawing/2014/main" id="{B9C52F4D-ECE8-4B11-91B3-1F41C555940C}"/>
              </a:ext>
            </a:extLst>
          </p:cNvPr>
          <p:cNvSpPr txBox="1">
            <a:spLocks/>
          </p:cNvSpPr>
          <p:nvPr/>
        </p:nvSpPr>
        <p:spPr>
          <a:xfrm>
            <a:off x="1511303" y="6071774"/>
            <a:ext cx="8155216" cy="5239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R</a:t>
            </a:r>
            <a:r>
              <a:rPr lang="en-US" sz="2400" baseline="-25000" dirty="0" err="1">
                <a:solidFill>
                  <a:srgbClr val="0070C0"/>
                </a:solidFill>
              </a:rPr>
              <a:t>in,b</a:t>
            </a:r>
            <a:r>
              <a:rPr lang="en-US" sz="2400" dirty="0">
                <a:solidFill>
                  <a:srgbClr val="0070C0"/>
                </a:solidFill>
              </a:rPr>
              <a:t> is the resistance looking directly into the base of the transistor</a:t>
            </a:r>
          </a:p>
        </p:txBody>
      </p:sp>
      <p:sp>
        <p:nvSpPr>
          <p:cNvPr id="178" name="Freeform: Shape 177">
            <a:extLst>
              <a:ext uri="{FF2B5EF4-FFF2-40B4-BE49-F238E27FC236}">
                <a16:creationId xmlns:a16="http://schemas.microsoft.com/office/drawing/2014/main" id="{71A93305-EE48-4987-8DAE-DF3E8A648B4F}"/>
              </a:ext>
            </a:extLst>
          </p:cNvPr>
          <p:cNvSpPr/>
          <p:nvPr/>
        </p:nvSpPr>
        <p:spPr>
          <a:xfrm>
            <a:off x="4394349" y="3245738"/>
            <a:ext cx="1135284" cy="1567320"/>
          </a:xfrm>
          <a:custGeom>
            <a:avLst/>
            <a:gdLst>
              <a:gd name="connsiteX0" fmla="*/ 530190 w 1135284"/>
              <a:gd name="connsiteY0" fmla="*/ 1533424 h 1567320"/>
              <a:gd name="connsiteX1" fmla="*/ 232478 w 1135284"/>
              <a:gd name="connsiteY1" fmla="*/ 1554689 h 1567320"/>
              <a:gd name="connsiteX2" fmla="*/ 41092 w 1135284"/>
              <a:gd name="connsiteY2" fmla="*/ 1363303 h 1567320"/>
              <a:gd name="connsiteX3" fmla="*/ 9195 w 1135284"/>
              <a:gd name="connsiteY3" fmla="*/ 874205 h 1567320"/>
              <a:gd name="connsiteX4" fmla="*/ 9195 w 1135284"/>
              <a:gd name="connsiteY4" fmla="*/ 491433 h 1567320"/>
              <a:gd name="connsiteX5" fmla="*/ 115520 w 1135284"/>
              <a:gd name="connsiteY5" fmla="*/ 108661 h 1567320"/>
              <a:gd name="connsiteX6" fmla="*/ 764106 w 1135284"/>
              <a:gd name="connsiteY6" fmla="*/ 2336 h 1567320"/>
              <a:gd name="connsiteX7" fmla="*/ 1029920 w 1135284"/>
              <a:gd name="connsiteY7" fmla="*/ 183089 h 1567320"/>
              <a:gd name="connsiteX8" fmla="*/ 1125613 w 1135284"/>
              <a:gd name="connsiteY8" fmla="*/ 746615 h 1567320"/>
              <a:gd name="connsiteX9" fmla="*/ 1104348 w 1135284"/>
              <a:gd name="connsiteY9" fmla="*/ 1108122 h 1567320"/>
              <a:gd name="connsiteX10" fmla="*/ 881064 w 1135284"/>
              <a:gd name="connsiteY10" fmla="*/ 1448364 h 156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35284" h="1567320">
                <a:moveTo>
                  <a:pt x="530190" y="1533424"/>
                </a:moveTo>
                <a:cubicBezTo>
                  <a:pt x="422092" y="1558233"/>
                  <a:pt x="313994" y="1583043"/>
                  <a:pt x="232478" y="1554689"/>
                </a:cubicBezTo>
                <a:cubicBezTo>
                  <a:pt x="150962" y="1526335"/>
                  <a:pt x="78306" y="1476717"/>
                  <a:pt x="41092" y="1363303"/>
                </a:cubicBezTo>
                <a:cubicBezTo>
                  <a:pt x="3878" y="1249889"/>
                  <a:pt x="14511" y="1019517"/>
                  <a:pt x="9195" y="874205"/>
                </a:cubicBezTo>
                <a:cubicBezTo>
                  <a:pt x="3879" y="728893"/>
                  <a:pt x="-8526" y="619024"/>
                  <a:pt x="9195" y="491433"/>
                </a:cubicBezTo>
                <a:cubicBezTo>
                  <a:pt x="26916" y="363842"/>
                  <a:pt x="-10299" y="190177"/>
                  <a:pt x="115520" y="108661"/>
                </a:cubicBezTo>
                <a:cubicBezTo>
                  <a:pt x="241338" y="27145"/>
                  <a:pt x="611706" y="-10069"/>
                  <a:pt x="764106" y="2336"/>
                </a:cubicBezTo>
                <a:cubicBezTo>
                  <a:pt x="916506" y="14741"/>
                  <a:pt x="969669" y="59043"/>
                  <a:pt x="1029920" y="183089"/>
                </a:cubicBezTo>
                <a:cubicBezTo>
                  <a:pt x="1090171" y="307135"/>
                  <a:pt x="1113208" y="592443"/>
                  <a:pt x="1125613" y="746615"/>
                </a:cubicBezTo>
                <a:cubicBezTo>
                  <a:pt x="1138018" y="900787"/>
                  <a:pt x="1145106" y="991164"/>
                  <a:pt x="1104348" y="1108122"/>
                </a:cubicBezTo>
                <a:cubicBezTo>
                  <a:pt x="1063590" y="1225080"/>
                  <a:pt x="972327" y="1336722"/>
                  <a:pt x="881064" y="1448364"/>
                </a:cubicBezTo>
              </a:path>
            </a:pathLst>
          </a:custGeom>
          <a:noFill/>
          <a:ln w="19050">
            <a:solidFill>
              <a:srgbClr val="7030A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Freeform: Shape 178">
            <a:extLst>
              <a:ext uri="{FF2B5EF4-FFF2-40B4-BE49-F238E27FC236}">
                <a16:creationId xmlns:a16="http://schemas.microsoft.com/office/drawing/2014/main" id="{F8A7DF59-22AA-404E-AAE0-FCB04BE8A4E1}"/>
              </a:ext>
            </a:extLst>
          </p:cNvPr>
          <p:cNvSpPr/>
          <p:nvPr/>
        </p:nvSpPr>
        <p:spPr>
          <a:xfrm>
            <a:off x="2705795" y="3366512"/>
            <a:ext cx="1253421" cy="1567320"/>
          </a:xfrm>
          <a:custGeom>
            <a:avLst/>
            <a:gdLst>
              <a:gd name="connsiteX0" fmla="*/ 530190 w 1135284"/>
              <a:gd name="connsiteY0" fmla="*/ 1533424 h 1567320"/>
              <a:gd name="connsiteX1" fmla="*/ 232478 w 1135284"/>
              <a:gd name="connsiteY1" fmla="*/ 1554689 h 1567320"/>
              <a:gd name="connsiteX2" fmla="*/ 41092 w 1135284"/>
              <a:gd name="connsiteY2" fmla="*/ 1363303 h 1567320"/>
              <a:gd name="connsiteX3" fmla="*/ 9195 w 1135284"/>
              <a:gd name="connsiteY3" fmla="*/ 874205 h 1567320"/>
              <a:gd name="connsiteX4" fmla="*/ 9195 w 1135284"/>
              <a:gd name="connsiteY4" fmla="*/ 491433 h 1567320"/>
              <a:gd name="connsiteX5" fmla="*/ 115520 w 1135284"/>
              <a:gd name="connsiteY5" fmla="*/ 108661 h 1567320"/>
              <a:gd name="connsiteX6" fmla="*/ 764106 w 1135284"/>
              <a:gd name="connsiteY6" fmla="*/ 2336 h 1567320"/>
              <a:gd name="connsiteX7" fmla="*/ 1029920 w 1135284"/>
              <a:gd name="connsiteY7" fmla="*/ 183089 h 1567320"/>
              <a:gd name="connsiteX8" fmla="*/ 1125613 w 1135284"/>
              <a:gd name="connsiteY8" fmla="*/ 746615 h 1567320"/>
              <a:gd name="connsiteX9" fmla="*/ 1104348 w 1135284"/>
              <a:gd name="connsiteY9" fmla="*/ 1108122 h 1567320"/>
              <a:gd name="connsiteX10" fmla="*/ 881064 w 1135284"/>
              <a:gd name="connsiteY10" fmla="*/ 1448364 h 156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35284" h="1567320">
                <a:moveTo>
                  <a:pt x="530190" y="1533424"/>
                </a:moveTo>
                <a:cubicBezTo>
                  <a:pt x="422092" y="1558233"/>
                  <a:pt x="313994" y="1583043"/>
                  <a:pt x="232478" y="1554689"/>
                </a:cubicBezTo>
                <a:cubicBezTo>
                  <a:pt x="150962" y="1526335"/>
                  <a:pt x="78306" y="1476717"/>
                  <a:pt x="41092" y="1363303"/>
                </a:cubicBezTo>
                <a:cubicBezTo>
                  <a:pt x="3878" y="1249889"/>
                  <a:pt x="14511" y="1019517"/>
                  <a:pt x="9195" y="874205"/>
                </a:cubicBezTo>
                <a:cubicBezTo>
                  <a:pt x="3879" y="728893"/>
                  <a:pt x="-8526" y="619024"/>
                  <a:pt x="9195" y="491433"/>
                </a:cubicBezTo>
                <a:cubicBezTo>
                  <a:pt x="26916" y="363842"/>
                  <a:pt x="-10299" y="190177"/>
                  <a:pt x="115520" y="108661"/>
                </a:cubicBezTo>
                <a:cubicBezTo>
                  <a:pt x="241338" y="27145"/>
                  <a:pt x="611706" y="-10069"/>
                  <a:pt x="764106" y="2336"/>
                </a:cubicBezTo>
                <a:cubicBezTo>
                  <a:pt x="916506" y="14741"/>
                  <a:pt x="969669" y="59043"/>
                  <a:pt x="1029920" y="183089"/>
                </a:cubicBezTo>
                <a:cubicBezTo>
                  <a:pt x="1090171" y="307135"/>
                  <a:pt x="1113208" y="592443"/>
                  <a:pt x="1125613" y="746615"/>
                </a:cubicBezTo>
                <a:cubicBezTo>
                  <a:pt x="1138018" y="900787"/>
                  <a:pt x="1145106" y="991164"/>
                  <a:pt x="1104348" y="1108122"/>
                </a:cubicBezTo>
                <a:cubicBezTo>
                  <a:pt x="1063590" y="1225080"/>
                  <a:pt x="972327" y="1336722"/>
                  <a:pt x="881064" y="1448364"/>
                </a:cubicBezTo>
              </a:path>
            </a:pathLst>
          </a:custGeom>
          <a:noFill/>
          <a:ln w="19050">
            <a:solidFill>
              <a:srgbClr val="7030A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6E6EF736-1797-4987-A354-381E56FE1FC6}"/>
                  </a:ext>
                </a:extLst>
              </p:cNvPr>
              <p:cNvSpPr/>
              <p:nvPr/>
            </p:nvSpPr>
            <p:spPr>
              <a:xfrm>
                <a:off x="3119197" y="3334755"/>
                <a:ext cx="29174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6E6EF736-1797-4987-A354-381E56FE1F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9197" y="3334755"/>
                <a:ext cx="291740" cy="369332"/>
              </a:xfrm>
              <a:prstGeom prst="rect">
                <a:avLst/>
              </a:prstGeom>
              <a:blipFill>
                <a:blip r:embed="rId16"/>
                <a:stretch>
                  <a:fillRect r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88F5E044-73E5-4608-B68B-0A8DDCC58159}"/>
                  </a:ext>
                </a:extLst>
              </p:cNvPr>
              <p:cNvSpPr/>
              <p:nvPr/>
            </p:nvSpPr>
            <p:spPr>
              <a:xfrm>
                <a:off x="8850737" y="5387317"/>
                <a:ext cx="1277997" cy="6702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88F5E044-73E5-4608-B68B-0A8DDCC581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0737" y="5387317"/>
                <a:ext cx="1277997" cy="67024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737F16B4-0C67-4A69-891D-BB1511401420}"/>
                  </a:ext>
                </a:extLst>
              </p:cNvPr>
              <p:cNvSpPr/>
              <p:nvPr/>
            </p:nvSpPr>
            <p:spPr>
              <a:xfrm>
                <a:off x="9092482" y="6037334"/>
                <a:ext cx="1724003" cy="6702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737F16B4-0C67-4A69-891D-BB15114014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2482" y="6037334"/>
                <a:ext cx="1724003" cy="67024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658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7 L 0.1142 -0.0064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03" y="-32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81481E-6 L 0.12018 -4.81481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03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0 L 0.11797 -0.0009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98" y="-46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4.44444E-6 L 0.12265 0.000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33" y="23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1.85185E-6 L 0.11901 -0.0002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51" y="-23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2.22222E-6 L 0.12813 -0.0002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0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7" grpId="0" animBg="1"/>
      <p:bldP spid="137" grpId="1" animBg="1"/>
      <p:bldP spid="138" grpId="0" animBg="1"/>
      <p:bldP spid="138" grpId="1" animBg="1"/>
      <p:bldP spid="139" grpId="0" animBg="1"/>
      <p:bldP spid="139" grpId="1" animBg="1"/>
      <p:bldP spid="142" grpId="0" animBg="1"/>
      <p:bldP spid="142" grpId="1" animBg="1"/>
      <p:bldP spid="175" grpId="0"/>
      <p:bldP spid="176" grpId="0"/>
      <p:bldP spid="177" grpId="0"/>
      <p:bldP spid="178" grpId="0" animBg="1"/>
      <p:bldP spid="179" grpId="0" animBg="1"/>
      <p:bldP spid="182" grpId="0"/>
      <p:bldP spid="18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ontent Placeholder 2">
            <a:extLst>
              <a:ext uri="{FF2B5EF4-FFF2-40B4-BE49-F238E27FC236}">
                <a16:creationId xmlns:a16="http://schemas.microsoft.com/office/drawing/2014/main" id="{FF3B4A61-ED26-4310-B800-17029C4CFE65}"/>
              </a:ext>
            </a:extLst>
          </p:cNvPr>
          <p:cNvSpPr txBox="1">
            <a:spLocks/>
          </p:cNvSpPr>
          <p:nvPr/>
        </p:nvSpPr>
        <p:spPr>
          <a:xfrm>
            <a:off x="2246569" y="1394264"/>
            <a:ext cx="6999002" cy="52390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can look at the base and see that the voltage is given by:</a:t>
            </a:r>
          </a:p>
        </p:txBody>
      </p:sp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Input Resistance of Common Emitter Amplifier</a:t>
            </a:r>
          </a:p>
        </p:txBody>
      </p: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615119EC-1AEF-45A5-9415-79F076F2C6C8}"/>
              </a:ext>
            </a:extLst>
          </p:cNvPr>
          <p:cNvSpPr txBox="1">
            <a:spLocks/>
          </p:cNvSpPr>
          <p:nvPr/>
        </p:nvSpPr>
        <p:spPr>
          <a:xfrm>
            <a:off x="8324468" y="2226459"/>
            <a:ext cx="3445173" cy="523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From a previous lecture: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88F5E044-73E5-4608-B68B-0A8DDCC58159}"/>
                  </a:ext>
                </a:extLst>
              </p:cNvPr>
              <p:cNvSpPr/>
              <p:nvPr/>
            </p:nvSpPr>
            <p:spPr>
              <a:xfrm>
                <a:off x="8010262" y="1696637"/>
                <a:ext cx="405670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88F5E044-73E5-4608-B68B-0A8DDCC581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0262" y="1696637"/>
                <a:ext cx="405670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F648BEA3-5C66-4FFE-9B58-537CFFEF7CB6}"/>
              </a:ext>
            </a:extLst>
          </p:cNvPr>
          <p:cNvGrpSpPr/>
          <p:nvPr/>
        </p:nvGrpSpPr>
        <p:grpSpPr>
          <a:xfrm>
            <a:off x="66974" y="1656215"/>
            <a:ext cx="8210050" cy="3232149"/>
            <a:chOff x="1606161" y="2224222"/>
            <a:chExt cx="8210050" cy="32321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/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  <a:blipFill>
                  <a:blip r:embed="rId3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90BF267-3831-49F8-97B4-0216AB2D4D81}"/>
                </a:ext>
              </a:extLst>
            </p:cNvPr>
            <p:cNvGrpSpPr/>
            <p:nvPr/>
          </p:nvGrpSpPr>
          <p:grpSpPr>
            <a:xfrm>
              <a:off x="1606161" y="2224222"/>
              <a:ext cx="8210050" cy="3232149"/>
              <a:chOff x="1606161" y="2224222"/>
              <a:chExt cx="8210050" cy="3232149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F2F41B5-6A83-4CEC-9560-25297D714B9E}"/>
                  </a:ext>
                </a:extLst>
              </p:cNvPr>
              <p:cNvGrpSpPr/>
              <p:nvPr/>
            </p:nvGrpSpPr>
            <p:grpSpPr>
              <a:xfrm>
                <a:off x="1606161" y="2224222"/>
                <a:ext cx="8210050" cy="3232149"/>
                <a:chOff x="2168022" y="2399832"/>
                <a:chExt cx="8210050" cy="3232149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1CB0CA5B-1EC7-40E1-A016-D84F77F17F34}"/>
                    </a:ext>
                  </a:extLst>
                </p:cNvPr>
                <p:cNvGrpSpPr/>
                <p:nvPr/>
              </p:nvGrpSpPr>
              <p:grpSpPr>
                <a:xfrm>
                  <a:off x="9567518" y="3850774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AE627E32-B108-4803-855A-66951D91B67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41" name="Straight Connector 340">
                      <a:extLst>
                        <a:ext uri="{FF2B5EF4-FFF2-40B4-BE49-F238E27FC236}">
                          <a16:creationId xmlns:a16="http://schemas.microsoft.com/office/drawing/2014/main" id="{E8BE0186-9C1D-4A2F-BF46-8499421A2ED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2" name="Straight Connector 341">
                      <a:extLst>
                        <a:ext uri="{FF2B5EF4-FFF2-40B4-BE49-F238E27FC236}">
                          <a16:creationId xmlns:a16="http://schemas.microsoft.com/office/drawing/2014/main" id="{27B03111-E54D-4AEE-978C-A9E63B019CF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4" name="Group 333">
                    <a:extLst>
                      <a:ext uri="{FF2B5EF4-FFF2-40B4-BE49-F238E27FC236}">
                        <a16:creationId xmlns:a16="http://schemas.microsoft.com/office/drawing/2014/main" id="{C4E1A865-1285-43CA-8C1F-C842E17F8C9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9" name="Straight Connector 338">
                      <a:extLst>
                        <a:ext uri="{FF2B5EF4-FFF2-40B4-BE49-F238E27FC236}">
                          <a16:creationId xmlns:a16="http://schemas.microsoft.com/office/drawing/2014/main" id="{A2A1CD37-87D1-4B0E-BC11-9F5639691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0" name="Straight Connector 339">
                      <a:extLst>
                        <a:ext uri="{FF2B5EF4-FFF2-40B4-BE49-F238E27FC236}">
                          <a16:creationId xmlns:a16="http://schemas.microsoft.com/office/drawing/2014/main" id="{8E6F0143-951F-4E77-A040-393358D0CC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5" name="Group 334">
                    <a:extLst>
                      <a:ext uri="{FF2B5EF4-FFF2-40B4-BE49-F238E27FC236}">
                        <a16:creationId xmlns:a16="http://schemas.microsoft.com/office/drawing/2014/main" id="{A6F9A49F-A233-4EF2-859B-1CFA428AAA7D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7" name="Straight Connector 336">
                      <a:extLst>
                        <a:ext uri="{FF2B5EF4-FFF2-40B4-BE49-F238E27FC236}">
                          <a16:creationId xmlns:a16="http://schemas.microsoft.com/office/drawing/2014/main" id="{44282811-801D-4045-B285-5001A4CF5F5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8" name="Straight Connector 337">
                      <a:extLst>
                        <a:ext uri="{FF2B5EF4-FFF2-40B4-BE49-F238E27FC236}">
                          <a16:creationId xmlns:a16="http://schemas.microsoft.com/office/drawing/2014/main" id="{6C9C0248-CD93-4389-B1CB-7F9406A2DD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6" name="Straight Connector 335">
                    <a:extLst>
                      <a:ext uri="{FF2B5EF4-FFF2-40B4-BE49-F238E27FC236}">
                        <a16:creationId xmlns:a16="http://schemas.microsoft.com/office/drawing/2014/main" id="{739106DC-38D1-4EB6-A0D0-98305972C5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22320C37-4610-40E7-9D27-21CEE49566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80351" y="3027763"/>
                  <a:ext cx="1775379" cy="1084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b="-1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B5101AA7-0482-4178-99CE-AFD3C6274409}"/>
                    </a:ext>
                  </a:extLst>
                </p:cNvPr>
                <p:cNvCxnSpPr/>
                <p:nvPr/>
              </p:nvCxnSpPr>
              <p:spPr>
                <a:xfrm>
                  <a:off x="5652767" y="5230944"/>
                  <a:ext cx="0" cy="2727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52C643D1-4E7A-4799-89BE-8DBC40648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5217340"/>
                  <a:ext cx="68045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C4DA5B1D-4117-4155-B004-99E736131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95994" y="3260736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052AC7B8-AF0E-4653-8726-8096548425B0}"/>
                    </a:ext>
                  </a:extLst>
                </p:cNvPr>
                <p:cNvGrpSpPr/>
                <p:nvPr/>
              </p:nvGrpSpPr>
              <p:grpSpPr>
                <a:xfrm>
                  <a:off x="5474381" y="5503713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329" name="Group 328">
                    <a:extLst>
                      <a:ext uri="{FF2B5EF4-FFF2-40B4-BE49-F238E27FC236}">
                        <a16:creationId xmlns:a16="http://schemas.microsoft.com/office/drawing/2014/main" id="{19A26DFF-5CFA-4BB4-BD0A-23CD3C2055D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331" name="Straight Connector 330">
                      <a:extLst>
                        <a:ext uri="{FF2B5EF4-FFF2-40B4-BE49-F238E27FC236}">
                          <a16:creationId xmlns:a16="http://schemas.microsoft.com/office/drawing/2014/main" id="{835FCC7C-9DD8-4A39-B433-F16BF401A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2" name="Straight Connector 331">
                      <a:extLst>
                        <a:ext uri="{FF2B5EF4-FFF2-40B4-BE49-F238E27FC236}">
                          <a16:creationId xmlns:a16="http://schemas.microsoft.com/office/drawing/2014/main" id="{A9D8F9B9-EB14-4097-B139-935F62E40BC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0" name="Straight Connector 329">
                    <a:extLst>
                      <a:ext uri="{FF2B5EF4-FFF2-40B4-BE49-F238E27FC236}">
                        <a16:creationId xmlns:a16="http://schemas.microsoft.com/office/drawing/2014/main" id="{B04B0124-17A4-475E-B59F-1B7FE6A7D3DE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A6DCB6B4-C8C3-4A2E-9746-D2E8A9FBF856}"/>
                    </a:ext>
                  </a:extLst>
                </p:cNvPr>
                <p:cNvSpPr/>
                <p:nvPr/>
              </p:nvSpPr>
              <p:spPr>
                <a:xfrm>
                  <a:off x="2811684" y="4276537"/>
                  <a:ext cx="365760" cy="369331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3893CAA6-5B0B-4631-BED8-9B532AB3A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4664891"/>
                  <a:ext cx="0" cy="5524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FEF518C8-0B39-468A-99AE-C71B8F405D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994471" y="3275484"/>
                  <a:ext cx="0" cy="10090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8268A26-D495-4C2B-9332-1082571F8E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75928" y="4510003"/>
                  <a:ext cx="0" cy="7113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4" name="Group 233">
                  <a:extLst>
                    <a:ext uri="{FF2B5EF4-FFF2-40B4-BE49-F238E27FC236}">
                      <a16:creationId xmlns:a16="http://schemas.microsoft.com/office/drawing/2014/main" id="{B33AF6D0-41B8-4387-900E-68C58A456F57}"/>
                    </a:ext>
                  </a:extLst>
                </p:cNvPr>
                <p:cNvGrpSpPr/>
                <p:nvPr/>
              </p:nvGrpSpPr>
              <p:grpSpPr>
                <a:xfrm rot="16200000">
                  <a:off x="4353437" y="432624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319" name="Group 318">
                    <a:extLst>
                      <a:ext uri="{FF2B5EF4-FFF2-40B4-BE49-F238E27FC236}">
                        <a16:creationId xmlns:a16="http://schemas.microsoft.com/office/drawing/2014/main" id="{62841AF7-52A5-4A30-B317-9C0B62D12A3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27" name="Straight Connector 326">
                      <a:extLst>
                        <a:ext uri="{FF2B5EF4-FFF2-40B4-BE49-F238E27FC236}">
                          <a16:creationId xmlns:a16="http://schemas.microsoft.com/office/drawing/2014/main" id="{625700B9-FCF5-4CAF-BD88-75103F78DF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Straight Connector 327">
                      <a:extLst>
                        <a:ext uri="{FF2B5EF4-FFF2-40B4-BE49-F238E27FC236}">
                          <a16:creationId xmlns:a16="http://schemas.microsoft.com/office/drawing/2014/main" id="{C44EAD77-A2A7-44A0-A622-D9EFB4E77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31E9D8FE-90DE-48E1-8116-99306F7BF409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5" name="Straight Connector 324">
                      <a:extLst>
                        <a:ext uri="{FF2B5EF4-FFF2-40B4-BE49-F238E27FC236}">
                          <a16:creationId xmlns:a16="http://schemas.microsoft.com/office/drawing/2014/main" id="{0CA9C8C9-9642-47A2-A5D1-7C165C9F5A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6" name="Straight Connector 325">
                      <a:extLst>
                        <a:ext uri="{FF2B5EF4-FFF2-40B4-BE49-F238E27FC236}">
                          <a16:creationId xmlns:a16="http://schemas.microsoft.com/office/drawing/2014/main" id="{C97BAC24-ABEB-4B84-AD63-96F05092FE1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50798FA2-34B7-4E9C-BB0E-00BC4E9D9B45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3" name="Straight Connector 322">
                      <a:extLst>
                        <a:ext uri="{FF2B5EF4-FFF2-40B4-BE49-F238E27FC236}">
                          <a16:creationId xmlns:a16="http://schemas.microsoft.com/office/drawing/2014/main" id="{7F922153-F669-4AF5-984F-75C118370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4" name="Straight Connector 323">
                      <a:extLst>
                        <a:ext uri="{FF2B5EF4-FFF2-40B4-BE49-F238E27FC236}">
                          <a16:creationId xmlns:a16="http://schemas.microsoft.com/office/drawing/2014/main" id="{E890F5F1-4CE6-4BE8-BD66-7826322D439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22" name="Straight Connector 321">
                    <a:extLst>
                      <a:ext uri="{FF2B5EF4-FFF2-40B4-BE49-F238E27FC236}">
                        <a16:creationId xmlns:a16="http://schemas.microsoft.com/office/drawing/2014/main" id="{19A2D07E-F96B-4B37-8526-6863C40EAF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50630BB4-6BD3-4EFA-B921-45D216336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79383" y="4777993"/>
                  <a:ext cx="9075" cy="4433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11607" y="4168478"/>
                      <a:ext cx="76536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||</m:t>
                                </m:r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711607" y="4168478"/>
                      <a:ext cx="765369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r="-1587" b="-1333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AAA6C0B3-2BF0-4838-9F7A-E48DC926A077}"/>
                    </a:ext>
                  </a:extLst>
                </p:cNvPr>
                <p:cNvGrpSpPr/>
                <p:nvPr/>
              </p:nvGrpSpPr>
              <p:grpSpPr>
                <a:xfrm>
                  <a:off x="6348738" y="4385436"/>
                  <a:ext cx="298207" cy="655225"/>
                  <a:chOff x="4147623" y="3609324"/>
                  <a:chExt cx="297702" cy="790900"/>
                </a:xfrm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EE6AD8F5-1018-493E-84F9-26EC15A447E8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17" name="Straight Connector 316">
                      <a:extLst>
                        <a:ext uri="{FF2B5EF4-FFF2-40B4-BE49-F238E27FC236}">
                          <a16:creationId xmlns:a16="http://schemas.microsoft.com/office/drawing/2014/main" id="{B61DAEB7-C514-416B-A494-C7592D9747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8" name="Straight Connector 317">
                      <a:extLst>
                        <a:ext uri="{FF2B5EF4-FFF2-40B4-BE49-F238E27FC236}">
                          <a16:creationId xmlns:a16="http://schemas.microsoft.com/office/drawing/2014/main" id="{EE8A3E12-85C0-4C59-B3A9-8DE63701EC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C241AB45-1249-49E4-BAD6-4DB7D2EB5779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5" name="Straight Connector 314">
                      <a:extLst>
                        <a:ext uri="{FF2B5EF4-FFF2-40B4-BE49-F238E27FC236}">
                          <a16:creationId xmlns:a16="http://schemas.microsoft.com/office/drawing/2014/main" id="{CEC92456-ACEE-438D-9AD9-73FD7DC64D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6" name="Straight Connector 315">
                      <a:extLst>
                        <a:ext uri="{FF2B5EF4-FFF2-40B4-BE49-F238E27FC236}">
                          <a16:creationId xmlns:a16="http://schemas.microsoft.com/office/drawing/2014/main" id="{D84C558F-65AD-4F4C-9169-EF41160F7E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1" name="Group 310">
                    <a:extLst>
                      <a:ext uri="{FF2B5EF4-FFF2-40B4-BE49-F238E27FC236}">
                        <a16:creationId xmlns:a16="http://schemas.microsoft.com/office/drawing/2014/main" id="{72F596D6-6A40-4606-92A1-0C5B1642393A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3" name="Straight Connector 312">
                      <a:extLst>
                        <a:ext uri="{FF2B5EF4-FFF2-40B4-BE49-F238E27FC236}">
                          <a16:creationId xmlns:a16="http://schemas.microsoft.com/office/drawing/2014/main" id="{EAB6924F-8BAE-4A2C-9301-0191EE6309F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4" name="Straight Connector 313">
                      <a:extLst>
                        <a:ext uri="{FF2B5EF4-FFF2-40B4-BE49-F238E27FC236}">
                          <a16:creationId xmlns:a16="http://schemas.microsoft.com/office/drawing/2014/main" id="{BFFE1635-DEBE-49B0-9727-BF4BB6A2171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BD43285E-414C-423E-9F71-5E9BEB0DCB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308632" y="3609324"/>
                    <a:ext cx="134708" cy="602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4B18B494-30B9-4922-8AD1-870956AFE6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8025" y="5047985"/>
                  <a:ext cx="0" cy="191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1" name="Oval 240">
                  <a:extLst>
                    <a:ext uri="{FF2B5EF4-FFF2-40B4-BE49-F238E27FC236}">
                      <a16:creationId xmlns:a16="http://schemas.microsoft.com/office/drawing/2014/main" id="{C1F770E7-05A9-4704-B97F-5B810DE5F2E8}"/>
                    </a:ext>
                  </a:extLst>
                </p:cNvPr>
                <p:cNvSpPr/>
                <p:nvPr/>
              </p:nvSpPr>
              <p:spPr>
                <a:xfrm>
                  <a:off x="7131189" y="4205791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F98FDCCA-D3A2-4FF7-AB78-4E4C3F613E70}"/>
                    </a:ext>
                  </a:extLst>
                </p:cNvPr>
                <p:cNvGrpSpPr/>
                <p:nvPr/>
              </p:nvGrpSpPr>
              <p:grpSpPr>
                <a:xfrm rot="16200000">
                  <a:off x="6179525" y="364501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25B46A3F-4A04-4722-B1F2-A440EF37B9E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07" name="Straight Connector 306">
                      <a:extLst>
                        <a:ext uri="{FF2B5EF4-FFF2-40B4-BE49-F238E27FC236}">
                          <a16:creationId xmlns:a16="http://schemas.microsoft.com/office/drawing/2014/main" id="{01A675FE-3F05-40F0-89C9-2890213036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8" name="Straight Connector 307">
                      <a:extLst>
                        <a:ext uri="{FF2B5EF4-FFF2-40B4-BE49-F238E27FC236}">
                          <a16:creationId xmlns:a16="http://schemas.microsoft.com/office/drawing/2014/main" id="{9299D0B8-883D-481F-97A1-4B60FAE3CC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0" name="Group 299">
                    <a:extLst>
                      <a:ext uri="{FF2B5EF4-FFF2-40B4-BE49-F238E27FC236}">
                        <a16:creationId xmlns:a16="http://schemas.microsoft.com/office/drawing/2014/main" id="{B99183C3-1001-4D30-A53D-09B50731EC1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5" name="Straight Connector 304">
                      <a:extLst>
                        <a:ext uri="{FF2B5EF4-FFF2-40B4-BE49-F238E27FC236}">
                          <a16:creationId xmlns:a16="http://schemas.microsoft.com/office/drawing/2014/main" id="{61536ED6-4F63-4183-A660-4A2CD6AA615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6" name="Straight Connector 305">
                      <a:extLst>
                        <a:ext uri="{FF2B5EF4-FFF2-40B4-BE49-F238E27FC236}">
                          <a16:creationId xmlns:a16="http://schemas.microsoft.com/office/drawing/2014/main" id="{BA1A005E-01CB-4671-BC86-22213B1BE6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1" name="Group 300">
                    <a:extLst>
                      <a:ext uri="{FF2B5EF4-FFF2-40B4-BE49-F238E27FC236}">
                        <a16:creationId xmlns:a16="http://schemas.microsoft.com/office/drawing/2014/main" id="{D922C270-634E-42D7-938C-74E9119F3B63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3" name="Straight Connector 302">
                      <a:extLst>
                        <a:ext uri="{FF2B5EF4-FFF2-40B4-BE49-F238E27FC236}">
                          <a16:creationId xmlns:a16="http://schemas.microsoft.com/office/drawing/2014/main" id="{8D94D42C-0996-4190-8BBC-B6083B193F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4" name="Straight Connector 303">
                      <a:extLst>
                        <a:ext uri="{FF2B5EF4-FFF2-40B4-BE49-F238E27FC236}">
                          <a16:creationId xmlns:a16="http://schemas.microsoft.com/office/drawing/2014/main" id="{E2B9141D-0FAA-4DA0-B795-B998BC904A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02" name="Straight Connector 301">
                    <a:extLst>
                      <a:ext uri="{FF2B5EF4-FFF2-40B4-BE49-F238E27FC236}">
                        <a16:creationId xmlns:a16="http://schemas.microsoft.com/office/drawing/2014/main" id="{C2712191-7990-470B-94A7-935E319311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E10E4E2D-314E-403D-8FA8-356D5658BB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1135" y="3257004"/>
                  <a:ext cx="2291256" cy="74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D7875696-4BCC-40E3-AE70-83D356359F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0020" y="4139368"/>
                  <a:ext cx="0" cy="24044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27A6A333-E575-4766-B681-8925B98A1C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01097" y="3234209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l-GR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450E7A10-FEE8-4ED9-9EFA-786F836653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8025" y="4218876"/>
                  <a:ext cx="2216479" cy="286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49" name="Group 248">
                  <a:extLst>
                    <a:ext uri="{FF2B5EF4-FFF2-40B4-BE49-F238E27FC236}">
                      <a16:creationId xmlns:a16="http://schemas.microsoft.com/office/drawing/2014/main" id="{B214B9EA-03AB-4DBD-8A50-5CB9DF2D3DB3}"/>
                    </a:ext>
                  </a:extLst>
                </p:cNvPr>
                <p:cNvGrpSpPr/>
                <p:nvPr/>
              </p:nvGrpSpPr>
              <p:grpSpPr>
                <a:xfrm>
                  <a:off x="6755540" y="2635841"/>
                  <a:ext cx="1689784" cy="1867012"/>
                  <a:chOff x="8087432" y="3362823"/>
                  <a:chExt cx="1689784" cy="1867012"/>
                </a:xfrm>
              </p:grpSpPr>
              <p:grpSp>
                <p:nvGrpSpPr>
                  <p:cNvPr id="288" name="Group 287">
                    <a:extLst>
                      <a:ext uri="{FF2B5EF4-FFF2-40B4-BE49-F238E27FC236}">
                        <a16:creationId xmlns:a16="http://schemas.microsoft.com/office/drawing/2014/main" id="{43506F65-E393-4D98-BF0C-5440415F434F}"/>
                      </a:ext>
                    </a:extLst>
                  </p:cNvPr>
                  <p:cNvGrpSpPr/>
                  <p:nvPr/>
                </p:nvGrpSpPr>
                <p:grpSpPr>
                  <a:xfrm>
                    <a:off x="9012362" y="3769820"/>
                    <a:ext cx="589935" cy="1179896"/>
                    <a:chOff x="4998523" y="3778920"/>
                    <a:chExt cx="589935" cy="1179896"/>
                  </a:xfrm>
                </p:grpSpPr>
                <p:grpSp>
                  <p:nvGrpSpPr>
                    <p:cNvPr id="293" name="Group 292">
                      <a:extLst>
                        <a:ext uri="{FF2B5EF4-FFF2-40B4-BE49-F238E27FC236}">
                          <a16:creationId xmlns:a16="http://schemas.microsoft.com/office/drawing/2014/main" id="{CAC9CD66-85D0-4091-BC14-0A8A23A292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998523" y="3910048"/>
                      <a:ext cx="589935" cy="1048768"/>
                      <a:chOff x="4998523" y="3910048"/>
                      <a:chExt cx="589935" cy="1048768"/>
                    </a:xfrm>
                  </p:grpSpPr>
                  <p:grpSp>
                    <p:nvGrpSpPr>
                      <p:cNvPr id="295" name="Group 294">
                        <a:extLst>
                          <a:ext uri="{FF2B5EF4-FFF2-40B4-BE49-F238E27FC236}">
                            <a16:creationId xmlns:a16="http://schemas.microsoft.com/office/drawing/2014/main" id="{BFE43040-E5B1-4BED-919B-7BF28EE0EF8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998523" y="3910048"/>
                        <a:ext cx="589935" cy="1048768"/>
                        <a:chOff x="4998523" y="3910048"/>
                        <a:chExt cx="589935" cy="1048768"/>
                      </a:xfrm>
                    </p:grpSpPr>
                    <p:sp>
                      <p:nvSpPr>
                        <p:cNvPr id="297" name="Diamond 296">
                          <a:extLst>
                            <a:ext uri="{FF2B5EF4-FFF2-40B4-BE49-F238E27FC236}">
                              <a16:creationId xmlns:a16="http://schemas.microsoft.com/office/drawing/2014/main" id="{920A6653-EEC6-4D8E-A296-2893FFD770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998523" y="3910048"/>
                          <a:ext cx="589935" cy="822956"/>
                        </a:xfrm>
                        <a:prstGeom prst="diamond">
                          <a:avLst/>
                        </a:prstGeom>
                        <a:noFill/>
                        <a:ln w="25400">
                          <a:solidFill>
                            <a:srgbClr val="FF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298" name="Straight Connector 297">
                          <a:extLst>
                            <a:ext uri="{FF2B5EF4-FFF2-40B4-BE49-F238E27FC236}">
                              <a16:creationId xmlns:a16="http://schemas.microsoft.com/office/drawing/2014/main" id="{3542AA25-0ECC-46D9-98C1-BA14462FD46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298404" y="4716530"/>
                          <a:ext cx="0" cy="242286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FF000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96" name="Straight Arrow Connector 295">
                        <a:extLst>
                          <a:ext uri="{FF2B5EF4-FFF2-40B4-BE49-F238E27FC236}">
                            <a16:creationId xmlns:a16="http://schemas.microsoft.com/office/drawing/2014/main" id="{D5CE9584-0F25-4093-B4E0-DCFB9598E11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289755" y="4119716"/>
                        <a:ext cx="0" cy="344129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4" name="Straight Connector 293">
                      <a:extLst>
                        <a:ext uri="{FF2B5EF4-FFF2-40B4-BE49-F238E27FC236}">
                          <a16:creationId xmlns:a16="http://schemas.microsoft.com/office/drawing/2014/main" id="{CD83EE38-9393-4944-A8C9-86C1E4BE19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89755" y="3778920"/>
                      <a:ext cx="0" cy="131128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89" name="Content Placeholder 2">
                    <a:extLst>
                      <a:ext uri="{FF2B5EF4-FFF2-40B4-BE49-F238E27FC236}">
                        <a16:creationId xmlns:a16="http://schemas.microsoft.com/office/drawing/2014/main" id="{A35FC4AF-C549-4F9A-BB0F-34D9A7927D1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087432" y="4293530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2000" dirty="0">
                        <a:solidFill>
                          <a:srgbClr val="FF0000"/>
                        </a:solidFill>
                      </a:rPr>
                      <a:t>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0" name="Content Placeholder 2">
                    <a:extLst>
                      <a:ext uri="{FF2B5EF4-FFF2-40B4-BE49-F238E27FC236}">
                        <a16:creationId xmlns:a16="http://schemas.microsoft.com/office/drawing/2014/main" id="{D49F6B63-6C2E-4DBF-A1F2-033EA0E0F8D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552782" y="3926711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l-GR" sz="2000" dirty="0">
                        <a:solidFill>
                          <a:srgbClr val="FF0000"/>
                        </a:solidFill>
                      </a:rPr>
                      <a:t>β</a:t>
                    </a:r>
                    <a:r>
                      <a:rPr lang="en-US" sz="2000" dirty="0">
                        <a:solidFill>
                          <a:srgbClr val="FF0000"/>
                        </a:solidFill>
                      </a:rPr>
                      <a:t> 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1" name="Content Placeholder 2">
                    <a:extLst>
                      <a:ext uri="{FF2B5EF4-FFF2-40B4-BE49-F238E27FC236}">
                        <a16:creationId xmlns:a16="http://schemas.microsoft.com/office/drawing/2014/main" id="{7B0B4B20-3B0B-427C-B267-408D9DA51FF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9003329" y="4968719"/>
                    <a:ext cx="773887" cy="261116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92500" lnSpcReduction="1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emitter</a:t>
                    </a:r>
                  </a:p>
                </p:txBody>
              </p:sp>
              <p:sp>
                <p:nvSpPr>
                  <p:cNvPr id="292" name="Content Placeholder 2">
                    <a:extLst>
                      <a:ext uri="{FF2B5EF4-FFF2-40B4-BE49-F238E27FC236}">
                        <a16:creationId xmlns:a16="http://schemas.microsoft.com/office/drawing/2014/main" id="{D09A0481-C496-43DE-B8CA-80262008AA7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787737" y="3362823"/>
                    <a:ext cx="814560" cy="28786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collector</a:t>
                    </a:r>
                  </a:p>
                </p:txBody>
              </p:sp>
            </p:grpSp>
            <p:grpSp>
              <p:nvGrpSpPr>
                <p:cNvPr id="250" name="Group 249">
                  <a:extLst>
                    <a:ext uri="{FF2B5EF4-FFF2-40B4-BE49-F238E27FC236}">
                      <a16:creationId xmlns:a16="http://schemas.microsoft.com/office/drawing/2014/main" id="{CEF91B20-6A08-4BE5-B2CF-2FE8F2AF7412}"/>
                    </a:ext>
                  </a:extLst>
                </p:cNvPr>
                <p:cNvGrpSpPr/>
                <p:nvPr/>
              </p:nvGrpSpPr>
              <p:grpSpPr>
                <a:xfrm>
                  <a:off x="8583727" y="3050623"/>
                  <a:ext cx="297702" cy="1164144"/>
                  <a:chOff x="4597761" y="3653441"/>
                  <a:chExt cx="297702" cy="1131808"/>
                </a:xfrm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7539D33B-0FBF-4709-9845-04142A2D917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345152" y="4059501"/>
                    <a:ext cx="802919" cy="297702"/>
                    <a:chOff x="3093110" y="2744654"/>
                    <a:chExt cx="773752" cy="297702"/>
                  </a:xfrm>
                </p:grpSpPr>
                <p:grpSp>
                  <p:nvGrpSpPr>
                    <p:cNvPr id="278" name="Group 277">
                      <a:extLst>
                        <a:ext uri="{FF2B5EF4-FFF2-40B4-BE49-F238E27FC236}">
                          <a16:creationId xmlns:a16="http://schemas.microsoft.com/office/drawing/2014/main" id="{79169889-CA0E-461C-8243-B1C8A2EF8C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93110" y="2744654"/>
                      <a:ext cx="179903" cy="290602"/>
                      <a:chOff x="3632401" y="2623631"/>
                      <a:chExt cx="179903" cy="290602"/>
                    </a:xfrm>
                  </p:grpSpPr>
                  <p:cxnSp>
                    <p:nvCxnSpPr>
                      <p:cNvPr id="286" name="Straight Connector 285">
                        <a:extLst>
                          <a:ext uri="{FF2B5EF4-FFF2-40B4-BE49-F238E27FC236}">
                            <a16:creationId xmlns:a16="http://schemas.microsoft.com/office/drawing/2014/main" id="{161418F9-FF5D-4E78-B79C-1361EDF91FE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>
                        <a:off x="3583380" y="2672652"/>
                        <a:ext cx="146293" cy="48251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7" name="Straight Connector 286">
                        <a:extLst>
                          <a:ext uri="{FF2B5EF4-FFF2-40B4-BE49-F238E27FC236}">
                            <a16:creationId xmlns:a16="http://schemas.microsoft.com/office/drawing/2014/main" id="{BAB9FB9A-C342-4362-B904-F6C028FCC87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9" name="Group 278">
                      <a:extLst>
                        <a:ext uri="{FF2B5EF4-FFF2-40B4-BE49-F238E27FC236}">
                          <a16:creationId xmlns:a16="http://schemas.microsoft.com/office/drawing/2014/main" id="{CE1CD01B-654B-4C6A-8E14-CEF3B48943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4" name="Straight Connector 283">
                        <a:extLst>
                          <a:ext uri="{FF2B5EF4-FFF2-40B4-BE49-F238E27FC236}">
                            <a16:creationId xmlns:a16="http://schemas.microsoft.com/office/drawing/2014/main" id="{061FE627-86B2-4D92-888C-B7EDD3A0483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5" name="Straight Connector 284">
                        <a:extLst>
                          <a:ext uri="{FF2B5EF4-FFF2-40B4-BE49-F238E27FC236}">
                            <a16:creationId xmlns:a16="http://schemas.microsoft.com/office/drawing/2014/main" id="{0CF0E392-CDB6-4DF4-AFD1-85B90BF6AF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80" name="Group 279">
                      <a:extLst>
                        <a:ext uri="{FF2B5EF4-FFF2-40B4-BE49-F238E27FC236}">
                          <a16:creationId xmlns:a16="http://schemas.microsoft.com/office/drawing/2014/main" id="{9FDA4619-6DE4-4ED4-8ACF-0288B064C21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2" name="Straight Connector 281">
                        <a:extLst>
                          <a:ext uri="{FF2B5EF4-FFF2-40B4-BE49-F238E27FC236}">
                            <a16:creationId xmlns:a16="http://schemas.microsoft.com/office/drawing/2014/main" id="{84176084-CB65-4002-96E1-D016027694B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3" name="Straight Connector 282">
                        <a:extLst>
                          <a:ext uri="{FF2B5EF4-FFF2-40B4-BE49-F238E27FC236}">
                            <a16:creationId xmlns:a16="http://schemas.microsoft.com/office/drawing/2014/main" id="{C8D28365-B95C-439B-9F8F-53EA42F8B10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81" name="Straight Connector 280">
                      <a:extLst>
                        <a:ext uri="{FF2B5EF4-FFF2-40B4-BE49-F238E27FC236}">
                          <a16:creationId xmlns:a16="http://schemas.microsoft.com/office/drawing/2014/main" id="{BB292010-A65B-43E5-B688-3A858D6389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6" name="Straight Connector 275">
                    <a:extLst>
                      <a:ext uri="{FF2B5EF4-FFF2-40B4-BE49-F238E27FC236}">
                        <a16:creationId xmlns:a16="http://schemas.microsoft.com/office/drawing/2014/main" id="{C54FE5D4-5716-416D-851A-F47EA716A6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48538" y="3653441"/>
                    <a:ext cx="7099" cy="143944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" name="Straight Connector 276">
                    <a:extLst>
                      <a:ext uri="{FF2B5EF4-FFF2-40B4-BE49-F238E27FC236}">
                        <a16:creationId xmlns:a16="http://schemas.microsoft.com/office/drawing/2014/main" id="{D8A87E89-4173-4C10-A643-3E02CB17F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4750162" y="4609812"/>
                    <a:ext cx="1223" cy="17543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1" name="Content Placeholder 2">
                  <a:extLst>
                    <a:ext uri="{FF2B5EF4-FFF2-40B4-BE49-F238E27FC236}">
                      <a16:creationId xmlns:a16="http://schemas.microsoft.com/office/drawing/2014/main" id="{E48B73BA-4584-41D2-9D41-9D38774BA02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904563" y="3426324"/>
                  <a:ext cx="562199" cy="41685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 err="1">
                      <a:solidFill>
                        <a:srgbClr val="FF0000"/>
                      </a:solidFill>
                    </a:rPr>
                    <a:t>r</a:t>
                  </a:r>
                  <a:r>
                    <a:rPr lang="en-US" sz="2000" baseline="-25000" dirty="0" err="1">
                      <a:solidFill>
                        <a:srgbClr val="FF0000"/>
                      </a:solidFill>
                    </a:rPr>
                    <a:t>o</a:t>
                  </a:r>
                  <a:endParaRPr lang="en-US" sz="2000" baseline="-250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2" name="Content Placeholder 2">
                  <a:extLst>
                    <a:ext uri="{FF2B5EF4-FFF2-40B4-BE49-F238E27FC236}">
                      <a16:creationId xmlns:a16="http://schemas.microsoft.com/office/drawing/2014/main" id="{9334351C-C5BC-4993-9CEF-AD5C9239EA4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668955" y="2847474"/>
                  <a:ext cx="736809" cy="31142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1600" dirty="0"/>
                    <a:t>base</a:t>
                  </a:r>
                </a:p>
              </p:txBody>
            </p:sp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A9E81A2E-E7F7-4247-BFCC-87214B328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39430" y="3561919"/>
                  <a:ext cx="8009" cy="379976"/>
                </a:xfrm>
                <a:prstGeom prst="straightConnector1">
                  <a:avLst/>
                </a:prstGeom>
                <a:ln w="158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9323A3A5-F04E-4B49-821C-C551C44DAD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59385" y="3234209"/>
                  <a:ext cx="4041" cy="9355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EBAFE1F4-6628-4DC6-81CB-D5247E3E7D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728620" y="3012746"/>
                  <a:ext cx="12549" cy="8575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203425E5-5CB9-4467-AB26-3A5E2BC98378}"/>
                    </a:ext>
                  </a:extLst>
                </p:cNvPr>
                <p:cNvGrpSpPr/>
                <p:nvPr/>
              </p:nvGrpSpPr>
              <p:grpSpPr>
                <a:xfrm rot="10800000">
                  <a:off x="3240500" y="310888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2FBFE853-B322-4BB1-B972-307A1BB2047D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273" name="Straight Connector 272">
                      <a:extLst>
                        <a:ext uri="{FF2B5EF4-FFF2-40B4-BE49-F238E27FC236}">
                          <a16:creationId xmlns:a16="http://schemas.microsoft.com/office/drawing/2014/main" id="{A60FDF73-CB7F-4E35-A9FA-8AEE0DF9BE1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Straight Connector 273">
                      <a:extLst>
                        <a:ext uri="{FF2B5EF4-FFF2-40B4-BE49-F238E27FC236}">
                          <a16:creationId xmlns:a16="http://schemas.microsoft.com/office/drawing/2014/main" id="{A4FDACE7-C8EA-4565-AEE6-11B97978C1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6" name="Group 265">
                    <a:extLst>
                      <a:ext uri="{FF2B5EF4-FFF2-40B4-BE49-F238E27FC236}">
                        <a16:creationId xmlns:a16="http://schemas.microsoft.com/office/drawing/2014/main" id="{A2EF5BB8-D4FA-45CE-ABC6-A409812A4A5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71" name="Straight Connector 270">
                      <a:extLst>
                        <a:ext uri="{FF2B5EF4-FFF2-40B4-BE49-F238E27FC236}">
                          <a16:creationId xmlns:a16="http://schemas.microsoft.com/office/drawing/2014/main" id="{93DA20B7-7E39-46AC-BCED-C2BAB158DF2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Straight Connector 271">
                      <a:extLst>
                        <a:ext uri="{FF2B5EF4-FFF2-40B4-BE49-F238E27FC236}">
                          <a16:creationId xmlns:a16="http://schemas.microsoft.com/office/drawing/2014/main" id="{F291FCF2-0E38-45BD-83D0-263BCD75A0B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7" name="Group 266">
                    <a:extLst>
                      <a:ext uri="{FF2B5EF4-FFF2-40B4-BE49-F238E27FC236}">
                        <a16:creationId xmlns:a16="http://schemas.microsoft.com/office/drawing/2014/main" id="{29D45474-6A9C-4167-BB7A-E64EC3253BC7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69" name="Straight Connector 268">
                      <a:extLst>
                        <a:ext uri="{FF2B5EF4-FFF2-40B4-BE49-F238E27FC236}">
                          <a16:creationId xmlns:a16="http://schemas.microsoft.com/office/drawing/2014/main" id="{CACF5BB8-EAC3-471B-902D-96983585674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0" name="Straight Connector 269">
                      <a:extLst>
                        <a:ext uri="{FF2B5EF4-FFF2-40B4-BE49-F238E27FC236}">
                          <a16:creationId xmlns:a16="http://schemas.microsoft.com/office/drawing/2014/main" id="{16A70EB4-7510-41F4-840C-8CBE41054E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68" name="Straight Connector 267">
                    <a:extLst>
                      <a:ext uri="{FF2B5EF4-FFF2-40B4-BE49-F238E27FC236}">
                        <a16:creationId xmlns:a16="http://schemas.microsoft.com/office/drawing/2014/main" id="{E63D34E5-AA60-4A18-A992-CBB43B8B64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FF50C6DE-1B69-4775-98AF-E3A941B6D1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94564" y="3282538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C0F5C886-240E-4041-A667-D792F092CD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4179706" y="3133037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7030A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 r="-1458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71A93305-EE48-4987-8DAE-DF3E8A648B4F}"/>
                  </a:ext>
                </a:extLst>
              </p:cNvPr>
              <p:cNvSpPr/>
              <p:nvPr/>
            </p:nvSpPr>
            <p:spPr>
              <a:xfrm>
                <a:off x="4394349" y="3245738"/>
                <a:ext cx="1135284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F8A7DF59-22AA-404E-AAE0-FCB04BE8A4E1}"/>
                  </a:ext>
                </a:extLst>
              </p:cNvPr>
              <p:cNvSpPr/>
              <p:nvPr/>
            </p:nvSpPr>
            <p:spPr>
              <a:xfrm>
                <a:off x="2705795" y="3366512"/>
                <a:ext cx="1253421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D77815F5-96D9-4C80-8A00-F7B3EAC2E123}"/>
                  </a:ext>
                </a:extLst>
              </p:cNvPr>
              <p:cNvSpPr/>
              <p:nvPr/>
            </p:nvSpPr>
            <p:spPr>
              <a:xfrm>
                <a:off x="6625321" y="2969633"/>
                <a:ext cx="2412712" cy="2003052"/>
              </a:xfrm>
              <a:custGeom>
                <a:avLst/>
                <a:gdLst>
                  <a:gd name="connsiteX0" fmla="*/ 867851 w 2412712"/>
                  <a:gd name="connsiteY0" fmla="*/ 1988237 h 1999267"/>
                  <a:gd name="connsiteX1" fmla="*/ 452214 w 2412712"/>
                  <a:gd name="connsiteY1" fmla="*/ 1996550 h 1999267"/>
                  <a:gd name="connsiteX2" fmla="*/ 128018 w 2412712"/>
                  <a:gd name="connsiteY2" fmla="*/ 1946674 h 1999267"/>
                  <a:gd name="connsiteX3" fmla="*/ 19953 w 2412712"/>
                  <a:gd name="connsiteY3" fmla="*/ 1722230 h 1999267"/>
                  <a:gd name="connsiteX4" fmla="*/ 11640 w 2412712"/>
                  <a:gd name="connsiteY4" fmla="*/ 1531037 h 1999267"/>
                  <a:gd name="connsiteX5" fmla="*/ 144643 w 2412712"/>
                  <a:gd name="connsiteY5" fmla="*/ 1381408 h 1999267"/>
                  <a:gd name="connsiteX6" fmla="*/ 468840 w 2412712"/>
                  <a:gd name="connsiteY6" fmla="*/ 1339845 h 1999267"/>
                  <a:gd name="connsiteX7" fmla="*/ 1325051 w 2412712"/>
                  <a:gd name="connsiteY7" fmla="*/ 1323219 h 1999267"/>
                  <a:gd name="connsiteX8" fmla="*/ 1599371 w 2412712"/>
                  <a:gd name="connsiteY8" fmla="*/ 1306594 h 1999267"/>
                  <a:gd name="connsiteX9" fmla="*/ 1890316 w 2412712"/>
                  <a:gd name="connsiteY9" fmla="*/ 1107088 h 1999267"/>
                  <a:gd name="connsiteX10" fmla="*/ 1990069 w 2412712"/>
                  <a:gd name="connsiteY10" fmla="*/ 741328 h 1999267"/>
                  <a:gd name="connsiteX11" fmla="*/ 2015007 w 2412712"/>
                  <a:gd name="connsiteY11" fmla="*/ 192688 h 1999267"/>
                  <a:gd name="connsiteX12" fmla="*/ 2039945 w 2412712"/>
                  <a:gd name="connsiteY12" fmla="*/ 67997 h 1999267"/>
                  <a:gd name="connsiteX13" fmla="*/ 2114760 w 2412712"/>
                  <a:gd name="connsiteY13" fmla="*/ 43059 h 1999267"/>
                  <a:gd name="connsiteX14" fmla="*/ 2206200 w 2412712"/>
                  <a:gd name="connsiteY14" fmla="*/ 1496 h 1999267"/>
                  <a:gd name="connsiteX15" fmla="*/ 2405705 w 2412712"/>
                  <a:gd name="connsiteY15" fmla="*/ 101248 h 1999267"/>
                  <a:gd name="connsiteX16" fmla="*/ 2364142 w 2412712"/>
                  <a:gd name="connsiteY16" fmla="*/ 450383 h 1999267"/>
                  <a:gd name="connsiteX17" fmla="*/ 2330891 w 2412712"/>
                  <a:gd name="connsiteY17" fmla="*/ 1057212 h 1999267"/>
                  <a:gd name="connsiteX18" fmla="*/ 2330891 w 2412712"/>
                  <a:gd name="connsiteY18" fmla="*/ 1489474 h 1999267"/>
                  <a:gd name="connsiteX19" fmla="*/ 2339203 w 2412712"/>
                  <a:gd name="connsiteY19" fmla="*/ 1738856 h 1999267"/>
                  <a:gd name="connsiteX20" fmla="*/ 2281014 w 2412712"/>
                  <a:gd name="connsiteY20" fmla="*/ 1913423 h 1999267"/>
                  <a:gd name="connsiteX21" fmla="*/ 1981756 w 2412712"/>
                  <a:gd name="connsiteY21" fmla="*/ 1988237 h 1999267"/>
                  <a:gd name="connsiteX22" fmla="*/ 1142171 w 2412712"/>
                  <a:gd name="connsiteY22" fmla="*/ 1988237 h 1999267"/>
                  <a:gd name="connsiteX0" fmla="*/ 867851 w 2412712"/>
                  <a:gd name="connsiteY0" fmla="*/ 1992022 h 2003052"/>
                  <a:gd name="connsiteX1" fmla="*/ 452214 w 2412712"/>
                  <a:gd name="connsiteY1" fmla="*/ 2000335 h 2003052"/>
                  <a:gd name="connsiteX2" fmla="*/ 128018 w 2412712"/>
                  <a:gd name="connsiteY2" fmla="*/ 1950459 h 2003052"/>
                  <a:gd name="connsiteX3" fmla="*/ 19953 w 2412712"/>
                  <a:gd name="connsiteY3" fmla="*/ 1726015 h 2003052"/>
                  <a:gd name="connsiteX4" fmla="*/ 11640 w 2412712"/>
                  <a:gd name="connsiteY4" fmla="*/ 1534822 h 2003052"/>
                  <a:gd name="connsiteX5" fmla="*/ 144643 w 2412712"/>
                  <a:gd name="connsiteY5" fmla="*/ 1385193 h 2003052"/>
                  <a:gd name="connsiteX6" fmla="*/ 468840 w 2412712"/>
                  <a:gd name="connsiteY6" fmla="*/ 1343630 h 2003052"/>
                  <a:gd name="connsiteX7" fmla="*/ 1325051 w 2412712"/>
                  <a:gd name="connsiteY7" fmla="*/ 1327004 h 2003052"/>
                  <a:gd name="connsiteX8" fmla="*/ 1599371 w 2412712"/>
                  <a:gd name="connsiteY8" fmla="*/ 1310379 h 2003052"/>
                  <a:gd name="connsiteX9" fmla="*/ 1890316 w 2412712"/>
                  <a:gd name="connsiteY9" fmla="*/ 1110873 h 2003052"/>
                  <a:gd name="connsiteX10" fmla="*/ 1990069 w 2412712"/>
                  <a:gd name="connsiteY10" fmla="*/ 745113 h 2003052"/>
                  <a:gd name="connsiteX11" fmla="*/ 2015007 w 2412712"/>
                  <a:gd name="connsiteY11" fmla="*/ 196473 h 2003052"/>
                  <a:gd name="connsiteX12" fmla="*/ 2039945 w 2412712"/>
                  <a:gd name="connsiteY12" fmla="*/ 71782 h 2003052"/>
                  <a:gd name="connsiteX13" fmla="*/ 2098576 w 2412712"/>
                  <a:gd name="connsiteY13" fmla="*/ 19871 h 2003052"/>
                  <a:gd name="connsiteX14" fmla="*/ 2206200 w 2412712"/>
                  <a:gd name="connsiteY14" fmla="*/ 5281 h 2003052"/>
                  <a:gd name="connsiteX15" fmla="*/ 2405705 w 2412712"/>
                  <a:gd name="connsiteY15" fmla="*/ 105033 h 2003052"/>
                  <a:gd name="connsiteX16" fmla="*/ 2364142 w 2412712"/>
                  <a:gd name="connsiteY16" fmla="*/ 454168 h 2003052"/>
                  <a:gd name="connsiteX17" fmla="*/ 2330891 w 2412712"/>
                  <a:gd name="connsiteY17" fmla="*/ 1060997 h 2003052"/>
                  <a:gd name="connsiteX18" fmla="*/ 2330891 w 2412712"/>
                  <a:gd name="connsiteY18" fmla="*/ 1493259 h 2003052"/>
                  <a:gd name="connsiteX19" fmla="*/ 2339203 w 2412712"/>
                  <a:gd name="connsiteY19" fmla="*/ 1742641 h 2003052"/>
                  <a:gd name="connsiteX20" fmla="*/ 2281014 w 2412712"/>
                  <a:gd name="connsiteY20" fmla="*/ 1917208 h 2003052"/>
                  <a:gd name="connsiteX21" fmla="*/ 1981756 w 2412712"/>
                  <a:gd name="connsiteY21" fmla="*/ 1992022 h 2003052"/>
                  <a:gd name="connsiteX22" fmla="*/ 1142171 w 2412712"/>
                  <a:gd name="connsiteY22" fmla="*/ 1992022 h 2003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412712" h="2003052">
                    <a:moveTo>
                      <a:pt x="867851" y="1992022"/>
                    </a:moveTo>
                    <a:cubicBezTo>
                      <a:pt x="721685" y="1999642"/>
                      <a:pt x="575519" y="2007262"/>
                      <a:pt x="452214" y="2000335"/>
                    </a:cubicBezTo>
                    <a:cubicBezTo>
                      <a:pt x="328909" y="1993408"/>
                      <a:pt x="200061" y="1996179"/>
                      <a:pt x="128018" y="1950459"/>
                    </a:cubicBezTo>
                    <a:cubicBezTo>
                      <a:pt x="55974" y="1904739"/>
                      <a:pt x="39349" y="1795288"/>
                      <a:pt x="19953" y="1726015"/>
                    </a:cubicBezTo>
                    <a:cubicBezTo>
                      <a:pt x="557" y="1656742"/>
                      <a:pt x="-9142" y="1591626"/>
                      <a:pt x="11640" y="1534822"/>
                    </a:cubicBezTo>
                    <a:cubicBezTo>
                      <a:pt x="32422" y="1478018"/>
                      <a:pt x="68443" y="1417058"/>
                      <a:pt x="144643" y="1385193"/>
                    </a:cubicBezTo>
                    <a:cubicBezTo>
                      <a:pt x="220843" y="1353328"/>
                      <a:pt x="272105" y="1353328"/>
                      <a:pt x="468840" y="1343630"/>
                    </a:cubicBezTo>
                    <a:cubicBezTo>
                      <a:pt x="665575" y="1333932"/>
                      <a:pt x="1136629" y="1332546"/>
                      <a:pt x="1325051" y="1327004"/>
                    </a:cubicBezTo>
                    <a:cubicBezTo>
                      <a:pt x="1513473" y="1321462"/>
                      <a:pt x="1505160" y="1346401"/>
                      <a:pt x="1599371" y="1310379"/>
                    </a:cubicBezTo>
                    <a:cubicBezTo>
                      <a:pt x="1693582" y="1274357"/>
                      <a:pt x="1825200" y="1205084"/>
                      <a:pt x="1890316" y="1110873"/>
                    </a:cubicBezTo>
                    <a:cubicBezTo>
                      <a:pt x="1955432" y="1016662"/>
                      <a:pt x="1969287" y="897513"/>
                      <a:pt x="1990069" y="745113"/>
                    </a:cubicBezTo>
                    <a:cubicBezTo>
                      <a:pt x="2010851" y="592713"/>
                      <a:pt x="2006694" y="308695"/>
                      <a:pt x="2015007" y="196473"/>
                    </a:cubicBezTo>
                    <a:cubicBezTo>
                      <a:pt x="2023320" y="84251"/>
                      <a:pt x="2026017" y="101216"/>
                      <a:pt x="2039945" y="71782"/>
                    </a:cubicBezTo>
                    <a:cubicBezTo>
                      <a:pt x="2053873" y="42348"/>
                      <a:pt x="2070867" y="30954"/>
                      <a:pt x="2098576" y="19871"/>
                    </a:cubicBezTo>
                    <a:cubicBezTo>
                      <a:pt x="2126285" y="8787"/>
                      <a:pt x="2155012" y="-8913"/>
                      <a:pt x="2206200" y="5281"/>
                    </a:cubicBezTo>
                    <a:cubicBezTo>
                      <a:pt x="2257388" y="19475"/>
                      <a:pt x="2379381" y="30218"/>
                      <a:pt x="2405705" y="105033"/>
                    </a:cubicBezTo>
                    <a:cubicBezTo>
                      <a:pt x="2432029" y="179847"/>
                      <a:pt x="2376611" y="294841"/>
                      <a:pt x="2364142" y="454168"/>
                    </a:cubicBezTo>
                    <a:cubicBezTo>
                      <a:pt x="2351673" y="613495"/>
                      <a:pt x="2336433" y="887815"/>
                      <a:pt x="2330891" y="1060997"/>
                    </a:cubicBezTo>
                    <a:cubicBezTo>
                      <a:pt x="2325349" y="1234179"/>
                      <a:pt x="2329506" y="1379652"/>
                      <a:pt x="2330891" y="1493259"/>
                    </a:cubicBezTo>
                    <a:cubicBezTo>
                      <a:pt x="2332276" y="1606866"/>
                      <a:pt x="2347516" y="1671983"/>
                      <a:pt x="2339203" y="1742641"/>
                    </a:cubicBezTo>
                    <a:cubicBezTo>
                      <a:pt x="2330890" y="1813299"/>
                      <a:pt x="2340588" y="1875645"/>
                      <a:pt x="2281014" y="1917208"/>
                    </a:cubicBezTo>
                    <a:cubicBezTo>
                      <a:pt x="2221440" y="1958771"/>
                      <a:pt x="2171563" y="1979553"/>
                      <a:pt x="1981756" y="1992022"/>
                    </a:cubicBezTo>
                    <a:cubicBezTo>
                      <a:pt x="1791949" y="2004491"/>
                      <a:pt x="1467060" y="1998256"/>
                      <a:pt x="1142171" y="1992022"/>
                    </a:cubicBezTo>
                  </a:path>
                </a:pathLst>
              </a:custGeom>
              <a:noFill/>
              <a:ln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/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  <a:blipFill>
                  <a:blip r:embed="rId16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1C7C48A5-1620-4744-B137-5FEEEA2C4A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72240" y="2974981"/>
                <a:ext cx="3697962" cy="1086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1C7C48A5-1620-4744-B137-5FEEEA2C4A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2240" y="2974981"/>
                <a:ext cx="3697962" cy="108634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8BF2A6B2-36ED-4AC7-83F0-F9778EF559B3}"/>
                  </a:ext>
                </a:extLst>
              </p:cNvPr>
              <p:cNvSpPr/>
              <p:nvPr/>
            </p:nvSpPr>
            <p:spPr>
              <a:xfrm>
                <a:off x="5746070" y="4621553"/>
                <a:ext cx="5059052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− 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8BF2A6B2-36ED-4AC7-83F0-F9778EF559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6070" y="4621553"/>
                <a:ext cx="5059052" cy="78386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14E858CF-1DC4-49D5-935D-CEFE3A3B2F4F}"/>
                  </a:ext>
                </a:extLst>
              </p:cNvPr>
              <p:cNvSpPr/>
              <p:nvPr/>
            </p:nvSpPr>
            <p:spPr>
              <a:xfrm>
                <a:off x="3136032" y="5395824"/>
                <a:ext cx="1910855" cy="6723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14E858CF-1DC4-49D5-935D-CEFE3A3B2F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032" y="5395824"/>
                <a:ext cx="1910855" cy="67230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F108CA3F-161C-40F3-8BD0-EC8A1327406C}"/>
                  </a:ext>
                </a:extLst>
              </p:cNvPr>
              <p:cNvSpPr/>
              <p:nvPr/>
            </p:nvSpPr>
            <p:spPr>
              <a:xfrm>
                <a:off x="5929168" y="5679792"/>
                <a:ext cx="5059052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− </m:t>
                                  </m:r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F108CA3F-161C-40F3-8BD0-EC8A132740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168" y="5679792"/>
                <a:ext cx="5059052" cy="78386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367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/>
      <p:bldP spid="182" grpId="0"/>
      <p:bldP spid="145" grpId="0"/>
      <p:bldP spid="146" grpId="0"/>
      <p:bldP spid="147" grpId="0"/>
      <p:bldP spid="1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>
            <a:normAutofit/>
          </a:bodyPr>
          <a:lstStyle/>
          <a:p>
            <a:r>
              <a:rPr lang="en-US" sz="4200" dirty="0"/>
              <a:t>Small Signal Input Resistance of Common Emitter Amplifier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648BEA3-5C66-4FFE-9B58-537CFFEF7CB6}"/>
              </a:ext>
            </a:extLst>
          </p:cNvPr>
          <p:cNvGrpSpPr/>
          <p:nvPr/>
        </p:nvGrpSpPr>
        <p:grpSpPr>
          <a:xfrm>
            <a:off x="66974" y="1656215"/>
            <a:ext cx="6664026" cy="2814185"/>
            <a:chOff x="1606161" y="2224222"/>
            <a:chExt cx="8210050" cy="32321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/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  <a:blipFill>
                  <a:blip r:embed="rId2"/>
                  <a:stretch>
                    <a:fillRect r="-33333"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90BF267-3831-49F8-97B4-0216AB2D4D81}"/>
                </a:ext>
              </a:extLst>
            </p:cNvPr>
            <p:cNvGrpSpPr/>
            <p:nvPr/>
          </p:nvGrpSpPr>
          <p:grpSpPr>
            <a:xfrm>
              <a:off x="1606161" y="2224222"/>
              <a:ext cx="8210050" cy="3232149"/>
              <a:chOff x="1606161" y="2224222"/>
              <a:chExt cx="8210050" cy="3232149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F2F41B5-6A83-4CEC-9560-25297D714B9E}"/>
                  </a:ext>
                </a:extLst>
              </p:cNvPr>
              <p:cNvGrpSpPr/>
              <p:nvPr/>
            </p:nvGrpSpPr>
            <p:grpSpPr>
              <a:xfrm>
                <a:off x="1606161" y="2224222"/>
                <a:ext cx="8210050" cy="3232149"/>
                <a:chOff x="2168022" y="2399832"/>
                <a:chExt cx="8210050" cy="3232149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1CB0CA5B-1EC7-40E1-A016-D84F77F17F34}"/>
                    </a:ext>
                  </a:extLst>
                </p:cNvPr>
                <p:cNvGrpSpPr/>
                <p:nvPr/>
              </p:nvGrpSpPr>
              <p:grpSpPr>
                <a:xfrm>
                  <a:off x="9567518" y="3850774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AE627E32-B108-4803-855A-66951D91B67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41" name="Straight Connector 340">
                      <a:extLst>
                        <a:ext uri="{FF2B5EF4-FFF2-40B4-BE49-F238E27FC236}">
                          <a16:creationId xmlns:a16="http://schemas.microsoft.com/office/drawing/2014/main" id="{E8BE0186-9C1D-4A2F-BF46-8499421A2ED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2" name="Straight Connector 341">
                      <a:extLst>
                        <a:ext uri="{FF2B5EF4-FFF2-40B4-BE49-F238E27FC236}">
                          <a16:creationId xmlns:a16="http://schemas.microsoft.com/office/drawing/2014/main" id="{27B03111-E54D-4AEE-978C-A9E63B019CF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4" name="Group 333">
                    <a:extLst>
                      <a:ext uri="{FF2B5EF4-FFF2-40B4-BE49-F238E27FC236}">
                        <a16:creationId xmlns:a16="http://schemas.microsoft.com/office/drawing/2014/main" id="{C4E1A865-1285-43CA-8C1F-C842E17F8C9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9" name="Straight Connector 338">
                      <a:extLst>
                        <a:ext uri="{FF2B5EF4-FFF2-40B4-BE49-F238E27FC236}">
                          <a16:creationId xmlns:a16="http://schemas.microsoft.com/office/drawing/2014/main" id="{A2A1CD37-87D1-4B0E-BC11-9F5639691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0" name="Straight Connector 339">
                      <a:extLst>
                        <a:ext uri="{FF2B5EF4-FFF2-40B4-BE49-F238E27FC236}">
                          <a16:creationId xmlns:a16="http://schemas.microsoft.com/office/drawing/2014/main" id="{8E6F0143-951F-4E77-A040-393358D0CC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5" name="Group 334">
                    <a:extLst>
                      <a:ext uri="{FF2B5EF4-FFF2-40B4-BE49-F238E27FC236}">
                        <a16:creationId xmlns:a16="http://schemas.microsoft.com/office/drawing/2014/main" id="{A6F9A49F-A233-4EF2-859B-1CFA428AAA7D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7" name="Straight Connector 336">
                      <a:extLst>
                        <a:ext uri="{FF2B5EF4-FFF2-40B4-BE49-F238E27FC236}">
                          <a16:creationId xmlns:a16="http://schemas.microsoft.com/office/drawing/2014/main" id="{44282811-801D-4045-B285-5001A4CF5F5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8" name="Straight Connector 337">
                      <a:extLst>
                        <a:ext uri="{FF2B5EF4-FFF2-40B4-BE49-F238E27FC236}">
                          <a16:creationId xmlns:a16="http://schemas.microsoft.com/office/drawing/2014/main" id="{6C9C0248-CD93-4389-B1CB-7F9406A2DD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6" name="Straight Connector 335">
                    <a:extLst>
                      <a:ext uri="{FF2B5EF4-FFF2-40B4-BE49-F238E27FC236}">
                        <a16:creationId xmlns:a16="http://schemas.microsoft.com/office/drawing/2014/main" id="{739106DC-38D1-4EB6-A0D0-98305972C5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22320C37-4610-40E7-9D27-21CEE49566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80351" y="3027763"/>
                  <a:ext cx="1775379" cy="1084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r="-1408" b="-173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006986" y="2399832"/>
                      <a:ext cx="647357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r="-3488" b="-1346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B5101AA7-0482-4178-99CE-AFD3C6274409}"/>
                    </a:ext>
                  </a:extLst>
                </p:cNvPr>
                <p:cNvCxnSpPr/>
                <p:nvPr/>
              </p:nvCxnSpPr>
              <p:spPr>
                <a:xfrm>
                  <a:off x="5652767" y="5230944"/>
                  <a:ext cx="0" cy="2727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52C643D1-4E7A-4799-89BE-8DBC40648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5217340"/>
                  <a:ext cx="68045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C4DA5B1D-4117-4155-B004-99E736131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95994" y="3260736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052AC7B8-AF0E-4653-8726-8096548425B0}"/>
                    </a:ext>
                  </a:extLst>
                </p:cNvPr>
                <p:cNvGrpSpPr/>
                <p:nvPr/>
              </p:nvGrpSpPr>
              <p:grpSpPr>
                <a:xfrm>
                  <a:off x="5474381" y="5503713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329" name="Group 328">
                    <a:extLst>
                      <a:ext uri="{FF2B5EF4-FFF2-40B4-BE49-F238E27FC236}">
                        <a16:creationId xmlns:a16="http://schemas.microsoft.com/office/drawing/2014/main" id="{19A26DFF-5CFA-4BB4-BD0A-23CD3C2055D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331" name="Straight Connector 330">
                      <a:extLst>
                        <a:ext uri="{FF2B5EF4-FFF2-40B4-BE49-F238E27FC236}">
                          <a16:creationId xmlns:a16="http://schemas.microsoft.com/office/drawing/2014/main" id="{835FCC7C-9DD8-4A39-B433-F16BF401A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2" name="Straight Connector 331">
                      <a:extLst>
                        <a:ext uri="{FF2B5EF4-FFF2-40B4-BE49-F238E27FC236}">
                          <a16:creationId xmlns:a16="http://schemas.microsoft.com/office/drawing/2014/main" id="{A9D8F9B9-EB14-4097-B139-935F62E40BC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0" name="Straight Connector 329">
                    <a:extLst>
                      <a:ext uri="{FF2B5EF4-FFF2-40B4-BE49-F238E27FC236}">
                        <a16:creationId xmlns:a16="http://schemas.microsoft.com/office/drawing/2014/main" id="{B04B0124-17A4-475E-B59F-1B7FE6A7D3DE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A6DCB6B4-C8C3-4A2E-9746-D2E8A9FBF856}"/>
                    </a:ext>
                  </a:extLst>
                </p:cNvPr>
                <p:cNvSpPr/>
                <p:nvPr/>
              </p:nvSpPr>
              <p:spPr>
                <a:xfrm>
                  <a:off x="2811684" y="4276537"/>
                  <a:ext cx="365760" cy="369331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3893CAA6-5B0B-4631-BED8-9B532AB3A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4664891"/>
                  <a:ext cx="0" cy="5524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FEF518C8-0B39-468A-99AE-C71B8F405D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994471" y="3275484"/>
                  <a:ext cx="0" cy="10090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r="-1852" b="-566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8268A26-D495-4C2B-9332-1082571F8E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75928" y="4510003"/>
                  <a:ext cx="0" cy="7113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4" name="Group 233">
                  <a:extLst>
                    <a:ext uri="{FF2B5EF4-FFF2-40B4-BE49-F238E27FC236}">
                      <a16:creationId xmlns:a16="http://schemas.microsoft.com/office/drawing/2014/main" id="{B33AF6D0-41B8-4387-900E-68C58A456F57}"/>
                    </a:ext>
                  </a:extLst>
                </p:cNvPr>
                <p:cNvGrpSpPr/>
                <p:nvPr/>
              </p:nvGrpSpPr>
              <p:grpSpPr>
                <a:xfrm rot="16200000">
                  <a:off x="4353437" y="432624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319" name="Group 318">
                    <a:extLst>
                      <a:ext uri="{FF2B5EF4-FFF2-40B4-BE49-F238E27FC236}">
                        <a16:creationId xmlns:a16="http://schemas.microsoft.com/office/drawing/2014/main" id="{62841AF7-52A5-4A30-B317-9C0B62D12A3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27" name="Straight Connector 326">
                      <a:extLst>
                        <a:ext uri="{FF2B5EF4-FFF2-40B4-BE49-F238E27FC236}">
                          <a16:creationId xmlns:a16="http://schemas.microsoft.com/office/drawing/2014/main" id="{625700B9-FCF5-4CAF-BD88-75103F78DF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Straight Connector 327">
                      <a:extLst>
                        <a:ext uri="{FF2B5EF4-FFF2-40B4-BE49-F238E27FC236}">
                          <a16:creationId xmlns:a16="http://schemas.microsoft.com/office/drawing/2014/main" id="{C44EAD77-A2A7-44A0-A622-D9EFB4E77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31E9D8FE-90DE-48E1-8116-99306F7BF409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5" name="Straight Connector 324">
                      <a:extLst>
                        <a:ext uri="{FF2B5EF4-FFF2-40B4-BE49-F238E27FC236}">
                          <a16:creationId xmlns:a16="http://schemas.microsoft.com/office/drawing/2014/main" id="{0CA9C8C9-9642-47A2-A5D1-7C165C9F5A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6" name="Straight Connector 325">
                      <a:extLst>
                        <a:ext uri="{FF2B5EF4-FFF2-40B4-BE49-F238E27FC236}">
                          <a16:creationId xmlns:a16="http://schemas.microsoft.com/office/drawing/2014/main" id="{C97BAC24-ABEB-4B84-AD63-96F05092FE1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50798FA2-34B7-4E9C-BB0E-00BC4E9D9B45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3" name="Straight Connector 322">
                      <a:extLst>
                        <a:ext uri="{FF2B5EF4-FFF2-40B4-BE49-F238E27FC236}">
                          <a16:creationId xmlns:a16="http://schemas.microsoft.com/office/drawing/2014/main" id="{7F922153-F669-4AF5-984F-75C118370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4" name="Straight Connector 323">
                      <a:extLst>
                        <a:ext uri="{FF2B5EF4-FFF2-40B4-BE49-F238E27FC236}">
                          <a16:creationId xmlns:a16="http://schemas.microsoft.com/office/drawing/2014/main" id="{E890F5F1-4CE6-4BE8-BD66-7826322D439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22" name="Straight Connector 321">
                    <a:extLst>
                      <a:ext uri="{FF2B5EF4-FFF2-40B4-BE49-F238E27FC236}">
                        <a16:creationId xmlns:a16="http://schemas.microsoft.com/office/drawing/2014/main" id="{19A2D07E-F96B-4B37-8526-6863C40EAF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50630BB4-6BD3-4EFA-B921-45D216336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79383" y="4777993"/>
                  <a:ext cx="9075" cy="4433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||</m:t>
                                </m:r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r="-24510" b="-2830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AAA6C0B3-2BF0-4838-9F7A-E48DC926A077}"/>
                    </a:ext>
                  </a:extLst>
                </p:cNvPr>
                <p:cNvGrpSpPr/>
                <p:nvPr/>
              </p:nvGrpSpPr>
              <p:grpSpPr>
                <a:xfrm>
                  <a:off x="6348738" y="4385436"/>
                  <a:ext cx="298207" cy="655225"/>
                  <a:chOff x="4147623" y="3609324"/>
                  <a:chExt cx="297702" cy="790900"/>
                </a:xfrm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EE6AD8F5-1018-493E-84F9-26EC15A447E8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17" name="Straight Connector 316">
                      <a:extLst>
                        <a:ext uri="{FF2B5EF4-FFF2-40B4-BE49-F238E27FC236}">
                          <a16:creationId xmlns:a16="http://schemas.microsoft.com/office/drawing/2014/main" id="{B61DAEB7-C514-416B-A494-C7592D9747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8" name="Straight Connector 317">
                      <a:extLst>
                        <a:ext uri="{FF2B5EF4-FFF2-40B4-BE49-F238E27FC236}">
                          <a16:creationId xmlns:a16="http://schemas.microsoft.com/office/drawing/2014/main" id="{EE8A3E12-85C0-4C59-B3A9-8DE63701EC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C241AB45-1249-49E4-BAD6-4DB7D2EB5779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5" name="Straight Connector 314">
                      <a:extLst>
                        <a:ext uri="{FF2B5EF4-FFF2-40B4-BE49-F238E27FC236}">
                          <a16:creationId xmlns:a16="http://schemas.microsoft.com/office/drawing/2014/main" id="{CEC92456-ACEE-438D-9AD9-73FD7DC64D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6" name="Straight Connector 315">
                      <a:extLst>
                        <a:ext uri="{FF2B5EF4-FFF2-40B4-BE49-F238E27FC236}">
                          <a16:creationId xmlns:a16="http://schemas.microsoft.com/office/drawing/2014/main" id="{D84C558F-65AD-4F4C-9169-EF41160F7E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1" name="Group 310">
                    <a:extLst>
                      <a:ext uri="{FF2B5EF4-FFF2-40B4-BE49-F238E27FC236}">
                        <a16:creationId xmlns:a16="http://schemas.microsoft.com/office/drawing/2014/main" id="{72F596D6-6A40-4606-92A1-0C5B1642393A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3" name="Straight Connector 312">
                      <a:extLst>
                        <a:ext uri="{FF2B5EF4-FFF2-40B4-BE49-F238E27FC236}">
                          <a16:creationId xmlns:a16="http://schemas.microsoft.com/office/drawing/2014/main" id="{EAB6924F-8BAE-4A2C-9301-0191EE6309F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4" name="Straight Connector 313">
                      <a:extLst>
                        <a:ext uri="{FF2B5EF4-FFF2-40B4-BE49-F238E27FC236}">
                          <a16:creationId xmlns:a16="http://schemas.microsoft.com/office/drawing/2014/main" id="{BFFE1635-DEBE-49B0-9727-BF4BB6A2171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BD43285E-414C-423E-9F71-5E9BEB0DCB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308632" y="3609324"/>
                    <a:ext cx="134708" cy="602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4B18B494-30B9-4922-8AD1-870956AFE6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8025" y="5047985"/>
                  <a:ext cx="0" cy="191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1" name="Oval 240">
                  <a:extLst>
                    <a:ext uri="{FF2B5EF4-FFF2-40B4-BE49-F238E27FC236}">
                      <a16:creationId xmlns:a16="http://schemas.microsoft.com/office/drawing/2014/main" id="{C1F770E7-05A9-4704-B97F-5B810DE5F2E8}"/>
                    </a:ext>
                  </a:extLst>
                </p:cNvPr>
                <p:cNvSpPr/>
                <p:nvPr/>
              </p:nvSpPr>
              <p:spPr>
                <a:xfrm>
                  <a:off x="7131189" y="4205791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F98FDCCA-D3A2-4FF7-AB78-4E4C3F613E70}"/>
                    </a:ext>
                  </a:extLst>
                </p:cNvPr>
                <p:cNvGrpSpPr/>
                <p:nvPr/>
              </p:nvGrpSpPr>
              <p:grpSpPr>
                <a:xfrm rot="16200000">
                  <a:off x="6179525" y="364501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25B46A3F-4A04-4722-B1F2-A440EF37B9E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07" name="Straight Connector 306">
                      <a:extLst>
                        <a:ext uri="{FF2B5EF4-FFF2-40B4-BE49-F238E27FC236}">
                          <a16:creationId xmlns:a16="http://schemas.microsoft.com/office/drawing/2014/main" id="{01A675FE-3F05-40F0-89C9-2890213036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8" name="Straight Connector 307">
                      <a:extLst>
                        <a:ext uri="{FF2B5EF4-FFF2-40B4-BE49-F238E27FC236}">
                          <a16:creationId xmlns:a16="http://schemas.microsoft.com/office/drawing/2014/main" id="{9299D0B8-883D-481F-97A1-4B60FAE3CC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0" name="Group 299">
                    <a:extLst>
                      <a:ext uri="{FF2B5EF4-FFF2-40B4-BE49-F238E27FC236}">
                        <a16:creationId xmlns:a16="http://schemas.microsoft.com/office/drawing/2014/main" id="{B99183C3-1001-4D30-A53D-09B50731EC1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5" name="Straight Connector 304">
                      <a:extLst>
                        <a:ext uri="{FF2B5EF4-FFF2-40B4-BE49-F238E27FC236}">
                          <a16:creationId xmlns:a16="http://schemas.microsoft.com/office/drawing/2014/main" id="{61536ED6-4F63-4183-A660-4A2CD6AA615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6" name="Straight Connector 305">
                      <a:extLst>
                        <a:ext uri="{FF2B5EF4-FFF2-40B4-BE49-F238E27FC236}">
                          <a16:creationId xmlns:a16="http://schemas.microsoft.com/office/drawing/2014/main" id="{BA1A005E-01CB-4671-BC86-22213B1BE6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1" name="Group 300">
                    <a:extLst>
                      <a:ext uri="{FF2B5EF4-FFF2-40B4-BE49-F238E27FC236}">
                        <a16:creationId xmlns:a16="http://schemas.microsoft.com/office/drawing/2014/main" id="{D922C270-634E-42D7-938C-74E9119F3B63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3" name="Straight Connector 302">
                      <a:extLst>
                        <a:ext uri="{FF2B5EF4-FFF2-40B4-BE49-F238E27FC236}">
                          <a16:creationId xmlns:a16="http://schemas.microsoft.com/office/drawing/2014/main" id="{8D94D42C-0996-4190-8BBC-B6083B193F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4" name="Straight Connector 303">
                      <a:extLst>
                        <a:ext uri="{FF2B5EF4-FFF2-40B4-BE49-F238E27FC236}">
                          <a16:creationId xmlns:a16="http://schemas.microsoft.com/office/drawing/2014/main" id="{E2B9141D-0FAA-4DA0-B795-B998BC904A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02" name="Straight Connector 301">
                    <a:extLst>
                      <a:ext uri="{FF2B5EF4-FFF2-40B4-BE49-F238E27FC236}">
                        <a16:creationId xmlns:a16="http://schemas.microsoft.com/office/drawing/2014/main" id="{C2712191-7990-470B-94A7-935E319311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E10E4E2D-314E-403D-8FA8-356D5658BB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1135" y="3257004"/>
                  <a:ext cx="2291256" cy="74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D7875696-4BCC-40E3-AE70-83D356359F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0020" y="4139368"/>
                  <a:ext cx="0" cy="24044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27A6A333-E575-4766-B681-8925B98A1C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01097" y="3234209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l-GR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b="-1153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450E7A10-FEE8-4ED9-9EFA-786F836653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8025" y="4218876"/>
                  <a:ext cx="2216479" cy="286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49" name="Group 248">
                  <a:extLst>
                    <a:ext uri="{FF2B5EF4-FFF2-40B4-BE49-F238E27FC236}">
                      <a16:creationId xmlns:a16="http://schemas.microsoft.com/office/drawing/2014/main" id="{B214B9EA-03AB-4DBD-8A50-5CB9DF2D3DB3}"/>
                    </a:ext>
                  </a:extLst>
                </p:cNvPr>
                <p:cNvGrpSpPr/>
                <p:nvPr/>
              </p:nvGrpSpPr>
              <p:grpSpPr>
                <a:xfrm>
                  <a:off x="6755540" y="2635841"/>
                  <a:ext cx="1689784" cy="1867012"/>
                  <a:chOff x="8087432" y="3362823"/>
                  <a:chExt cx="1689784" cy="1867012"/>
                </a:xfrm>
              </p:grpSpPr>
              <p:grpSp>
                <p:nvGrpSpPr>
                  <p:cNvPr id="288" name="Group 287">
                    <a:extLst>
                      <a:ext uri="{FF2B5EF4-FFF2-40B4-BE49-F238E27FC236}">
                        <a16:creationId xmlns:a16="http://schemas.microsoft.com/office/drawing/2014/main" id="{43506F65-E393-4D98-BF0C-5440415F434F}"/>
                      </a:ext>
                    </a:extLst>
                  </p:cNvPr>
                  <p:cNvGrpSpPr/>
                  <p:nvPr/>
                </p:nvGrpSpPr>
                <p:grpSpPr>
                  <a:xfrm>
                    <a:off x="9012362" y="3769820"/>
                    <a:ext cx="589935" cy="1179896"/>
                    <a:chOff x="4998523" y="3778920"/>
                    <a:chExt cx="589935" cy="1179896"/>
                  </a:xfrm>
                </p:grpSpPr>
                <p:grpSp>
                  <p:nvGrpSpPr>
                    <p:cNvPr id="293" name="Group 292">
                      <a:extLst>
                        <a:ext uri="{FF2B5EF4-FFF2-40B4-BE49-F238E27FC236}">
                          <a16:creationId xmlns:a16="http://schemas.microsoft.com/office/drawing/2014/main" id="{CAC9CD66-85D0-4091-BC14-0A8A23A292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998523" y="3910048"/>
                      <a:ext cx="589935" cy="1048768"/>
                      <a:chOff x="4998523" y="3910048"/>
                      <a:chExt cx="589935" cy="1048768"/>
                    </a:xfrm>
                  </p:grpSpPr>
                  <p:grpSp>
                    <p:nvGrpSpPr>
                      <p:cNvPr id="295" name="Group 294">
                        <a:extLst>
                          <a:ext uri="{FF2B5EF4-FFF2-40B4-BE49-F238E27FC236}">
                            <a16:creationId xmlns:a16="http://schemas.microsoft.com/office/drawing/2014/main" id="{BFE43040-E5B1-4BED-919B-7BF28EE0EF8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998523" y="3910048"/>
                        <a:ext cx="589935" cy="1048768"/>
                        <a:chOff x="4998523" y="3910048"/>
                        <a:chExt cx="589935" cy="1048768"/>
                      </a:xfrm>
                    </p:grpSpPr>
                    <p:sp>
                      <p:nvSpPr>
                        <p:cNvPr id="297" name="Diamond 296">
                          <a:extLst>
                            <a:ext uri="{FF2B5EF4-FFF2-40B4-BE49-F238E27FC236}">
                              <a16:creationId xmlns:a16="http://schemas.microsoft.com/office/drawing/2014/main" id="{920A6653-EEC6-4D8E-A296-2893FFD770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998523" y="3910048"/>
                          <a:ext cx="589935" cy="822956"/>
                        </a:xfrm>
                        <a:prstGeom prst="diamond">
                          <a:avLst/>
                        </a:prstGeom>
                        <a:noFill/>
                        <a:ln w="25400">
                          <a:solidFill>
                            <a:srgbClr val="FF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298" name="Straight Connector 297">
                          <a:extLst>
                            <a:ext uri="{FF2B5EF4-FFF2-40B4-BE49-F238E27FC236}">
                              <a16:creationId xmlns:a16="http://schemas.microsoft.com/office/drawing/2014/main" id="{3542AA25-0ECC-46D9-98C1-BA14462FD46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298404" y="4716530"/>
                          <a:ext cx="0" cy="242286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FF000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96" name="Straight Arrow Connector 295">
                        <a:extLst>
                          <a:ext uri="{FF2B5EF4-FFF2-40B4-BE49-F238E27FC236}">
                            <a16:creationId xmlns:a16="http://schemas.microsoft.com/office/drawing/2014/main" id="{D5CE9584-0F25-4093-B4E0-DCFB9598E11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289755" y="4119716"/>
                        <a:ext cx="0" cy="344129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4" name="Straight Connector 293">
                      <a:extLst>
                        <a:ext uri="{FF2B5EF4-FFF2-40B4-BE49-F238E27FC236}">
                          <a16:creationId xmlns:a16="http://schemas.microsoft.com/office/drawing/2014/main" id="{CD83EE38-9393-4944-A8C9-86C1E4BE19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89755" y="3778920"/>
                      <a:ext cx="0" cy="131128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89" name="Content Placeholder 2">
                    <a:extLst>
                      <a:ext uri="{FF2B5EF4-FFF2-40B4-BE49-F238E27FC236}">
                        <a16:creationId xmlns:a16="http://schemas.microsoft.com/office/drawing/2014/main" id="{A35FC4AF-C549-4F9A-BB0F-34D9A7927D1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087432" y="4293530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lnSpcReduction="1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2000" dirty="0">
                        <a:solidFill>
                          <a:srgbClr val="FF0000"/>
                        </a:solidFill>
                      </a:rPr>
                      <a:t>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0" name="Content Placeholder 2">
                    <a:extLst>
                      <a:ext uri="{FF2B5EF4-FFF2-40B4-BE49-F238E27FC236}">
                        <a16:creationId xmlns:a16="http://schemas.microsoft.com/office/drawing/2014/main" id="{D49F6B63-6C2E-4DBF-A1F2-033EA0E0F8D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552782" y="3926711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l-GR" sz="2000" dirty="0">
                        <a:solidFill>
                          <a:srgbClr val="FF0000"/>
                        </a:solidFill>
                      </a:rPr>
                      <a:t>β</a:t>
                    </a:r>
                    <a:r>
                      <a:rPr lang="en-US" sz="2000" dirty="0">
                        <a:solidFill>
                          <a:srgbClr val="FF0000"/>
                        </a:solidFill>
                      </a:rPr>
                      <a:t> 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1" name="Content Placeholder 2">
                    <a:extLst>
                      <a:ext uri="{FF2B5EF4-FFF2-40B4-BE49-F238E27FC236}">
                        <a16:creationId xmlns:a16="http://schemas.microsoft.com/office/drawing/2014/main" id="{7B0B4B20-3B0B-427C-B267-408D9DA51FF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9003329" y="4968719"/>
                    <a:ext cx="773887" cy="261116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75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emitter</a:t>
                    </a:r>
                  </a:p>
                </p:txBody>
              </p:sp>
              <p:sp>
                <p:nvSpPr>
                  <p:cNvPr id="292" name="Content Placeholder 2">
                    <a:extLst>
                      <a:ext uri="{FF2B5EF4-FFF2-40B4-BE49-F238E27FC236}">
                        <a16:creationId xmlns:a16="http://schemas.microsoft.com/office/drawing/2014/main" id="{D09A0481-C496-43DE-B8CA-80262008AA7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787737" y="3362823"/>
                    <a:ext cx="814560" cy="28786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collector</a:t>
                    </a:r>
                  </a:p>
                </p:txBody>
              </p:sp>
            </p:grpSp>
            <p:grpSp>
              <p:nvGrpSpPr>
                <p:cNvPr id="250" name="Group 249">
                  <a:extLst>
                    <a:ext uri="{FF2B5EF4-FFF2-40B4-BE49-F238E27FC236}">
                      <a16:creationId xmlns:a16="http://schemas.microsoft.com/office/drawing/2014/main" id="{CEF91B20-6A08-4BE5-B2CF-2FE8F2AF7412}"/>
                    </a:ext>
                  </a:extLst>
                </p:cNvPr>
                <p:cNvGrpSpPr/>
                <p:nvPr/>
              </p:nvGrpSpPr>
              <p:grpSpPr>
                <a:xfrm>
                  <a:off x="8583727" y="3050623"/>
                  <a:ext cx="297702" cy="1164144"/>
                  <a:chOff x="4597761" y="3653441"/>
                  <a:chExt cx="297702" cy="1131808"/>
                </a:xfrm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7539D33B-0FBF-4709-9845-04142A2D917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345152" y="4059501"/>
                    <a:ext cx="802919" cy="297702"/>
                    <a:chOff x="3093110" y="2744654"/>
                    <a:chExt cx="773752" cy="297702"/>
                  </a:xfrm>
                </p:grpSpPr>
                <p:grpSp>
                  <p:nvGrpSpPr>
                    <p:cNvPr id="278" name="Group 277">
                      <a:extLst>
                        <a:ext uri="{FF2B5EF4-FFF2-40B4-BE49-F238E27FC236}">
                          <a16:creationId xmlns:a16="http://schemas.microsoft.com/office/drawing/2014/main" id="{79169889-CA0E-461C-8243-B1C8A2EF8C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93110" y="2744654"/>
                      <a:ext cx="179903" cy="290602"/>
                      <a:chOff x="3632401" y="2623631"/>
                      <a:chExt cx="179903" cy="290602"/>
                    </a:xfrm>
                  </p:grpSpPr>
                  <p:cxnSp>
                    <p:nvCxnSpPr>
                      <p:cNvPr id="286" name="Straight Connector 285">
                        <a:extLst>
                          <a:ext uri="{FF2B5EF4-FFF2-40B4-BE49-F238E27FC236}">
                            <a16:creationId xmlns:a16="http://schemas.microsoft.com/office/drawing/2014/main" id="{161418F9-FF5D-4E78-B79C-1361EDF91FE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>
                        <a:off x="3583380" y="2672652"/>
                        <a:ext cx="146293" cy="48251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7" name="Straight Connector 286">
                        <a:extLst>
                          <a:ext uri="{FF2B5EF4-FFF2-40B4-BE49-F238E27FC236}">
                            <a16:creationId xmlns:a16="http://schemas.microsoft.com/office/drawing/2014/main" id="{BAB9FB9A-C342-4362-B904-F6C028FCC87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9" name="Group 278">
                      <a:extLst>
                        <a:ext uri="{FF2B5EF4-FFF2-40B4-BE49-F238E27FC236}">
                          <a16:creationId xmlns:a16="http://schemas.microsoft.com/office/drawing/2014/main" id="{CE1CD01B-654B-4C6A-8E14-CEF3B48943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4" name="Straight Connector 283">
                        <a:extLst>
                          <a:ext uri="{FF2B5EF4-FFF2-40B4-BE49-F238E27FC236}">
                            <a16:creationId xmlns:a16="http://schemas.microsoft.com/office/drawing/2014/main" id="{061FE627-86B2-4D92-888C-B7EDD3A0483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5" name="Straight Connector 284">
                        <a:extLst>
                          <a:ext uri="{FF2B5EF4-FFF2-40B4-BE49-F238E27FC236}">
                            <a16:creationId xmlns:a16="http://schemas.microsoft.com/office/drawing/2014/main" id="{0CF0E392-CDB6-4DF4-AFD1-85B90BF6AF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80" name="Group 279">
                      <a:extLst>
                        <a:ext uri="{FF2B5EF4-FFF2-40B4-BE49-F238E27FC236}">
                          <a16:creationId xmlns:a16="http://schemas.microsoft.com/office/drawing/2014/main" id="{9FDA4619-6DE4-4ED4-8ACF-0288B064C21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2" name="Straight Connector 281">
                        <a:extLst>
                          <a:ext uri="{FF2B5EF4-FFF2-40B4-BE49-F238E27FC236}">
                            <a16:creationId xmlns:a16="http://schemas.microsoft.com/office/drawing/2014/main" id="{84176084-CB65-4002-96E1-D016027694B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3" name="Straight Connector 282">
                        <a:extLst>
                          <a:ext uri="{FF2B5EF4-FFF2-40B4-BE49-F238E27FC236}">
                            <a16:creationId xmlns:a16="http://schemas.microsoft.com/office/drawing/2014/main" id="{C8D28365-B95C-439B-9F8F-53EA42F8B10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81" name="Straight Connector 280">
                      <a:extLst>
                        <a:ext uri="{FF2B5EF4-FFF2-40B4-BE49-F238E27FC236}">
                          <a16:creationId xmlns:a16="http://schemas.microsoft.com/office/drawing/2014/main" id="{BB292010-A65B-43E5-B688-3A858D6389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6" name="Straight Connector 275">
                    <a:extLst>
                      <a:ext uri="{FF2B5EF4-FFF2-40B4-BE49-F238E27FC236}">
                        <a16:creationId xmlns:a16="http://schemas.microsoft.com/office/drawing/2014/main" id="{C54FE5D4-5716-416D-851A-F47EA716A6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48538" y="3653441"/>
                    <a:ext cx="7099" cy="143944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" name="Straight Connector 276">
                    <a:extLst>
                      <a:ext uri="{FF2B5EF4-FFF2-40B4-BE49-F238E27FC236}">
                        <a16:creationId xmlns:a16="http://schemas.microsoft.com/office/drawing/2014/main" id="{D8A87E89-4173-4C10-A643-3E02CB17F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4750162" y="4609812"/>
                    <a:ext cx="1223" cy="17543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1" name="Content Placeholder 2">
                  <a:extLst>
                    <a:ext uri="{FF2B5EF4-FFF2-40B4-BE49-F238E27FC236}">
                      <a16:creationId xmlns:a16="http://schemas.microsoft.com/office/drawing/2014/main" id="{E48B73BA-4584-41D2-9D41-9D38774BA02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904563" y="3426324"/>
                  <a:ext cx="562199" cy="41685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 err="1">
                      <a:solidFill>
                        <a:srgbClr val="FF0000"/>
                      </a:solidFill>
                    </a:rPr>
                    <a:t>r</a:t>
                  </a:r>
                  <a:r>
                    <a:rPr lang="en-US" sz="2000" baseline="-25000" dirty="0" err="1">
                      <a:solidFill>
                        <a:srgbClr val="FF0000"/>
                      </a:solidFill>
                    </a:rPr>
                    <a:t>o</a:t>
                  </a:r>
                  <a:endParaRPr lang="en-US" sz="2000" baseline="-250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2" name="Content Placeholder 2">
                  <a:extLst>
                    <a:ext uri="{FF2B5EF4-FFF2-40B4-BE49-F238E27FC236}">
                      <a16:creationId xmlns:a16="http://schemas.microsoft.com/office/drawing/2014/main" id="{9334351C-C5BC-4993-9CEF-AD5C9239EA4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779625" y="2847165"/>
                  <a:ext cx="736808" cy="31142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1600" dirty="0">
                      <a:solidFill>
                        <a:srgbClr val="FF0000"/>
                      </a:solidFill>
                    </a:rPr>
                    <a:t>base</a:t>
                  </a:r>
                </a:p>
              </p:txBody>
            </p:sp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A9E81A2E-E7F7-4247-BFCC-87214B328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39430" y="3561919"/>
                  <a:ext cx="8009" cy="379976"/>
                </a:xfrm>
                <a:prstGeom prst="straightConnector1">
                  <a:avLst/>
                </a:prstGeom>
                <a:ln w="158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9323A3A5-F04E-4B49-821C-C551C44DAD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59385" y="3234209"/>
                  <a:ext cx="4041" cy="9355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EBAFE1F4-6628-4DC6-81CB-D5247E3E7D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728620" y="3012746"/>
                  <a:ext cx="12549" cy="8575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203425E5-5CB9-4467-AB26-3A5E2BC98378}"/>
                    </a:ext>
                  </a:extLst>
                </p:cNvPr>
                <p:cNvGrpSpPr/>
                <p:nvPr/>
              </p:nvGrpSpPr>
              <p:grpSpPr>
                <a:xfrm rot="10800000">
                  <a:off x="3240500" y="310888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2FBFE853-B322-4BB1-B972-307A1BB2047D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273" name="Straight Connector 272">
                      <a:extLst>
                        <a:ext uri="{FF2B5EF4-FFF2-40B4-BE49-F238E27FC236}">
                          <a16:creationId xmlns:a16="http://schemas.microsoft.com/office/drawing/2014/main" id="{A60FDF73-CB7F-4E35-A9FA-8AEE0DF9BE1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Straight Connector 273">
                      <a:extLst>
                        <a:ext uri="{FF2B5EF4-FFF2-40B4-BE49-F238E27FC236}">
                          <a16:creationId xmlns:a16="http://schemas.microsoft.com/office/drawing/2014/main" id="{A4FDACE7-C8EA-4565-AEE6-11B97978C1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6" name="Group 265">
                    <a:extLst>
                      <a:ext uri="{FF2B5EF4-FFF2-40B4-BE49-F238E27FC236}">
                        <a16:creationId xmlns:a16="http://schemas.microsoft.com/office/drawing/2014/main" id="{A2EF5BB8-D4FA-45CE-ABC6-A409812A4A5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71" name="Straight Connector 270">
                      <a:extLst>
                        <a:ext uri="{FF2B5EF4-FFF2-40B4-BE49-F238E27FC236}">
                          <a16:creationId xmlns:a16="http://schemas.microsoft.com/office/drawing/2014/main" id="{93DA20B7-7E39-46AC-BCED-C2BAB158DF2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Straight Connector 271">
                      <a:extLst>
                        <a:ext uri="{FF2B5EF4-FFF2-40B4-BE49-F238E27FC236}">
                          <a16:creationId xmlns:a16="http://schemas.microsoft.com/office/drawing/2014/main" id="{F291FCF2-0E38-45BD-83D0-263BCD75A0B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7" name="Group 266">
                    <a:extLst>
                      <a:ext uri="{FF2B5EF4-FFF2-40B4-BE49-F238E27FC236}">
                        <a16:creationId xmlns:a16="http://schemas.microsoft.com/office/drawing/2014/main" id="{29D45474-6A9C-4167-BB7A-E64EC3253BC7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69" name="Straight Connector 268">
                      <a:extLst>
                        <a:ext uri="{FF2B5EF4-FFF2-40B4-BE49-F238E27FC236}">
                          <a16:creationId xmlns:a16="http://schemas.microsoft.com/office/drawing/2014/main" id="{CACF5BB8-EAC3-471B-902D-96983585674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0" name="Straight Connector 269">
                      <a:extLst>
                        <a:ext uri="{FF2B5EF4-FFF2-40B4-BE49-F238E27FC236}">
                          <a16:creationId xmlns:a16="http://schemas.microsoft.com/office/drawing/2014/main" id="{16A70EB4-7510-41F4-840C-8CBE41054E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68" name="Straight Connector 267">
                    <a:extLst>
                      <a:ext uri="{FF2B5EF4-FFF2-40B4-BE49-F238E27FC236}">
                        <a16:creationId xmlns:a16="http://schemas.microsoft.com/office/drawing/2014/main" id="{E63D34E5-AA60-4A18-A992-CBB43B8B64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FF50C6DE-1B69-4775-98AF-E3A941B6D1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94564" y="3282538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C0F5C886-240E-4041-A667-D792F092CD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4179706" y="3133037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7030A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 r="-43590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71A93305-EE48-4987-8DAE-DF3E8A648B4F}"/>
                  </a:ext>
                </a:extLst>
              </p:cNvPr>
              <p:cNvSpPr/>
              <p:nvPr/>
            </p:nvSpPr>
            <p:spPr>
              <a:xfrm>
                <a:off x="4394349" y="3245738"/>
                <a:ext cx="1135284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F8A7DF59-22AA-404E-AAE0-FCB04BE8A4E1}"/>
                  </a:ext>
                </a:extLst>
              </p:cNvPr>
              <p:cNvSpPr/>
              <p:nvPr/>
            </p:nvSpPr>
            <p:spPr>
              <a:xfrm>
                <a:off x="2705795" y="3366512"/>
                <a:ext cx="1253421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D77815F5-96D9-4C80-8A00-F7B3EAC2E123}"/>
                  </a:ext>
                </a:extLst>
              </p:cNvPr>
              <p:cNvSpPr/>
              <p:nvPr/>
            </p:nvSpPr>
            <p:spPr>
              <a:xfrm>
                <a:off x="6625321" y="2969633"/>
                <a:ext cx="2412712" cy="2003052"/>
              </a:xfrm>
              <a:custGeom>
                <a:avLst/>
                <a:gdLst>
                  <a:gd name="connsiteX0" fmla="*/ 867851 w 2412712"/>
                  <a:gd name="connsiteY0" fmla="*/ 1988237 h 1999267"/>
                  <a:gd name="connsiteX1" fmla="*/ 452214 w 2412712"/>
                  <a:gd name="connsiteY1" fmla="*/ 1996550 h 1999267"/>
                  <a:gd name="connsiteX2" fmla="*/ 128018 w 2412712"/>
                  <a:gd name="connsiteY2" fmla="*/ 1946674 h 1999267"/>
                  <a:gd name="connsiteX3" fmla="*/ 19953 w 2412712"/>
                  <a:gd name="connsiteY3" fmla="*/ 1722230 h 1999267"/>
                  <a:gd name="connsiteX4" fmla="*/ 11640 w 2412712"/>
                  <a:gd name="connsiteY4" fmla="*/ 1531037 h 1999267"/>
                  <a:gd name="connsiteX5" fmla="*/ 144643 w 2412712"/>
                  <a:gd name="connsiteY5" fmla="*/ 1381408 h 1999267"/>
                  <a:gd name="connsiteX6" fmla="*/ 468840 w 2412712"/>
                  <a:gd name="connsiteY6" fmla="*/ 1339845 h 1999267"/>
                  <a:gd name="connsiteX7" fmla="*/ 1325051 w 2412712"/>
                  <a:gd name="connsiteY7" fmla="*/ 1323219 h 1999267"/>
                  <a:gd name="connsiteX8" fmla="*/ 1599371 w 2412712"/>
                  <a:gd name="connsiteY8" fmla="*/ 1306594 h 1999267"/>
                  <a:gd name="connsiteX9" fmla="*/ 1890316 w 2412712"/>
                  <a:gd name="connsiteY9" fmla="*/ 1107088 h 1999267"/>
                  <a:gd name="connsiteX10" fmla="*/ 1990069 w 2412712"/>
                  <a:gd name="connsiteY10" fmla="*/ 741328 h 1999267"/>
                  <a:gd name="connsiteX11" fmla="*/ 2015007 w 2412712"/>
                  <a:gd name="connsiteY11" fmla="*/ 192688 h 1999267"/>
                  <a:gd name="connsiteX12" fmla="*/ 2039945 w 2412712"/>
                  <a:gd name="connsiteY12" fmla="*/ 67997 h 1999267"/>
                  <a:gd name="connsiteX13" fmla="*/ 2114760 w 2412712"/>
                  <a:gd name="connsiteY13" fmla="*/ 43059 h 1999267"/>
                  <a:gd name="connsiteX14" fmla="*/ 2206200 w 2412712"/>
                  <a:gd name="connsiteY14" fmla="*/ 1496 h 1999267"/>
                  <a:gd name="connsiteX15" fmla="*/ 2405705 w 2412712"/>
                  <a:gd name="connsiteY15" fmla="*/ 101248 h 1999267"/>
                  <a:gd name="connsiteX16" fmla="*/ 2364142 w 2412712"/>
                  <a:gd name="connsiteY16" fmla="*/ 450383 h 1999267"/>
                  <a:gd name="connsiteX17" fmla="*/ 2330891 w 2412712"/>
                  <a:gd name="connsiteY17" fmla="*/ 1057212 h 1999267"/>
                  <a:gd name="connsiteX18" fmla="*/ 2330891 w 2412712"/>
                  <a:gd name="connsiteY18" fmla="*/ 1489474 h 1999267"/>
                  <a:gd name="connsiteX19" fmla="*/ 2339203 w 2412712"/>
                  <a:gd name="connsiteY19" fmla="*/ 1738856 h 1999267"/>
                  <a:gd name="connsiteX20" fmla="*/ 2281014 w 2412712"/>
                  <a:gd name="connsiteY20" fmla="*/ 1913423 h 1999267"/>
                  <a:gd name="connsiteX21" fmla="*/ 1981756 w 2412712"/>
                  <a:gd name="connsiteY21" fmla="*/ 1988237 h 1999267"/>
                  <a:gd name="connsiteX22" fmla="*/ 1142171 w 2412712"/>
                  <a:gd name="connsiteY22" fmla="*/ 1988237 h 1999267"/>
                  <a:gd name="connsiteX0" fmla="*/ 867851 w 2412712"/>
                  <a:gd name="connsiteY0" fmla="*/ 1992022 h 2003052"/>
                  <a:gd name="connsiteX1" fmla="*/ 452214 w 2412712"/>
                  <a:gd name="connsiteY1" fmla="*/ 2000335 h 2003052"/>
                  <a:gd name="connsiteX2" fmla="*/ 128018 w 2412712"/>
                  <a:gd name="connsiteY2" fmla="*/ 1950459 h 2003052"/>
                  <a:gd name="connsiteX3" fmla="*/ 19953 w 2412712"/>
                  <a:gd name="connsiteY3" fmla="*/ 1726015 h 2003052"/>
                  <a:gd name="connsiteX4" fmla="*/ 11640 w 2412712"/>
                  <a:gd name="connsiteY4" fmla="*/ 1534822 h 2003052"/>
                  <a:gd name="connsiteX5" fmla="*/ 144643 w 2412712"/>
                  <a:gd name="connsiteY5" fmla="*/ 1385193 h 2003052"/>
                  <a:gd name="connsiteX6" fmla="*/ 468840 w 2412712"/>
                  <a:gd name="connsiteY6" fmla="*/ 1343630 h 2003052"/>
                  <a:gd name="connsiteX7" fmla="*/ 1325051 w 2412712"/>
                  <a:gd name="connsiteY7" fmla="*/ 1327004 h 2003052"/>
                  <a:gd name="connsiteX8" fmla="*/ 1599371 w 2412712"/>
                  <a:gd name="connsiteY8" fmla="*/ 1310379 h 2003052"/>
                  <a:gd name="connsiteX9" fmla="*/ 1890316 w 2412712"/>
                  <a:gd name="connsiteY9" fmla="*/ 1110873 h 2003052"/>
                  <a:gd name="connsiteX10" fmla="*/ 1990069 w 2412712"/>
                  <a:gd name="connsiteY10" fmla="*/ 745113 h 2003052"/>
                  <a:gd name="connsiteX11" fmla="*/ 2015007 w 2412712"/>
                  <a:gd name="connsiteY11" fmla="*/ 196473 h 2003052"/>
                  <a:gd name="connsiteX12" fmla="*/ 2039945 w 2412712"/>
                  <a:gd name="connsiteY12" fmla="*/ 71782 h 2003052"/>
                  <a:gd name="connsiteX13" fmla="*/ 2098576 w 2412712"/>
                  <a:gd name="connsiteY13" fmla="*/ 19871 h 2003052"/>
                  <a:gd name="connsiteX14" fmla="*/ 2206200 w 2412712"/>
                  <a:gd name="connsiteY14" fmla="*/ 5281 h 2003052"/>
                  <a:gd name="connsiteX15" fmla="*/ 2405705 w 2412712"/>
                  <a:gd name="connsiteY15" fmla="*/ 105033 h 2003052"/>
                  <a:gd name="connsiteX16" fmla="*/ 2364142 w 2412712"/>
                  <a:gd name="connsiteY16" fmla="*/ 454168 h 2003052"/>
                  <a:gd name="connsiteX17" fmla="*/ 2330891 w 2412712"/>
                  <a:gd name="connsiteY17" fmla="*/ 1060997 h 2003052"/>
                  <a:gd name="connsiteX18" fmla="*/ 2330891 w 2412712"/>
                  <a:gd name="connsiteY18" fmla="*/ 1493259 h 2003052"/>
                  <a:gd name="connsiteX19" fmla="*/ 2339203 w 2412712"/>
                  <a:gd name="connsiteY19" fmla="*/ 1742641 h 2003052"/>
                  <a:gd name="connsiteX20" fmla="*/ 2281014 w 2412712"/>
                  <a:gd name="connsiteY20" fmla="*/ 1917208 h 2003052"/>
                  <a:gd name="connsiteX21" fmla="*/ 1981756 w 2412712"/>
                  <a:gd name="connsiteY21" fmla="*/ 1992022 h 2003052"/>
                  <a:gd name="connsiteX22" fmla="*/ 1142171 w 2412712"/>
                  <a:gd name="connsiteY22" fmla="*/ 1992022 h 2003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412712" h="2003052">
                    <a:moveTo>
                      <a:pt x="867851" y="1992022"/>
                    </a:moveTo>
                    <a:cubicBezTo>
                      <a:pt x="721685" y="1999642"/>
                      <a:pt x="575519" y="2007262"/>
                      <a:pt x="452214" y="2000335"/>
                    </a:cubicBezTo>
                    <a:cubicBezTo>
                      <a:pt x="328909" y="1993408"/>
                      <a:pt x="200061" y="1996179"/>
                      <a:pt x="128018" y="1950459"/>
                    </a:cubicBezTo>
                    <a:cubicBezTo>
                      <a:pt x="55974" y="1904739"/>
                      <a:pt x="39349" y="1795288"/>
                      <a:pt x="19953" y="1726015"/>
                    </a:cubicBezTo>
                    <a:cubicBezTo>
                      <a:pt x="557" y="1656742"/>
                      <a:pt x="-9142" y="1591626"/>
                      <a:pt x="11640" y="1534822"/>
                    </a:cubicBezTo>
                    <a:cubicBezTo>
                      <a:pt x="32422" y="1478018"/>
                      <a:pt x="68443" y="1417058"/>
                      <a:pt x="144643" y="1385193"/>
                    </a:cubicBezTo>
                    <a:cubicBezTo>
                      <a:pt x="220843" y="1353328"/>
                      <a:pt x="272105" y="1353328"/>
                      <a:pt x="468840" y="1343630"/>
                    </a:cubicBezTo>
                    <a:cubicBezTo>
                      <a:pt x="665575" y="1333932"/>
                      <a:pt x="1136629" y="1332546"/>
                      <a:pt x="1325051" y="1327004"/>
                    </a:cubicBezTo>
                    <a:cubicBezTo>
                      <a:pt x="1513473" y="1321462"/>
                      <a:pt x="1505160" y="1346401"/>
                      <a:pt x="1599371" y="1310379"/>
                    </a:cubicBezTo>
                    <a:cubicBezTo>
                      <a:pt x="1693582" y="1274357"/>
                      <a:pt x="1825200" y="1205084"/>
                      <a:pt x="1890316" y="1110873"/>
                    </a:cubicBezTo>
                    <a:cubicBezTo>
                      <a:pt x="1955432" y="1016662"/>
                      <a:pt x="1969287" y="897513"/>
                      <a:pt x="1990069" y="745113"/>
                    </a:cubicBezTo>
                    <a:cubicBezTo>
                      <a:pt x="2010851" y="592713"/>
                      <a:pt x="2006694" y="308695"/>
                      <a:pt x="2015007" y="196473"/>
                    </a:cubicBezTo>
                    <a:cubicBezTo>
                      <a:pt x="2023320" y="84251"/>
                      <a:pt x="2026017" y="101216"/>
                      <a:pt x="2039945" y="71782"/>
                    </a:cubicBezTo>
                    <a:cubicBezTo>
                      <a:pt x="2053873" y="42348"/>
                      <a:pt x="2070867" y="30954"/>
                      <a:pt x="2098576" y="19871"/>
                    </a:cubicBezTo>
                    <a:cubicBezTo>
                      <a:pt x="2126285" y="8787"/>
                      <a:pt x="2155012" y="-8913"/>
                      <a:pt x="2206200" y="5281"/>
                    </a:cubicBezTo>
                    <a:cubicBezTo>
                      <a:pt x="2257388" y="19475"/>
                      <a:pt x="2379381" y="30218"/>
                      <a:pt x="2405705" y="105033"/>
                    </a:cubicBezTo>
                    <a:cubicBezTo>
                      <a:pt x="2432029" y="179847"/>
                      <a:pt x="2376611" y="294841"/>
                      <a:pt x="2364142" y="454168"/>
                    </a:cubicBezTo>
                    <a:cubicBezTo>
                      <a:pt x="2351673" y="613495"/>
                      <a:pt x="2336433" y="887815"/>
                      <a:pt x="2330891" y="1060997"/>
                    </a:cubicBezTo>
                    <a:cubicBezTo>
                      <a:pt x="2325349" y="1234179"/>
                      <a:pt x="2329506" y="1379652"/>
                      <a:pt x="2330891" y="1493259"/>
                    </a:cubicBezTo>
                    <a:cubicBezTo>
                      <a:pt x="2332276" y="1606866"/>
                      <a:pt x="2347516" y="1671983"/>
                      <a:pt x="2339203" y="1742641"/>
                    </a:cubicBezTo>
                    <a:cubicBezTo>
                      <a:pt x="2330890" y="1813299"/>
                      <a:pt x="2340588" y="1875645"/>
                      <a:pt x="2281014" y="1917208"/>
                    </a:cubicBezTo>
                    <a:cubicBezTo>
                      <a:pt x="2221440" y="1958771"/>
                      <a:pt x="2171563" y="1979553"/>
                      <a:pt x="1981756" y="1992022"/>
                    </a:cubicBezTo>
                    <a:cubicBezTo>
                      <a:pt x="1791949" y="2004491"/>
                      <a:pt x="1467060" y="1998256"/>
                      <a:pt x="1142171" y="1992022"/>
                    </a:cubicBezTo>
                  </a:path>
                </a:pathLst>
              </a:custGeom>
              <a:noFill/>
              <a:ln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/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33333"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14E858CF-1DC4-49D5-935D-CEFE3A3B2F4F}"/>
                  </a:ext>
                </a:extLst>
              </p:cNvPr>
              <p:cNvSpPr/>
              <p:nvPr/>
            </p:nvSpPr>
            <p:spPr>
              <a:xfrm>
                <a:off x="6716331" y="1887836"/>
                <a:ext cx="5059052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− 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14E858CF-1DC4-49D5-935D-CEFE3A3B2F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331" y="1887836"/>
                <a:ext cx="5059052" cy="78386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49EA004D-FA26-46D8-989C-3C61F54E391B}"/>
                  </a:ext>
                </a:extLst>
              </p:cNvPr>
              <p:cNvSpPr/>
              <p:nvPr/>
            </p:nvSpPr>
            <p:spPr>
              <a:xfrm>
                <a:off x="6740548" y="3072095"/>
                <a:ext cx="5059052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49EA004D-FA26-46D8-989C-3C61F54E39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0548" y="3072095"/>
                <a:ext cx="5059052" cy="78386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4A4FE04D-049F-4655-8520-CF24B505529B}"/>
                  </a:ext>
                </a:extLst>
              </p:cNvPr>
              <p:cNvSpPr/>
              <p:nvPr/>
            </p:nvSpPr>
            <p:spPr>
              <a:xfrm>
                <a:off x="6435748" y="4360952"/>
                <a:ext cx="5059052" cy="10831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4A4FE04D-049F-4655-8520-CF24B50552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5748" y="4360952"/>
                <a:ext cx="5059052" cy="108318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5600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/>
      <p:bldP spid="137" grpId="0"/>
      <p:bldP spid="1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35420</TotalTime>
  <Words>1115</Words>
  <Application>Microsoft Office PowerPoint</Application>
  <PresentationFormat>Widescreen</PresentationFormat>
  <Paragraphs>464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Determine the small signal input resistance of BJT amplifiers</vt:lpstr>
      <vt:lpstr>Small Signal Input Resistance of Common Emitter Amplifier</vt:lpstr>
      <vt:lpstr>Small Signal Input Resistance of Common Emitter Amplifier</vt:lpstr>
      <vt:lpstr>Small Signal Input Resistance of Common Emitter Amplifier</vt:lpstr>
      <vt:lpstr>Small Signal Input Resistance of Common Emitter Amplifier</vt:lpstr>
      <vt:lpstr>Small Signal Input Resistance of Common Emitter Amplifier</vt:lpstr>
      <vt:lpstr>Small Signal Input Resistance of Common Emitter Amplifier</vt:lpstr>
      <vt:lpstr>Small Signal Input Resistance of Common Emitter Amplifier</vt:lpstr>
      <vt:lpstr>Small Signal Input Resistance of Common Emitter Amplifier</vt:lpstr>
      <vt:lpstr>Small Signal Input Resistance of Common Emitter Amplifier</vt:lpstr>
      <vt:lpstr>Small Signal Input Resistance of Common Emitter Amplifier</vt:lpstr>
      <vt:lpstr>PowerPoint Presentation</vt:lpstr>
      <vt:lpstr>Small Signal Output Resistance of Common Emitter Amplifier</vt:lpstr>
      <vt:lpstr>Small Signal Output Resistance of Common Emitter Amplifier</vt:lpstr>
      <vt:lpstr>Small Signal Output Resistance of Common Emitter Amplifier</vt:lpstr>
      <vt:lpstr>Small Signal Output Resistance of Common Emitter Amplifier</vt:lpstr>
      <vt:lpstr>Small Signal Output Resistance of Common Emitter Amplifier</vt:lpstr>
      <vt:lpstr>Small Signal Output Resistance of Common Emitter Amplifier</vt:lpstr>
      <vt:lpstr>Small Signal Output Resistance of Common Emitter Amplifier</vt:lpstr>
      <vt:lpstr>Small Signal Output Resistance of Common Emitter Amplifier</vt:lpstr>
      <vt:lpstr>Small Signal Output Resistance of Common Emitter Amplifier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900</cp:revision>
  <dcterms:created xsi:type="dcterms:W3CDTF">2018-11-17T00:51:02Z</dcterms:created>
  <dcterms:modified xsi:type="dcterms:W3CDTF">2020-10-06T14:59:41Z</dcterms:modified>
</cp:coreProperties>
</file>