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08" r:id="rId2"/>
    <p:sldId id="424" r:id="rId3"/>
    <p:sldId id="425" r:id="rId4"/>
    <p:sldId id="594" r:id="rId5"/>
    <p:sldId id="595" r:id="rId6"/>
    <p:sldId id="596" r:id="rId7"/>
    <p:sldId id="597" r:id="rId8"/>
    <p:sldId id="598" r:id="rId9"/>
    <p:sldId id="593" r:id="rId10"/>
    <p:sldId id="560" r:id="rId11"/>
    <p:sldId id="599" r:id="rId12"/>
    <p:sldId id="600" r:id="rId13"/>
    <p:sldId id="602" r:id="rId14"/>
    <p:sldId id="601" r:id="rId15"/>
    <p:sldId id="603" r:id="rId16"/>
    <p:sldId id="604" r:id="rId17"/>
    <p:sldId id="605" r:id="rId18"/>
    <p:sldId id="60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D5D"/>
    <a:srgbClr val="C4563C"/>
    <a:srgbClr val="66CCFF"/>
    <a:srgbClr val="75C4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05" autoAdjust="0"/>
    <p:restoredTop sz="94660"/>
  </p:normalViewPr>
  <p:slideViewPr>
    <p:cSldViewPr snapToGrid="0">
      <p:cViewPr varScale="1">
        <p:scale>
          <a:sx n="58" d="100"/>
          <a:sy n="58" d="100"/>
        </p:scale>
        <p:origin x="5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55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0.png"/><Relationship Id="rId13" Type="http://schemas.openxmlformats.org/officeDocument/2006/relationships/image" Target="../media/image960.png"/><Relationship Id="rId18" Type="http://schemas.openxmlformats.org/officeDocument/2006/relationships/image" Target="../media/image182.png"/><Relationship Id="rId3" Type="http://schemas.openxmlformats.org/officeDocument/2006/relationships/image" Target="../media/image860.png"/><Relationship Id="rId7" Type="http://schemas.openxmlformats.org/officeDocument/2006/relationships/image" Target="../media/image900.png"/><Relationship Id="rId12" Type="http://schemas.openxmlformats.org/officeDocument/2006/relationships/image" Target="../media/image950.png"/><Relationship Id="rId17" Type="http://schemas.openxmlformats.org/officeDocument/2006/relationships/image" Target="../media/image181.png"/><Relationship Id="rId2" Type="http://schemas.openxmlformats.org/officeDocument/2006/relationships/image" Target="../media/image850.png"/><Relationship Id="rId16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0.png"/><Relationship Id="rId11" Type="http://schemas.openxmlformats.org/officeDocument/2006/relationships/image" Target="../media/image940.png"/><Relationship Id="rId5" Type="http://schemas.openxmlformats.org/officeDocument/2006/relationships/image" Target="../media/image880.png"/><Relationship Id="rId15" Type="http://schemas.openxmlformats.org/officeDocument/2006/relationships/image" Target="../media/image179.png"/><Relationship Id="rId10" Type="http://schemas.openxmlformats.org/officeDocument/2006/relationships/image" Target="../media/image930.png"/><Relationship Id="rId4" Type="http://schemas.openxmlformats.org/officeDocument/2006/relationships/image" Target="../media/image870.png"/><Relationship Id="rId9" Type="http://schemas.openxmlformats.org/officeDocument/2006/relationships/image" Target="../media/image920.png"/><Relationship Id="rId14" Type="http://schemas.openxmlformats.org/officeDocument/2006/relationships/image" Target="../media/image17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4.png"/><Relationship Id="rId13" Type="http://schemas.openxmlformats.org/officeDocument/2006/relationships/image" Target="../media/image186.png"/><Relationship Id="rId18" Type="http://schemas.openxmlformats.org/officeDocument/2006/relationships/image" Target="../media/image191.png"/><Relationship Id="rId3" Type="http://schemas.openxmlformats.org/officeDocument/2006/relationships/image" Target="../media/image860.png"/><Relationship Id="rId21" Type="http://schemas.openxmlformats.org/officeDocument/2006/relationships/image" Target="../media/image194.png"/><Relationship Id="rId7" Type="http://schemas.openxmlformats.org/officeDocument/2006/relationships/image" Target="../media/image900.png"/><Relationship Id="rId12" Type="http://schemas.openxmlformats.org/officeDocument/2006/relationships/image" Target="../media/image950.png"/><Relationship Id="rId17" Type="http://schemas.openxmlformats.org/officeDocument/2006/relationships/image" Target="../media/image190.png"/><Relationship Id="rId2" Type="http://schemas.openxmlformats.org/officeDocument/2006/relationships/image" Target="../media/image183.png"/><Relationship Id="rId16" Type="http://schemas.openxmlformats.org/officeDocument/2006/relationships/image" Target="../media/image189.png"/><Relationship Id="rId20" Type="http://schemas.openxmlformats.org/officeDocument/2006/relationships/image" Target="../media/image19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0.png"/><Relationship Id="rId11" Type="http://schemas.openxmlformats.org/officeDocument/2006/relationships/image" Target="../media/image940.png"/><Relationship Id="rId5" Type="http://schemas.openxmlformats.org/officeDocument/2006/relationships/image" Target="../media/image880.png"/><Relationship Id="rId15" Type="http://schemas.openxmlformats.org/officeDocument/2006/relationships/image" Target="../media/image188.png"/><Relationship Id="rId10" Type="http://schemas.openxmlformats.org/officeDocument/2006/relationships/image" Target="../media/image930.png"/><Relationship Id="rId19" Type="http://schemas.openxmlformats.org/officeDocument/2006/relationships/image" Target="../media/image192.png"/><Relationship Id="rId4" Type="http://schemas.openxmlformats.org/officeDocument/2006/relationships/image" Target="../media/image870.png"/><Relationship Id="rId9" Type="http://schemas.openxmlformats.org/officeDocument/2006/relationships/image" Target="../media/image185.png"/><Relationship Id="rId14" Type="http://schemas.openxmlformats.org/officeDocument/2006/relationships/image" Target="../media/image18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4.png"/><Relationship Id="rId13" Type="http://schemas.openxmlformats.org/officeDocument/2006/relationships/image" Target="../media/image186.png"/><Relationship Id="rId18" Type="http://schemas.openxmlformats.org/officeDocument/2006/relationships/image" Target="../media/image192.png"/><Relationship Id="rId3" Type="http://schemas.openxmlformats.org/officeDocument/2006/relationships/image" Target="../media/image860.png"/><Relationship Id="rId21" Type="http://schemas.openxmlformats.org/officeDocument/2006/relationships/image" Target="../media/image199.png"/><Relationship Id="rId7" Type="http://schemas.openxmlformats.org/officeDocument/2006/relationships/image" Target="../media/image900.png"/><Relationship Id="rId12" Type="http://schemas.openxmlformats.org/officeDocument/2006/relationships/image" Target="../media/image950.png"/><Relationship Id="rId17" Type="http://schemas.openxmlformats.org/officeDocument/2006/relationships/image" Target="../media/image196.png"/><Relationship Id="rId25" Type="http://schemas.openxmlformats.org/officeDocument/2006/relationships/image" Target="../media/image203.png"/><Relationship Id="rId2" Type="http://schemas.openxmlformats.org/officeDocument/2006/relationships/image" Target="../media/image183.png"/><Relationship Id="rId16" Type="http://schemas.openxmlformats.org/officeDocument/2006/relationships/image" Target="../media/image189.png"/><Relationship Id="rId20" Type="http://schemas.openxmlformats.org/officeDocument/2006/relationships/image" Target="../media/image1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0.png"/><Relationship Id="rId11" Type="http://schemas.openxmlformats.org/officeDocument/2006/relationships/image" Target="../media/image940.png"/><Relationship Id="rId24" Type="http://schemas.openxmlformats.org/officeDocument/2006/relationships/image" Target="../media/image202.png"/><Relationship Id="rId5" Type="http://schemas.openxmlformats.org/officeDocument/2006/relationships/image" Target="../media/image880.png"/><Relationship Id="rId15" Type="http://schemas.openxmlformats.org/officeDocument/2006/relationships/image" Target="../media/image195.png"/><Relationship Id="rId23" Type="http://schemas.openxmlformats.org/officeDocument/2006/relationships/image" Target="../media/image201.png"/><Relationship Id="rId10" Type="http://schemas.openxmlformats.org/officeDocument/2006/relationships/image" Target="../media/image930.png"/><Relationship Id="rId19" Type="http://schemas.openxmlformats.org/officeDocument/2006/relationships/image" Target="../media/image197.png"/><Relationship Id="rId4" Type="http://schemas.openxmlformats.org/officeDocument/2006/relationships/image" Target="../media/image870.png"/><Relationship Id="rId9" Type="http://schemas.openxmlformats.org/officeDocument/2006/relationships/image" Target="../media/image185.png"/><Relationship Id="rId14" Type="http://schemas.openxmlformats.org/officeDocument/2006/relationships/image" Target="../media/image187.png"/><Relationship Id="rId22" Type="http://schemas.openxmlformats.org/officeDocument/2006/relationships/image" Target="../media/image20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4.png"/><Relationship Id="rId13" Type="http://schemas.openxmlformats.org/officeDocument/2006/relationships/image" Target="../media/image206.png"/><Relationship Id="rId18" Type="http://schemas.openxmlformats.org/officeDocument/2006/relationships/image" Target="../media/image211.png"/><Relationship Id="rId3" Type="http://schemas.openxmlformats.org/officeDocument/2006/relationships/image" Target="../media/image860.png"/><Relationship Id="rId21" Type="http://schemas.openxmlformats.org/officeDocument/2006/relationships/image" Target="../media/image101.png"/><Relationship Id="rId7" Type="http://schemas.openxmlformats.org/officeDocument/2006/relationships/image" Target="../media/image900.png"/><Relationship Id="rId12" Type="http://schemas.openxmlformats.org/officeDocument/2006/relationships/image" Target="../media/image950.png"/><Relationship Id="rId17" Type="http://schemas.openxmlformats.org/officeDocument/2006/relationships/image" Target="../media/image210.png"/><Relationship Id="rId16" Type="http://schemas.openxmlformats.org/officeDocument/2006/relationships/image" Target="../media/image209.png"/><Relationship Id="rId20" Type="http://schemas.openxmlformats.org/officeDocument/2006/relationships/image" Target="../media/image100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940.png"/><Relationship Id="rId24" Type="http://schemas.openxmlformats.org/officeDocument/2006/relationships/image" Target="../media/image214.png"/><Relationship Id="rId15" Type="http://schemas.openxmlformats.org/officeDocument/2006/relationships/image" Target="../media/image208.png"/><Relationship Id="rId23" Type="http://schemas.openxmlformats.org/officeDocument/2006/relationships/image" Target="../media/image213.png"/><Relationship Id="rId10" Type="http://schemas.openxmlformats.org/officeDocument/2006/relationships/image" Target="../media/image930.png"/><Relationship Id="rId19" Type="http://schemas.openxmlformats.org/officeDocument/2006/relationships/image" Target="../media/image990.png"/><Relationship Id="rId4" Type="http://schemas.openxmlformats.org/officeDocument/2006/relationships/image" Target="../media/image870.png"/><Relationship Id="rId9" Type="http://schemas.openxmlformats.org/officeDocument/2006/relationships/image" Target="../media/image205.png"/><Relationship Id="rId14" Type="http://schemas.openxmlformats.org/officeDocument/2006/relationships/image" Target="../media/image207.png"/><Relationship Id="rId22" Type="http://schemas.openxmlformats.org/officeDocument/2006/relationships/image" Target="../media/image2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4.png"/><Relationship Id="rId13" Type="http://schemas.openxmlformats.org/officeDocument/2006/relationships/image" Target="../media/image206.png"/><Relationship Id="rId18" Type="http://schemas.openxmlformats.org/officeDocument/2006/relationships/image" Target="../media/image101.png"/><Relationship Id="rId3" Type="http://schemas.openxmlformats.org/officeDocument/2006/relationships/image" Target="../media/image860.png"/><Relationship Id="rId21" Type="http://schemas.openxmlformats.org/officeDocument/2006/relationships/image" Target="../media/image218.png"/><Relationship Id="rId7" Type="http://schemas.openxmlformats.org/officeDocument/2006/relationships/image" Target="../media/image900.png"/><Relationship Id="rId12" Type="http://schemas.openxmlformats.org/officeDocument/2006/relationships/image" Target="../media/image950.png"/><Relationship Id="rId17" Type="http://schemas.openxmlformats.org/officeDocument/2006/relationships/image" Target="../media/image1000.png"/><Relationship Id="rId16" Type="http://schemas.openxmlformats.org/officeDocument/2006/relationships/image" Target="../media/image990.png"/><Relationship Id="rId20" Type="http://schemas.openxmlformats.org/officeDocument/2006/relationships/image" Target="../media/image217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940.png"/><Relationship Id="rId15" Type="http://schemas.openxmlformats.org/officeDocument/2006/relationships/image" Target="../media/image215.png"/><Relationship Id="rId23" Type="http://schemas.openxmlformats.org/officeDocument/2006/relationships/image" Target="../media/image220.png"/><Relationship Id="rId10" Type="http://schemas.openxmlformats.org/officeDocument/2006/relationships/image" Target="../media/image930.png"/><Relationship Id="rId19" Type="http://schemas.openxmlformats.org/officeDocument/2006/relationships/image" Target="../media/image216.png"/><Relationship Id="rId4" Type="http://schemas.openxmlformats.org/officeDocument/2006/relationships/image" Target="../media/image870.png"/><Relationship Id="rId9" Type="http://schemas.openxmlformats.org/officeDocument/2006/relationships/image" Target="../media/image205.png"/><Relationship Id="rId14" Type="http://schemas.openxmlformats.org/officeDocument/2006/relationships/image" Target="../media/image207.png"/><Relationship Id="rId22" Type="http://schemas.openxmlformats.org/officeDocument/2006/relationships/image" Target="../media/image21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142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141.png"/><Relationship Id="rId2" Type="http://schemas.openxmlformats.org/officeDocument/2006/relationships/image" Target="../media/image540.png"/><Relationship Id="rId16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4" Type="http://schemas.openxmlformats.org/officeDocument/2006/relationships/image" Target="../media/image139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13" Type="http://schemas.openxmlformats.org/officeDocument/2006/relationships/image" Target="../media/image154.png"/><Relationship Id="rId18" Type="http://schemas.openxmlformats.org/officeDocument/2006/relationships/image" Target="../media/image159.png"/><Relationship Id="rId3" Type="http://schemas.openxmlformats.org/officeDocument/2006/relationships/image" Target="../media/image144.png"/><Relationship Id="rId7" Type="http://schemas.openxmlformats.org/officeDocument/2006/relationships/image" Target="../media/image148.png"/><Relationship Id="rId12" Type="http://schemas.openxmlformats.org/officeDocument/2006/relationships/image" Target="../media/image153.png"/><Relationship Id="rId17" Type="http://schemas.openxmlformats.org/officeDocument/2006/relationships/image" Target="../media/image158.png"/><Relationship Id="rId2" Type="http://schemas.openxmlformats.org/officeDocument/2006/relationships/image" Target="../media/image143.png"/><Relationship Id="rId16" Type="http://schemas.openxmlformats.org/officeDocument/2006/relationships/image" Target="../media/image1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png"/><Relationship Id="rId11" Type="http://schemas.openxmlformats.org/officeDocument/2006/relationships/image" Target="../media/image152.png"/><Relationship Id="rId5" Type="http://schemas.openxmlformats.org/officeDocument/2006/relationships/image" Target="../media/image146.png"/><Relationship Id="rId15" Type="http://schemas.openxmlformats.org/officeDocument/2006/relationships/image" Target="../media/image156.png"/><Relationship Id="rId10" Type="http://schemas.openxmlformats.org/officeDocument/2006/relationships/image" Target="../media/image151.png"/><Relationship Id="rId19" Type="http://schemas.openxmlformats.org/officeDocument/2006/relationships/image" Target="../media/image160.png"/><Relationship Id="rId4" Type="http://schemas.openxmlformats.org/officeDocument/2006/relationships/image" Target="../media/image145.png"/><Relationship Id="rId9" Type="http://schemas.openxmlformats.org/officeDocument/2006/relationships/image" Target="../media/image150.png"/><Relationship Id="rId14" Type="http://schemas.openxmlformats.org/officeDocument/2006/relationships/image" Target="../media/image15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13" Type="http://schemas.openxmlformats.org/officeDocument/2006/relationships/image" Target="../media/image154.png"/><Relationship Id="rId18" Type="http://schemas.openxmlformats.org/officeDocument/2006/relationships/image" Target="../media/image162.png"/><Relationship Id="rId3" Type="http://schemas.openxmlformats.org/officeDocument/2006/relationships/image" Target="../media/image144.png"/><Relationship Id="rId21" Type="http://schemas.openxmlformats.org/officeDocument/2006/relationships/image" Target="../media/image165.png"/><Relationship Id="rId7" Type="http://schemas.openxmlformats.org/officeDocument/2006/relationships/image" Target="../media/image148.png"/><Relationship Id="rId12" Type="http://schemas.openxmlformats.org/officeDocument/2006/relationships/image" Target="../media/image153.png"/><Relationship Id="rId17" Type="http://schemas.openxmlformats.org/officeDocument/2006/relationships/image" Target="../media/image161.png"/><Relationship Id="rId2" Type="http://schemas.openxmlformats.org/officeDocument/2006/relationships/image" Target="../media/image143.png"/><Relationship Id="rId16" Type="http://schemas.openxmlformats.org/officeDocument/2006/relationships/image" Target="../media/image157.png"/><Relationship Id="rId20" Type="http://schemas.openxmlformats.org/officeDocument/2006/relationships/image" Target="../media/image1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png"/><Relationship Id="rId11" Type="http://schemas.openxmlformats.org/officeDocument/2006/relationships/image" Target="../media/image152.png"/><Relationship Id="rId5" Type="http://schemas.openxmlformats.org/officeDocument/2006/relationships/image" Target="../media/image146.png"/><Relationship Id="rId15" Type="http://schemas.openxmlformats.org/officeDocument/2006/relationships/image" Target="../media/image156.png"/><Relationship Id="rId10" Type="http://schemas.openxmlformats.org/officeDocument/2006/relationships/image" Target="../media/image151.png"/><Relationship Id="rId19" Type="http://schemas.openxmlformats.org/officeDocument/2006/relationships/image" Target="../media/image163.png"/><Relationship Id="rId4" Type="http://schemas.openxmlformats.org/officeDocument/2006/relationships/image" Target="../media/image145.png"/><Relationship Id="rId9" Type="http://schemas.openxmlformats.org/officeDocument/2006/relationships/image" Target="../media/image150.png"/><Relationship Id="rId14" Type="http://schemas.openxmlformats.org/officeDocument/2006/relationships/image" Target="../media/image155.png"/><Relationship Id="rId22" Type="http://schemas.openxmlformats.org/officeDocument/2006/relationships/image" Target="../media/image16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8.png"/><Relationship Id="rId2" Type="http://schemas.openxmlformats.org/officeDocument/2006/relationships/image" Target="../media/image16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0.png"/><Relationship Id="rId4" Type="http://schemas.openxmlformats.org/officeDocument/2006/relationships/image" Target="../media/image16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7.png"/><Relationship Id="rId3" Type="http://schemas.openxmlformats.org/officeDocument/2006/relationships/image" Target="../media/image172.png"/><Relationship Id="rId7" Type="http://schemas.openxmlformats.org/officeDocument/2006/relationships/image" Target="../media/image176.png"/><Relationship Id="rId2" Type="http://schemas.openxmlformats.org/officeDocument/2006/relationships/image" Target="../media/image1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5.png"/><Relationship Id="rId5" Type="http://schemas.openxmlformats.org/officeDocument/2006/relationships/image" Target="../media/image174.png"/><Relationship Id="rId4" Type="http://schemas.openxmlformats.org/officeDocument/2006/relationships/image" Target="../media/image17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input &amp; output Resistances</a:t>
            </a:r>
          </a:p>
        </p:txBody>
      </p:sp>
    </p:spTree>
    <p:extLst>
      <p:ext uri="{BB962C8B-B14F-4D97-AF65-F5344CB8AC3E}">
        <p14:creationId xmlns:p14="http://schemas.microsoft.com/office/powerpoint/2010/main" val="668889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48">
            <a:extLst>
              <a:ext uri="{FF2B5EF4-FFF2-40B4-BE49-F238E27FC236}">
                <a16:creationId xmlns:a16="http://schemas.microsoft.com/office/drawing/2014/main" id="{86ACDC74-FEF0-49B4-A866-4C6C323E4A9C}"/>
              </a:ext>
            </a:extLst>
          </p:cNvPr>
          <p:cNvGrpSpPr/>
          <p:nvPr/>
        </p:nvGrpSpPr>
        <p:grpSpPr>
          <a:xfrm>
            <a:off x="417489" y="1120011"/>
            <a:ext cx="6667668" cy="3161317"/>
            <a:chOff x="2168022" y="2470664"/>
            <a:chExt cx="6667668" cy="316131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62156A3-3F2D-4F32-AF12-81B4AAA388DA}"/>
                </a:ext>
              </a:extLst>
            </p:cNvPr>
            <p:cNvGrpSpPr/>
            <p:nvPr/>
          </p:nvGrpSpPr>
          <p:grpSpPr>
            <a:xfrm>
              <a:off x="8290632" y="3800211"/>
              <a:ext cx="298207" cy="660991"/>
              <a:chOff x="4147623" y="3602364"/>
              <a:chExt cx="297702" cy="79786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5F4334F0-9399-4732-B5D7-DFFEC66E106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E833507-7936-49F1-90A4-2345EE937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08BD775-5919-4B48-8C54-4DAF6481F9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4F3843C-3920-497A-A57D-21DFFB3C57CC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6B065B33-EC6B-4C40-9EA2-9360B72999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12796B27-3A6B-4031-A1CC-3FE31A8592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7B58256-2A53-429E-B6F5-0BC1E65429B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EF2727-7F7F-482F-BE3F-31FC62F634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87A1008E-B0EF-498C-A22C-98063BD1EF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0A7CD16-2CCB-4C57-9905-D2678224791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B43EED-B08F-4D88-A459-760BC54F8324}"/>
                </a:ext>
              </a:extLst>
            </p:cNvPr>
            <p:cNvCxnSpPr>
              <a:cxnSpLocks/>
            </p:cNvCxnSpPr>
            <p:nvPr/>
          </p:nvCxnSpPr>
          <p:spPr>
            <a:xfrm>
              <a:off x="7463467" y="3250584"/>
              <a:ext cx="978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/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/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/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B225300-72D3-454B-8F9B-430F4F984251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A26133-FFD5-4D7B-8C4E-4976B98CC217}"/>
                </a:ext>
              </a:extLst>
            </p:cNvPr>
            <p:cNvCxnSpPr>
              <a:cxnSpLocks/>
            </p:cNvCxnSpPr>
            <p:nvPr/>
          </p:nvCxnSpPr>
          <p:spPr>
            <a:xfrm>
              <a:off x="2950773" y="5213309"/>
              <a:ext cx="5486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84E865-EC65-4966-A631-53852A33B9F7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58291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0BE243A-BBC2-48ED-9D7C-D768FEB66E22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1BB88D7-855A-489D-9C6F-084CD61AB23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6B787F7B-0062-4D20-B949-F96D3443FB0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2F10A752-155D-4DF7-920D-0CC915D40CA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670A33B-32E4-459C-9C45-031A4288C8E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22626-54B3-49B1-845D-ABDADED8247A}"/>
                </a:ext>
              </a:extLst>
            </p:cNvPr>
            <p:cNvSpPr/>
            <p:nvPr/>
          </p:nvSpPr>
          <p:spPr>
            <a:xfrm>
              <a:off x="2811684" y="4276537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F84E39-BDD1-41FB-8E82-A4ED9C1C846C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4664891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45057E3-3B4E-45FC-8833-DCC087FED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94471" y="3275484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/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/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C7A729A-1D48-489A-9B59-492F71BFD225}"/>
                </a:ext>
              </a:extLst>
            </p:cNvPr>
            <p:cNvCxnSpPr>
              <a:cxnSpLocks/>
            </p:cNvCxnSpPr>
            <p:nvPr/>
          </p:nvCxnSpPr>
          <p:spPr>
            <a:xfrm>
              <a:off x="8465842" y="4462848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E5B1E5E-09B7-42A1-8BD1-5E44C97E3CF9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2383341A-A390-441D-BB44-49C9C72D72F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2354196-7428-49DC-9BB8-C9C2690029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220350BA-6646-4EFD-ADD0-227E8F3D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3A9BDCBF-4D29-472F-9A19-3B4EC55B897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A7EDB092-FABC-4062-8629-052BBA137A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BCDC8C18-7CEB-49A5-BC73-909DD9A1CE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85E3315-BCF7-42D1-994F-491523BAC7D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6A3E4BF2-08B1-4C11-AAB0-D261D3F55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16D956F0-CEBA-40F4-9B0B-94BE80A558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E95332E-5F8F-4092-90F0-55B0D40C3E2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55B6B86-5B3F-4B31-8DF5-26628CD3AF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/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/>
                <p:nvPr/>
              </p:nvSpPr>
              <p:spPr>
                <a:xfrm>
                  <a:off x="7389413" y="2470664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9413" y="2470664"/>
                  <a:ext cx="47468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/>
                <p:nvPr/>
              </p:nvSpPr>
              <p:spPr>
                <a:xfrm>
                  <a:off x="4392036" y="2746667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036" y="2746667"/>
                  <a:ext cx="479041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192D088-A69C-4C9B-9630-F67B55E01450}"/>
                </a:ext>
              </a:extLst>
            </p:cNvPr>
            <p:cNvGrpSpPr/>
            <p:nvPr/>
          </p:nvGrpSpPr>
          <p:grpSpPr>
            <a:xfrm rot="16200000">
              <a:off x="5629653" y="4369859"/>
              <a:ext cx="660991" cy="298206"/>
              <a:chOff x="9391502" y="3838294"/>
              <a:chExt cx="660991" cy="298206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660E8E91-1B03-4815-8B13-1DB10B8FBD8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BD595A3-E7A1-4AF6-888B-EA45A0B32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3BDEA2A-BB1F-4F13-AAAE-E65834F50D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5B811299-36DF-4AE9-8B0D-135637F923C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6DA22C8C-B229-4AAF-A89A-A8A6CFF657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77E71BB1-0643-4F77-99D4-B100B10698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2824297-D3C8-4FB4-B3CA-3183D80D418F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45D82BB-EBEE-4CB4-BD95-7700DC635A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083CE9F5-8F16-4FAB-A9CD-DD7673B7CB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9A93F31-E6A7-4665-9E4E-2B92498B025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3A30834-7BCB-4A3A-8FC1-1247279B91F7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537981D-5A40-425B-B49E-6D24FA0F40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5685" y="4849458"/>
              <a:ext cx="0" cy="3678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4E96FFA-B117-4DA9-9CB3-D5D098BBA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5042" y="3267406"/>
              <a:ext cx="1294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/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2F62658-8A39-48A5-9B76-B0099CF81ED7}"/>
                </a:ext>
              </a:extLst>
            </p:cNvPr>
            <p:cNvGrpSpPr/>
            <p:nvPr/>
          </p:nvGrpSpPr>
          <p:grpSpPr>
            <a:xfrm rot="16200000">
              <a:off x="6431427" y="2474648"/>
              <a:ext cx="589935" cy="1572987"/>
              <a:chOff x="4998523" y="3509304"/>
              <a:chExt cx="589935" cy="1572987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C6A52689-328E-4C08-91E4-43AEE7E9D4DC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172243"/>
                <a:chOff x="4998523" y="3910048"/>
                <a:chExt cx="589935" cy="1172243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F7598F8-D966-45DB-B78E-A9F9FDF97A8B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172243"/>
                  <a:chOff x="4998523" y="3910048"/>
                  <a:chExt cx="589935" cy="1172243"/>
                </a:xfrm>
              </p:grpSpPr>
              <p:sp>
                <p:nvSpPr>
                  <p:cNvPr id="102" name="Diamond 101">
                    <a:extLst>
                      <a:ext uri="{FF2B5EF4-FFF2-40B4-BE49-F238E27FC236}">
                        <a16:creationId xmlns:a16="http://schemas.microsoft.com/office/drawing/2014/main" id="{83738801-1EBA-4B15-B499-BB080FDCF84F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30ABF432-5930-495E-9DF1-E770609AB6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1"/>
                    <a:ext cx="0" cy="365760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D1A19E67-15C5-44DA-A43D-78A139F34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CDFD9AB-8CDB-4F3A-933B-CCB93112C1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140" y="3509304"/>
                <a:ext cx="0" cy="40233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Content Placeholder 2">
              <a:extLst>
                <a:ext uri="{FF2B5EF4-FFF2-40B4-BE49-F238E27FC236}">
                  <a16:creationId xmlns:a16="http://schemas.microsoft.com/office/drawing/2014/main" id="{356D9DEF-2A3E-465E-9BCD-C0899B5D40A5}"/>
                </a:ext>
              </a:extLst>
            </p:cNvPr>
            <p:cNvSpPr txBox="1">
              <a:spLocks/>
            </p:cNvSpPr>
            <p:nvPr/>
          </p:nvSpPr>
          <p:spPr>
            <a:xfrm>
              <a:off x="5983456" y="5213309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B58EA63B-D6FC-41DE-8830-8832CFBFC7AE}"/>
                </a:ext>
              </a:extLst>
            </p:cNvPr>
            <p:cNvCxnSpPr>
              <a:cxnSpLocks/>
            </p:cNvCxnSpPr>
            <p:nvPr/>
          </p:nvCxnSpPr>
          <p:spPr>
            <a:xfrm>
              <a:off x="6166578" y="4342016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D26C4C8-482F-40E3-8806-BAF75E075E0E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58659"/>
              <a:ext cx="4041" cy="896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A4778FA-1F27-433E-B5C8-76F7621957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1875" y="3250584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943A1745-C1B8-4426-AC81-91A54EE3D094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F0931E36-2469-4254-A628-128B7CA5636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36E39FB8-4454-46C3-B756-13F7438F10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054BDB8-8CE5-4F4F-A028-21C1C1577F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E8D8F33-298C-4C1A-A377-953FCB0D581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DC2FDA4E-B4FE-4333-B9A3-DA3FC48B16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19FEDD1E-922D-45E4-9689-36AE40AE6E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4399E841-DBFE-4375-ABD5-0589282B271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34D7590-2D48-4214-B9F4-B2304E765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BA0F764-3E5D-4D38-97B5-59E700C186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7B52A535-AA92-4B6A-8DA5-5D6A6A8B71A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B6ECFDC-8E66-467B-A67F-4A5AEFC21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9" name="Content Placeholder 2">
              <a:extLst>
                <a:ext uri="{FF2B5EF4-FFF2-40B4-BE49-F238E27FC236}">
                  <a16:creationId xmlns:a16="http://schemas.microsoft.com/office/drawing/2014/main" id="{25C85D0C-7F54-4C3B-9B81-007605847AD5}"/>
                </a:ext>
              </a:extLst>
            </p:cNvPr>
            <p:cNvSpPr txBox="1">
              <a:spLocks/>
            </p:cNvSpPr>
            <p:nvPr/>
          </p:nvSpPr>
          <p:spPr>
            <a:xfrm>
              <a:off x="6177149" y="4411105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5C81A170-BC8F-4140-A9ED-992B36B3043A}"/>
                </a:ext>
              </a:extLst>
            </p:cNvPr>
            <p:cNvSpPr txBox="1">
              <a:spLocks/>
            </p:cNvSpPr>
            <p:nvPr/>
          </p:nvSpPr>
          <p:spPr>
            <a:xfrm>
              <a:off x="5547092" y="2921953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41" name="Content Placeholder 2">
              <a:extLst>
                <a:ext uri="{FF2B5EF4-FFF2-40B4-BE49-F238E27FC236}">
                  <a16:creationId xmlns:a16="http://schemas.microsoft.com/office/drawing/2014/main" id="{70C0D123-BCB6-46E8-B846-36B718A5B078}"/>
                </a:ext>
              </a:extLst>
            </p:cNvPr>
            <p:cNvSpPr txBox="1">
              <a:spLocks/>
            </p:cNvSpPr>
            <p:nvPr/>
          </p:nvSpPr>
          <p:spPr>
            <a:xfrm>
              <a:off x="7178096" y="3246530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2" name="Content Placeholder 2">
              <a:extLst>
                <a:ext uri="{FF2B5EF4-FFF2-40B4-BE49-F238E27FC236}">
                  <a16:creationId xmlns:a16="http://schemas.microsoft.com/office/drawing/2014/main" id="{CB2923A4-F38F-4649-86A7-8E8F460BFFF9}"/>
                </a:ext>
              </a:extLst>
            </p:cNvPr>
            <p:cNvSpPr txBox="1">
              <a:spLocks/>
            </p:cNvSpPr>
            <p:nvPr/>
          </p:nvSpPr>
          <p:spPr>
            <a:xfrm>
              <a:off x="6518025" y="25263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/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/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411B3DB0-BA4C-4FC7-8BE4-5B0977C006C0}"/>
                </a:ext>
              </a:extLst>
            </p:cNvPr>
            <p:cNvCxnSpPr>
              <a:cxnSpLocks/>
            </p:cNvCxnSpPr>
            <p:nvPr/>
          </p:nvCxnSpPr>
          <p:spPr>
            <a:xfrm>
              <a:off x="7297021" y="3157154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5C93E499-D609-44D1-8E2E-28806887B8C9}"/>
                </a:ext>
              </a:extLst>
            </p:cNvPr>
            <p:cNvCxnSpPr>
              <a:cxnSpLocks/>
            </p:cNvCxnSpPr>
            <p:nvPr/>
          </p:nvCxnSpPr>
          <p:spPr>
            <a:xfrm>
              <a:off x="5381031" y="3175720"/>
              <a:ext cx="38379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/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0" name="Title 1">
            <a:extLst>
              <a:ext uri="{FF2B5EF4-FFF2-40B4-BE49-F238E27FC236}">
                <a16:creationId xmlns:a16="http://schemas.microsoft.com/office/drawing/2014/main" id="{E533762D-BC4F-4AA6-B8E4-09AE991D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5" y="365126"/>
            <a:ext cx="11190203" cy="963334"/>
          </a:xfrm>
        </p:spPr>
        <p:txBody>
          <a:bodyPr>
            <a:noAutofit/>
          </a:bodyPr>
          <a:lstStyle/>
          <a:p>
            <a:r>
              <a:rPr lang="en-US" sz="3600" dirty="0"/>
              <a:t>Small Signal Input Resistance of Common Base Amplifier</a:t>
            </a: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BF46C623-9CB3-4026-8C4A-3FBF89B6D815}"/>
              </a:ext>
            </a:extLst>
          </p:cNvPr>
          <p:cNvSpPr txBox="1">
            <a:spLocks/>
          </p:cNvSpPr>
          <p:nvPr/>
        </p:nvSpPr>
        <p:spPr>
          <a:xfrm>
            <a:off x="7660311" y="2359561"/>
            <a:ext cx="4481093" cy="5899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Resistance looking into the emitter.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E9BA6A7C-71D0-4DE1-A119-B6D5F61AFC8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63231" y="1472053"/>
                <a:ext cx="1948286" cy="768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E9BA6A7C-71D0-4DE1-A119-B6D5F61AF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3231" y="1472053"/>
                <a:ext cx="1948286" cy="76809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194D773B-20DF-4C23-B396-C2DDF6DE64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96920" y="2843591"/>
                <a:ext cx="1948286" cy="768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194D773B-20DF-4C23-B396-C2DDF6DE64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920" y="2843591"/>
                <a:ext cx="1948286" cy="76809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8BF67263-003B-4B8B-9DC6-2FED74363AF6}"/>
              </a:ext>
            </a:extLst>
          </p:cNvPr>
          <p:cNvSpPr txBox="1">
            <a:spLocks/>
          </p:cNvSpPr>
          <p:nvPr/>
        </p:nvSpPr>
        <p:spPr>
          <a:xfrm>
            <a:off x="7581218" y="3712209"/>
            <a:ext cx="4481093" cy="5899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Resistance looking into the amplifier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6189666-A40A-4DE0-8886-5D8A3F94B00B}"/>
              </a:ext>
            </a:extLst>
          </p:cNvPr>
          <p:cNvSpPr/>
          <p:nvPr/>
        </p:nvSpPr>
        <p:spPr>
          <a:xfrm>
            <a:off x="2394082" y="1851489"/>
            <a:ext cx="324376" cy="2454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44126867-B574-42FA-B19D-EEF456B1651C}"/>
              </a:ext>
            </a:extLst>
          </p:cNvPr>
          <p:cNvSpPr/>
          <p:nvPr/>
        </p:nvSpPr>
        <p:spPr>
          <a:xfrm>
            <a:off x="2494425" y="3806866"/>
            <a:ext cx="324376" cy="2454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B2660410-0AFD-42C8-89E4-10CBB6127823}"/>
              </a:ext>
            </a:extLst>
          </p:cNvPr>
          <p:cNvSpPr/>
          <p:nvPr/>
        </p:nvSpPr>
        <p:spPr>
          <a:xfrm>
            <a:off x="2636394" y="185905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C59115DA-8B8A-4998-AA4A-C1B2A1897259}"/>
              </a:ext>
            </a:extLst>
          </p:cNvPr>
          <p:cNvCxnSpPr>
            <a:cxnSpLocks/>
          </p:cNvCxnSpPr>
          <p:nvPr/>
        </p:nvCxnSpPr>
        <p:spPr>
          <a:xfrm>
            <a:off x="2474451" y="4004241"/>
            <a:ext cx="3225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52CD8A75-9B22-4D14-89C7-33D7E5FC03D2}"/>
              </a:ext>
            </a:extLst>
          </p:cNvPr>
          <p:cNvCxnSpPr>
            <a:cxnSpLocks/>
          </p:cNvCxnSpPr>
          <p:nvPr/>
        </p:nvCxnSpPr>
        <p:spPr>
          <a:xfrm>
            <a:off x="2474451" y="1825133"/>
            <a:ext cx="3225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>
            <a:extLst>
              <a:ext uri="{FF2B5EF4-FFF2-40B4-BE49-F238E27FC236}">
                <a16:creationId xmlns:a16="http://schemas.microsoft.com/office/drawing/2014/main" id="{A4F7B8CC-1C74-4887-81A6-15A16C3AA3A2}"/>
              </a:ext>
            </a:extLst>
          </p:cNvPr>
          <p:cNvSpPr/>
          <p:nvPr/>
        </p:nvSpPr>
        <p:spPr>
          <a:xfrm>
            <a:off x="2725642" y="3827084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E4516D00-49C6-4100-952B-93274EF6A0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47951" y="1422231"/>
                <a:ext cx="593011" cy="45010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1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E4516D00-49C6-4100-952B-93274EF6A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951" y="1422231"/>
                <a:ext cx="593011" cy="45010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3C0C3855-0287-41D4-95D3-13D9650E289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58184" y="1387115"/>
                <a:ext cx="593011" cy="45010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sz="1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3C0C3855-0287-41D4-95D3-13D9650E28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184" y="1387115"/>
                <a:ext cx="593011" cy="450106"/>
              </a:xfrm>
              <a:prstGeom prst="rect">
                <a:avLst/>
              </a:prstGeom>
              <a:blipFill>
                <a:blip r:embed="rId18"/>
                <a:stretch>
                  <a:fillRect r="-2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888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1.48148E-6 L 0.08697 -0.0046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9" y="-231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29 -0.00162 L 0.08489 -0.0016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3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22222E-6 L 0.09011 2.22222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5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0.08606 3.703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7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6 L 0.07799 0.0020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3" y="9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 -0.00208 L 0.08829 -0.0020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53" grpId="0"/>
      <p:bldP spid="104" grpId="0"/>
      <p:bldP spid="105" grpId="0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11" grpId="0" animBg="1"/>
      <p:bldP spid="111" grpId="1" animBg="1"/>
      <p:bldP spid="118" grpId="0"/>
      <p:bldP spid="1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48">
            <a:extLst>
              <a:ext uri="{FF2B5EF4-FFF2-40B4-BE49-F238E27FC236}">
                <a16:creationId xmlns:a16="http://schemas.microsoft.com/office/drawing/2014/main" id="{86ACDC74-FEF0-49B4-A866-4C6C323E4A9C}"/>
              </a:ext>
            </a:extLst>
          </p:cNvPr>
          <p:cNvGrpSpPr/>
          <p:nvPr/>
        </p:nvGrpSpPr>
        <p:grpSpPr>
          <a:xfrm>
            <a:off x="417489" y="1120011"/>
            <a:ext cx="6667668" cy="3161317"/>
            <a:chOff x="2168022" y="2470664"/>
            <a:chExt cx="6667668" cy="316131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62156A3-3F2D-4F32-AF12-81B4AAA388DA}"/>
                </a:ext>
              </a:extLst>
            </p:cNvPr>
            <p:cNvGrpSpPr/>
            <p:nvPr/>
          </p:nvGrpSpPr>
          <p:grpSpPr>
            <a:xfrm>
              <a:off x="8290632" y="3800211"/>
              <a:ext cx="298207" cy="660991"/>
              <a:chOff x="4147623" y="3602364"/>
              <a:chExt cx="297702" cy="79786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5F4334F0-9399-4732-B5D7-DFFEC66E106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E833507-7936-49F1-90A4-2345EE937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08BD775-5919-4B48-8C54-4DAF6481F9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4F3843C-3920-497A-A57D-21DFFB3C57CC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6B065B33-EC6B-4C40-9EA2-9360B72999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12796B27-3A6B-4031-A1CC-3FE31A8592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7B58256-2A53-429E-B6F5-0BC1E65429B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EF2727-7F7F-482F-BE3F-31FC62F634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87A1008E-B0EF-498C-A22C-98063BD1EF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0A7CD16-2CCB-4C57-9905-D2678224791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B43EED-B08F-4D88-A459-760BC54F8324}"/>
                </a:ext>
              </a:extLst>
            </p:cNvPr>
            <p:cNvCxnSpPr>
              <a:cxnSpLocks/>
            </p:cNvCxnSpPr>
            <p:nvPr/>
          </p:nvCxnSpPr>
          <p:spPr>
            <a:xfrm>
              <a:off x="7463467" y="3250584"/>
              <a:ext cx="978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/>
                <p:nvPr/>
              </p:nvSpPr>
              <p:spPr>
                <a:xfrm>
                  <a:off x="2168022" y="4282523"/>
                  <a:ext cx="54111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8022" y="4282523"/>
                  <a:ext cx="54111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/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/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B225300-72D3-454B-8F9B-430F4F984251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A26133-FFD5-4D7B-8C4E-4976B98CC217}"/>
                </a:ext>
              </a:extLst>
            </p:cNvPr>
            <p:cNvCxnSpPr>
              <a:cxnSpLocks/>
            </p:cNvCxnSpPr>
            <p:nvPr/>
          </p:nvCxnSpPr>
          <p:spPr>
            <a:xfrm>
              <a:off x="2950773" y="5213309"/>
              <a:ext cx="5486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84E865-EC65-4966-A631-53852A33B9F7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58291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0BE243A-BBC2-48ED-9D7C-D768FEB66E22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1BB88D7-855A-489D-9C6F-084CD61AB23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6B787F7B-0062-4D20-B949-F96D3443FB0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2F10A752-155D-4DF7-920D-0CC915D40CA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670A33B-32E4-459C-9C45-031A4288C8E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22626-54B3-49B1-845D-ABDADED8247A}"/>
                </a:ext>
              </a:extLst>
            </p:cNvPr>
            <p:cNvSpPr/>
            <p:nvPr/>
          </p:nvSpPr>
          <p:spPr>
            <a:xfrm>
              <a:off x="2811684" y="4276537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F84E39-BDD1-41FB-8E82-A4ED9C1C846C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4664891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45057E3-3B4E-45FC-8833-DCC087FED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94471" y="3275484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/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/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C7A729A-1D48-489A-9B59-492F71BFD225}"/>
                </a:ext>
              </a:extLst>
            </p:cNvPr>
            <p:cNvCxnSpPr>
              <a:cxnSpLocks/>
            </p:cNvCxnSpPr>
            <p:nvPr/>
          </p:nvCxnSpPr>
          <p:spPr>
            <a:xfrm>
              <a:off x="8465842" y="4462848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E5B1E5E-09B7-42A1-8BD1-5E44C97E3CF9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2383341A-A390-441D-BB44-49C9C72D72F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2354196-7428-49DC-9BB8-C9C2690029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220350BA-6646-4EFD-ADD0-227E8F3D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3A9BDCBF-4D29-472F-9A19-3B4EC55B897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A7EDB092-FABC-4062-8629-052BBA137A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BCDC8C18-7CEB-49A5-BC73-909DD9A1CE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85E3315-BCF7-42D1-994F-491523BAC7D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6A3E4BF2-08B1-4C11-AAB0-D261D3F55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16D956F0-CEBA-40F4-9B0B-94BE80A558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E95332E-5F8F-4092-90F0-55B0D40C3E2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55B6B86-5B3F-4B31-8DF5-26628CD3AF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/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/>
                <p:nvPr/>
              </p:nvSpPr>
              <p:spPr>
                <a:xfrm>
                  <a:off x="7389413" y="2470664"/>
                  <a:ext cx="4798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9413" y="2470664"/>
                  <a:ext cx="479875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/>
                <p:nvPr/>
              </p:nvSpPr>
              <p:spPr>
                <a:xfrm>
                  <a:off x="4392036" y="2746667"/>
                  <a:ext cx="48385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036" y="2746667"/>
                  <a:ext cx="48385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192D088-A69C-4C9B-9630-F67B55E01450}"/>
                </a:ext>
              </a:extLst>
            </p:cNvPr>
            <p:cNvGrpSpPr/>
            <p:nvPr/>
          </p:nvGrpSpPr>
          <p:grpSpPr>
            <a:xfrm rot="16200000">
              <a:off x="5629653" y="4369859"/>
              <a:ext cx="660991" cy="298206"/>
              <a:chOff x="9391502" y="3838294"/>
              <a:chExt cx="660991" cy="298206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660E8E91-1B03-4815-8B13-1DB10B8FBD8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BD595A3-E7A1-4AF6-888B-EA45A0B32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3BDEA2A-BB1F-4F13-AAAE-E65834F50D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5B811299-36DF-4AE9-8B0D-135637F923C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6DA22C8C-B229-4AAF-A89A-A8A6CFF657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77E71BB1-0643-4F77-99D4-B100B10698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2824297-D3C8-4FB4-B3CA-3183D80D418F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45D82BB-EBEE-4CB4-BD95-7700DC635A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083CE9F5-8F16-4FAB-A9CD-DD7673B7CB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9A93F31-E6A7-4665-9E4E-2B92498B025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3A30834-7BCB-4A3A-8FC1-1247279B91F7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537981D-5A40-425B-B49E-6D24FA0F40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5685" y="4849458"/>
              <a:ext cx="0" cy="3678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4E96FFA-B117-4DA9-9CB3-D5D098BBA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5042" y="3267406"/>
              <a:ext cx="1294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/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2F62658-8A39-48A5-9B76-B0099CF81ED7}"/>
                </a:ext>
              </a:extLst>
            </p:cNvPr>
            <p:cNvGrpSpPr/>
            <p:nvPr/>
          </p:nvGrpSpPr>
          <p:grpSpPr>
            <a:xfrm rot="16200000">
              <a:off x="6431427" y="2474648"/>
              <a:ext cx="589935" cy="1572987"/>
              <a:chOff x="4998523" y="3509304"/>
              <a:chExt cx="589935" cy="1572987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C6A52689-328E-4C08-91E4-43AEE7E9D4DC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172243"/>
                <a:chOff x="4998523" y="3910048"/>
                <a:chExt cx="589935" cy="1172243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F7598F8-D966-45DB-B78E-A9F9FDF97A8B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172243"/>
                  <a:chOff x="4998523" y="3910048"/>
                  <a:chExt cx="589935" cy="1172243"/>
                </a:xfrm>
              </p:grpSpPr>
              <p:sp>
                <p:nvSpPr>
                  <p:cNvPr id="102" name="Diamond 101">
                    <a:extLst>
                      <a:ext uri="{FF2B5EF4-FFF2-40B4-BE49-F238E27FC236}">
                        <a16:creationId xmlns:a16="http://schemas.microsoft.com/office/drawing/2014/main" id="{83738801-1EBA-4B15-B499-BB080FDCF84F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30ABF432-5930-495E-9DF1-E770609AB6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1"/>
                    <a:ext cx="0" cy="365760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D1A19E67-15C5-44DA-A43D-78A139F34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CDFD9AB-8CDB-4F3A-933B-CCB93112C1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140" y="3509304"/>
                <a:ext cx="0" cy="40233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Content Placeholder 2">
              <a:extLst>
                <a:ext uri="{FF2B5EF4-FFF2-40B4-BE49-F238E27FC236}">
                  <a16:creationId xmlns:a16="http://schemas.microsoft.com/office/drawing/2014/main" id="{356D9DEF-2A3E-465E-9BCD-C0899B5D40A5}"/>
                </a:ext>
              </a:extLst>
            </p:cNvPr>
            <p:cNvSpPr txBox="1">
              <a:spLocks/>
            </p:cNvSpPr>
            <p:nvPr/>
          </p:nvSpPr>
          <p:spPr>
            <a:xfrm>
              <a:off x="5983456" y="5213309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B58EA63B-D6FC-41DE-8830-8832CFBFC7AE}"/>
                </a:ext>
              </a:extLst>
            </p:cNvPr>
            <p:cNvCxnSpPr>
              <a:cxnSpLocks/>
            </p:cNvCxnSpPr>
            <p:nvPr/>
          </p:nvCxnSpPr>
          <p:spPr>
            <a:xfrm>
              <a:off x="6166578" y="4342016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D26C4C8-482F-40E3-8806-BAF75E075E0E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58659"/>
              <a:ext cx="4041" cy="896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A4778FA-1F27-433E-B5C8-76F7621957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1875" y="3250584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943A1745-C1B8-4426-AC81-91A54EE3D094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F0931E36-2469-4254-A628-128B7CA5636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36E39FB8-4454-46C3-B756-13F7438F10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054BDB8-8CE5-4F4F-A028-21C1C1577F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E8D8F33-298C-4C1A-A377-953FCB0D581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DC2FDA4E-B4FE-4333-B9A3-DA3FC48B16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19FEDD1E-922D-45E4-9689-36AE40AE6E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4399E841-DBFE-4375-ABD5-0589282B271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34D7590-2D48-4214-B9F4-B2304E765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BA0F764-3E5D-4D38-97B5-59E700C186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7B52A535-AA92-4B6A-8DA5-5D6A6A8B71A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B6ECFDC-8E66-467B-A67F-4A5AEFC21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9" name="Content Placeholder 2">
              <a:extLst>
                <a:ext uri="{FF2B5EF4-FFF2-40B4-BE49-F238E27FC236}">
                  <a16:creationId xmlns:a16="http://schemas.microsoft.com/office/drawing/2014/main" id="{25C85D0C-7F54-4C3B-9B81-007605847AD5}"/>
                </a:ext>
              </a:extLst>
            </p:cNvPr>
            <p:cNvSpPr txBox="1">
              <a:spLocks/>
            </p:cNvSpPr>
            <p:nvPr/>
          </p:nvSpPr>
          <p:spPr>
            <a:xfrm>
              <a:off x="6177149" y="4411105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B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5C81A170-BC8F-4140-A9ED-992B36B3043A}"/>
                </a:ext>
              </a:extLst>
            </p:cNvPr>
            <p:cNvSpPr txBox="1">
              <a:spLocks/>
            </p:cNvSpPr>
            <p:nvPr/>
          </p:nvSpPr>
          <p:spPr>
            <a:xfrm>
              <a:off x="5547092" y="2921953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41" name="Content Placeholder 2">
              <a:extLst>
                <a:ext uri="{FF2B5EF4-FFF2-40B4-BE49-F238E27FC236}">
                  <a16:creationId xmlns:a16="http://schemas.microsoft.com/office/drawing/2014/main" id="{70C0D123-BCB6-46E8-B846-36B718A5B078}"/>
                </a:ext>
              </a:extLst>
            </p:cNvPr>
            <p:cNvSpPr txBox="1">
              <a:spLocks/>
            </p:cNvSpPr>
            <p:nvPr/>
          </p:nvSpPr>
          <p:spPr>
            <a:xfrm>
              <a:off x="7178096" y="3246530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2" name="Content Placeholder 2">
              <a:extLst>
                <a:ext uri="{FF2B5EF4-FFF2-40B4-BE49-F238E27FC236}">
                  <a16:creationId xmlns:a16="http://schemas.microsoft.com/office/drawing/2014/main" id="{CB2923A4-F38F-4649-86A7-8E8F460BFFF9}"/>
                </a:ext>
              </a:extLst>
            </p:cNvPr>
            <p:cNvSpPr txBox="1">
              <a:spLocks/>
            </p:cNvSpPr>
            <p:nvPr/>
          </p:nvSpPr>
          <p:spPr>
            <a:xfrm>
              <a:off x="6518025" y="25263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B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/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/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411B3DB0-BA4C-4FC7-8BE4-5B0977C006C0}"/>
                </a:ext>
              </a:extLst>
            </p:cNvPr>
            <p:cNvCxnSpPr>
              <a:cxnSpLocks/>
            </p:cNvCxnSpPr>
            <p:nvPr/>
          </p:nvCxnSpPr>
          <p:spPr>
            <a:xfrm>
              <a:off x="7297021" y="3157154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5C93E499-D609-44D1-8E2E-28806887B8C9}"/>
                </a:ext>
              </a:extLst>
            </p:cNvPr>
            <p:cNvCxnSpPr>
              <a:cxnSpLocks/>
            </p:cNvCxnSpPr>
            <p:nvPr/>
          </p:nvCxnSpPr>
          <p:spPr>
            <a:xfrm>
              <a:off x="5381031" y="3175720"/>
              <a:ext cx="38379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/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0" name="Title 1">
            <a:extLst>
              <a:ext uri="{FF2B5EF4-FFF2-40B4-BE49-F238E27FC236}">
                <a16:creationId xmlns:a16="http://schemas.microsoft.com/office/drawing/2014/main" id="{E533762D-BC4F-4AA6-B8E4-09AE991D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5" y="365126"/>
            <a:ext cx="11190203" cy="963334"/>
          </a:xfrm>
        </p:spPr>
        <p:txBody>
          <a:bodyPr>
            <a:noAutofit/>
          </a:bodyPr>
          <a:lstStyle/>
          <a:p>
            <a:r>
              <a:rPr lang="en-US" sz="3600" dirty="0"/>
              <a:t>Small Signal Input Resistance of Common Base Amplifier</a:t>
            </a: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BF46C623-9CB3-4026-8C4A-3FBF89B6D815}"/>
              </a:ext>
            </a:extLst>
          </p:cNvPr>
          <p:cNvSpPr txBox="1">
            <a:spLocks/>
          </p:cNvSpPr>
          <p:nvPr/>
        </p:nvSpPr>
        <p:spPr>
          <a:xfrm>
            <a:off x="7660311" y="2359561"/>
            <a:ext cx="4481093" cy="5899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Resistance looking into the emitter.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Content Placeholder 2">
                <a:extLst>
                  <a:ext uri="{FF2B5EF4-FFF2-40B4-BE49-F238E27FC236}">
                    <a16:creationId xmlns:a16="http://schemas.microsoft.com/office/drawing/2014/main" id="{C323AA8C-2707-4273-8C65-0BF4613A2A5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27302" y="4524952"/>
                <a:ext cx="1681550" cy="5287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2" name="Content Placeholder 2">
                <a:extLst>
                  <a:ext uri="{FF2B5EF4-FFF2-40B4-BE49-F238E27FC236}">
                    <a16:creationId xmlns:a16="http://schemas.microsoft.com/office/drawing/2014/main" id="{C323AA8C-2707-4273-8C65-0BF4613A2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302" y="4524952"/>
                <a:ext cx="1681550" cy="52879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E9BA6A7C-71D0-4DE1-A119-B6D5F61AFC8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63231" y="1472053"/>
                <a:ext cx="1948286" cy="768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E9BA6A7C-71D0-4DE1-A119-B6D5F61AF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3231" y="1472053"/>
                <a:ext cx="1948286" cy="76809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2E8C040B-2660-40E3-A076-759C16DBA99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41438" y="4514911"/>
                <a:ext cx="2116616" cy="5763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2E8C040B-2660-40E3-A076-759C16DBA9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438" y="4514911"/>
                <a:ext cx="2116616" cy="576324"/>
              </a:xfrm>
              <a:prstGeom prst="rect">
                <a:avLst/>
              </a:prstGeom>
              <a:blipFill>
                <a:blip r:embed="rId17"/>
                <a:stretch>
                  <a:fillRect l="-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86002" y="5175032"/>
                <a:ext cx="1846850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002" y="5175032"/>
                <a:ext cx="1846850" cy="95056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194D773B-20DF-4C23-B396-C2DDF6DE64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96920" y="2843591"/>
                <a:ext cx="1948286" cy="768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194D773B-20DF-4C23-B396-C2DDF6DE64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920" y="2843591"/>
                <a:ext cx="1948286" cy="76809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8BF67263-003B-4B8B-9DC6-2FED74363AF6}"/>
              </a:ext>
            </a:extLst>
          </p:cNvPr>
          <p:cNvSpPr txBox="1">
            <a:spLocks/>
          </p:cNvSpPr>
          <p:nvPr/>
        </p:nvSpPr>
        <p:spPr>
          <a:xfrm>
            <a:off x="7581218" y="3712209"/>
            <a:ext cx="4481093" cy="5899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Resistance looking into the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32444797-CCBA-444B-ACD4-B05B6D91DB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3145" y="4402665"/>
                <a:ext cx="2116616" cy="9305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32444797-CCBA-444B-ACD4-B05B6D91D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3145" y="4402665"/>
                <a:ext cx="2116616" cy="93057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11822A4-50DC-40CF-A32E-57B4B5BC6A2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51389" y="5385947"/>
                <a:ext cx="2388372" cy="7894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11822A4-50DC-40CF-A32E-57B4B5BC6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1389" y="5385947"/>
                <a:ext cx="2388372" cy="78944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334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/>
      <p:bldP spid="154" grpId="0"/>
      <p:bldP spid="156" grpId="0"/>
      <p:bldP spid="112" grpId="0"/>
      <p:bldP spid="1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48">
            <a:extLst>
              <a:ext uri="{FF2B5EF4-FFF2-40B4-BE49-F238E27FC236}">
                <a16:creationId xmlns:a16="http://schemas.microsoft.com/office/drawing/2014/main" id="{86ACDC74-FEF0-49B4-A866-4C6C323E4A9C}"/>
              </a:ext>
            </a:extLst>
          </p:cNvPr>
          <p:cNvGrpSpPr/>
          <p:nvPr/>
        </p:nvGrpSpPr>
        <p:grpSpPr>
          <a:xfrm>
            <a:off x="417489" y="1120011"/>
            <a:ext cx="6667668" cy="3161317"/>
            <a:chOff x="2168022" y="2470664"/>
            <a:chExt cx="6667668" cy="316131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62156A3-3F2D-4F32-AF12-81B4AAA388DA}"/>
                </a:ext>
              </a:extLst>
            </p:cNvPr>
            <p:cNvGrpSpPr/>
            <p:nvPr/>
          </p:nvGrpSpPr>
          <p:grpSpPr>
            <a:xfrm>
              <a:off x="8290632" y="3800211"/>
              <a:ext cx="298207" cy="660991"/>
              <a:chOff x="4147623" y="3602364"/>
              <a:chExt cx="297702" cy="79786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5F4334F0-9399-4732-B5D7-DFFEC66E106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E833507-7936-49F1-90A4-2345EE937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08BD775-5919-4B48-8C54-4DAF6481F9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4F3843C-3920-497A-A57D-21DFFB3C57CC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6B065B33-EC6B-4C40-9EA2-9360B72999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12796B27-3A6B-4031-A1CC-3FE31A8592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7B58256-2A53-429E-B6F5-0BC1E65429B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EF2727-7F7F-482F-BE3F-31FC62F634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87A1008E-B0EF-498C-A22C-98063BD1EF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0A7CD16-2CCB-4C57-9905-D2678224791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B43EED-B08F-4D88-A459-760BC54F8324}"/>
                </a:ext>
              </a:extLst>
            </p:cNvPr>
            <p:cNvCxnSpPr>
              <a:cxnSpLocks/>
            </p:cNvCxnSpPr>
            <p:nvPr/>
          </p:nvCxnSpPr>
          <p:spPr>
            <a:xfrm>
              <a:off x="7463467" y="3250584"/>
              <a:ext cx="978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/>
                <p:nvPr/>
              </p:nvSpPr>
              <p:spPr>
                <a:xfrm>
                  <a:off x="2168022" y="4282523"/>
                  <a:ext cx="54111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8022" y="4282523"/>
                  <a:ext cx="54111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/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/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B225300-72D3-454B-8F9B-430F4F984251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A26133-FFD5-4D7B-8C4E-4976B98CC217}"/>
                </a:ext>
              </a:extLst>
            </p:cNvPr>
            <p:cNvCxnSpPr>
              <a:cxnSpLocks/>
            </p:cNvCxnSpPr>
            <p:nvPr/>
          </p:nvCxnSpPr>
          <p:spPr>
            <a:xfrm>
              <a:off x="2950773" y="5213309"/>
              <a:ext cx="5486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84E865-EC65-4966-A631-53852A33B9F7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58291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0BE243A-BBC2-48ED-9D7C-D768FEB66E22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1BB88D7-855A-489D-9C6F-084CD61AB23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6B787F7B-0062-4D20-B949-F96D3443FB0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2F10A752-155D-4DF7-920D-0CC915D40CA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670A33B-32E4-459C-9C45-031A4288C8E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22626-54B3-49B1-845D-ABDADED8247A}"/>
                </a:ext>
              </a:extLst>
            </p:cNvPr>
            <p:cNvSpPr/>
            <p:nvPr/>
          </p:nvSpPr>
          <p:spPr>
            <a:xfrm>
              <a:off x="2811684" y="4276537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F84E39-BDD1-41FB-8E82-A4ED9C1C846C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4664891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45057E3-3B4E-45FC-8833-DCC087FED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94471" y="3275484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/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/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C7A729A-1D48-489A-9B59-492F71BFD225}"/>
                </a:ext>
              </a:extLst>
            </p:cNvPr>
            <p:cNvCxnSpPr>
              <a:cxnSpLocks/>
            </p:cNvCxnSpPr>
            <p:nvPr/>
          </p:nvCxnSpPr>
          <p:spPr>
            <a:xfrm>
              <a:off x="8465842" y="4462848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E5B1E5E-09B7-42A1-8BD1-5E44C97E3CF9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2383341A-A390-441D-BB44-49C9C72D72F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2354196-7428-49DC-9BB8-C9C2690029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220350BA-6646-4EFD-ADD0-227E8F3D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3A9BDCBF-4D29-472F-9A19-3B4EC55B897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A7EDB092-FABC-4062-8629-052BBA137A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BCDC8C18-7CEB-49A5-BC73-909DD9A1CE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85E3315-BCF7-42D1-994F-491523BAC7D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6A3E4BF2-08B1-4C11-AAB0-D261D3F55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16D956F0-CEBA-40F4-9B0B-94BE80A558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E95332E-5F8F-4092-90F0-55B0D40C3E2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55B6B86-5B3F-4B31-8DF5-26628CD3AF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/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/>
                <p:nvPr/>
              </p:nvSpPr>
              <p:spPr>
                <a:xfrm>
                  <a:off x="7389413" y="2470664"/>
                  <a:ext cx="4798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9413" y="2470664"/>
                  <a:ext cx="479875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/>
                <p:nvPr/>
              </p:nvSpPr>
              <p:spPr>
                <a:xfrm>
                  <a:off x="4392036" y="2746667"/>
                  <a:ext cx="48385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036" y="2746667"/>
                  <a:ext cx="48385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192D088-A69C-4C9B-9630-F67B55E01450}"/>
                </a:ext>
              </a:extLst>
            </p:cNvPr>
            <p:cNvGrpSpPr/>
            <p:nvPr/>
          </p:nvGrpSpPr>
          <p:grpSpPr>
            <a:xfrm rot="16200000">
              <a:off x="5629653" y="4369859"/>
              <a:ext cx="660991" cy="298206"/>
              <a:chOff x="9391502" y="3838294"/>
              <a:chExt cx="660991" cy="298206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660E8E91-1B03-4815-8B13-1DB10B8FBD8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BD595A3-E7A1-4AF6-888B-EA45A0B32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3BDEA2A-BB1F-4F13-AAAE-E65834F50D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5B811299-36DF-4AE9-8B0D-135637F923C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6DA22C8C-B229-4AAF-A89A-A8A6CFF657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77E71BB1-0643-4F77-99D4-B100B10698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2824297-D3C8-4FB4-B3CA-3183D80D418F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45D82BB-EBEE-4CB4-BD95-7700DC635A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083CE9F5-8F16-4FAB-A9CD-DD7673B7CB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9A93F31-E6A7-4665-9E4E-2B92498B025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3A30834-7BCB-4A3A-8FC1-1247279B91F7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537981D-5A40-425B-B49E-6D24FA0F40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5685" y="4849458"/>
              <a:ext cx="0" cy="3678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4E96FFA-B117-4DA9-9CB3-D5D098BBA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5042" y="3267406"/>
              <a:ext cx="1294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/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2F62658-8A39-48A5-9B76-B0099CF81ED7}"/>
                </a:ext>
              </a:extLst>
            </p:cNvPr>
            <p:cNvGrpSpPr/>
            <p:nvPr/>
          </p:nvGrpSpPr>
          <p:grpSpPr>
            <a:xfrm rot="16200000">
              <a:off x="6431427" y="2474648"/>
              <a:ext cx="589935" cy="1572987"/>
              <a:chOff x="4998523" y="3509304"/>
              <a:chExt cx="589935" cy="1572987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C6A52689-328E-4C08-91E4-43AEE7E9D4DC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172243"/>
                <a:chOff x="4998523" y="3910048"/>
                <a:chExt cx="589935" cy="1172243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F7598F8-D966-45DB-B78E-A9F9FDF97A8B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172243"/>
                  <a:chOff x="4998523" y="3910048"/>
                  <a:chExt cx="589935" cy="1172243"/>
                </a:xfrm>
              </p:grpSpPr>
              <p:sp>
                <p:nvSpPr>
                  <p:cNvPr id="102" name="Diamond 101">
                    <a:extLst>
                      <a:ext uri="{FF2B5EF4-FFF2-40B4-BE49-F238E27FC236}">
                        <a16:creationId xmlns:a16="http://schemas.microsoft.com/office/drawing/2014/main" id="{83738801-1EBA-4B15-B499-BB080FDCF84F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30ABF432-5930-495E-9DF1-E770609AB6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1"/>
                    <a:ext cx="0" cy="365760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D1A19E67-15C5-44DA-A43D-78A139F34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CDFD9AB-8CDB-4F3A-933B-CCB93112C1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140" y="3509304"/>
                <a:ext cx="0" cy="40233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Content Placeholder 2">
              <a:extLst>
                <a:ext uri="{FF2B5EF4-FFF2-40B4-BE49-F238E27FC236}">
                  <a16:creationId xmlns:a16="http://schemas.microsoft.com/office/drawing/2014/main" id="{356D9DEF-2A3E-465E-9BCD-C0899B5D40A5}"/>
                </a:ext>
              </a:extLst>
            </p:cNvPr>
            <p:cNvSpPr txBox="1">
              <a:spLocks/>
            </p:cNvSpPr>
            <p:nvPr/>
          </p:nvSpPr>
          <p:spPr>
            <a:xfrm>
              <a:off x="5983456" y="5213309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B58EA63B-D6FC-41DE-8830-8832CFBFC7AE}"/>
                </a:ext>
              </a:extLst>
            </p:cNvPr>
            <p:cNvCxnSpPr>
              <a:cxnSpLocks/>
            </p:cNvCxnSpPr>
            <p:nvPr/>
          </p:nvCxnSpPr>
          <p:spPr>
            <a:xfrm>
              <a:off x="6166578" y="4342016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D26C4C8-482F-40E3-8806-BAF75E075E0E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58659"/>
              <a:ext cx="4041" cy="896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A4778FA-1F27-433E-B5C8-76F7621957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1875" y="3250584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943A1745-C1B8-4426-AC81-91A54EE3D094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F0931E36-2469-4254-A628-128B7CA5636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36E39FB8-4454-46C3-B756-13F7438F10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054BDB8-8CE5-4F4F-A028-21C1C1577F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E8D8F33-298C-4C1A-A377-953FCB0D581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DC2FDA4E-B4FE-4333-B9A3-DA3FC48B16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19FEDD1E-922D-45E4-9689-36AE40AE6E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4399E841-DBFE-4375-ABD5-0589282B271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34D7590-2D48-4214-B9F4-B2304E765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BA0F764-3E5D-4D38-97B5-59E700C186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7B52A535-AA92-4B6A-8DA5-5D6A6A8B71A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B6ECFDC-8E66-467B-A67F-4A5AEFC21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9" name="Content Placeholder 2">
              <a:extLst>
                <a:ext uri="{FF2B5EF4-FFF2-40B4-BE49-F238E27FC236}">
                  <a16:creationId xmlns:a16="http://schemas.microsoft.com/office/drawing/2014/main" id="{25C85D0C-7F54-4C3B-9B81-007605847AD5}"/>
                </a:ext>
              </a:extLst>
            </p:cNvPr>
            <p:cNvSpPr txBox="1">
              <a:spLocks/>
            </p:cNvSpPr>
            <p:nvPr/>
          </p:nvSpPr>
          <p:spPr>
            <a:xfrm>
              <a:off x="6177149" y="4411105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B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5C81A170-BC8F-4140-A9ED-992B36B3043A}"/>
                </a:ext>
              </a:extLst>
            </p:cNvPr>
            <p:cNvSpPr txBox="1">
              <a:spLocks/>
            </p:cNvSpPr>
            <p:nvPr/>
          </p:nvSpPr>
          <p:spPr>
            <a:xfrm>
              <a:off x="5547092" y="2921953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41" name="Content Placeholder 2">
              <a:extLst>
                <a:ext uri="{FF2B5EF4-FFF2-40B4-BE49-F238E27FC236}">
                  <a16:creationId xmlns:a16="http://schemas.microsoft.com/office/drawing/2014/main" id="{70C0D123-BCB6-46E8-B846-36B718A5B078}"/>
                </a:ext>
              </a:extLst>
            </p:cNvPr>
            <p:cNvSpPr txBox="1">
              <a:spLocks/>
            </p:cNvSpPr>
            <p:nvPr/>
          </p:nvSpPr>
          <p:spPr>
            <a:xfrm>
              <a:off x="7178096" y="3246530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2" name="Content Placeholder 2">
              <a:extLst>
                <a:ext uri="{FF2B5EF4-FFF2-40B4-BE49-F238E27FC236}">
                  <a16:creationId xmlns:a16="http://schemas.microsoft.com/office/drawing/2014/main" id="{CB2923A4-F38F-4649-86A7-8E8F460BFFF9}"/>
                </a:ext>
              </a:extLst>
            </p:cNvPr>
            <p:cNvSpPr txBox="1">
              <a:spLocks/>
            </p:cNvSpPr>
            <p:nvPr/>
          </p:nvSpPr>
          <p:spPr>
            <a:xfrm>
              <a:off x="6518025" y="25263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B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/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/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411B3DB0-BA4C-4FC7-8BE4-5B0977C006C0}"/>
                </a:ext>
              </a:extLst>
            </p:cNvPr>
            <p:cNvCxnSpPr>
              <a:cxnSpLocks/>
            </p:cNvCxnSpPr>
            <p:nvPr/>
          </p:nvCxnSpPr>
          <p:spPr>
            <a:xfrm>
              <a:off x="7297021" y="3157154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5C93E499-D609-44D1-8E2E-28806887B8C9}"/>
                </a:ext>
              </a:extLst>
            </p:cNvPr>
            <p:cNvCxnSpPr>
              <a:cxnSpLocks/>
            </p:cNvCxnSpPr>
            <p:nvPr/>
          </p:nvCxnSpPr>
          <p:spPr>
            <a:xfrm>
              <a:off x="5381031" y="3175720"/>
              <a:ext cx="38379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/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0" name="Title 1">
            <a:extLst>
              <a:ext uri="{FF2B5EF4-FFF2-40B4-BE49-F238E27FC236}">
                <a16:creationId xmlns:a16="http://schemas.microsoft.com/office/drawing/2014/main" id="{E533762D-BC4F-4AA6-B8E4-09AE991D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5" y="365126"/>
            <a:ext cx="11190203" cy="963334"/>
          </a:xfrm>
        </p:spPr>
        <p:txBody>
          <a:bodyPr>
            <a:noAutofit/>
          </a:bodyPr>
          <a:lstStyle/>
          <a:p>
            <a:r>
              <a:rPr lang="en-US" sz="3600" dirty="0"/>
              <a:t>Small Signal Input Resistance of Common Base Amplifier</a:t>
            </a: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BF46C623-9CB3-4026-8C4A-3FBF89B6D815}"/>
              </a:ext>
            </a:extLst>
          </p:cNvPr>
          <p:cNvSpPr txBox="1">
            <a:spLocks/>
          </p:cNvSpPr>
          <p:nvPr/>
        </p:nvSpPr>
        <p:spPr>
          <a:xfrm>
            <a:off x="7660311" y="2359561"/>
            <a:ext cx="4481093" cy="5899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Resistance looking into the emitter.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Content Placeholder 2">
                <a:extLst>
                  <a:ext uri="{FF2B5EF4-FFF2-40B4-BE49-F238E27FC236}">
                    <a16:creationId xmlns:a16="http://schemas.microsoft.com/office/drawing/2014/main" id="{C323AA8C-2707-4273-8C65-0BF4613A2A5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5425" y="4700195"/>
                <a:ext cx="1681550" cy="5287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2" name="Content Placeholder 2">
                <a:extLst>
                  <a:ext uri="{FF2B5EF4-FFF2-40B4-BE49-F238E27FC236}">
                    <a16:creationId xmlns:a16="http://schemas.microsoft.com/office/drawing/2014/main" id="{C323AA8C-2707-4273-8C65-0BF4613A2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425" y="4700195"/>
                <a:ext cx="1681550" cy="52879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E9BA6A7C-71D0-4DE1-A119-B6D5F61AFC8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63231" y="1472053"/>
                <a:ext cx="1948286" cy="768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E9BA6A7C-71D0-4DE1-A119-B6D5F61AF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3231" y="1472053"/>
                <a:ext cx="1948286" cy="76809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38880" y="5555479"/>
                <a:ext cx="2743201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80" y="5555479"/>
                <a:ext cx="2743201" cy="95056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194D773B-20DF-4C23-B396-C2DDF6DE64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96920" y="2843591"/>
                <a:ext cx="1948286" cy="768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194D773B-20DF-4C23-B396-C2DDF6DE64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920" y="2843591"/>
                <a:ext cx="1948286" cy="76809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8BF67263-003B-4B8B-9DC6-2FED74363AF6}"/>
              </a:ext>
            </a:extLst>
          </p:cNvPr>
          <p:cNvSpPr txBox="1">
            <a:spLocks/>
          </p:cNvSpPr>
          <p:nvPr/>
        </p:nvSpPr>
        <p:spPr>
          <a:xfrm>
            <a:off x="7581218" y="3712209"/>
            <a:ext cx="4481093" cy="5899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Resistance looking into the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11822A4-50DC-40CF-A32E-57B4B5BC6A2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33502" y="4353321"/>
                <a:ext cx="3528809" cy="11229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</m:den>
                              </m:f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11822A4-50DC-40CF-A32E-57B4B5BC6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3502" y="4353321"/>
                <a:ext cx="3528809" cy="1122921"/>
              </a:xfrm>
              <a:prstGeom prst="rect">
                <a:avLst/>
              </a:prstGeom>
              <a:blipFill>
                <a:blip r:embed="rId19"/>
                <a:stretch>
                  <a:fillRect t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386A54AD-7CA1-4B35-B9EE-77972B8FC48D}"/>
              </a:ext>
            </a:extLst>
          </p:cNvPr>
          <p:cNvCxnSpPr>
            <a:cxnSpLocks/>
          </p:cNvCxnSpPr>
          <p:nvPr/>
        </p:nvCxnSpPr>
        <p:spPr>
          <a:xfrm>
            <a:off x="2332951" y="1799817"/>
            <a:ext cx="38379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3261BFAF-8DA9-4267-B639-63A05C6A550D}"/>
                  </a:ext>
                </a:extLst>
              </p:cNvPr>
              <p:cNvSpPr/>
              <p:nvPr/>
            </p:nvSpPr>
            <p:spPr>
              <a:xfrm>
                <a:off x="2291106" y="1419923"/>
                <a:ext cx="38251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3261BFAF-8DA9-4267-B639-63A05C6A55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106" y="1419923"/>
                <a:ext cx="382514" cy="369332"/>
              </a:xfrm>
              <a:prstGeom prst="rect">
                <a:avLst/>
              </a:prstGeom>
              <a:blipFill>
                <a:blip r:embed="rId20"/>
                <a:stretch>
                  <a:fillRect r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D2F19EED-E5AB-41EF-A56A-A8BC3EBF1684}"/>
              </a:ext>
            </a:extLst>
          </p:cNvPr>
          <p:cNvCxnSpPr>
            <a:cxnSpLocks/>
          </p:cNvCxnSpPr>
          <p:nvPr/>
        </p:nvCxnSpPr>
        <p:spPr>
          <a:xfrm rot="5400000">
            <a:off x="2592397" y="2546576"/>
            <a:ext cx="38379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5906AD0F-9E71-48F6-87C2-2D386D942644}"/>
                  </a:ext>
                </a:extLst>
              </p:cNvPr>
              <p:cNvSpPr/>
              <p:nvPr/>
            </p:nvSpPr>
            <p:spPr>
              <a:xfrm>
                <a:off x="2444041" y="2292080"/>
                <a:ext cx="38251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5906AD0F-9E71-48F6-87C2-2D386D9426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4041" y="2292080"/>
                <a:ext cx="382514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0E488922-3233-4898-9A77-60A91BD3A1E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34224" y="4576236"/>
                <a:ext cx="2364039" cy="8682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0E488922-3233-4898-9A77-60A91BD3A1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4224" y="4576236"/>
                <a:ext cx="2364039" cy="86828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4BB632FA-5831-4082-A058-03407F1B97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77566" y="5541557"/>
                <a:ext cx="2364039" cy="8682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4BB632FA-5831-4082-A058-03407F1B9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7566" y="5541557"/>
                <a:ext cx="2364039" cy="86828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C4D80FB4-077E-41C7-8790-BF2F9F4AAE7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63854" y="4404980"/>
                <a:ext cx="1846850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C4D80FB4-077E-41C7-8790-BF2F9F4AAE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3854" y="4404980"/>
                <a:ext cx="1846850" cy="95056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D42698A9-73B0-41DA-BD74-CF3C66D5F3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21166" y="5637238"/>
                <a:ext cx="2743201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d>
                        <m:d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den>
                          </m:f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D42698A9-73B0-41DA-BD74-CF3C66D5F3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1166" y="5637238"/>
                <a:ext cx="2743201" cy="950569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976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/>
      <p:bldP spid="113" grpId="0"/>
      <p:bldP spid="110" grpId="0"/>
      <p:bldP spid="111" grpId="0"/>
      <p:bldP spid="1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19284-BB26-4579-B900-50E5D0E0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6C0EA-F34C-4923-B276-C320B10C8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85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48">
            <a:extLst>
              <a:ext uri="{FF2B5EF4-FFF2-40B4-BE49-F238E27FC236}">
                <a16:creationId xmlns:a16="http://schemas.microsoft.com/office/drawing/2014/main" id="{86ACDC74-FEF0-49B4-A866-4C6C323E4A9C}"/>
              </a:ext>
            </a:extLst>
          </p:cNvPr>
          <p:cNvGrpSpPr/>
          <p:nvPr/>
        </p:nvGrpSpPr>
        <p:grpSpPr>
          <a:xfrm>
            <a:off x="417592" y="1262761"/>
            <a:ext cx="5841126" cy="3161317"/>
            <a:chOff x="2994564" y="2470664"/>
            <a:chExt cx="5841126" cy="316131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62156A3-3F2D-4F32-AF12-81B4AAA388DA}"/>
                </a:ext>
              </a:extLst>
            </p:cNvPr>
            <p:cNvGrpSpPr/>
            <p:nvPr/>
          </p:nvGrpSpPr>
          <p:grpSpPr>
            <a:xfrm>
              <a:off x="8290632" y="3800211"/>
              <a:ext cx="298207" cy="660991"/>
              <a:chOff x="4147623" y="3602364"/>
              <a:chExt cx="297702" cy="79786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5F4334F0-9399-4732-B5D7-DFFEC66E106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E833507-7936-49F1-90A4-2345EE937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08BD775-5919-4B48-8C54-4DAF6481F9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4F3843C-3920-497A-A57D-21DFFB3C57CC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6B065B33-EC6B-4C40-9EA2-9360B72999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12796B27-3A6B-4031-A1CC-3FE31A8592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7B58256-2A53-429E-B6F5-0BC1E65429B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EF2727-7F7F-482F-BE3F-31FC62F634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87A1008E-B0EF-498C-A22C-98063BD1EF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0A7CD16-2CCB-4C57-9905-D2678224791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B43EED-B08F-4D88-A459-760BC54F8324}"/>
                </a:ext>
              </a:extLst>
            </p:cNvPr>
            <p:cNvCxnSpPr>
              <a:cxnSpLocks/>
            </p:cNvCxnSpPr>
            <p:nvPr/>
          </p:nvCxnSpPr>
          <p:spPr>
            <a:xfrm>
              <a:off x="7463467" y="3250584"/>
              <a:ext cx="978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/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/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B225300-72D3-454B-8F9B-430F4F984251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A26133-FFD5-4D7B-8C4E-4976B98CC2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94564" y="5213309"/>
              <a:ext cx="544260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84E865-EC65-4966-A631-53852A33B9F7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58291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0BE243A-BBC2-48ED-9D7C-D768FEB66E22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1BB88D7-855A-489D-9C6F-084CD61AB23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6B787F7B-0062-4D20-B949-F96D3443FB0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2F10A752-155D-4DF7-920D-0CC915D40CA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670A33B-32E4-459C-9C45-031A4288C8E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45057E3-3B4E-45FC-8833-DCC087FED71A}"/>
                </a:ext>
              </a:extLst>
            </p:cNvPr>
            <p:cNvCxnSpPr>
              <a:cxnSpLocks/>
            </p:cNvCxnSpPr>
            <p:nvPr/>
          </p:nvCxnSpPr>
          <p:spPr>
            <a:xfrm>
              <a:off x="2995585" y="3282538"/>
              <a:ext cx="93" cy="1937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C7A729A-1D48-489A-9B59-492F71BFD225}"/>
                </a:ext>
              </a:extLst>
            </p:cNvPr>
            <p:cNvCxnSpPr>
              <a:cxnSpLocks/>
            </p:cNvCxnSpPr>
            <p:nvPr/>
          </p:nvCxnSpPr>
          <p:spPr>
            <a:xfrm>
              <a:off x="8465842" y="4462848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E5B1E5E-09B7-42A1-8BD1-5E44C97E3CF9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2383341A-A390-441D-BB44-49C9C72D72F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2354196-7428-49DC-9BB8-C9C2690029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220350BA-6646-4EFD-ADD0-227E8F3D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3A9BDCBF-4D29-472F-9A19-3B4EC55B897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A7EDB092-FABC-4062-8629-052BBA137A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BCDC8C18-7CEB-49A5-BC73-909DD9A1CE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85E3315-BCF7-42D1-994F-491523BAC7D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6A3E4BF2-08B1-4C11-AAB0-D261D3F55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16D956F0-CEBA-40F4-9B0B-94BE80A558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E95332E-5F8F-4092-90F0-55B0D40C3E2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55B6B86-5B3F-4B31-8DF5-26628CD3AF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/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/>
                <p:nvPr/>
              </p:nvSpPr>
              <p:spPr>
                <a:xfrm>
                  <a:off x="7389413" y="2470664"/>
                  <a:ext cx="4798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9413" y="2470664"/>
                  <a:ext cx="479875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/>
                <p:nvPr/>
              </p:nvSpPr>
              <p:spPr>
                <a:xfrm>
                  <a:off x="4392036" y="2746667"/>
                  <a:ext cx="48385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036" y="2746667"/>
                  <a:ext cx="48385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192D088-A69C-4C9B-9630-F67B55E01450}"/>
                </a:ext>
              </a:extLst>
            </p:cNvPr>
            <p:cNvGrpSpPr/>
            <p:nvPr/>
          </p:nvGrpSpPr>
          <p:grpSpPr>
            <a:xfrm rot="16200000">
              <a:off x="5629653" y="4369859"/>
              <a:ext cx="660991" cy="298206"/>
              <a:chOff x="9391502" y="3838294"/>
              <a:chExt cx="660991" cy="298206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660E8E91-1B03-4815-8B13-1DB10B8FBD8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BD595A3-E7A1-4AF6-888B-EA45A0B32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3BDEA2A-BB1F-4F13-AAAE-E65834F50D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5B811299-36DF-4AE9-8B0D-135637F923C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6DA22C8C-B229-4AAF-A89A-A8A6CFF657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77E71BB1-0643-4F77-99D4-B100B10698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2824297-D3C8-4FB4-B3CA-3183D80D418F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45D82BB-EBEE-4CB4-BD95-7700DC635A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083CE9F5-8F16-4FAB-A9CD-DD7673B7CB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9A93F31-E6A7-4665-9E4E-2B92498B025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3A30834-7BCB-4A3A-8FC1-1247279B91F7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537981D-5A40-425B-B49E-6D24FA0F40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5685" y="4849458"/>
              <a:ext cx="0" cy="3678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4E96FFA-B117-4DA9-9CB3-D5D098BBA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5042" y="3267406"/>
              <a:ext cx="1294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/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2F62658-8A39-48A5-9B76-B0099CF81ED7}"/>
                </a:ext>
              </a:extLst>
            </p:cNvPr>
            <p:cNvGrpSpPr/>
            <p:nvPr/>
          </p:nvGrpSpPr>
          <p:grpSpPr>
            <a:xfrm rot="16200000">
              <a:off x="6431427" y="2474648"/>
              <a:ext cx="589935" cy="1572987"/>
              <a:chOff x="4998523" y="3509304"/>
              <a:chExt cx="589935" cy="1572987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C6A52689-328E-4C08-91E4-43AEE7E9D4DC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172243"/>
                <a:chOff x="4998523" y="3910048"/>
                <a:chExt cx="589935" cy="1172243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F7598F8-D966-45DB-B78E-A9F9FDF97A8B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172243"/>
                  <a:chOff x="4998523" y="3910048"/>
                  <a:chExt cx="589935" cy="1172243"/>
                </a:xfrm>
              </p:grpSpPr>
              <p:sp>
                <p:nvSpPr>
                  <p:cNvPr id="102" name="Diamond 101">
                    <a:extLst>
                      <a:ext uri="{FF2B5EF4-FFF2-40B4-BE49-F238E27FC236}">
                        <a16:creationId xmlns:a16="http://schemas.microsoft.com/office/drawing/2014/main" id="{83738801-1EBA-4B15-B499-BB080FDCF84F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30ABF432-5930-495E-9DF1-E770609AB6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1"/>
                    <a:ext cx="0" cy="365760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D1A19E67-15C5-44DA-A43D-78A139F34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CDFD9AB-8CDB-4F3A-933B-CCB93112C1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140" y="3509304"/>
                <a:ext cx="0" cy="40233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Content Placeholder 2">
              <a:extLst>
                <a:ext uri="{FF2B5EF4-FFF2-40B4-BE49-F238E27FC236}">
                  <a16:creationId xmlns:a16="http://schemas.microsoft.com/office/drawing/2014/main" id="{356D9DEF-2A3E-465E-9BCD-C0899B5D40A5}"/>
                </a:ext>
              </a:extLst>
            </p:cNvPr>
            <p:cNvSpPr txBox="1">
              <a:spLocks/>
            </p:cNvSpPr>
            <p:nvPr/>
          </p:nvSpPr>
          <p:spPr>
            <a:xfrm>
              <a:off x="5983456" y="5213309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B58EA63B-D6FC-41DE-8830-8832CFBFC7AE}"/>
                </a:ext>
              </a:extLst>
            </p:cNvPr>
            <p:cNvCxnSpPr>
              <a:cxnSpLocks/>
            </p:cNvCxnSpPr>
            <p:nvPr/>
          </p:nvCxnSpPr>
          <p:spPr>
            <a:xfrm>
              <a:off x="6166578" y="4342016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D26C4C8-482F-40E3-8806-BAF75E075E0E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58659"/>
              <a:ext cx="4041" cy="896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A4778FA-1F27-433E-B5C8-76F7621957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1875" y="3250584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943A1745-C1B8-4426-AC81-91A54EE3D094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F0931E36-2469-4254-A628-128B7CA5636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36E39FB8-4454-46C3-B756-13F7438F10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054BDB8-8CE5-4F4F-A028-21C1C1577F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E8D8F33-298C-4C1A-A377-953FCB0D581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DC2FDA4E-B4FE-4333-B9A3-DA3FC48B16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19FEDD1E-922D-45E4-9689-36AE40AE6E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4399E841-DBFE-4375-ABD5-0589282B271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34D7590-2D48-4214-B9F4-B2304E765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BA0F764-3E5D-4D38-97B5-59E700C186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7B52A535-AA92-4B6A-8DA5-5D6A6A8B71A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B6ECFDC-8E66-467B-A67F-4A5AEFC21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9" name="Content Placeholder 2">
              <a:extLst>
                <a:ext uri="{FF2B5EF4-FFF2-40B4-BE49-F238E27FC236}">
                  <a16:creationId xmlns:a16="http://schemas.microsoft.com/office/drawing/2014/main" id="{25C85D0C-7F54-4C3B-9B81-007605847AD5}"/>
                </a:ext>
              </a:extLst>
            </p:cNvPr>
            <p:cNvSpPr txBox="1">
              <a:spLocks/>
            </p:cNvSpPr>
            <p:nvPr/>
          </p:nvSpPr>
          <p:spPr>
            <a:xfrm>
              <a:off x="6177149" y="4411105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B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5C81A170-BC8F-4140-A9ED-992B36B3043A}"/>
                </a:ext>
              </a:extLst>
            </p:cNvPr>
            <p:cNvSpPr txBox="1">
              <a:spLocks/>
            </p:cNvSpPr>
            <p:nvPr/>
          </p:nvSpPr>
          <p:spPr>
            <a:xfrm>
              <a:off x="5547092" y="2921953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41" name="Content Placeholder 2">
              <a:extLst>
                <a:ext uri="{FF2B5EF4-FFF2-40B4-BE49-F238E27FC236}">
                  <a16:creationId xmlns:a16="http://schemas.microsoft.com/office/drawing/2014/main" id="{70C0D123-BCB6-46E8-B846-36B718A5B078}"/>
                </a:ext>
              </a:extLst>
            </p:cNvPr>
            <p:cNvSpPr txBox="1">
              <a:spLocks/>
            </p:cNvSpPr>
            <p:nvPr/>
          </p:nvSpPr>
          <p:spPr>
            <a:xfrm>
              <a:off x="7178096" y="3246530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2" name="Content Placeholder 2">
              <a:extLst>
                <a:ext uri="{FF2B5EF4-FFF2-40B4-BE49-F238E27FC236}">
                  <a16:creationId xmlns:a16="http://schemas.microsoft.com/office/drawing/2014/main" id="{CB2923A4-F38F-4649-86A7-8E8F460BFFF9}"/>
                </a:ext>
              </a:extLst>
            </p:cNvPr>
            <p:cNvSpPr txBox="1">
              <a:spLocks/>
            </p:cNvSpPr>
            <p:nvPr/>
          </p:nvSpPr>
          <p:spPr>
            <a:xfrm>
              <a:off x="6518025" y="25263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B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/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/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411B3DB0-BA4C-4FC7-8BE4-5B0977C006C0}"/>
                </a:ext>
              </a:extLst>
            </p:cNvPr>
            <p:cNvCxnSpPr>
              <a:cxnSpLocks/>
            </p:cNvCxnSpPr>
            <p:nvPr/>
          </p:nvCxnSpPr>
          <p:spPr>
            <a:xfrm>
              <a:off x="7297021" y="3157154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5C93E499-D609-44D1-8E2E-28806887B8C9}"/>
                </a:ext>
              </a:extLst>
            </p:cNvPr>
            <p:cNvCxnSpPr>
              <a:cxnSpLocks/>
            </p:cNvCxnSpPr>
            <p:nvPr/>
          </p:nvCxnSpPr>
          <p:spPr>
            <a:xfrm>
              <a:off x="5381031" y="3175720"/>
              <a:ext cx="38379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/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0" name="Title 1">
            <a:extLst>
              <a:ext uri="{FF2B5EF4-FFF2-40B4-BE49-F238E27FC236}">
                <a16:creationId xmlns:a16="http://schemas.microsoft.com/office/drawing/2014/main" id="{E533762D-BC4F-4AA6-B8E4-09AE991D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5" y="365126"/>
            <a:ext cx="11190203" cy="963334"/>
          </a:xfrm>
        </p:spPr>
        <p:txBody>
          <a:bodyPr>
            <a:noAutofit/>
          </a:bodyPr>
          <a:lstStyle/>
          <a:p>
            <a:r>
              <a:rPr lang="en-US" sz="3600" dirty="0"/>
              <a:t>Small Signal Output Resistance of Common Base Amplifier</a:t>
            </a: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BF46C623-9CB3-4026-8C4A-3FBF89B6D815}"/>
              </a:ext>
            </a:extLst>
          </p:cNvPr>
          <p:cNvSpPr txBox="1">
            <a:spLocks/>
          </p:cNvSpPr>
          <p:nvPr/>
        </p:nvSpPr>
        <p:spPr>
          <a:xfrm>
            <a:off x="7502011" y="1817230"/>
            <a:ext cx="4481093" cy="5899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Short out the independent voltage source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95542" y="4354120"/>
                <a:ext cx="3676935" cy="7881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4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5542" y="4354120"/>
                <a:ext cx="3676935" cy="788160"/>
              </a:xfrm>
              <a:prstGeom prst="rect">
                <a:avLst/>
              </a:prstGeom>
              <a:blipFill>
                <a:blip r:embed="rId15"/>
                <a:stretch>
                  <a:fillRect l="-2488" t="-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8BF67263-003B-4B8B-9DC6-2FED74363AF6}"/>
              </a:ext>
            </a:extLst>
          </p:cNvPr>
          <p:cNvSpPr txBox="1">
            <a:spLocks/>
          </p:cNvSpPr>
          <p:nvPr/>
        </p:nvSpPr>
        <p:spPr>
          <a:xfrm>
            <a:off x="7491983" y="2494350"/>
            <a:ext cx="4481093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a test voltage to the output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11822A4-50DC-40CF-A32E-57B4B5BC6A2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20773" y="5491868"/>
                <a:ext cx="1594308" cy="5159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11822A4-50DC-40CF-A32E-57B4B5BC6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0773" y="5491868"/>
                <a:ext cx="1594308" cy="515995"/>
              </a:xfrm>
              <a:prstGeom prst="rect">
                <a:avLst/>
              </a:prstGeom>
              <a:blipFill>
                <a:blip r:embed="rId16"/>
                <a:stretch>
                  <a:fillRect l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4BB632FA-5831-4082-A058-03407F1B97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3500" y="4606452"/>
                <a:ext cx="3238478" cy="8682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  <m: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4BB632FA-5831-4082-A058-03407F1B9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500" y="4606452"/>
                <a:ext cx="3238478" cy="86828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D42698A9-73B0-41DA-BD74-CF3C66D5F3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73065" y="4579566"/>
                <a:ext cx="1232164" cy="4852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D42698A9-73B0-41DA-BD74-CF3C66D5F3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3065" y="4579566"/>
                <a:ext cx="1232164" cy="48526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6" name="Group 115">
            <a:extLst>
              <a:ext uri="{FF2B5EF4-FFF2-40B4-BE49-F238E27FC236}">
                <a16:creationId xmlns:a16="http://schemas.microsoft.com/office/drawing/2014/main" id="{533B4FB1-F640-4727-ABF1-0FEDA8F69CFF}"/>
              </a:ext>
            </a:extLst>
          </p:cNvPr>
          <p:cNvGrpSpPr/>
          <p:nvPr/>
        </p:nvGrpSpPr>
        <p:grpSpPr>
          <a:xfrm>
            <a:off x="5803566" y="2048325"/>
            <a:ext cx="1482277" cy="1957624"/>
            <a:chOff x="6043864" y="1858487"/>
            <a:chExt cx="1482277" cy="1909248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C45D675C-D744-45BE-8801-2DD9C9965FE7}"/>
                </a:ext>
              </a:extLst>
            </p:cNvPr>
            <p:cNvGrpSpPr/>
            <p:nvPr/>
          </p:nvGrpSpPr>
          <p:grpSpPr>
            <a:xfrm>
              <a:off x="6758404" y="1863055"/>
              <a:ext cx="767737" cy="1904680"/>
              <a:chOff x="6798548" y="1866768"/>
              <a:chExt cx="767737" cy="190468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2E040C6C-AF39-41F6-8E5C-A4B0512DF38F}"/>
                      </a:ext>
                    </a:extLst>
                  </p:cNvPr>
                  <p:cNvSpPr/>
                  <p:nvPr/>
                </p:nvSpPr>
                <p:spPr>
                  <a:xfrm>
                    <a:off x="7085486" y="2688864"/>
                    <a:ext cx="480799" cy="307777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33486F31-3574-4FE0-9270-95E2E31C649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85486" y="2688864"/>
                    <a:ext cx="480799" cy="307777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BEFFA777-0999-4F0B-B932-21494236C619}"/>
                  </a:ext>
                </a:extLst>
              </p:cNvPr>
              <p:cNvSpPr/>
              <p:nvPr/>
            </p:nvSpPr>
            <p:spPr>
              <a:xfrm>
                <a:off x="6816859" y="2738371"/>
                <a:ext cx="320040" cy="321571"/>
              </a:xfrm>
              <a:prstGeom prst="ellips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6F30C16B-6D74-40F9-8D85-F852395C29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57008" y="3076504"/>
                <a:ext cx="0" cy="69494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CBADEFA1-6AAF-4052-A1BD-CF68E09BDAC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965225" y="1866768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78BEA01C-317B-4AE7-9780-269DEF8EA721}"/>
                      </a:ext>
                    </a:extLst>
                  </p:cNvPr>
                  <p:cNvSpPr/>
                  <p:nvPr/>
                </p:nvSpPr>
                <p:spPr>
                  <a:xfrm>
                    <a:off x="6798548" y="2658086"/>
                    <a:ext cx="333353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EA817834-390A-44A8-95B2-EFB30FCD334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8548" y="2658086"/>
                    <a:ext cx="333353" cy="369332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r="-185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0925EC76-2D78-437C-97C6-3CF66F5F2204}"/>
                      </a:ext>
                    </a:extLst>
                  </p:cNvPr>
                  <p:cNvSpPr/>
                  <p:nvPr/>
                </p:nvSpPr>
                <p:spPr>
                  <a:xfrm>
                    <a:off x="6809837" y="2776112"/>
                    <a:ext cx="333353" cy="32157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1040ED61-5558-4C55-ADB3-F0EF9715F47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09837" y="2776112"/>
                    <a:ext cx="333353" cy="321572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E0FD5F9-BAB8-46F6-898F-B38D8AAF8AF3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483147" y="1419204"/>
              <a:ext cx="0" cy="87856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D10B1A2F-102F-40F0-97A5-3D50D3256139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483147" y="3323516"/>
              <a:ext cx="0" cy="87856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A737A582-CC33-4046-BA8D-BF559349D571}"/>
              </a:ext>
            </a:extLst>
          </p:cNvPr>
          <p:cNvGrpSpPr/>
          <p:nvPr/>
        </p:nvGrpSpPr>
        <p:grpSpPr>
          <a:xfrm>
            <a:off x="6276819" y="1585855"/>
            <a:ext cx="456332" cy="352864"/>
            <a:chOff x="6505782" y="1438693"/>
            <a:chExt cx="456332" cy="352864"/>
          </a:xfrm>
        </p:grpSpPr>
        <p:sp>
          <p:nvSpPr>
            <p:cNvPr id="159" name="Content Placeholder 2">
              <a:extLst>
                <a:ext uri="{FF2B5EF4-FFF2-40B4-BE49-F238E27FC236}">
                  <a16:creationId xmlns:a16="http://schemas.microsoft.com/office/drawing/2014/main" id="{F0AE2755-1A7B-48B6-AE0C-72661406C500}"/>
                </a:ext>
              </a:extLst>
            </p:cNvPr>
            <p:cNvSpPr txBox="1">
              <a:spLocks/>
            </p:cNvSpPr>
            <p:nvPr/>
          </p:nvSpPr>
          <p:spPr>
            <a:xfrm>
              <a:off x="6505782" y="143869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test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BF8E939E-E898-4A70-8649-711009F8F47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694920" y="1605822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55141515-E5A1-4256-A02A-2810CA0A33CB}"/>
              </a:ext>
            </a:extLst>
          </p:cNvPr>
          <p:cNvCxnSpPr>
            <a:cxnSpLocks/>
          </p:cNvCxnSpPr>
          <p:nvPr/>
        </p:nvCxnSpPr>
        <p:spPr>
          <a:xfrm>
            <a:off x="425635" y="2089745"/>
            <a:ext cx="93" cy="19378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FEECD0B7-0061-40A5-A5C4-C889BDF4BB0F}"/>
              </a:ext>
            </a:extLst>
          </p:cNvPr>
          <p:cNvSpPr txBox="1">
            <a:spLocks/>
          </p:cNvSpPr>
          <p:nvPr/>
        </p:nvSpPr>
        <p:spPr>
          <a:xfrm>
            <a:off x="8093043" y="2987458"/>
            <a:ext cx="3528810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are neglecting </a:t>
            </a: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o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3" name="Content Placeholder 2">
            <a:extLst>
              <a:ext uri="{FF2B5EF4-FFF2-40B4-BE49-F238E27FC236}">
                <a16:creationId xmlns:a16="http://schemas.microsoft.com/office/drawing/2014/main" id="{C55B0AD4-739A-4473-9858-44C5B93ED841}"/>
              </a:ext>
            </a:extLst>
          </p:cNvPr>
          <p:cNvSpPr txBox="1">
            <a:spLocks/>
          </p:cNvSpPr>
          <p:nvPr/>
        </p:nvSpPr>
        <p:spPr>
          <a:xfrm>
            <a:off x="7285843" y="3585847"/>
            <a:ext cx="4776465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 a current balance at the collector</a:t>
            </a:r>
          </a:p>
        </p:txBody>
      </p:sp>
      <p:sp>
        <p:nvSpPr>
          <p:cNvPr id="164" name="Content Placeholder 2">
            <a:extLst>
              <a:ext uri="{FF2B5EF4-FFF2-40B4-BE49-F238E27FC236}">
                <a16:creationId xmlns:a16="http://schemas.microsoft.com/office/drawing/2014/main" id="{5ECDD34C-303D-4E66-ACF6-E0D40F3F9C81}"/>
              </a:ext>
            </a:extLst>
          </p:cNvPr>
          <p:cNvSpPr txBox="1">
            <a:spLocks/>
          </p:cNvSpPr>
          <p:nvPr/>
        </p:nvSpPr>
        <p:spPr>
          <a:xfrm>
            <a:off x="7293681" y="4069116"/>
            <a:ext cx="4776465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 a current balance at the emitter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5" name="Content Placeholder 2">
                <a:extLst>
                  <a:ext uri="{FF2B5EF4-FFF2-40B4-BE49-F238E27FC236}">
                    <a16:creationId xmlns:a16="http://schemas.microsoft.com/office/drawing/2014/main" id="{F757F779-1696-420C-9F29-2B2F142D00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24474" y="5097788"/>
                <a:ext cx="3676935" cy="7881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4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f>
                      <m:f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5" name="Content Placeholder 2">
                <a:extLst>
                  <a:ext uri="{FF2B5EF4-FFF2-40B4-BE49-F238E27FC236}">
                    <a16:creationId xmlns:a16="http://schemas.microsoft.com/office/drawing/2014/main" id="{F757F779-1696-420C-9F29-2B2F142D00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4474" y="5097788"/>
                <a:ext cx="3676935" cy="788160"/>
              </a:xfrm>
              <a:prstGeom prst="rect">
                <a:avLst/>
              </a:prstGeom>
              <a:blipFill>
                <a:blip r:embed="rId22"/>
                <a:stretch>
                  <a:fillRect l="-2653" t="-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Content Placeholder 2">
                <a:extLst>
                  <a:ext uri="{FF2B5EF4-FFF2-40B4-BE49-F238E27FC236}">
                    <a16:creationId xmlns:a16="http://schemas.microsoft.com/office/drawing/2014/main" id="{05326664-D9B2-4188-96DC-614AA56C53F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82303" y="5795018"/>
                <a:ext cx="3676935" cy="7881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0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d>
                      <m:dPr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b>
                            </m:sSub>
                          </m:den>
                        </m:f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b>
                            </m:sSub>
                          </m:den>
                        </m:f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6" name="Content Placeholder 2">
                <a:extLst>
                  <a:ext uri="{FF2B5EF4-FFF2-40B4-BE49-F238E27FC236}">
                    <a16:creationId xmlns:a16="http://schemas.microsoft.com/office/drawing/2014/main" id="{05326664-D9B2-4188-96DC-614AA56C5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303" y="5795018"/>
                <a:ext cx="3676935" cy="788160"/>
              </a:xfrm>
              <a:prstGeom prst="rect">
                <a:avLst/>
              </a:prstGeom>
              <a:blipFill>
                <a:blip r:embed="rId23"/>
                <a:stretch>
                  <a:fillRect l="-2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Content Placeholder 2">
                <a:extLst>
                  <a:ext uri="{FF2B5EF4-FFF2-40B4-BE49-F238E27FC236}">
                    <a16:creationId xmlns:a16="http://schemas.microsoft.com/office/drawing/2014/main" id="{9BDEBB02-3F4E-4411-AC41-26A52422A99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57448" y="4579566"/>
                <a:ext cx="1232164" cy="4852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7" name="Content Placeholder 2">
                <a:extLst>
                  <a:ext uri="{FF2B5EF4-FFF2-40B4-BE49-F238E27FC236}">
                    <a16:creationId xmlns:a16="http://schemas.microsoft.com/office/drawing/2014/main" id="{9BDEBB02-3F4E-4411-AC41-26A52422A9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448" y="4579566"/>
                <a:ext cx="1232164" cy="485266"/>
              </a:xfrm>
              <a:prstGeom prst="rect">
                <a:avLst/>
              </a:prstGeom>
              <a:blipFill>
                <a:blip r:embed="rId24"/>
                <a:stretch>
                  <a:fillRect l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8BE7F4E4-90F2-4C9F-8322-061BE52CC990}"/>
              </a:ext>
            </a:extLst>
          </p:cNvPr>
          <p:cNvCxnSpPr>
            <a:cxnSpLocks/>
          </p:cNvCxnSpPr>
          <p:nvPr/>
        </p:nvCxnSpPr>
        <p:spPr>
          <a:xfrm flipH="1">
            <a:off x="777900" y="4748200"/>
            <a:ext cx="476124" cy="3940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36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56" grpId="0"/>
      <p:bldP spid="105" grpId="0"/>
      <p:bldP spid="113" grpId="0"/>
      <p:bldP spid="111" grpId="0"/>
      <p:bldP spid="115" grpId="0"/>
      <p:bldP spid="162" grpId="0"/>
      <p:bldP spid="163" grpId="0"/>
      <p:bldP spid="164" grpId="0"/>
      <p:bldP spid="165" grpId="0"/>
      <p:bldP spid="166" grpId="0"/>
      <p:bldP spid="16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48">
            <a:extLst>
              <a:ext uri="{FF2B5EF4-FFF2-40B4-BE49-F238E27FC236}">
                <a16:creationId xmlns:a16="http://schemas.microsoft.com/office/drawing/2014/main" id="{86ACDC74-FEF0-49B4-A866-4C6C323E4A9C}"/>
              </a:ext>
            </a:extLst>
          </p:cNvPr>
          <p:cNvGrpSpPr/>
          <p:nvPr/>
        </p:nvGrpSpPr>
        <p:grpSpPr>
          <a:xfrm>
            <a:off x="417592" y="1262761"/>
            <a:ext cx="5841126" cy="3161317"/>
            <a:chOff x="2994564" y="2470664"/>
            <a:chExt cx="5841126" cy="316131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62156A3-3F2D-4F32-AF12-81B4AAA388DA}"/>
                </a:ext>
              </a:extLst>
            </p:cNvPr>
            <p:cNvGrpSpPr/>
            <p:nvPr/>
          </p:nvGrpSpPr>
          <p:grpSpPr>
            <a:xfrm>
              <a:off x="8290632" y="3800211"/>
              <a:ext cx="298207" cy="660991"/>
              <a:chOff x="4147623" y="3602364"/>
              <a:chExt cx="297702" cy="79786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5F4334F0-9399-4732-B5D7-DFFEC66E106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E833507-7936-49F1-90A4-2345EE937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08BD775-5919-4B48-8C54-4DAF6481F9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4F3843C-3920-497A-A57D-21DFFB3C57CC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6B065B33-EC6B-4C40-9EA2-9360B72999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12796B27-3A6B-4031-A1CC-3FE31A8592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7B58256-2A53-429E-B6F5-0BC1E65429B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EF2727-7F7F-482F-BE3F-31FC62F634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87A1008E-B0EF-498C-A22C-98063BD1EF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0A7CD16-2CCB-4C57-9905-D2678224791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B43EED-B08F-4D88-A459-760BC54F8324}"/>
                </a:ext>
              </a:extLst>
            </p:cNvPr>
            <p:cNvCxnSpPr>
              <a:cxnSpLocks/>
            </p:cNvCxnSpPr>
            <p:nvPr/>
          </p:nvCxnSpPr>
          <p:spPr>
            <a:xfrm>
              <a:off x="7463467" y="3250584"/>
              <a:ext cx="978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/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/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B225300-72D3-454B-8F9B-430F4F984251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A26133-FFD5-4D7B-8C4E-4976B98CC2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94564" y="5213309"/>
              <a:ext cx="544260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84E865-EC65-4966-A631-53852A33B9F7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58291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0BE243A-BBC2-48ED-9D7C-D768FEB66E22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1BB88D7-855A-489D-9C6F-084CD61AB23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6B787F7B-0062-4D20-B949-F96D3443FB0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2F10A752-155D-4DF7-920D-0CC915D40CA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670A33B-32E4-459C-9C45-031A4288C8E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45057E3-3B4E-45FC-8833-DCC087FED71A}"/>
                </a:ext>
              </a:extLst>
            </p:cNvPr>
            <p:cNvCxnSpPr>
              <a:cxnSpLocks/>
            </p:cNvCxnSpPr>
            <p:nvPr/>
          </p:nvCxnSpPr>
          <p:spPr>
            <a:xfrm>
              <a:off x="2995585" y="3282538"/>
              <a:ext cx="93" cy="1937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C7A729A-1D48-489A-9B59-492F71BFD225}"/>
                </a:ext>
              </a:extLst>
            </p:cNvPr>
            <p:cNvCxnSpPr>
              <a:cxnSpLocks/>
            </p:cNvCxnSpPr>
            <p:nvPr/>
          </p:nvCxnSpPr>
          <p:spPr>
            <a:xfrm>
              <a:off x="8465842" y="4462848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E5B1E5E-09B7-42A1-8BD1-5E44C97E3CF9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2383341A-A390-441D-BB44-49C9C72D72F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2354196-7428-49DC-9BB8-C9C2690029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220350BA-6646-4EFD-ADD0-227E8F3D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3A9BDCBF-4D29-472F-9A19-3B4EC55B897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A7EDB092-FABC-4062-8629-052BBA137A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BCDC8C18-7CEB-49A5-BC73-909DD9A1CE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85E3315-BCF7-42D1-994F-491523BAC7D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6A3E4BF2-08B1-4C11-AAB0-D261D3F55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16D956F0-CEBA-40F4-9B0B-94BE80A558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E95332E-5F8F-4092-90F0-55B0D40C3E2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55B6B86-5B3F-4B31-8DF5-26628CD3AF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/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/>
                <p:nvPr/>
              </p:nvSpPr>
              <p:spPr>
                <a:xfrm>
                  <a:off x="7389413" y="2470664"/>
                  <a:ext cx="4798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9413" y="2470664"/>
                  <a:ext cx="479875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/>
                <p:nvPr/>
              </p:nvSpPr>
              <p:spPr>
                <a:xfrm>
                  <a:off x="4392036" y="2746667"/>
                  <a:ext cx="48385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036" y="2746667"/>
                  <a:ext cx="48385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192D088-A69C-4C9B-9630-F67B55E01450}"/>
                </a:ext>
              </a:extLst>
            </p:cNvPr>
            <p:cNvGrpSpPr/>
            <p:nvPr/>
          </p:nvGrpSpPr>
          <p:grpSpPr>
            <a:xfrm rot="16200000">
              <a:off x="5629653" y="4369859"/>
              <a:ext cx="660991" cy="298206"/>
              <a:chOff x="9391502" y="3838294"/>
              <a:chExt cx="660991" cy="298206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660E8E91-1B03-4815-8B13-1DB10B8FBD8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BD595A3-E7A1-4AF6-888B-EA45A0B32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3BDEA2A-BB1F-4F13-AAAE-E65834F50D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5B811299-36DF-4AE9-8B0D-135637F923C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6DA22C8C-B229-4AAF-A89A-A8A6CFF657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77E71BB1-0643-4F77-99D4-B100B10698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2824297-D3C8-4FB4-B3CA-3183D80D418F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45D82BB-EBEE-4CB4-BD95-7700DC635A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083CE9F5-8F16-4FAB-A9CD-DD7673B7CB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9A93F31-E6A7-4665-9E4E-2B92498B025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3A30834-7BCB-4A3A-8FC1-1247279B91F7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537981D-5A40-425B-B49E-6D24FA0F40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5685" y="4849458"/>
              <a:ext cx="0" cy="3678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4E96FFA-B117-4DA9-9CB3-D5D098BBA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5042" y="3267406"/>
              <a:ext cx="1294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/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2F62658-8A39-48A5-9B76-B0099CF81ED7}"/>
                </a:ext>
              </a:extLst>
            </p:cNvPr>
            <p:cNvGrpSpPr/>
            <p:nvPr/>
          </p:nvGrpSpPr>
          <p:grpSpPr>
            <a:xfrm rot="16200000">
              <a:off x="6431427" y="2474648"/>
              <a:ext cx="589935" cy="1572987"/>
              <a:chOff x="4998523" y="3509304"/>
              <a:chExt cx="589935" cy="1572987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C6A52689-328E-4C08-91E4-43AEE7E9D4DC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172243"/>
                <a:chOff x="4998523" y="3910048"/>
                <a:chExt cx="589935" cy="1172243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F7598F8-D966-45DB-B78E-A9F9FDF97A8B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172243"/>
                  <a:chOff x="4998523" y="3910048"/>
                  <a:chExt cx="589935" cy="1172243"/>
                </a:xfrm>
              </p:grpSpPr>
              <p:sp>
                <p:nvSpPr>
                  <p:cNvPr id="102" name="Diamond 101">
                    <a:extLst>
                      <a:ext uri="{FF2B5EF4-FFF2-40B4-BE49-F238E27FC236}">
                        <a16:creationId xmlns:a16="http://schemas.microsoft.com/office/drawing/2014/main" id="{83738801-1EBA-4B15-B499-BB080FDCF84F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30ABF432-5930-495E-9DF1-E770609AB6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1"/>
                    <a:ext cx="0" cy="365760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D1A19E67-15C5-44DA-A43D-78A139F34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CDFD9AB-8CDB-4F3A-933B-CCB93112C1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140" y="3509304"/>
                <a:ext cx="0" cy="40233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Content Placeholder 2">
              <a:extLst>
                <a:ext uri="{FF2B5EF4-FFF2-40B4-BE49-F238E27FC236}">
                  <a16:creationId xmlns:a16="http://schemas.microsoft.com/office/drawing/2014/main" id="{356D9DEF-2A3E-465E-9BCD-C0899B5D40A5}"/>
                </a:ext>
              </a:extLst>
            </p:cNvPr>
            <p:cNvSpPr txBox="1">
              <a:spLocks/>
            </p:cNvSpPr>
            <p:nvPr/>
          </p:nvSpPr>
          <p:spPr>
            <a:xfrm>
              <a:off x="5983456" y="5213309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B58EA63B-D6FC-41DE-8830-8832CFBFC7AE}"/>
                </a:ext>
              </a:extLst>
            </p:cNvPr>
            <p:cNvCxnSpPr>
              <a:cxnSpLocks/>
            </p:cNvCxnSpPr>
            <p:nvPr/>
          </p:nvCxnSpPr>
          <p:spPr>
            <a:xfrm>
              <a:off x="6166578" y="4342016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D26C4C8-482F-40E3-8806-BAF75E075E0E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58659"/>
              <a:ext cx="4041" cy="896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A4778FA-1F27-433E-B5C8-76F7621957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1875" y="3250584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943A1745-C1B8-4426-AC81-91A54EE3D094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F0931E36-2469-4254-A628-128B7CA5636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36E39FB8-4454-46C3-B756-13F7438F10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054BDB8-8CE5-4F4F-A028-21C1C1577F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E8D8F33-298C-4C1A-A377-953FCB0D581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DC2FDA4E-B4FE-4333-B9A3-DA3FC48B16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19FEDD1E-922D-45E4-9689-36AE40AE6E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4399E841-DBFE-4375-ABD5-0589282B271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34D7590-2D48-4214-B9F4-B2304E765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BA0F764-3E5D-4D38-97B5-59E700C186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7B52A535-AA92-4B6A-8DA5-5D6A6A8B71A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B6ECFDC-8E66-467B-A67F-4A5AEFC21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9" name="Content Placeholder 2">
              <a:extLst>
                <a:ext uri="{FF2B5EF4-FFF2-40B4-BE49-F238E27FC236}">
                  <a16:creationId xmlns:a16="http://schemas.microsoft.com/office/drawing/2014/main" id="{25C85D0C-7F54-4C3B-9B81-007605847AD5}"/>
                </a:ext>
              </a:extLst>
            </p:cNvPr>
            <p:cNvSpPr txBox="1">
              <a:spLocks/>
            </p:cNvSpPr>
            <p:nvPr/>
          </p:nvSpPr>
          <p:spPr>
            <a:xfrm>
              <a:off x="6177149" y="4411105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B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5C81A170-BC8F-4140-A9ED-992B36B3043A}"/>
                </a:ext>
              </a:extLst>
            </p:cNvPr>
            <p:cNvSpPr txBox="1">
              <a:spLocks/>
            </p:cNvSpPr>
            <p:nvPr/>
          </p:nvSpPr>
          <p:spPr>
            <a:xfrm>
              <a:off x="5547092" y="2921953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41" name="Content Placeholder 2">
              <a:extLst>
                <a:ext uri="{FF2B5EF4-FFF2-40B4-BE49-F238E27FC236}">
                  <a16:creationId xmlns:a16="http://schemas.microsoft.com/office/drawing/2014/main" id="{70C0D123-BCB6-46E8-B846-36B718A5B078}"/>
                </a:ext>
              </a:extLst>
            </p:cNvPr>
            <p:cNvSpPr txBox="1">
              <a:spLocks/>
            </p:cNvSpPr>
            <p:nvPr/>
          </p:nvSpPr>
          <p:spPr>
            <a:xfrm>
              <a:off x="7408569" y="3266222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2" name="Content Placeholder 2">
              <a:extLst>
                <a:ext uri="{FF2B5EF4-FFF2-40B4-BE49-F238E27FC236}">
                  <a16:creationId xmlns:a16="http://schemas.microsoft.com/office/drawing/2014/main" id="{CB2923A4-F38F-4649-86A7-8E8F460BFFF9}"/>
                </a:ext>
              </a:extLst>
            </p:cNvPr>
            <p:cNvSpPr txBox="1">
              <a:spLocks/>
            </p:cNvSpPr>
            <p:nvPr/>
          </p:nvSpPr>
          <p:spPr>
            <a:xfrm>
              <a:off x="6518025" y="25263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B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/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/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411B3DB0-BA4C-4FC7-8BE4-5B0977C006C0}"/>
                </a:ext>
              </a:extLst>
            </p:cNvPr>
            <p:cNvCxnSpPr>
              <a:cxnSpLocks/>
            </p:cNvCxnSpPr>
            <p:nvPr/>
          </p:nvCxnSpPr>
          <p:spPr>
            <a:xfrm>
              <a:off x="7297021" y="3157154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5C93E499-D609-44D1-8E2E-28806887B8C9}"/>
                </a:ext>
              </a:extLst>
            </p:cNvPr>
            <p:cNvCxnSpPr>
              <a:cxnSpLocks/>
            </p:cNvCxnSpPr>
            <p:nvPr/>
          </p:nvCxnSpPr>
          <p:spPr>
            <a:xfrm>
              <a:off x="5381031" y="3175720"/>
              <a:ext cx="38379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/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4676" y="2786326"/>
                  <a:ext cx="382514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0" name="Title 1">
            <a:extLst>
              <a:ext uri="{FF2B5EF4-FFF2-40B4-BE49-F238E27FC236}">
                <a16:creationId xmlns:a16="http://schemas.microsoft.com/office/drawing/2014/main" id="{E533762D-BC4F-4AA6-B8E4-09AE991D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5" y="365126"/>
            <a:ext cx="11190203" cy="963334"/>
          </a:xfrm>
        </p:spPr>
        <p:txBody>
          <a:bodyPr>
            <a:noAutofit/>
          </a:bodyPr>
          <a:lstStyle/>
          <a:p>
            <a:r>
              <a:rPr lang="en-US" sz="3600" dirty="0"/>
              <a:t>Small Signal Output Resistance of Common Base Amplifier</a:t>
            </a: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BF46C623-9CB3-4026-8C4A-3FBF89B6D815}"/>
              </a:ext>
            </a:extLst>
          </p:cNvPr>
          <p:cNvSpPr txBox="1">
            <a:spLocks/>
          </p:cNvSpPr>
          <p:nvPr/>
        </p:nvSpPr>
        <p:spPr>
          <a:xfrm>
            <a:off x="7502011" y="1817230"/>
            <a:ext cx="4481093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can include the resistance </a:t>
            </a: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o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11822A4-50DC-40CF-A32E-57B4B5BC6A2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0560" y="4826248"/>
                <a:ext cx="6966949" cy="17079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den>
                          </m:f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24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f>
                                        <m:fPr>
                                          <m:ctrlPr>
                                            <a:rPr lang="en-US" sz="240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 smtClean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400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2400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sz="24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11822A4-50DC-40CF-A32E-57B4B5BC6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560" y="4826248"/>
                <a:ext cx="6966949" cy="1707983"/>
              </a:xfrm>
              <a:prstGeom prst="rect">
                <a:avLst/>
              </a:prstGeom>
              <a:blipFill>
                <a:blip r:embed="rId15"/>
                <a:stretch>
                  <a:fillRect t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6" name="Group 115">
            <a:extLst>
              <a:ext uri="{FF2B5EF4-FFF2-40B4-BE49-F238E27FC236}">
                <a16:creationId xmlns:a16="http://schemas.microsoft.com/office/drawing/2014/main" id="{533B4FB1-F640-4727-ABF1-0FEDA8F69CFF}"/>
              </a:ext>
            </a:extLst>
          </p:cNvPr>
          <p:cNvGrpSpPr/>
          <p:nvPr/>
        </p:nvGrpSpPr>
        <p:grpSpPr>
          <a:xfrm>
            <a:off x="5803566" y="2048325"/>
            <a:ext cx="1482277" cy="1957624"/>
            <a:chOff x="6043864" y="1858487"/>
            <a:chExt cx="1482277" cy="1909248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C45D675C-D744-45BE-8801-2DD9C9965FE7}"/>
                </a:ext>
              </a:extLst>
            </p:cNvPr>
            <p:cNvGrpSpPr/>
            <p:nvPr/>
          </p:nvGrpSpPr>
          <p:grpSpPr>
            <a:xfrm>
              <a:off x="6758404" y="1863055"/>
              <a:ext cx="767737" cy="1904680"/>
              <a:chOff x="6798548" y="1866768"/>
              <a:chExt cx="767737" cy="190468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2E040C6C-AF39-41F6-8E5C-A4B0512DF38F}"/>
                      </a:ext>
                    </a:extLst>
                  </p:cNvPr>
                  <p:cNvSpPr/>
                  <p:nvPr/>
                </p:nvSpPr>
                <p:spPr>
                  <a:xfrm>
                    <a:off x="7085486" y="2688864"/>
                    <a:ext cx="480799" cy="307777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33486F31-3574-4FE0-9270-95E2E31C649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85486" y="2688864"/>
                    <a:ext cx="480799" cy="307777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BEFFA777-0999-4F0B-B932-21494236C619}"/>
                  </a:ext>
                </a:extLst>
              </p:cNvPr>
              <p:cNvSpPr/>
              <p:nvPr/>
            </p:nvSpPr>
            <p:spPr>
              <a:xfrm>
                <a:off x="6816859" y="2738371"/>
                <a:ext cx="320040" cy="321571"/>
              </a:xfrm>
              <a:prstGeom prst="ellips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6F30C16B-6D74-40F9-8D85-F852395C29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57008" y="3076504"/>
                <a:ext cx="0" cy="69494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CBADEFA1-6AAF-4052-A1BD-CF68E09BDAC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965225" y="1866768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78BEA01C-317B-4AE7-9780-269DEF8EA721}"/>
                      </a:ext>
                    </a:extLst>
                  </p:cNvPr>
                  <p:cNvSpPr/>
                  <p:nvPr/>
                </p:nvSpPr>
                <p:spPr>
                  <a:xfrm>
                    <a:off x="6798548" y="2658086"/>
                    <a:ext cx="333353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EA817834-390A-44A8-95B2-EFB30FCD334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8548" y="2658086"/>
                    <a:ext cx="333353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r="-185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0925EC76-2D78-437C-97C6-3CF66F5F2204}"/>
                      </a:ext>
                    </a:extLst>
                  </p:cNvPr>
                  <p:cNvSpPr/>
                  <p:nvPr/>
                </p:nvSpPr>
                <p:spPr>
                  <a:xfrm>
                    <a:off x="6809837" y="2776112"/>
                    <a:ext cx="333353" cy="32157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1040ED61-5558-4C55-ADB3-F0EF9715F47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09837" y="2776112"/>
                    <a:ext cx="333353" cy="32157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E0FD5F9-BAB8-46F6-898F-B38D8AAF8AF3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483147" y="1419204"/>
              <a:ext cx="0" cy="87856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D10B1A2F-102F-40F0-97A5-3D50D3256139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483147" y="3323516"/>
              <a:ext cx="0" cy="87856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A737A582-CC33-4046-BA8D-BF559349D571}"/>
              </a:ext>
            </a:extLst>
          </p:cNvPr>
          <p:cNvGrpSpPr/>
          <p:nvPr/>
        </p:nvGrpSpPr>
        <p:grpSpPr>
          <a:xfrm>
            <a:off x="6276819" y="1585855"/>
            <a:ext cx="456332" cy="352864"/>
            <a:chOff x="6505782" y="1438693"/>
            <a:chExt cx="456332" cy="352864"/>
          </a:xfrm>
        </p:grpSpPr>
        <p:sp>
          <p:nvSpPr>
            <p:cNvPr id="159" name="Content Placeholder 2">
              <a:extLst>
                <a:ext uri="{FF2B5EF4-FFF2-40B4-BE49-F238E27FC236}">
                  <a16:creationId xmlns:a16="http://schemas.microsoft.com/office/drawing/2014/main" id="{F0AE2755-1A7B-48B6-AE0C-72661406C500}"/>
                </a:ext>
              </a:extLst>
            </p:cNvPr>
            <p:cNvSpPr txBox="1">
              <a:spLocks/>
            </p:cNvSpPr>
            <p:nvPr/>
          </p:nvSpPr>
          <p:spPr>
            <a:xfrm>
              <a:off x="6505782" y="143869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test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BF8E939E-E898-4A70-8649-711009F8F47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694920" y="1605822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55141515-E5A1-4256-A02A-2810CA0A33CB}"/>
              </a:ext>
            </a:extLst>
          </p:cNvPr>
          <p:cNvCxnSpPr>
            <a:cxnSpLocks/>
          </p:cNvCxnSpPr>
          <p:nvPr/>
        </p:nvCxnSpPr>
        <p:spPr>
          <a:xfrm>
            <a:off x="425635" y="2089745"/>
            <a:ext cx="93" cy="19378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0EEB3F36-FF63-4A68-BB1F-30D7FCEE2B5F}"/>
                  </a:ext>
                </a:extLst>
              </p:cNvPr>
              <p:cNvSpPr/>
              <p:nvPr/>
            </p:nvSpPr>
            <p:spPr>
              <a:xfrm>
                <a:off x="4088362" y="2684390"/>
                <a:ext cx="4208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0EEB3F36-FF63-4A68-BB1F-30D7FCEE2B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8362" y="2684390"/>
                <a:ext cx="420884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F6B28941-6FD7-467F-BDEA-2BDE962BF017}"/>
              </a:ext>
            </a:extLst>
          </p:cNvPr>
          <p:cNvGrpSpPr/>
          <p:nvPr/>
        </p:nvGrpSpPr>
        <p:grpSpPr>
          <a:xfrm>
            <a:off x="3358629" y="2047130"/>
            <a:ext cx="1373371" cy="681726"/>
            <a:chOff x="3358629" y="2047130"/>
            <a:chExt cx="1373371" cy="681726"/>
          </a:xfrm>
        </p:grpSpPr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C03F47A4-BBA6-447E-A3DA-7A1CE79224B3}"/>
                </a:ext>
              </a:extLst>
            </p:cNvPr>
            <p:cNvGrpSpPr/>
            <p:nvPr/>
          </p:nvGrpSpPr>
          <p:grpSpPr>
            <a:xfrm rot="10800000">
              <a:off x="3881276" y="2461361"/>
              <a:ext cx="664349" cy="267495"/>
              <a:chOff x="9391502" y="3838294"/>
              <a:chExt cx="660991" cy="298206"/>
            </a:xfrm>
          </p:grpSpPr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92169D56-AE8D-4A14-B711-6B1F6953546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76" name="Straight Connector 175">
                  <a:extLst>
                    <a:ext uri="{FF2B5EF4-FFF2-40B4-BE49-F238E27FC236}">
                      <a16:creationId xmlns:a16="http://schemas.microsoft.com/office/drawing/2014/main" id="{8DDF30B1-9993-4A5C-A720-768F520BDA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D10BD60B-BCB8-447E-8801-762DF01F47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4C56A674-9E39-4E84-95ED-A76F4D02FCF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55B93CAE-8FD1-4451-99A0-D9799409D4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38F318C9-6764-4239-B95D-1C36E53385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E9AD4F7-8C60-4379-811D-E6E205430A5A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6EBC733C-A557-4E44-8057-62496B75C1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B70CD644-3D00-4735-949C-B48E2E3E30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FEB4D5E9-2134-40E3-9794-42C08768465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27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29DE7F99-B9B8-4A68-8925-5D78B13F88F5}"/>
                </a:ext>
              </a:extLst>
            </p:cNvPr>
            <p:cNvCxnSpPr>
              <a:cxnSpLocks/>
            </p:cNvCxnSpPr>
            <p:nvPr/>
          </p:nvCxnSpPr>
          <p:spPr>
            <a:xfrm>
              <a:off x="3358629" y="2617127"/>
              <a:ext cx="522647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FCC04F82-EDAD-4075-8CBD-B7FFDDE9EFCB}"/>
                </a:ext>
              </a:extLst>
            </p:cNvPr>
            <p:cNvCxnSpPr>
              <a:cxnSpLocks/>
            </p:cNvCxnSpPr>
            <p:nvPr/>
          </p:nvCxnSpPr>
          <p:spPr>
            <a:xfrm>
              <a:off x="4546483" y="2592005"/>
              <a:ext cx="183464" cy="302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0449AA62-7D8A-4D8D-BA75-0939D315BF39}"/>
                </a:ext>
              </a:extLst>
            </p:cNvPr>
            <p:cNvCxnSpPr>
              <a:cxnSpLocks/>
            </p:cNvCxnSpPr>
            <p:nvPr/>
          </p:nvCxnSpPr>
          <p:spPr>
            <a:xfrm>
              <a:off x="4732000" y="2047130"/>
              <a:ext cx="0" cy="54864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2" name="Content Placeholder 2">
            <a:extLst>
              <a:ext uri="{FF2B5EF4-FFF2-40B4-BE49-F238E27FC236}">
                <a16:creationId xmlns:a16="http://schemas.microsoft.com/office/drawing/2014/main" id="{4481598F-2553-458B-916F-1D7B0B5AA345}"/>
              </a:ext>
            </a:extLst>
          </p:cNvPr>
          <p:cNvSpPr txBox="1">
            <a:spLocks/>
          </p:cNvSpPr>
          <p:nvPr/>
        </p:nvSpPr>
        <p:spPr>
          <a:xfrm>
            <a:off x="8122788" y="2723245"/>
            <a:ext cx="3182758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</a:t>
            </a: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o</a:t>
            </a:r>
            <a:r>
              <a:rPr lang="en-US" sz="2400" dirty="0">
                <a:solidFill>
                  <a:srgbClr val="0070C0"/>
                </a:solidFill>
              </a:rPr>
              <a:t> &lt;&lt; R</a:t>
            </a:r>
            <a:r>
              <a:rPr lang="en-US" sz="2400" baseline="-25000" dirty="0">
                <a:solidFill>
                  <a:srgbClr val="0070C0"/>
                </a:solidFill>
              </a:rPr>
              <a:t>S</a:t>
            </a:r>
            <a:r>
              <a:rPr lang="en-US" sz="2400" dirty="0">
                <a:solidFill>
                  <a:srgbClr val="0070C0"/>
                </a:solidFill>
              </a:rPr>
              <a:t>, R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, r</a:t>
            </a:r>
            <a:r>
              <a:rPr lang="el-GR" sz="2400" baseline="-25000" dirty="0">
                <a:solidFill>
                  <a:srgbClr val="0070C0"/>
                </a:solidFill>
              </a:rPr>
              <a:t>π</a:t>
            </a:r>
            <a:r>
              <a:rPr lang="en-US" sz="2400" dirty="0">
                <a:solidFill>
                  <a:srgbClr val="0070C0"/>
                </a:solidFill>
              </a:rPr>
              <a:t>/(1+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)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3" name="Content Placeholder 2">
                <a:extLst>
                  <a:ext uri="{FF2B5EF4-FFF2-40B4-BE49-F238E27FC236}">
                    <a16:creationId xmlns:a16="http://schemas.microsoft.com/office/drawing/2014/main" id="{B3FB8DB3-D0EE-477C-A63F-64F3E13A117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35503" y="3420657"/>
                <a:ext cx="1594308" cy="5159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3" name="Content Placeholder 2">
                <a:extLst>
                  <a:ext uri="{FF2B5EF4-FFF2-40B4-BE49-F238E27FC236}">
                    <a16:creationId xmlns:a16="http://schemas.microsoft.com/office/drawing/2014/main" id="{B3FB8DB3-D0EE-477C-A63F-64F3E13A11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503" y="3420657"/>
                <a:ext cx="1594308" cy="515995"/>
              </a:xfrm>
              <a:prstGeom prst="rect">
                <a:avLst/>
              </a:prstGeom>
              <a:blipFill>
                <a:blip r:embed="rId20"/>
                <a:stretch>
                  <a:fillRect l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06B6A682-7E60-4C48-BE02-43D3DA998439}"/>
              </a:ext>
            </a:extLst>
          </p:cNvPr>
          <p:cNvSpPr txBox="1">
            <a:spLocks/>
          </p:cNvSpPr>
          <p:nvPr/>
        </p:nvSpPr>
        <p:spPr>
          <a:xfrm>
            <a:off x="8102165" y="4072778"/>
            <a:ext cx="3182758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</a:t>
            </a: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o</a:t>
            </a:r>
            <a:r>
              <a:rPr lang="en-US" sz="2400" dirty="0">
                <a:solidFill>
                  <a:srgbClr val="0070C0"/>
                </a:solidFill>
              </a:rPr>
              <a:t> &gt;&gt; R</a:t>
            </a:r>
            <a:r>
              <a:rPr lang="en-US" sz="2400" baseline="-25000" dirty="0">
                <a:solidFill>
                  <a:srgbClr val="0070C0"/>
                </a:solidFill>
              </a:rPr>
              <a:t>S</a:t>
            </a:r>
            <a:r>
              <a:rPr lang="en-US" sz="2400" dirty="0">
                <a:solidFill>
                  <a:srgbClr val="0070C0"/>
                </a:solidFill>
              </a:rPr>
              <a:t>, R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, r</a:t>
            </a:r>
            <a:r>
              <a:rPr lang="el-GR" sz="2400" baseline="-25000" dirty="0">
                <a:solidFill>
                  <a:srgbClr val="0070C0"/>
                </a:solidFill>
              </a:rPr>
              <a:t>π</a:t>
            </a:r>
            <a:r>
              <a:rPr lang="en-US" sz="2400" dirty="0">
                <a:solidFill>
                  <a:srgbClr val="0070C0"/>
                </a:solidFill>
              </a:rPr>
              <a:t>/(1+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)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5" name="Content Placeholder 2">
                <a:extLst>
                  <a:ext uri="{FF2B5EF4-FFF2-40B4-BE49-F238E27FC236}">
                    <a16:creationId xmlns:a16="http://schemas.microsoft.com/office/drawing/2014/main" id="{D0AE9590-329A-4CE8-ABA4-0EB7B6D0FC3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49660" y="4696251"/>
                <a:ext cx="2287768" cy="589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5" name="Content Placeholder 2">
                <a:extLst>
                  <a:ext uri="{FF2B5EF4-FFF2-40B4-BE49-F238E27FC236}">
                    <a16:creationId xmlns:a16="http://schemas.microsoft.com/office/drawing/2014/main" id="{D0AE9590-329A-4CE8-ABA4-0EB7B6D0FC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9660" y="4696251"/>
                <a:ext cx="2287768" cy="589934"/>
              </a:xfrm>
              <a:prstGeom prst="rect">
                <a:avLst/>
              </a:prstGeom>
              <a:blipFill>
                <a:blip r:embed="rId21"/>
                <a:stretch>
                  <a:fillRect l="-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Content Placeholder 2">
            <a:extLst>
              <a:ext uri="{FF2B5EF4-FFF2-40B4-BE49-F238E27FC236}">
                <a16:creationId xmlns:a16="http://schemas.microsoft.com/office/drawing/2014/main" id="{0BA55672-ADB4-4920-BB3A-EAA21A5487EA}"/>
              </a:ext>
            </a:extLst>
          </p:cNvPr>
          <p:cNvSpPr txBox="1">
            <a:spLocks/>
          </p:cNvSpPr>
          <p:nvPr/>
        </p:nvSpPr>
        <p:spPr>
          <a:xfrm>
            <a:off x="10837428" y="4078444"/>
            <a:ext cx="744655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, R</a:t>
            </a:r>
            <a:r>
              <a:rPr lang="en-US" sz="2400" baseline="-25000" dirty="0">
                <a:solidFill>
                  <a:srgbClr val="7030A0"/>
                </a:solidFill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7" name="Content Placeholder 2">
                <a:extLst>
                  <a:ext uri="{FF2B5EF4-FFF2-40B4-BE49-F238E27FC236}">
                    <a16:creationId xmlns:a16="http://schemas.microsoft.com/office/drawing/2014/main" id="{EF30C89E-B126-4081-B0E8-5CF661610B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49660" y="5422241"/>
                <a:ext cx="1594308" cy="5159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87" name="Content Placeholder 2">
                <a:extLst>
                  <a:ext uri="{FF2B5EF4-FFF2-40B4-BE49-F238E27FC236}">
                    <a16:creationId xmlns:a16="http://schemas.microsoft.com/office/drawing/2014/main" id="{EF30C89E-B126-4081-B0E8-5CF661610B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9660" y="5422241"/>
                <a:ext cx="1594308" cy="515995"/>
              </a:xfrm>
              <a:prstGeom prst="rect">
                <a:avLst/>
              </a:prstGeom>
              <a:blipFill>
                <a:blip r:embed="rId22"/>
                <a:stretch>
                  <a:fillRect l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8" name="Content Placeholder 2">
                <a:extLst>
                  <a:ext uri="{FF2B5EF4-FFF2-40B4-BE49-F238E27FC236}">
                    <a16:creationId xmlns:a16="http://schemas.microsoft.com/office/drawing/2014/main" id="{09E5D3A4-19B0-4639-BFA5-CA5E8B20600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29708" y="5983549"/>
                <a:ext cx="3444700" cy="589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  <m:r>
                            <a:rPr lang="en-US" sz="24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r>
                                <a:rPr lang="en-US" sz="24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88" name="Content Placeholder 2">
                <a:extLst>
                  <a:ext uri="{FF2B5EF4-FFF2-40B4-BE49-F238E27FC236}">
                    <a16:creationId xmlns:a16="http://schemas.microsoft.com/office/drawing/2014/main" id="{09E5D3A4-19B0-4639-BFA5-CA5E8B2060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9708" y="5983549"/>
                <a:ext cx="3444700" cy="589934"/>
              </a:xfrm>
              <a:prstGeom prst="rect">
                <a:avLst/>
              </a:prstGeom>
              <a:blipFill>
                <a:blip r:embed="rId23"/>
                <a:stretch>
                  <a:fillRect l="-3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622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13" grpId="0"/>
      <p:bldP spid="182" grpId="0"/>
      <p:bldP spid="183" grpId="0"/>
      <p:bldP spid="184" grpId="0"/>
      <p:bldP spid="185" grpId="0"/>
      <p:bldP spid="186" grpId="0"/>
      <p:bldP spid="187" grpId="0"/>
      <p:bldP spid="18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C938E-C9C3-4989-A9BE-BB0AA1F51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FD368-371B-4FC1-A351-9F31BC0A5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14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9F9F48A-1A12-4BFC-B8DF-31895B161DD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93899408"/>
                  </p:ext>
                </p:extLst>
              </p:nvPr>
            </p:nvGraphicFramePr>
            <p:xfrm>
              <a:off x="431800" y="443547"/>
              <a:ext cx="11328400" cy="604494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75100">
                      <a:extLst>
                        <a:ext uri="{9D8B030D-6E8A-4147-A177-3AD203B41FA5}">
                          <a16:colId xmlns:a16="http://schemas.microsoft.com/office/drawing/2014/main" val="2137575954"/>
                        </a:ext>
                      </a:extLst>
                    </a:gridCol>
                    <a:gridCol w="7353300">
                      <a:extLst>
                        <a:ext uri="{9D8B030D-6E8A-4147-A177-3AD203B41FA5}">
                          <a16:colId xmlns:a16="http://schemas.microsoft.com/office/drawing/2014/main" val="27165547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Input Resistance Summary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394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Common Emitter Input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𝜋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𝑅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sub>
                                    </m:sSub>
                                    <m:d>
                                      <m:dPr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1+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𝑜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f>
                                                  <m:f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sSub>
                                                      <m:sSub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𝑅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𝐸</m:t>
                                                        </m:r>
                                                      </m:sub>
                                                    </m:sSub>
                                                  </m:num>
                                                  <m:den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𝛽</m:t>
                                                    </m:r>
                                                  </m:den>
                                                </m:f>
                                              </m:e>
                                            </m:d>
                                          </m:num>
                                          <m:den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𝐸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 + 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𝑜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+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𝐶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den>
                                        </m:f>
                                      </m:e>
                                    </m:d>
                                  </m:num>
                                  <m:den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1+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1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∥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2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den>
                                        </m:f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𝜋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1+</m:t>
                                                </m:r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𝛽</m:t>
                                                </m:r>
                                                <m:f>
                                                  <m:f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d>
                                                      <m:dPr>
                                                        <m:begChr m:val="["/>
                                                        <m:endChr m:val="]"/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𝑟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𝑜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−</m:t>
                                                        </m:r>
                                                        <m:f>
                                                          <m:f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fPr>
                                                          <m:num>
                                                            <m:sSub>
                                                              <m:sSubPr>
                                                                <m:ctrlPr>
                                                                  <a:rPr lang="en-US" sz="1800" i="1">
                                                                    <a:solidFill>
                                                                      <a:srgbClr val="0070C0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</m:ctrlPr>
                                                              </m:sSubPr>
                                                              <m:e>
                                                                <m:r>
                                                                  <a:rPr lang="en-US" sz="1800" i="1">
                                                                    <a:solidFill>
                                                                      <a:srgbClr val="0070C0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𝑅</m:t>
                                                                </m:r>
                                                              </m:e>
                                                              <m:sub>
                                                                <m:r>
                                                                  <a:rPr lang="en-US" sz="1800" i="1">
                                                                    <a:solidFill>
                                                                      <a:srgbClr val="0070C0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𝐸</m:t>
                                                                </m:r>
                                                              </m:sub>
                                                            </m:sSub>
                                                          </m:num>
                                                          <m:den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  <a:ea typeface="Cambria Math" panose="02040503050406030204" pitchFamily="18" charset="0"/>
                                                              </a:rPr>
                                                              <m:t>𝛽</m:t>
                                                            </m:r>
                                                          </m:den>
                                                        </m:f>
                                                      </m:e>
                                                    </m:d>
                                                  </m:num>
                                                  <m:den>
                                                    <m:d>
                                                      <m:dPr>
                                                        <m:begChr m:val="["/>
                                                        <m:endChr m:val="]"/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𝐸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 + 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𝑟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𝑜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𝐶</m:t>
                                                            </m:r>
                                                          </m:sub>
                                                        </m:sSub>
                                                      </m:e>
                                                    </m:d>
                                                  </m:den>
                                                </m:f>
                                              </m:e>
                                            </m:d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𝑅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𝐸</m:t>
                                                </m:r>
                                              </m:sub>
                                            </m:sSub>
                                          </m:e>
                                        </m:d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209757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≈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𝛽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269523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Collector Input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𝜋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𝑅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sub>
                                    </m:sSub>
                                    <m:d>
                                      <m:dPr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1+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𝑜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f>
                                                  <m:f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sSub>
                                                      <m:sSub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𝑅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𝐸</m:t>
                                                        </m:r>
                                                      </m:sub>
                                                    </m:sSub>
                                                  </m:num>
                                                  <m:den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𝛽</m:t>
                                                    </m:r>
                                                  </m:den>
                                                </m:f>
                                              </m:e>
                                            </m:d>
                                          </m:num>
                                          <m:den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𝐸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 + 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𝑜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den>
                                        </m:f>
                                      </m:e>
                                    </m:d>
                                  </m:num>
                                  <m:den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1+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1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∥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2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den>
                                        </m:f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𝜋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1+</m:t>
                                                </m:r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𝛽</m:t>
                                                </m:r>
                                                <m:f>
                                                  <m:f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d>
                                                      <m:dPr>
                                                        <m:begChr m:val="["/>
                                                        <m:endChr m:val="]"/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𝑟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𝑜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−</m:t>
                                                        </m:r>
                                                        <m:f>
                                                          <m:f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fPr>
                                                          <m:num>
                                                            <m:sSub>
                                                              <m:sSubPr>
                                                                <m:ctrlPr>
                                                                  <a:rPr lang="en-US" sz="1800" i="1">
                                                                    <a:solidFill>
                                                                      <a:srgbClr val="0070C0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</m:ctrlPr>
                                                              </m:sSubPr>
                                                              <m:e>
                                                                <m:r>
                                                                  <a:rPr lang="en-US" sz="1800" i="1">
                                                                    <a:solidFill>
                                                                      <a:srgbClr val="0070C0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𝑅</m:t>
                                                                </m:r>
                                                              </m:e>
                                                              <m:sub>
                                                                <m:r>
                                                                  <a:rPr lang="en-US" sz="1800" i="1">
                                                                    <a:solidFill>
                                                                      <a:srgbClr val="0070C0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𝐸</m:t>
                                                                </m:r>
                                                              </m:sub>
                                                            </m:sSub>
                                                          </m:num>
                                                          <m:den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  <a:ea typeface="Cambria Math" panose="02040503050406030204" pitchFamily="18" charset="0"/>
                                                              </a:rPr>
                                                              <m:t>𝛽</m:t>
                                                            </m:r>
                                                          </m:den>
                                                        </m:f>
                                                      </m:e>
                                                    </m:d>
                                                  </m:num>
                                                  <m:den>
                                                    <m:d>
                                                      <m:dPr>
                                                        <m:begChr m:val="["/>
                                                        <m:endChr m:val="]"/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𝐸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 + 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𝑟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𝑜</m:t>
                                                            </m:r>
                                                          </m:sub>
                                                        </m:sSub>
                                                      </m:e>
                                                    </m:d>
                                                  </m:den>
                                                </m:f>
                                              </m:e>
                                            </m:d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𝑅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𝐸</m:t>
                                                </m:r>
                                              </m:sub>
                                            </m:sSub>
                                          </m:e>
                                        </m:d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09956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≈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𝛽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93103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Base Input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𝜋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US" sz="180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1+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e>
                                    </m:d>
                                    <m:d>
                                      <m:dPr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1+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𝜋</m:t>
                                                </m:r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 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𝑅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𝐸</m:t>
                                                </m:r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 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1+</m:t>
                                            </m:r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219773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𝜋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US" sz="180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1+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065346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9F9F48A-1A12-4BFC-B8DF-31895B161DD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93899408"/>
                  </p:ext>
                </p:extLst>
              </p:nvPr>
            </p:nvGraphicFramePr>
            <p:xfrm>
              <a:off x="431800" y="443547"/>
              <a:ext cx="11328400" cy="604494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75100">
                      <a:extLst>
                        <a:ext uri="{9D8B030D-6E8A-4147-A177-3AD203B41FA5}">
                          <a16:colId xmlns:a16="http://schemas.microsoft.com/office/drawing/2014/main" val="2137575954"/>
                        </a:ext>
                      </a:extLst>
                    </a:gridCol>
                    <a:gridCol w="7353300">
                      <a:extLst>
                        <a:ext uri="{9D8B030D-6E8A-4147-A177-3AD203B41FA5}">
                          <a16:colId xmlns:a16="http://schemas.microsoft.com/office/drawing/2014/main" val="271655475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Input Resistance Summary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394630"/>
                      </a:ext>
                    </a:extLst>
                  </a:tr>
                  <a:tr h="164192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Common Emitter Input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39630" r="-331" b="-2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209757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618033" r="-331" b="-9327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26952373"/>
                      </a:ext>
                    </a:extLst>
                  </a:tr>
                  <a:tr h="164128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Collector Input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162825" r="-331" b="-1115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09956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1159016" r="-331" b="-39180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9310359"/>
                      </a:ext>
                    </a:extLst>
                  </a:tr>
                  <a:tr h="833501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Base Input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560584" r="-331" b="-744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21977396"/>
                      </a:ext>
                    </a:extLst>
                  </a:tr>
                  <a:tr h="607441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905000" r="-331" b="-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065346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80103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9F9F48A-1A12-4BFC-B8DF-31895B161DD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93652494"/>
                  </p:ext>
                </p:extLst>
              </p:nvPr>
            </p:nvGraphicFramePr>
            <p:xfrm>
              <a:off x="431800" y="443547"/>
              <a:ext cx="11328400" cy="48854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75100">
                      <a:extLst>
                        <a:ext uri="{9D8B030D-6E8A-4147-A177-3AD203B41FA5}">
                          <a16:colId xmlns:a16="http://schemas.microsoft.com/office/drawing/2014/main" val="2137575954"/>
                        </a:ext>
                      </a:extLst>
                    </a:gridCol>
                    <a:gridCol w="7353300">
                      <a:extLst>
                        <a:ext uri="{9D8B030D-6E8A-4147-A177-3AD203B41FA5}">
                          <a16:colId xmlns:a16="http://schemas.microsoft.com/office/drawing/2014/main" val="27165547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Output Resistance Summary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394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Common Emitter Output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  <m:r>
                                  <a:rPr lang="en-US" sz="1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</m:num>
                                  <m:den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𝑜</m:t>
                                            </m:r>
                                          </m:sub>
                                        </m:sSub>
                                        <m:d>
                                          <m:d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f>
                                              <m:f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𝐶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𝑜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d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d>
                                          <m:d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𝑅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𝐸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∥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𝑜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∥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𝜋</m:t>
                                                    </m:r>
                                                  </m:sub>
                                                </m:sSub>
                                              </m:num>
                                              <m:den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1+</m:t>
                                                </m:r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𝛽</m:t>
                                                </m:r>
                                              </m:den>
                                            </m:f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f>
                                              <m:f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𝛽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𝜋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𝑜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d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209757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1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sz="1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1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18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oMath>
                          </a14:m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  </a:t>
                          </a:r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or</a:t>
                          </a:r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1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≈</m:t>
                              </m:r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1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sSub>
                                        <m:sSubPr>
                                          <m:ctrlPr>
                                            <a:rPr lang="en-US" sz="18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</m:e>
                                        <m:sub>
                                          <m:r>
                                            <a:rPr lang="en-US" sz="18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sub>
                                      </m:sSub>
                                      <m:r>
                                        <a:rPr lang="en-US" sz="1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oMath>
                          </a14:m>
                          <a:r>
                            <a:rPr lang="en-US" dirty="0"/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269523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Collector Output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𝑜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𝑅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𝐸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  <m:r>
                                          <a:rPr lang="en-US" sz="1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1+</m:t>
                                                </m:r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𝛽</m:t>
                                                </m:r>
                                              </m:e>
                                            </m:d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𝜋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f>
                                              <m:f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𝜋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d>
                                                  <m:dPr>
                                                    <m:begChr m:val="["/>
                                                    <m:endChr m:val="]"/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b>
                                                      <m:sSub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𝑅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𝑆</m:t>
                                                        </m:r>
                                                      </m:sub>
                                                    </m:s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∥</m:t>
                                                    </m:r>
                                                    <m:d>
                                                      <m:d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1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∥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0070C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2</m:t>
                                                            </m:r>
                                                          </m:sub>
                                                        </m:sSub>
                                                      </m:e>
                                                    </m:d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∥</m:t>
                                                    </m:r>
                                                    <m:sSub>
                                                      <m:sSub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𝑟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𝜋</m:t>
                                                        </m:r>
                                                      </m:sub>
                                                    </m:sSub>
                                                  </m:e>
                                                </m:d>
                                              </m:num>
                                              <m:den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𝜋</m:t>
                                                    </m:r>
                                                  </m:sub>
                                                </m:sSub>
                                              </m:den>
                                            </m:f>
                                          </m:e>
                                        </m:d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09956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en-US" sz="1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US" sz="18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∥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𝑅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∥</m:t>
                                    </m:r>
                                    <m:f>
                                      <m:fPr>
                                        <m:ctrlPr>
                                          <a:rPr lang="en-US" sz="180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𝜋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d>
                                          <m:dPr>
                                            <m:ctrlP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1+</m:t>
                                            </m:r>
                                            <m: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e>
                                        </m:d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93103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Base Output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f>
                                      <m:fPr>
                                        <m:ctrlPr>
                                          <a:rPr lang="en-US" sz="180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800" b="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𝐶</m:t>
                                            </m:r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r>
                                      <a:rPr lang="en-US" sz="18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en-US" sz="1800" b="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800" b="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b="0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b="0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𝑜</m:t>
                                            </m:r>
                                            <m: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d>
                                      <m:dPr>
                                        <m:ctrlPr>
                                          <a:rPr lang="en-US" sz="1800" b="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d>
                                              <m:dPr>
                                                <m:ctrlPr>
                                                  <a:rPr lang="en-US" sz="1800" i="1" smtClean="0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b="0" i="1" smtClean="0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𝑆</m:t>
                                                    </m:r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 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∥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b="0" i="1" smtClean="0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𝐸</m:t>
                                                    </m:r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 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∥</m:t>
                                                </m:r>
                                                <m:f>
                                                  <m:fPr>
                                                    <m:ctrlPr>
                                                      <a:rPr lang="en-US" sz="1800" i="1" smtClean="0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sSub>
                                                      <m:sSub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𝑟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en-US" sz="1800" i="1" smtClean="0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𝜋</m:t>
                                                        </m:r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 </m:t>
                                                        </m:r>
                                                      </m:sub>
                                                    </m:sSub>
                                                  </m:num>
                                                  <m:den>
                                                    <m:r>
                                                      <a:rPr lang="en-US" sz="1800" b="0" i="1" smtClean="0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1+</m:t>
                                                    </m:r>
                                                    <m:r>
                                                      <a:rPr lang="en-US" sz="1800" b="0" i="1" smtClean="0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𝛽</m:t>
                                                    </m:r>
                                                  </m:den>
                                                </m:f>
                                                <m:r>
                                                  <a:rPr lang="en-US" sz="1800" i="1" smtClean="0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∥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𝑜</m:t>
                                                    </m:r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 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𝑜</m:t>
                                                </m:r>
                                                <m:r>
                                                  <a:rPr lang="en-US" sz="18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 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21977396"/>
                      </a:ext>
                    </a:extLst>
                  </a:tr>
                  <a:tr h="20949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/>
                            <a:t>   or 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065346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9F9F48A-1A12-4BFC-B8DF-31895B161DD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93652494"/>
                  </p:ext>
                </p:extLst>
              </p:nvPr>
            </p:nvGraphicFramePr>
            <p:xfrm>
              <a:off x="431800" y="443547"/>
              <a:ext cx="11328400" cy="48854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75100">
                      <a:extLst>
                        <a:ext uri="{9D8B030D-6E8A-4147-A177-3AD203B41FA5}">
                          <a16:colId xmlns:a16="http://schemas.microsoft.com/office/drawing/2014/main" val="2137575954"/>
                        </a:ext>
                      </a:extLst>
                    </a:gridCol>
                    <a:gridCol w="7353300">
                      <a:extLst>
                        <a:ext uri="{9D8B030D-6E8A-4147-A177-3AD203B41FA5}">
                          <a16:colId xmlns:a16="http://schemas.microsoft.com/office/drawing/2014/main" val="271655475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Output Resistance Summary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394630"/>
                      </a:ext>
                    </a:extLst>
                  </a:tr>
                  <a:tr h="837692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Common Emitter Output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77536" r="-331" b="-4239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209757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401639" r="-331" b="-85901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26952373"/>
                      </a:ext>
                    </a:extLst>
                  </a:tr>
                  <a:tr h="894144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Collector Output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208163" r="-331" b="-2564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0995688"/>
                      </a:ext>
                    </a:extLst>
                  </a:tr>
                  <a:tr h="707771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390517" r="-331" b="-2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9310359"/>
                      </a:ext>
                    </a:extLst>
                  </a:tr>
                  <a:tr h="113011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Base Output Resistance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305914" r="-331" b="-403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2197739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4184" t="-1258333" r="-331" b="-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065346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87066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10311158" cy="514859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DC Biasing</a:t>
            </a:r>
          </a:p>
          <a:p>
            <a:pPr marL="914400" algn="l"/>
            <a:r>
              <a:rPr lang="en-US" dirty="0"/>
              <a:t>Small Signal Analysis</a:t>
            </a:r>
          </a:p>
          <a:p>
            <a:pPr marL="1828800" algn="l"/>
            <a:r>
              <a:rPr lang="en-US" dirty="0"/>
              <a:t>Voltage Gain</a:t>
            </a:r>
          </a:p>
          <a:p>
            <a:pPr marL="1828800" algn="l"/>
            <a:r>
              <a:rPr lang="en-US" dirty="0"/>
              <a:t>Input &amp; Output Resistances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33171" y="4294501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438400"/>
            <a:ext cx="9567511" cy="3962255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Input and output resistances for the common collector amplifier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Input and output resistances for the common base amplifier</a:t>
            </a:r>
          </a:p>
          <a:p>
            <a:pPr algn="l"/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35" y="365220"/>
            <a:ext cx="11626131" cy="1325563"/>
          </a:xfrm>
        </p:spPr>
        <p:txBody>
          <a:bodyPr>
            <a:normAutofit/>
          </a:bodyPr>
          <a:lstStyle/>
          <a:p>
            <a:r>
              <a:rPr lang="en-US" sz="3600" dirty="0"/>
              <a:t>Small Signal Input Resistance of Common Collector Amplifier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48BEA3-5C66-4FFE-9B58-537CFFEF7CB6}"/>
              </a:ext>
            </a:extLst>
          </p:cNvPr>
          <p:cNvGrpSpPr/>
          <p:nvPr/>
        </p:nvGrpSpPr>
        <p:grpSpPr>
          <a:xfrm>
            <a:off x="66974" y="1433567"/>
            <a:ext cx="6664026" cy="3036832"/>
            <a:chOff x="1606161" y="1968507"/>
            <a:chExt cx="8210050" cy="34878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9197" y="3334755"/>
                  <a:ext cx="291740" cy="369332"/>
                </a:xfrm>
                <a:prstGeom prst="rect">
                  <a:avLst/>
                </a:prstGeom>
                <a:blipFill>
                  <a:blip r:embed="rId2"/>
                  <a:stretch>
                    <a:fillRect r="-33333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90BF267-3831-49F8-97B4-0216AB2D4D81}"/>
                </a:ext>
              </a:extLst>
            </p:cNvPr>
            <p:cNvGrpSpPr/>
            <p:nvPr/>
          </p:nvGrpSpPr>
          <p:grpSpPr>
            <a:xfrm>
              <a:off x="1606161" y="1968507"/>
              <a:ext cx="8210050" cy="3487864"/>
              <a:chOff x="1606161" y="1968507"/>
              <a:chExt cx="8210050" cy="3487864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F2F41B5-6A83-4CEC-9560-25297D714B9E}"/>
                  </a:ext>
                </a:extLst>
              </p:cNvPr>
              <p:cNvGrpSpPr/>
              <p:nvPr/>
            </p:nvGrpSpPr>
            <p:grpSpPr>
              <a:xfrm>
                <a:off x="1606161" y="1968507"/>
                <a:ext cx="8210050" cy="3487864"/>
                <a:chOff x="2168022" y="2144117"/>
                <a:chExt cx="8210050" cy="3487864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1CB0CA5B-1EC7-40E1-A016-D84F77F17F34}"/>
                    </a:ext>
                  </a:extLst>
                </p:cNvPr>
                <p:cNvGrpSpPr/>
                <p:nvPr/>
              </p:nvGrpSpPr>
              <p:grpSpPr>
                <a:xfrm>
                  <a:off x="9567518" y="3850774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AE627E32-B108-4803-855A-66951D91B67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41" name="Straight Connector 340">
                      <a:extLst>
                        <a:ext uri="{FF2B5EF4-FFF2-40B4-BE49-F238E27FC236}">
                          <a16:creationId xmlns:a16="http://schemas.microsoft.com/office/drawing/2014/main" id="{E8BE0186-9C1D-4A2F-BF46-8499421A2E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2" name="Straight Connector 341">
                      <a:extLst>
                        <a:ext uri="{FF2B5EF4-FFF2-40B4-BE49-F238E27FC236}">
                          <a16:creationId xmlns:a16="http://schemas.microsoft.com/office/drawing/2014/main" id="{27B03111-E54D-4AEE-978C-A9E63B019C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4E1A865-1285-43CA-8C1F-C842E17F8C9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9" name="Straight Connector 338">
                      <a:extLst>
                        <a:ext uri="{FF2B5EF4-FFF2-40B4-BE49-F238E27FC236}">
                          <a16:creationId xmlns:a16="http://schemas.microsoft.com/office/drawing/2014/main" id="{A2A1CD37-87D1-4B0E-BC11-9F5639691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0" name="Straight Connector 339">
                      <a:extLst>
                        <a:ext uri="{FF2B5EF4-FFF2-40B4-BE49-F238E27FC236}">
                          <a16:creationId xmlns:a16="http://schemas.microsoft.com/office/drawing/2014/main" id="{8E6F0143-951F-4E77-A040-393358D0CC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A6F9A49F-A233-4EF2-859B-1CFA428AAA7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37" name="Straight Connector 336">
                      <a:extLst>
                        <a:ext uri="{FF2B5EF4-FFF2-40B4-BE49-F238E27FC236}">
                          <a16:creationId xmlns:a16="http://schemas.microsoft.com/office/drawing/2014/main" id="{44282811-801D-4045-B285-5001A4CF5F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8" name="Straight Connector 337">
                      <a:extLst>
                        <a:ext uri="{FF2B5EF4-FFF2-40B4-BE49-F238E27FC236}">
                          <a16:creationId xmlns:a16="http://schemas.microsoft.com/office/drawing/2014/main" id="{6C9C0248-CD93-4389-B1CB-7F9406A2DD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6" name="Straight Connector 335">
                    <a:extLst>
                      <a:ext uri="{FF2B5EF4-FFF2-40B4-BE49-F238E27FC236}">
                        <a16:creationId xmlns:a16="http://schemas.microsoft.com/office/drawing/2014/main" id="{739106DC-38D1-4EB6-A0D0-98305972C5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2320C37-4610-40E7-9D27-21CEE49566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80351" y="3027763"/>
                  <a:ext cx="1775379" cy="1084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07" name="Rectangle 206">
                      <a:extLst>
                        <a:ext uri="{FF2B5EF4-FFF2-40B4-BE49-F238E27FC236}">
                          <a16:creationId xmlns:a16="http://schemas.microsoft.com/office/drawing/2014/main" id="{4E3C9FD5-2842-4D4C-9CCC-C874F82E4AF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68022" y="4282523"/>
                      <a:ext cx="531940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r="-1408" b="-173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54322" y="2144117"/>
                      <a:ext cx="797541" cy="42418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B05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08" name="Rectangle 207">
                      <a:extLst>
                        <a:ext uri="{FF2B5EF4-FFF2-40B4-BE49-F238E27FC236}">
                          <a16:creationId xmlns:a16="http://schemas.microsoft.com/office/drawing/2014/main" id="{D21DF1A9-17DB-40C4-9E31-32ACF43C1B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54322" y="2144117"/>
                      <a:ext cx="797541" cy="424185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E0E96A0D-B771-4640-AA3C-B9E0E683B85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7487" y="4045763"/>
                      <a:ext cx="500585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B5101AA7-0482-4178-99CE-AFD3C6274409}"/>
                    </a:ext>
                  </a:extLst>
                </p:cNvPr>
                <p:cNvCxnSpPr/>
                <p:nvPr/>
              </p:nvCxnSpPr>
              <p:spPr>
                <a:xfrm>
                  <a:off x="5652767" y="5230944"/>
                  <a:ext cx="0" cy="2727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52C643D1-4E7A-4799-89BE-8DBC40648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5217340"/>
                  <a:ext cx="68045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C4DA5B1D-4117-4155-B004-99E736131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95994" y="3260736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052AC7B8-AF0E-4653-8726-8096548425B0}"/>
                    </a:ext>
                  </a:extLst>
                </p:cNvPr>
                <p:cNvGrpSpPr/>
                <p:nvPr/>
              </p:nvGrpSpPr>
              <p:grpSpPr>
                <a:xfrm>
                  <a:off x="5474381" y="5503713"/>
                  <a:ext cx="365760" cy="128268"/>
                  <a:chOff x="1360627" y="3631962"/>
                  <a:chExt cx="365760" cy="128268"/>
                </a:xfrm>
              </p:grpSpPr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19A26DFF-5CFA-4BB4-BD0A-23CD3C2055D4}"/>
                      </a:ext>
                    </a:extLst>
                  </p:cNvPr>
                  <p:cNvGrpSpPr/>
                  <p:nvPr/>
                </p:nvGrpSpPr>
                <p:grpSpPr>
                  <a:xfrm>
                    <a:off x="1360627" y="3631962"/>
                    <a:ext cx="365760" cy="71935"/>
                    <a:chOff x="1360627" y="3631962"/>
                    <a:chExt cx="365760" cy="71935"/>
                  </a:xfrm>
                </p:grpSpPr>
                <p:cxnSp>
                  <p:nvCxnSpPr>
                    <p:cNvPr id="331" name="Straight Connector 330">
                      <a:extLst>
                        <a:ext uri="{FF2B5EF4-FFF2-40B4-BE49-F238E27FC236}">
                          <a16:creationId xmlns:a16="http://schemas.microsoft.com/office/drawing/2014/main" id="{835FCC7C-9DD8-4A39-B433-F16BF401A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360627" y="363196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2" name="Straight Connector 331">
                      <a:extLst>
                        <a:ext uri="{FF2B5EF4-FFF2-40B4-BE49-F238E27FC236}">
                          <a16:creationId xmlns:a16="http://schemas.microsoft.com/office/drawing/2014/main" id="{A9D8F9B9-EB14-4097-B139-935F62E40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25247" y="370389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0" name="Straight Connector 329">
                    <a:extLst>
                      <a:ext uri="{FF2B5EF4-FFF2-40B4-BE49-F238E27FC236}">
                        <a16:creationId xmlns:a16="http://schemas.microsoft.com/office/drawing/2014/main" id="{B04B0124-17A4-475E-B59F-1B7FE6A7D3DE}"/>
                      </a:ext>
                    </a:extLst>
                  </p:cNvPr>
                  <p:cNvCxnSpPr/>
                  <p:nvPr/>
                </p:nvCxnSpPr>
                <p:spPr>
                  <a:xfrm>
                    <a:off x="1478661" y="3760230"/>
                    <a:ext cx="137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3" name="Oval 222">
                  <a:extLst>
                    <a:ext uri="{FF2B5EF4-FFF2-40B4-BE49-F238E27FC236}">
                      <a16:creationId xmlns:a16="http://schemas.microsoft.com/office/drawing/2014/main" id="{A6DCB6B4-C8C3-4A2E-9746-D2E8A9FBF856}"/>
                    </a:ext>
                  </a:extLst>
                </p:cNvPr>
                <p:cNvSpPr/>
                <p:nvPr/>
              </p:nvSpPr>
              <p:spPr>
                <a:xfrm>
                  <a:off x="2811684" y="4276537"/>
                  <a:ext cx="365760" cy="369331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3893CAA6-5B0B-4631-BED8-9B532AB3A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84347" y="4664891"/>
                  <a:ext cx="0" cy="5524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EF518C8-0B39-468A-99AE-C71B8F405D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994471" y="3275484"/>
                  <a:ext cx="0" cy="100905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C7015E5B-06E2-42E6-AD1A-C4832DD1798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5945" y="4201946"/>
                      <a:ext cx="410690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r="-1852" b="-566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1" name="Rectangle 230">
                      <a:extLst>
                        <a:ext uri="{FF2B5EF4-FFF2-40B4-BE49-F238E27FC236}">
                          <a16:creationId xmlns:a16="http://schemas.microsoft.com/office/drawing/2014/main" id="{C730FF81-9E0E-48C3-A18F-B7E9A70002B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89515" y="4353144"/>
                      <a:ext cx="410690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8268A26-D495-4C2B-9332-1082571F8E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75928" y="4510003"/>
                  <a:ext cx="0" cy="71136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B33AF6D0-41B8-4387-900E-68C58A456F57}"/>
                    </a:ext>
                  </a:extLst>
                </p:cNvPr>
                <p:cNvGrpSpPr/>
                <p:nvPr/>
              </p:nvGrpSpPr>
              <p:grpSpPr>
                <a:xfrm rot="16200000">
                  <a:off x="4353437" y="432624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319" name="Group 318">
                    <a:extLst>
                      <a:ext uri="{FF2B5EF4-FFF2-40B4-BE49-F238E27FC236}">
                        <a16:creationId xmlns:a16="http://schemas.microsoft.com/office/drawing/2014/main" id="{62841AF7-52A5-4A30-B317-9C0B62D12A3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27" name="Straight Connector 326">
                      <a:extLst>
                        <a:ext uri="{FF2B5EF4-FFF2-40B4-BE49-F238E27FC236}">
                          <a16:creationId xmlns:a16="http://schemas.microsoft.com/office/drawing/2014/main" id="{625700B9-FCF5-4CAF-BD88-75103F78DF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Straight Connector 327">
                      <a:extLst>
                        <a:ext uri="{FF2B5EF4-FFF2-40B4-BE49-F238E27FC236}">
                          <a16:creationId xmlns:a16="http://schemas.microsoft.com/office/drawing/2014/main" id="{C44EAD77-A2A7-44A0-A622-D9EFB4E77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31E9D8FE-90DE-48E1-8116-99306F7BF409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5" name="Straight Connector 324">
                      <a:extLst>
                        <a:ext uri="{FF2B5EF4-FFF2-40B4-BE49-F238E27FC236}">
                          <a16:creationId xmlns:a16="http://schemas.microsoft.com/office/drawing/2014/main" id="{0CA9C8C9-9642-47A2-A5D1-7C165C9F5A4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6" name="Straight Connector 325">
                      <a:extLst>
                        <a:ext uri="{FF2B5EF4-FFF2-40B4-BE49-F238E27FC236}">
                          <a16:creationId xmlns:a16="http://schemas.microsoft.com/office/drawing/2014/main" id="{C97BAC24-ABEB-4B84-AD63-96F05092FE1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50798FA2-34B7-4E9C-BB0E-00BC4E9D9B45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23" name="Straight Connector 322">
                      <a:extLst>
                        <a:ext uri="{FF2B5EF4-FFF2-40B4-BE49-F238E27FC236}">
                          <a16:creationId xmlns:a16="http://schemas.microsoft.com/office/drawing/2014/main" id="{7F922153-F669-4AF5-984F-75C118370C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4" name="Straight Connector 323">
                      <a:extLst>
                        <a:ext uri="{FF2B5EF4-FFF2-40B4-BE49-F238E27FC236}">
                          <a16:creationId xmlns:a16="http://schemas.microsoft.com/office/drawing/2014/main" id="{E890F5F1-4CE6-4BE8-BD66-7826322D439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22" name="Straight Connector 321">
                    <a:extLst>
                      <a:ext uri="{FF2B5EF4-FFF2-40B4-BE49-F238E27FC236}">
                        <a16:creationId xmlns:a16="http://schemas.microsoft.com/office/drawing/2014/main" id="{19A2D07E-F96B-4B37-8526-6863C40EA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0630BB4-6BD3-4EFA-B921-45D216336F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79383" y="4777993"/>
                  <a:ext cx="9075" cy="4433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||</m:t>
                                </m:r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1425D371-76A5-46AF-87D1-E26787C99BD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85868" y="4081132"/>
                      <a:ext cx="765369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r="-24510" b="-2830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AAA6C0B3-2BF0-4838-9F7A-E48DC926A077}"/>
                    </a:ext>
                  </a:extLst>
                </p:cNvPr>
                <p:cNvGrpSpPr/>
                <p:nvPr/>
              </p:nvGrpSpPr>
              <p:grpSpPr>
                <a:xfrm>
                  <a:off x="6348738" y="4385436"/>
                  <a:ext cx="298207" cy="655225"/>
                  <a:chOff x="4147623" y="3609324"/>
                  <a:chExt cx="297702" cy="790900"/>
                </a:xfrm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EE6AD8F5-1018-493E-84F9-26EC15A447E8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17" name="Straight Connector 316">
                      <a:extLst>
                        <a:ext uri="{FF2B5EF4-FFF2-40B4-BE49-F238E27FC236}">
                          <a16:creationId xmlns:a16="http://schemas.microsoft.com/office/drawing/2014/main" id="{B61DAEB7-C514-416B-A494-C7592D9747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8" name="Straight Connector 317">
                      <a:extLst>
                        <a:ext uri="{FF2B5EF4-FFF2-40B4-BE49-F238E27FC236}">
                          <a16:creationId xmlns:a16="http://schemas.microsoft.com/office/drawing/2014/main" id="{EE8A3E12-85C0-4C59-B3A9-8DE63701EC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C241AB45-1249-49E4-BAD6-4DB7D2EB577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5" name="Straight Connector 314">
                      <a:extLst>
                        <a:ext uri="{FF2B5EF4-FFF2-40B4-BE49-F238E27FC236}">
                          <a16:creationId xmlns:a16="http://schemas.microsoft.com/office/drawing/2014/main" id="{CEC92456-ACEE-438D-9AD9-73FD7DC64D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6" name="Straight Connector 315">
                      <a:extLst>
                        <a:ext uri="{FF2B5EF4-FFF2-40B4-BE49-F238E27FC236}">
                          <a16:creationId xmlns:a16="http://schemas.microsoft.com/office/drawing/2014/main" id="{D84C558F-65AD-4F4C-9169-EF41160F7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72F596D6-6A40-4606-92A1-0C5B16423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13" name="Straight Connector 312">
                      <a:extLst>
                        <a:ext uri="{FF2B5EF4-FFF2-40B4-BE49-F238E27FC236}">
                          <a16:creationId xmlns:a16="http://schemas.microsoft.com/office/drawing/2014/main" id="{EAB6924F-8BAE-4A2C-9301-0191EE6309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4" name="Straight Connector 313">
                      <a:extLst>
                        <a:ext uri="{FF2B5EF4-FFF2-40B4-BE49-F238E27FC236}">
                          <a16:creationId xmlns:a16="http://schemas.microsoft.com/office/drawing/2014/main" id="{BFFE1635-DEBE-49B0-9727-BF4BB6A217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BD43285E-414C-423E-9F71-5E9BEB0DC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308632" y="3609324"/>
                    <a:ext cx="134708" cy="602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4B18B494-30B9-4922-8AD1-870956AFE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8025" y="5047985"/>
                  <a:ext cx="0" cy="191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39" name="Rectangle 238">
                      <a:extLst>
                        <a:ext uri="{FF2B5EF4-FFF2-40B4-BE49-F238E27FC236}">
                          <a16:creationId xmlns:a16="http://schemas.microsoft.com/office/drawing/2014/main" id="{7A3317EC-38D7-48B9-B6AA-8156BAC67D4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19475" y="4629980"/>
                      <a:ext cx="504562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0" name="Rectangle 239">
                      <a:extLst>
                        <a:ext uri="{FF2B5EF4-FFF2-40B4-BE49-F238E27FC236}">
                          <a16:creationId xmlns:a16="http://schemas.microsoft.com/office/drawing/2014/main" id="{94DCF687-251F-443D-B38A-D97D337E01F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7935" y="3845435"/>
                      <a:ext cx="474682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C1F770E7-05A9-4704-B97F-5B810DE5F2E8}"/>
                    </a:ext>
                  </a:extLst>
                </p:cNvPr>
                <p:cNvSpPr/>
                <p:nvPr/>
              </p:nvSpPr>
              <p:spPr>
                <a:xfrm>
                  <a:off x="7131189" y="4205791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2" name="Rectangle 241">
                      <a:extLst>
                        <a:ext uri="{FF2B5EF4-FFF2-40B4-BE49-F238E27FC236}">
                          <a16:creationId xmlns:a16="http://schemas.microsoft.com/office/drawing/2014/main" id="{8FFD6C6C-1670-47FD-AC71-23863BF689C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82363" y="2822772"/>
                      <a:ext cx="479041" cy="3693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F98FDCCA-D3A2-4FF7-AB78-4E4C3F613E70}"/>
                    </a:ext>
                  </a:extLst>
                </p:cNvPr>
                <p:cNvGrpSpPr/>
                <p:nvPr/>
              </p:nvGrpSpPr>
              <p:grpSpPr>
                <a:xfrm rot="16200000">
                  <a:off x="6179525" y="364501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25B46A3F-4A04-4722-B1F2-A440EF37B9E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307" name="Straight Connector 306">
                      <a:extLst>
                        <a:ext uri="{FF2B5EF4-FFF2-40B4-BE49-F238E27FC236}">
                          <a16:creationId xmlns:a16="http://schemas.microsoft.com/office/drawing/2014/main" id="{01A675FE-3F05-40F0-89C9-2890213036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8" name="Straight Connector 307">
                      <a:extLst>
                        <a:ext uri="{FF2B5EF4-FFF2-40B4-BE49-F238E27FC236}">
                          <a16:creationId xmlns:a16="http://schemas.microsoft.com/office/drawing/2014/main" id="{9299D0B8-883D-481F-97A1-4B60FAE3CC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B99183C3-1001-4D30-A53D-09B50731EC18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5" name="Straight Connector 304">
                      <a:extLst>
                        <a:ext uri="{FF2B5EF4-FFF2-40B4-BE49-F238E27FC236}">
                          <a16:creationId xmlns:a16="http://schemas.microsoft.com/office/drawing/2014/main" id="{61536ED6-4F63-4183-A660-4A2CD6AA61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Straight Connector 305">
                      <a:extLst>
                        <a:ext uri="{FF2B5EF4-FFF2-40B4-BE49-F238E27FC236}">
                          <a16:creationId xmlns:a16="http://schemas.microsoft.com/office/drawing/2014/main" id="{BA1A005E-01CB-4671-BC86-22213B1BE6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D922C270-634E-42D7-938C-74E9119F3B63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303" name="Straight Connector 302">
                      <a:extLst>
                        <a:ext uri="{FF2B5EF4-FFF2-40B4-BE49-F238E27FC236}">
                          <a16:creationId xmlns:a16="http://schemas.microsoft.com/office/drawing/2014/main" id="{8D94D42C-0996-4190-8BBC-B6083B193F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Straight Connector 303">
                      <a:extLst>
                        <a:ext uri="{FF2B5EF4-FFF2-40B4-BE49-F238E27FC236}">
                          <a16:creationId xmlns:a16="http://schemas.microsoft.com/office/drawing/2014/main" id="{E2B9141D-0FAA-4DA0-B795-B998BC904A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C2712191-7990-470B-94A7-935E319311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E10E4E2D-314E-403D-8FA8-356D5658BB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1135" y="3257004"/>
                  <a:ext cx="2291256" cy="74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D7875696-4BCC-40E3-AE70-83D356359F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10020" y="4139368"/>
                  <a:ext cx="0" cy="24044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27A6A333-E575-4766-B681-8925B98A1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501097" y="3234209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7" name="Rectangle 246">
                      <a:extLst>
                        <a:ext uri="{FF2B5EF4-FFF2-40B4-BE49-F238E27FC236}">
                          <a16:creationId xmlns:a16="http://schemas.microsoft.com/office/drawing/2014/main" id="{931986EF-85E5-4959-AF22-6B4C0F1FB74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4100" y="3560896"/>
                      <a:ext cx="428514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1153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450E7A10-FEE8-4ED9-9EFA-786F83665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8025" y="4218876"/>
                  <a:ext cx="2216479" cy="286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9" name="Group 248">
                  <a:extLst>
                    <a:ext uri="{FF2B5EF4-FFF2-40B4-BE49-F238E27FC236}">
                      <a16:creationId xmlns:a16="http://schemas.microsoft.com/office/drawing/2014/main" id="{B214B9EA-03AB-4DBD-8A50-5CB9DF2D3DB3}"/>
                    </a:ext>
                  </a:extLst>
                </p:cNvPr>
                <p:cNvGrpSpPr/>
                <p:nvPr/>
              </p:nvGrpSpPr>
              <p:grpSpPr>
                <a:xfrm>
                  <a:off x="6755540" y="2635841"/>
                  <a:ext cx="1689784" cy="1867012"/>
                  <a:chOff x="8087432" y="3362823"/>
                  <a:chExt cx="1689784" cy="1867012"/>
                </a:xfrm>
              </p:grpSpPr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43506F65-E393-4D98-BF0C-5440415F434F}"/>
                      </a:ext>
                    </a:extLst>
                  </p:cNvPr>
                  <p:cNvGrpSpPr/>
                  <p:nvPr/>
                </p:nvGrpSpPr>
                <p:grpSpPr>
                  <a:xfrm>
                    <a:off x="9012362" y="3769820"/>
                    <a:ext cx="589935" cy="1179896"/>
                    <a:chOff x="4998523" y="3778920"/>
                    <a:chExt cx="589935" cy="1179896"/>
                  </a:xfrm>
                </p:grpSpPr>
                <p:grpSp>
                  <p:nvGrpSpPr>
                    <p:cNvPr id="293" name="Group 292">
                      <a:extLst>
                        <a:ext uri="{FF2B5EF4-FFF2-40B4-BE49-F238E27FC236}">
                          <a16:creationId xmlns:a16="http://schemas.microsoft.com/office/drawing/2014/main" id="{CAC9CD66-85D0-4091-BC14-0A8A23A292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98523" y="3910048"/>
                      <a:ext cx="589935" cy="1048768"/>
                      <a:chOff x="4998523" y="3910048"/>
                      <a:chExt cx="589935" cy="1048768"/>
                    </a:xfrm>
                  </p:grpSpPr>
                  <p:grpSp>
                    <p:nvGrpSpPr>
                      <p:cNvPr id="295" name="Group 294">
                        <a:extLst>
                          <a:ext uri="{FF2B5EF4-FFF2-40B4-BE49-F238E27FC236}">
                            <a16:creationId xmlns:a16="http://schemas.microsoft.com/office/drawing/2014/main" id="{BFE43040-E5B1-4BED-919B-7BF28EE0EF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998523" y="3910048"/>
                        <a:ext cx="589935" cy="1048768"/>
                        <a:chOff x="4998523" y="3910048"/>
                        <a:chExt cx="589935" cy="1048768"/>
                      </a:xfrm>
                    </p:grpSpPr>
                    <p:sp>
                      <p:nvSpPr>
                        <p:cNvPr id="297" name="Diamond 296">
                          <a:extLst>
                            <a:ext uri="{FF2B5EF4-FFF2-40B4-BE49-F238E27FC236}">
                              <a16:creationId xmlns:a16="http://schemas.microsoft.com/office/drawing/2014/main" id="{920A6653-EEC6-4D8E-A296-2893FFD77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998523" y="3910048"/>
                          <a:ext cx="589935" cy="822956"/>
                        </a:xfrm>
                        <a:prstGeom prst="diamond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298" name="Straight Connector 297">
                          <a:extLst>
                            <a:ext uri="{FF2B5EF4-FFF2-40B4-BE49-F238E27FC236}">
                              <a16:creationId xmlns:a16="http://schemas.microsoft.com/office/drawing/2014/main" id="{3542AA25-0ECC-46D9-98C1-BA14462FD4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5298404" y="4716530"/>
                          <a:ext cx="0" cy="242286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6" name="Straight Arrow Connector 295">
                        <a:extLst>
                          <a:ext uri="{FF2B5EF4-FFF2-40B4-BE49-F238E27FC236}">
                            <a16:creationId xmlns:a16="http://schemas.microsoft.com/office/drawing/2014/main" id="{D5CE9584-0F25-4093-B4E0-DCFB9598E1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89755" y="4119716"/>
                        <a:ext cx="0" cy="344129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4" name="Straight Connector 293">
                      <a:extLst>
                        <a:ext uri="{FF2B5EF4-FFF2-40B4-BE49-F238E27FC236}">
                          <a16:creationId xmlns:a16="http://schemas.microsoft.com/office/drawing/2014/main" id="{CD83EE38-9393-4944-A8C9-86C1E4BE19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89755" y="3778920"/>
                      <a:ext cx="0" cy="131128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89" name="Content Placeholder 2">
                    <a:extLst>
                      <a:ext uri="{FF2B5EF4-FFF2-40B4-BE49-F238E27FC236}">
                        <a16:creationId xmlns:a16="http://schemas.microsoft.com/office/drawing/2014/main" id="{A35FC4AF-C549-4F9A-BB0F-34D9A7927D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087432" y="429353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lnSpcReduction="1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>
                        <a:solidFill>
                          <a:srgbClr val="FF0000"/>
                        </a:solidFill>
                      </a:rPr>
                      <a:t>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0" name="Content Placeholder 2">
                    <a:extLst>
                      <a:ext uri="{FF2B5EF4-FFF2-40B4-BE49-F238E27FC236}">
                        <a16:creationId xmlns:a16="http://schemas.microsoft.com/office/drawing/2014/main" id="{D49F6B63-6C2E-4DBF-A1F2-033EA0E0F8D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552782" y="3926711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>
                        <a:solidFill>
                          <a:srgbClr val="FF0000"/>
                        </a:solidFill>
                      </a:rPr>
                      <a:t>β</a:t>
                    </a:r>
                    <a:r>
                      <a:rPr lang="en-US" sz="2000" dirty="0">
                        <a:solidFill>
                          <a:srgbClr val="FF0000"/>
                        </a:solidFill>
                      </a:rPr>
                      <a:t> I</a:t>
                    </a:r>
                    <a:r>
                      <a:rPr lang="en-US" sz="2000" baseline="-25000" dirty="0">
                        <a:solidFill>
                          <a:srgbClr val="FF0000"/>
                        </a:solidFill>
                      </a:rPr>
                      <a:t>B</a:t>
                    </a:r>
                  </a:p>
                </p:txBody>
              </p:sp>
              <p:sp>
                <p:nvSpPr>
                  <p:cNvPr id="291" name="Content Placeholder 2">
                    <a:extLst>
                      <a:ext uri="{FF2B5EF4-FFF2-40B4-BE49-F238E27FC236}">
                        <a16:creationId xmlns:a16="http://schemas.microsoft.com/office/drawing/2014/main" id="{7B0B4B20-3B0B-427C-B267-408D9DA51FF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9003329" y="4968719"/>
                    <a:ext cx="773887" cy="261116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75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emitter</a:t>
                    </a:r>
                  </a:p>
                </p:txBody>
              </p:sp>
              <p:sp>
                <p:nvSpPr>
                  <p:cNvPr id="292" name="Content Placeholder 2">
                    <a:extLst>
                      <a:ext uri="{FF2B5EF4-FFF2-40B4-BE49-F238E27FC236}">
                        <a16:creationId xmlns:a16="http://schemas.microsoft.com/office/drawing/2014/main" id="{D09A0481-C496-43DE-B8CA-80262008AA7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787737" y="3362823"/>
                    <a:ext cx="814560" cy="28786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00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1400" dirty="0">
                        <a:solidFill>
                          <a:srgbClr val="FF0000"/>
                        </a:solidFill>
                      </a:rPr>
                      <a:t>collector</a:t>
                    </a:r>
                  </a:p>
                </p:txBody>
              </p:sp>
            </p:grpSp>
            <p:grpSp>
              <p:nvGrpSpPr>
                <p:cNvPr id="250" name="Group 249">
                  <a:extLst>
                    <a:ext uri="{FF2B5EF4-FFF2-40B4-BE49-F238E27FC236}">
                      <a16:creationId xmlns:a16="http://schemas.microsoft.com/office/drawing/2014/main" id="{CEF91B20-6A08-4BE5-B2CF-2FE8F2AF7412}"/>
                    </a:ext>
                  </a:extLst>
                </p:cNvPr>
                <p:cNvGrpSpPr/>
                <p:nvPr/>
              </p:nvGrpSpPr>
              <p:grpSpPr>
                <a:xfrm>
                  <a:off x="8583727" y="3050623"/>
                  <a:ext cx="297702" cy="1164144"/>
                  <a:chOff x="4597761" y="3653441"/>
                  <a:chExt cx="297702" cy="1131808"/>
                </a:xfrm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7539D33B-0FBF-4709-9845-04142A2D917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345152" y="4059501"/>
                    <a:ext cx="802919" cy="297702"/>
                    <a:chOff x="3093110" y="2744654"/>
                    <a:chExt cx="773752" cy="297702"/>
                  </a:xfrm>
                </p:grpSpPr>
                <p:grpSp>
                  <p:nvGrpSpPr>
                    <p:cNvPr id="278" name="Group 277">
                      <a:extLst>
                        <a:ext uri="{FF2B5EF4-FFF2-40B4-BE49-F238E27FC236}">
                          <a16:creationId xmlns:a16="http://schemas.microsoft.com/office/drawing/2014/main" id="{79169889-CA0E-461C-8243-B1C8A2EF8C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93110" y="2744654"/>
                      <a:ext cx="179903" cy="290602"/>
                      <a:chOff x="3632401" y="2623631"/>
                      <a:chExt cx="179903" cy="290602"/>
                    </a:xfrm>
                  </p:grpSpPr>
                  <p:cxnSp>
                    <p:nvCxnSpPr>
                      <p:cNvPr id="286" name="Straight Connector 285">
                        <a:extLst>
                          <a:ext uri="{FF2B5EF4-FFF2-40B4-BE49-F238E27FC236}">
                            <a16:creationId xmlns:a16="http://schemas.microsoft.com/office/drawing/2014/main" id="{161418F9-FF5D-4E78-B79C-1361EDF91FE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>
                        <a:off x="3583380" y="2672652"/>
                        <a:ext cx="146293" cy="48251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>
                        <a:extLst>
                          <a:ext uri="{FF2B5EF4-FFF2-40B4-BE49-F238E27FC236}">
                            <a16:creationId xmlns:a16="http://schemas.microsoft.com/office/drawing/2014/main" id="{BAB9FB9A-C342-4362-B904-F6C028FCC87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9" name="Group 278">
                      <a:extLst>
                        <a:ext uri="{FF2B5EF4-FFF2-40B4-BE49-F238E27FC236}">
                          <a16:creationId xmlns:a16="http://schemas.microsoft.com/office/drawing/2014/main" id="{CE1CD01B-654B-4C6A-8E14-CEF3B4894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4" name="Straight Connector 283">
                        <a:extLst>
                          <a:ext uri="{FF2B5EF4-FFF2-40B4-BE49-F238E27FC236}">
                            <a16:creationId xmlns:a16="http://schemas.microsoft.com/office/drawing/2014/main" id="{061FE627-86B2-4D92-888C-B7EDD3A048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>
                        <a:extLst>
                          <a:ext uri="{FF2B5EF4-FFF2-40B4-BE49-F238E27FC236}">
                            <a16:creationId xmlns:a16="http://schemas.microsoft.com/office/drawing/2014/main" id="{0CF0E392-CDB6-4DF4-AFD1-85B90BF6AF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0" name="Group 279">
                      <a:extLst>
                        <a:ext uri="{FF2B5EF4-FFF2-40B4-BE49-F238E27FC236}">
                          <a16:creationId xmlns:a16="http://schemas.microsoft.com/office/drawing/2014/main" id="{9FDA4619-6DE4-4ED4-8ACF-0288B064C21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82" name="Straight Connector 281">
                        <a:extLst>
                          <a:ext uri="{FF2B5EF4-FFF2-40B4-BE49-F238E27FC236}">
                            <a16:creationId xmlns:a16="http://schemas.microsoft.com/office/drawing/2014/main" id="{84176084-CB65-4002-96E1-D016027694B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3" name="Straight Connector 282">
                        <a:extLst>
                          <a:ext uri="{FF2B5EF4-FFF2-40B4-BE49-F238E27FC236}">
                            <a16:creationId xmlns:a16="http://schemas.microsoft.com/office/drawing/2014/main" id="{C8D28365-B95C-439B-9F8F-53EA42F8B10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81" name="Straight Connector 280">
                      <a:extLst>
                        <a:ext uri="{FF2B5EF4-FFF2-40B4-BE49-F238E27FC236}">
                          <a16:creationId xmlns:a16="http://schemas.microsoft.com/office/drawing/2014/main" id="{BB292010-A65B-43E5-B688-3A858D6389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6" name="Straight Connector 275">
                    <a:extLst>
                      <a:ext uri="{FF2B5EF4-FFF2-40B4-BE49-F238E27FC236}">
                        <a16:creationId xmlns:a16="http://schemas.microsoft.com/office/drawing/2014/main" id="{C54FE5D4-5716-416D-851A-F47EA716A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48538" y="3653441"/>
                    <a:ext cx="7099" cy="143944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D8A87E89-4173-4C10-A643-3E02CB17F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750162" y="4609812"/>
                    <a:ext cx="1223" cy="17543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1" name="Content Placeholder 2">
                  <a:extLst>
                    <a:ext uri="{FF2B5EF4-FFF2-40B4-BE49-F238E27FC236}">
                      <a16:creationId xmlns:a16="http://schemas.microsoft.com/office/drawing/2014/main" id="{E48B73BA-4584-41D2-9D41-9D38774BA02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904563" y="3426324"/>
                  <a:ext cx="562199" cy="41685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 err="1">
                      <a:solidFill>
                        <a:srgbClr val="FF0000"/>
                      </a:solidFill>
                    </a:rPr>
                    <a:t>r</a:t>
                  </a:r>
                  <a:r>
                    <a:rPr lang="en-US" sz="2000" baseline="-25000" dirty="0" err="1">
                      <a:solidFill>
                        <a:srgbClr val="FF0000"/>
                      </a:solidFill>
                    </a:rPr>
                    <a:t>o</a:t>
                  </a:r>
                  <a:endParaRPr lang="en-US" sz="20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2" name="Content Placeholder 2">
                  <a:extLst>
                    <a:ext uri="{FF2B5EF4-FFF2-40B4-BE49-F238E27FC236}">
                      <a16:creationId xmlns:a16="http://schemas.microsoft.com/office/drawing/2014/main" id="{9334351C-C5BC-4993-9CEF-AD5C9239EA4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779625" y="2847165"/>
                  <a:ext cx="736808" cy="31142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600" dirty="0">
                      <a:solidFill>
                        <a:srgbClr val="FF0000"/>
                      </a:solidFill>
                    </a:rPr>
                    <a:t>base</a:t>
                  </a:r>
                </a:p>
              </p:txBody>
            </p:sp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A9E81A2E-E7F7-4247-BFCC-87214B328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39430" y="3561919"/>
                  <a:ext cx="8009" cy="379976"/>
                </a:xfrm>
                <a:prstGeom prst="straightConnector1">
                  <a:avLst/>
                </a:prstGeom>
                <a:ln w="158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9323A3A5-F04E-4B49-821C-C551C44DA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9385" y="3234209"/>
                  <a:ext cx="4041" cy="9355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EBAFE1F4-6628-4DC6-81CB-D5247E3E7D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728620" y="3012746"/>
                  <a:ext cx="12549" cy="8575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203425E5-5CB9-4467-AB26-3A5E2BC98378}"/>
                    </a:ext>
                  </a:extLst>
                </p:cNvPr>
                <p:cNvGrpSpPr/>
                <p:nvPr/>
              </p:nvGrpSpPr>
              <p:grpSpPr>
                <a:xfrm rot="10800000">
                  <a:off x="3240500" y="3108888"/>
                  <a:ext cx="660991" cy="298206"/>
                  <a:chOff x="9391502" y="3838294"/>
                  <a:chExt cx="660991" cy="298206"/>
                </a:xfrm>
              </p:grpSpPr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2FBFE853-B322-4BB1-B972-307A1BB2047D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883480" y="3845406"/>
                    <a:ext cx="169013" cy="291094"/>
                    <a:chOff x="3608294" y="2623632"/>
                    <a:chExt cx="204010" cy="290601"/>
                  </a:xfrm>
                </p:grpSpPr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A60FDF73-CB7F-4E35-A9FA-8AEE0DF9B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Straight Connector 273">
                      <a:extLst>
                        <a:ext uri="{FF2B5EF4-FFF2-40B4-BE49-F238E27FC236}">
                          <a16:creationId xmlns:a16="http://schemas.microsoft.com/office/drawing/2014/main" id="{A4FDACE7-C8EA-4565-AEE6-11B97978C1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A2EF5BB8-D4FA-45CE-ABC6-A409812A4A5B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665237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93DA20B7-7E39-46AC-BCED-C2BAB158DF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F291FCF2-0E38-45BD-83D0-263BCD75A0B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Group 266">
                    <a:extLst>
                      <a:ext uri="{FF2B5EF4-FFF2-40B4-BE49-F238E27FC236}">
                        <a16:creationId xmlns:a16="http://schemas.microsoft.com/office/drawing/2014/main" id="{29D45474-6A9C-4167-BB7A-E64EC3253BC7}"/>
                      </a:ext>
                    </a:extLst>
                  </p:cNvPr>
                  <p:cNvGrpSpPr/>
                  <p:nvPr/>
                </p:nvGrpSpPr>
                <p:grpSpPr>
                  <a:xfrm rot="10800000">
                    <a:off x="9446996" y="3838294"/>
                    <a:ext cx="218348" cy="291095"/>
                    <a:chOff x="3548743" y="2623631"/>
                    <a:chExt cx="263561" cy="290602"/>
                  </a:xfrm>
                </p:grpSpPr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CACF5BB8-EAC3-471B-902D-969835856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16A70EB4-7510-41F4-840C-8CBE41054E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63D34E5-AA60-4A18-A992-CBB43B8B64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V="1">
                    <a:off x="9391502" y="3840281"/>
                    <a:ext cx="55708" cy="14967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FF50C6DE-1B69-4775-98AF-E3A941B6D1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94564" y="3282538"/>
                  <a:ext cx="24593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58" name="Rectangle 257">
                      <a:extLst>
                        <a:ext uri="{FF2B5EF4-FFF2-40B4-BE49-F238E27FC236}">
                          <a16:creationId xmlns:a16="http://schemas.microsoft.com/office/drawing/2014/main" id="{9EBB0F0E-A2A3-4492-ADDC-19541828D2F9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28914" y="2658431"/>
                      <a:ext cx="488403" cy="369332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b="-1538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C0F5C886-240E-4041-A667-D792F092C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4179706" y="3133037"/>
                  <a:ext cx="1294" cy="254591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>
                        <a:solidFill>
                          <a:srgbClr val="7030A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64" name="Rectangle 263">
                      <a:extLst>
                        <a:ext uri="{FF2B5EF4-FFF2-40B4-BE49-F238E27FC236}">
                          <a16:creationId xmlns:a16="http://schemas.microsoft.com/office/drawing/2014/main" id="{4D5DFF01-4A63-42CB-B921-4E76F27AB9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35499" y="3812256"/>
                      <a:ext cx="291740" cy="369332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 r="-43590" b="-132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71A93305-EE48-4987-8DAE-DF3E8A648B4F}"/>
                  </a:ext>
                </a:extLst>
              </p:cNvPr>
              <p:cNvSpPr/>
              <p:nvPr/>
            </p:nvSpPr>
            <p:spPr>
              <a:xfrm>
                <a:off x="4394349" y="3245738"/>
                <a:ext cx="1135284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F8A7DF59-22AA-404E-AAE0-FCB04BE8A4E1}"/>
                  </a:ext>
                </a:extLst>
              </p:cNvPr>
              <p:cNvSpPr/>
              <p:nvPr/>
            </p:nvSpPr>
            <p:spPr>
              <a:xfrm>
                <a:off x="2705795" y="3366512"/>
                <a:ext cx="1253421" cy="1567320"/>
              </a:xfrm>
              <a:custGeom>
                <a:avLst/>
                <a:gdLst>
                  <a:gd name="connsiteX0" fmla="*/ 530190 w 1135284"/>
                  <a:gd name="connsiteY0" fmla="*/ 1533424 h 1567320"/>
                  <a:gd name="connsiteX1" fmla="*/ 232478 w 1135284"/>
                  <a:gd name="connsiteY1" fmla="*/ 1554689 h 1567320"/>
                  <a:gd name="connsiteX2" fmla="*/ 41092 w 1135284"/>
                  <a:gd name="connsiteY2" fmla="*/ 1363303 h 1567320"/>
                  <a:gd name="connsiteX3" fmla="*/ 9195 w 1135284"/>
                  <a:gd name="connsiteY3" fmla="*/ 874205 h 1567320"/>
                  <a:gd name="connsiteX4" fmla="*/ 9195 w 1135284"/>
                  <a:gd name="connsiteY4" fmla="*/ 491433 h 1567320"/>
                  <a:gd name="connsiteX5" fmla="*/ 115520 w 1135284"/>
                  <a:gd name="connsiteY5" fmla="*/ 108661 h 1567320"/>
                  <a:gd name="connsiteX6" fmla="*/ 764106 w 1135284"/>
                  <a:gd name="connsiteY6" fmla="*/ 2336 h 1567320"/>
                  <a:gd name="connsiteX7" fmla="*/ 1029920 w 1135284"/>
                  <a:gd name="connsiteY7" fmla="*/ 183089 h 1567320"/>
                  <a:gd name="connsiteX8" fmla="*/ 1125613 w 1135284"/>
                  <a:gd name="connsiteY8" fmla="*/ 746615 h 1567320"/>
                  <a:gd name="connsiteX9" fmla="*/ 1104348 w 1135284"/>
                  <a:gd name="connsiteY9" fmla="*/ 1108122 h 1567320"/>
                  <a:gd name="connsiteX10" fmla="*/ 881064 w 1135284"/>
                  <a:gd name="connsiteY10" fmla="*/ 1448364 h 1567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5284" h="1567320">
                    <a:moveTo>
                      <a:pt x="530190" y="1533424"/>
                    </a:moveTo>
                    <a:cubicBezTo>
                      <a:pt x="422092" y="1558233"/>
                      <a:pt x="313994" y="1583043"/>
                      <a:pt x="232478" y="1554689"/>
                    </a:cubicBezTo>
                    <a:cubicBezTo>
                      <a:pt x="150962" y="1526335"/>
                      <a:pt x="78306" y="1476717"/>
                      <a:pt x="41092" y="1363303"/>
                    </a:cubicBezTo>
                    <a:cubicBezTo>
                      <a:pt x="3878" y="1249889"/>
                      <a:pt x="14511" y="1019517"/>
                      <a:pt x="9195" y="874205"/>
                    </a:cubicBezTo>
                    <a:cubicBezTo>
                      <a:pt x="3879" y="728893"/>
                      <a:pt x="-8526" y="619024"/>
                      <a:pt x="9195" y="491433"/>
                    </a:cubicBezTo>
                    <a:cubicBezTo>
                      <a:pt x="26916" y="363842"/>
                      <a:pt x="-10299" y="190177"/>
                      <a:pt x="115520" y="108661"/>
                    </a:cubicBezTo>
                    <a:cubicBezTo>
                      <a:pt x="241338" y="27145"/>
                      <a:pt x="611706" y="-10069"/>
                      <a:pt x="764106" y="2336"/>
                    </a:cubicBezTo>
                    <a:cubicBezTo>
                      <a:pt x="916506" y="14741"/>
                      <a:pt x="969669" y="59043"/>
                      <a:pt x="1029920" y="183089"/>
                    </a:cubicBezTo>
                    <a:cubicBezTo>
                      <a:pt x="1090171" y="307135"/>
                      <a:pt x="1113208" y="592443"/>
                      <a:pt x="1125613" y="746615"/>
                    </a:cubicBezTo>
                    <a:cubicBezTo>
                      <a:pt x="1138018" y="900787"/>
                      <a:pt x="1145106" y="991164"/>
                      <a:pt x="1104348" y="1108122"/>
                    </a:cubicBezTo>
                    <a:cubicBezTo>
                      <a:pt x="1063590" y="1225080"/>
                      <a:pt x="972327" y="1336722"/>
                      <a:pt x="881064" y="1448364"/>
                    </a:cubicBezTo>
                  </a:path>
                </a:pathLst>
              </a:custGeom>
              <a:noFill/>
              <a:ln w="19050"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D77815F5-96D9-4C80-8A00-F7B3EAC2E123}"/>
                  </a:ext>
                </a:extLst>
              </p:cNvPr>
              <p:cNvSpPr/>
              <p:nvPr/>
            </p:nvSpPr>
            <p:spPr>
              <a:xfrm>
                <a:off x="6625321" y="2969633"/>
                <a:ext cx="2412712" cy="2003052"/>
              </a:xfrm>
              <a:custGeom>
                <a:avLst/>
                <a:gdLst>
                  <a:gd name="connsiteX0" fmla="*/ 867851 w 2412712"/>
                  <a:gd name="connsiteY0" fmla="*/ 1988237 h 1999267"/>
                  <a:gd name="connsiteX1" fmla="*/ 452214 w 2412712"/>
                  <a:gd name="connsiteY1" fmla="*/ 1996550 h 1999267"/>
                  <a:gd name="connsiteX2" fmla="*/ 128018 w 2412712"/>
                  <a:gd name="connsiteY2" fmla="*/ 1946674 h 1999267"/>
                  <a:gd name="connsiteX3" fmla="*/ 19953 w 2412712"/>
                  <a:gd name="connsiteY3" fmla="*/ 1722230 h 1999267"/>
                  <a:gd name="connsiteX4" fmla="*/ 11640 w 2412712"/>
                  <a:gd name="connsiteY4" fmla="*/ 1531037 h 1999267"/>
                  <a:gd name="connsiteX5" fmla="*/ 144643 w 2412712"/>
                  <a:gd name="connsiteY5" fmla="*/ 1381408 h 1999267"/>
                  <a:gd name="connsiteX6" fmla="*/ 468840 w 2412712"/>
                  <a:gd name="connsiteY6" fmla="*/ 1339845 h 1999267"/>
                  <a:gd name="connsiteX7" fmla="*/ 1325051 w 2412712"/>
                  <a:gd name="connsiteY7" fmla="*/ 1323219 h 1999267"/>
                  <a:gd name="connsiteX8" fmla="*/ 1599371 w 2412712"/>
                  <a:gd name="connsiteY8" fmla="*/ 1306594 h 1999267"/>
                  <a:gd name="connsiteX9" fmla="*/ 1890316 w 2412712"/>
                  <a:gd name="connsiteY9" fmla="*/ 1107088 h 1999267"/>
                  <a:gd name="connsiteX10" fmla="*/ 1990069 w 2412712"/>
                  <a:gd name="connsiteY10" fmla="*/ 741328 h 1999267"/>
                  <a:gd name="connsiteX11" fmla="*/ 2015007 w 2412712"/>
                  <a:gd name="connsiteY11" fmla="*/ 192688 h 1999267"/>
                  <a:gd name="connsiteX12" fmla="*/ 2039945 w 2412712"/>
                  <a:gd name="connsiteY12" fmla="*/ 67997 h 1999267"/>
                  <a:gd name="connsiteX13" fmla="*/ 2114760 w 2412712"/>
                  <a:gd name="connsiteY13" fmla="*/ 43059 h 1999267"/>
                  <a:gd name="connsiteX14" fmla="*/ 2206200 w 2412712"/>
                  <a:gd name="connsiteY14" fmla="*/ 1496 h 1999267"/>
                  <a:gd name="connsiteX15" fmla="*/ 2405705 w 2412712"/>
                  <a:gd name="connsiteY15" fmla="*/ 101248 h 1999267"/>
                  <a:gd name="connsiteX16" fmla="*/ 2364142 w 2412712"/>
                  <a:gd name="connsiteY16" fmla="*/ 450383 h 1999267"/>
                  <a:gd name="connsiteX17" fmla="*/ 2330891 w 2412712"/>
                  <a:gd name="connsiteY17" fmla="*/ 1057212 h 1999267"/>
                  <a:gd name="connsiteX18" fmla="*/ 2330891 w 2412712"/>
                  <a:gd name="connsiteY18" fmla="*/ 1489474 h 1999267"/>
                  <a:gd name="connsiteX19" fmla="*/ 2339203 w 2412712"/>
                  <a:gd name="connsiteY19" fmla="*/ 1738856 h 1999267"/>
                  <a:gd name="connsiteX20" fmla="*/ 2281014 w 2412712"/>
                  <a:gd name="connsiteY20" fmla="*/ 1913423 h 1999267"/>
                  <a:gd name="connsiteX21" fmla="*/ 1981756 w 2412712"/>
                  <a:gd name="connsiteY21" fmla="*/ 1988237 h 1999267"/>
                  <a:gd name="connsiteX22" fmla="*/ 1142171 w 2412712"/>
                  <a:gd name="connsiteY22" fmla="*/ 1988237 h 1999267"/>
                  <a:gd name="connsiteX0" fmla="*/ 867851 w 2412712"/>
                  <a:gd name="connsiteY0" fmla="*/ 1992022 h 2003052"/>
                  <a:gd name="connsiteX1" fmla="*/ 452214 w 2412712"/>
                  <a:gd name="connsiteY1" fmla="*/ 2000335 h 2003052"/>
                  <a:gd name="connsiteX2" fmla="*/ 128018 w 2412712"/>
                  <a:gd name="connsiteY2" fmla="*/ 1950459 h 2003052"/>
                  <a:gd name="connsiteX3" fmla="*/ 19953 w 2412712"/>
                  <a:gd name="connsiteY3" fmla="*/ 1726015 h 2003052"/>
                  <a:gd name="connsiteX4" fmla="*/ 11640 w 2412712"/>
                  <a:gd name="connsiteY4" fmla="*/ 1534822 h 2003052"/>
                  <a:gd name="connsiteX5" fmla="*/ 144643 w 2412712"/>
                  <a:gd name="connsiteY5" fmla="*/ 1385193 h 2003052"/>
                  <a:gd name="connsiteX6" fmla="*/ 468840 w 2412712"/>
                  <a:gd name="connsiteY6" fmla="*/ 1343630 h 2003052"/>
                  <a:gd name="connsiteX7" fmla="*/ 1325051 w 2412712"/>
                  <a:gd name="connsiteY7" fmla="*/ 1327004 h 2003052"/>
                  <a:gd name="connsiteX8" fmla="*/ 1599371 w 2412712"/>
                  <a:gd name="connsiteY8" fmla="*/ 1310379 h 2003052"/>
                  <a:gd name="connsiteX9" fmla="*/ 1890316 w 2412712"/>
                  <a:gd name="connsiteY9" fmla="*/ 1110873 h 2003052"/>
                  <a:gd name="connsiteX10" fmla="*/ 1990069 w 2412712"/>
                  <a:gd name="connsiteY10" fmla="*/ 745113 h 2003052"/>
                  <a:gd name="connsiteX11" fmla="*/ 2015007 w 2412712"/>
                  <a:gd name="connsiteY11" fmla="*/ 196473 h 2003052"/>
                  <a:gd name="connsiteX12" fmla="*/ 2039945 w 2412712"/>
                  <a:gd name="connsiteY12" fmla="*/ 71782 h 2003052"/>
                  <a:gd name="connsiteX13" fmla="*/ 2098576 w 2412712"/>
                  <a:gd name="connsiteY13" fmla="*/ 19871 h 2003052"/>
                  <a:gd name="connsiteX14" fmla="*/ 2206200 w 2412712"/>
                  <a:gd name="connsiteY14" fmla="*/ 5281 h 2003052"/>
                  <a:gd name="connsiteX15" fmla="*/ 2405705 w 2412712"/>
                  <a:gd name="connsiteY15" fmla="*/ 105033 h 2003052"/>
                  <a:gd name="connsiteX16" fmla="*/ 2364142 w 2412712"/>
                  <a:gd name="connsiteY16" fmla="*/ 454168 h 2003052"/>
                  <a:gd name="connsiteX17" fmla="*/ 2330891 w 2412712"/>
                  <a:gd name="connsiteY17" fmla="*/ 1060997 h 2003052"/>
                  <a:gd name="connsiteX18" fmla="*/ 2330891 w 2412712"/>
                  <a:gd name="connsiteY18" fmla="*/ 1493259 h 2003052"/>
                  <a:gd name="connsiteX19" fmla="*/ 2339203 w 2412712"/>
                  <a:gd name="connsiteY19" fmla="*/ 1742641 h 2003052"/>
                  <a:gd name="connsiteX20" fmla="*/ 2281014 w 2412712"/>
                  <a:gd name="connsiteY20" fmla="*/ 1917208 h 2003052"/>
                  <a:gd name="connsiteX21" fmla="*/ 1981756 w 2412712"/>
                  <a:gd name="connsiteY21" fmla="*/ 1992022 h 2003052"/>
                  <a:gd name="connsiteX22" fmla="*/ 1142171 w 2412712"/>
                  <a:gd name="connsiteY22" fmla="*/ 1992022 h 2003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12712" h="2003052">
                    <a:moveTo>
                      <a:pt x="867851" y="1992022"/>
                    </a:moveTo>
                    <a:cubicBezTo>
                      <a:pt x="721685" y="1999642"/>
                      <a:pt x="575519" y="2007262"/>
                      <a:pt x="452214" y="2000335"/>
                    </a:cubicBezTo>
                    <a:cubicBezTo>
                      <a:pt x="328909" y="1993408"/>
                      <a:pt x="200061" y="1996179"/>
                      <a:pt x="128018" y="1950459"/>
                    </a:cubicBezTo>
                    <a:cubicBezTo>
                      <a:pt x="55974" y="1904739"/>
                      <a:pt x="39349" y="1795288"/>
                      <a:pt x="19953" y="1726015"/>
                    </a:cubicBezTo>
                    <a:cubicBezTo>
                      <a:pt x="557" y="1656742"/>
                      <a:pt x="-9142" y="1591626"/>
                      <a:pt x="11640" y="1534822"/>
                    </a:cubicBezTo>
                    <a:cubicBezTo>
                      <a:pt x="32422" y="1478018"/>
                      <a:pt x="68443" y="1417058"/>
                      <a:pt x="144643" y="1385193"/>
                    </a:cubicBezTo>
                    <a:cubicBezTo>
                      <a:pt x="220843" y="1353328"/>
                      <a:pt x="272105" y="1353328"/>
                      <a:pt x="468840" y="1343630"/>
                    </a:cubicBezTo>
                    <a:cubicBezTo>
                      <a:pt x="665575" y="1333932"/>
                      <a:pt x="1136629" y="1332546"/>
                      <a:pt x="1325051" y="1327004"/>
                    </a:cubicBezTo>
                    <a:cubicBezTo>
                      <a:pt x="1513473" y="1321462"/>
                      <a:pt x="1505160" y="1346401"/>
                      <a:pt x="1599371" y="1310379"/>
                    </a:cubicBezTo>
                    <a:cubicBezTo>
                      <a:pt x="1693582" y="1274357"/>
                      <a:pt x="1825200" y="1205084"/>
                      <a:pt x="1890316" y="1110873"/>
                    </a:cubicBezTo>
                    <a:cubicBezTo>
                      <a:pt x="1955432" y="1016662"/>
                      <a:pt x="1969287" y="897513"/>
                      <a:pt x="1990069" y="745113"/>
                    </a:cubicBezTo>
                    <a:cubicBezTo>
                      <a:pt x="2010851" y="592713"/>
                      <a:pt x="2006694" y="308695"/>
                      <a:pt x="2015007" y="196473"/>
                    </a:cubicBezTo>
                    <a:cubicBezTo>
                      <a:pt x="2023320" y="84251"/>
                      <a:pt x="2026017" y="101216"/>
                      <a:pt x="2039945" y="71782"/>
                    </a:cubicBezTo>
                    <a:cubicBezTo>
                      <a:pt x="2053873" y="42348"/>
                      <a:pt x="2070867" y="30954"/>
                      <a:pt x="2098576" y="19871"/>
                    </a:cubicBezTo>
                    <a:cubicBezTo>
                      <a:pt x="2126285" y="8787"/>
                      <a:pt x="2155012" y="-8913"/>
                      <a:pt x="2206200" y="5281"/>
                    </a:cubicBezTo>
                    <a:cubicBezTo>
                      <a:pt x="2257388" y="19475"/>
                      <a:pt x="2379381" y="30218"/>
                      <a:pt x="2405705" y="105033"/>
                    </a:cubicBezTo>
                    <a:cubicBezTo>
                      <a:pt x="2432029" y="179847"/>
                      <a:pt x="2376611" y="294841"/>
                      <a:pt x="2364142" y="454168"/>
                    </a:cubicBezTo>
                    <a:cubicBezTo>
                      <a:pt x="2351673" y="613495"/>
                      <a:pt x="2336433" y="887815"/>
                      <a:pt x="2330891" y="1060997"/>
                    </a:cubicBezTo>
                    <a:cubicBezTo>
                      <a:pt x="2325349" y="1234179"/>
                      <a:pt x="2329506" y="1379652"/>
                      <a:pt x="2330891" y="1493259"/>
                    </a:cubicBezTo>
                    <a:cubicBezTo>
                      <a:pt x="2332276" y="1606866"/>
                      <a:pt x="2347516" y="1671983"/>
                      <a:pt x="2339203" y="1742641"/>
                    </a:cubicBezTo>
                    <a:cubicBezTo>
                      <a:pt x="2330890" y="1813299"/>
                      <a:pt x="2340588" y="1875645"/>
                      <a:pt x="2281014" y="1917208"/>
                    </a:cubicBezTo>
                    <a:cubicBezTo>
                      <a:pt x="2221440" y="1958771"/>
                      <a:pt x="2171563" y="1979553"/>
                      <a:pt x="1981756" y="1992022"/>
                    </a:cubicBezTo>
                    <a:cubicBezTo>
                      <a:pt x="1791949" y="2004491"/>
                      <a:pt x="1467060" y="1998256"/>
                      <a:pt x="1142171" y="1992022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/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FE096B8-CB80-4D6D-B1C9-9687D9F2B2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7063" y="4361343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33333"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4A4FE04D-049F-4655-8520-CF24B505529B}"/>
                  </a:ext>
                </a:extLst>
              </p:cNvPr>
              <p:cNvSpPr/>
              <p:nvPr/>
            </p:nvSpPr>
            <p:spPr>
              <a:xfrm>
                <a:off x="6943317" y="1915684"/>
                <a:ext cx="5059052" cy="1083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+ 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4A4FE04D-049F-4655-8520-CF24B50552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3317" y="1915684"/>
                <a:ext cx="5059052" cy="108318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58327E3-3732-4342-801F-A89843DF2005}"/>
              </a:ext>
            </a:extLst>
          </p:cNvPr>
          <p:cNvCxnSpPr/>
          <p:nvPr/>
        </p:nvCxnSpPr>
        <p:spPr>
          <a:xfrm>
            <a:off x="3966123" y="1893578"/>
            <a:ext cx="174859" cy="1179907"/>
          </a:xfrm>
          <a:prstGeom prst="straightConnector1">
            <a:avLst/>
          </a:prstGeom>
          <a:ln w="222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72DBF1B5-54D4-4663-AF6A-08C51FF0C64C}"/>
                  </a:ext>
                </a:extLst>
              </p:cNvPr>
              <p:cNvSpPr/>
              <p:nvPr/>
            </p:nvSpPr>
            <p:spPr>
              <a:xfrm>
                <a:off x="6633913" y="3032433"/>
                <a:ext cx="75264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72DBF1B5-54D4-4663-AF6A-08C51FF0C6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3913" y="3032433"/>
                <a:ext cx="752642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B9A3B4AD-F3AA-4A6A-9B34-BE7FAC328A37}"/>
              </a:ext>
            </a:extLst>
          </p:cNvPr>
          <p:cNvSpPr/>
          <p:nvPr/>
        </p:nvSpPr>
        <p:spPr>
          <a:xfrm>
            <a:off x="10864618" y="2632914"/>
            <a:ext cx="537530" cy="370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2221CA88-AFBD-4332-AC59-1C88DDFC69ED}"/>
                  </a:ext>
                </a:extLst>
              </p:cNvPr>
              <p:cNvSpPr/>
              <p:nvPr/>
            </p:nvSpPr>
            <p:spPr>
              <a:xfrm>
                <a:off x="1547008" y="4343178"/>
                <a:ext cx="9855140" cy="18321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sSub>
                                                    <m:sSubPr>
                                                      <m:ctrlPr>
                                                        <a:rPr lang="en-US" sz="2000" i="1">
                                                          <a:solidFill>
                                                            <a:srgbClr val="FF000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2000" i="1">
                                                          <a:solidFill>
                                                            <a:srgbClr val="FF000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𝑅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2000" i="1">
                                                          <a:solidFill>
                                                            <a:srgbClr val="FF000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𝐸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𝛽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</m:e>
                                  </m:d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2221CA88-AFBD-4332-AC59-1C88DDFC69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008" y="4343178"/>
                <a:ext cx="9855140" cy="183216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Rectangle 140">
            <a:extLst>
              <a:ext uri="{FF2B5EF4-FFF2-40B4-BE49-F238E27FC236}">
                <a16:creationId xmlns:a16="http://schemas.microsoft.com/office/drawing/2014/main" id="{CA473635-F1C8-4E1F-9F63-314C8E1C51F4}"/>
              </a:ext>
            </a:extLst>
          </p:cNvPr>
          <p:cNvSpPr/>
          <p:nvPr/>
        </p:nvSpPr>
        <p:spPr>
          <a:xfrm>
            <a:off x="7784947" y="4998687"/>
            <a:ext cx="537530" cy="2466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819E5B67-8A5E-45A5-88D7-00008253AADB}"/>
              </a:ext>
            </a:extLst>
          </p:cNvPr>
          <p:cNvSpPr/>
          <p:nvPr/>
        </p:nvSpPr>
        <p:spPr>
          <a:xfrm>
            <a:off x="8187764" y="5878053"/>
            <a:ext cx="537530" cy="2466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94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36" grpId="0"/>
      <p:bldP spid="6" grpId="0" animBg="1"/>
      <p:bldP spid="139" grpId="0"/>
      <p:bldP spid="141" grpId="0" animBg="1"/>
      <p:bldP spid="1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35" y="365220"/>
            <a:ext cx="11626131" cy="1325563"/>
          </a:xfrm>
        </p:spPr>
        <p:txBody>
          <a:bodyPr>
            <a:normAutofit/>
          </a:bodyPr>
          <a:lstStyle/>
          <a:p>
            <a:r>
              <a:rPr lang="en-US" sz="3600" dirty="0"/>
              <a:t>Small Signal Output Resistance of Common Collector Amplifier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CEE2142-1530-449E-AFC7-29864AB5E5BC}"/>
              </a:ext>
            </a:extLst>
          </p:cNvPr>
          <p:cNvGrpSpPr/>
          <p:nvPr/>
        </p:nvGrpSpPr>
        <p:grpSpPr>
          <a:xfrm>
            <a:off x="144858" y="1462273"/>
            <a:ext cx="5951142" cy="2589026"/>
            <a:chOff x="66974" y="1881373"/>
            <a:chExt cx="5951142" cy="25890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1295092" y="2623139"/>
                  <a:ext cx="236803" cy="32157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092" y="2623139"/>
                  <a:ext cx="236803" cy="321572"/>
                </a:xfrm>
                <a:prstGeom prst="rect">
                  <a:avLst/>
                </a:prstGeom>
                <a:blipFill>
                  <a:blip r:embed="rId2"/>
                  <a:stretch>
                    <a:fillRect r="-33333"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4E3C9FD5-2842-4D4C-9CCC-C874F82E4AF3}"/>
                    </a:ext>
                  </a:extLst>
                </p:cNvPr>
                <p:cNvSpPr/>
                <p:nvPr/>
              </p:nvSpPr>
              <p:spPr>
                <a:xfrm>
                  <a:off x="66974" y="3295446"/>
                  <a:ext cx="43177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4E3C9FD5-2842-4D4C-9CCC-C874F82E4AF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74" y="3295446"/>
                  <a:ext cx="431771" cy="321572"/>
                </a:xfrm>
                <a:prstGeom prst="rect">
                  <a:avLst/>
                </a:prstGeom>
                <a:blipFill>
                  <a:blip r:embed="rId3"/>
                  <a:stretch>
                    <a:fillRect r="-1408" b="-150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21DF1A9-17DB-40C4-9E31-32ACF43C1BEF}"/>
                    </a:ext>
                  </a:extLst>
                </p:cNvPr>
                <p:cNvSpPr/>
                <p:nvPr/>
              </p:nvSpPr>
              <p:spPr>
                <a:xfrm>
                  <a:off x="4542273" y="264399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21DF1A9-17DB-40C4-9E31-32ACF43C1BE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42273" y="2643994"/>
                  <a:ext cx="64735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5101AA7-0482-4178-99CE-AFD3C6274409}"/>
                </a:ext>
              </a:extLst>
            </p:cNvPr>
            <p:cNvCxnSpPr/>
            <p:nvPr/>
          </p:nvCxnSpPr>
          <p:spPr>
            <a:xfrm>
              <a:off x="2895511" y="4121222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2C643D1-4E7A-4799-89BE-8DBC4064864A}"/>
                </a:ext>
              </a:extLst>
            </p:cNvPr>
            <p:cNvCxnSpPr>
              <a:cxnSpLocks/>
            </p:cNvCxnSpPr>
            <p:nvPr/>
          </p:nvCxnSpPr>
          <p:spPr>
            <a:xfrm>
              <a:off x="729578" y="4109377"/>
              <a:ext cx="468172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C4DA5B1D-4117-4155-B004-99E7361314CA}"/>
                </a:ext>
              </a:extLst>
            </p:cNvPr>
            <p:cNvCxnSpPr>
              <a:cxnSpLocks/>
            </p:cNvCxnSpPr>
            <p:nvPr/>
          </p:nvCxnSpPr>
          <p:spPr>
            <a:xfrm>
              <a:off x="1469554" y="2405791"/>
              <a:ext cx="1996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052AC7B8-AF0E-4653-8726-8096548425B0}"/>
                </a:ext>
              </a:extLst>
            </p:cNvPr>
            <p:cNvGrpSpPr/>
            <p:nvPr/>
          </p:nvGrpSpPr>
          <p:grpSpPr>
            <a:xfrm>
              <a:off x="2750717" y="4358718"/>
              <a:ext cx="296884" cy="111681"/>
              <a:chOff x="1360627" y="3631962"/>
              <a:chExt cx="365760" cy="128268"/>
            </a:xfrm>
          </p:grpSpPr>
          <p:grpSp>
            <p:nvGrpSpPr>
              <p:cNvPr id="329" name="Group 328">
                <a:extLst>
                  <a:ext uri="{FF2B5EF4-FFF2-40B4-BE49-F238E27FC236}">
                    <a16:creationId xmlns:a16="http://schemas.microsoft.com/office/drawing/2014/main" id="{19A26DFF-5CFA-4BB4-BD0A-23CD3C2055D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31" name="Straight Connector 330">
                  <a:extLst>
                    <a:ext uri="{FF2B5EF4-FFF2-40B4-BE49-F238E27FC236}">
                      <a16:creationId xmlns:a16="http://schemas.microsoft.com/office/drawing/2014/main" id="{835FCC7C-9DD8-4A39-B433-F16BF401AE1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" name="Straight Connector 331">
                  <a:extLst>
                    <a:ext uri="{FF2B5EF4-FFF2-40B4-BE49-F238E27FC236}">
                      <a16:creationId xmlns:a16="http://schemas.microsoft.com/office/drawing/2014/main" id="{A9D8F9B9-EB14-4097-B139-935F62E40BCE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0" name="Straight Connector 329">
                <a:extLst>
                  <a:ext uri="{FF2B5EF4-FFF2-40B4-BE49-F238E27FC236}">
                    <a16:creationId xmlns:a16="http://schemas.microsoft.com/office/drawing/2014/main" id="{B04B0124-17A4-475E-B59F-1B7FE6A7D3D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A6DCB6B4-C8C3-4A2E-9746-D2E8A9FBF856}"/>
                </a:ext>
              </a:extLst>
            </p:cNvPr>
            <p:cNvSpPr/>
            <p:nvPr/>
          </p:nvSpPr>
          <p:spPr>
            <a:xfrm>
              <a:off x="589429" y="3290234"/>
              <a:ext cx="296884" cy="32157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3893CAA6-5B0B-4631-BED8-9B532AB3A163}"/>
                </a:ext>
              </a:extLst>
            </p:cNvPr>
            <p:cNvCxnSpPr>
              <a:cxnSpLocks/>
            </p:cNvCxnSpPr>
            <p:nvPr/>
          </p:nvCxnSpPr>
          <p:spPr>
            <a:xfrm>
              <a:off x="729578" y="3628368"/>
              <a:ext cx="0" cy="4810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FEF518C8-0B39-468A-99AE-C71B8F405D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7795" y="2418632"/>
              <a:ext cx="0" cy="8785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C7015E5B-06E2-42E6-AD1A-C4832DD17983}"/>
                    </a:ext>
                  </a:extLst>
                </p:cNvPr>
                <p:cNvSpPr/>
                <p:nvPr/>
              </p:nvSpPr>
              <p:spPr>
                <a:xfrm>
                  <a:off x="576654" y="3225289"/>
                  <a:ext cx="333354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C7015E5B-06E2-42E6-AD1A-C4832DD1798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6654" y="3225289"/>
                  <a:ext cx="333354" cy="321572"/>
                </a:xfrm>
                <a:prstGeom prst="rect">
                  <a:avLst/>
                </a:prstGeom>
                <a:blipFill>
                  <a:blip r:embed="rId5"/>
                  <a:stretch>
                    <a:fillRect r="-1818" b="-566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C730FF81-9E0E-48C3-A18F-B7E9A70002B1}"/>
                    </a:ext>
                  </a:extLst>
                </p:cNvPr>
                <p:cNvSpPr/>
                <p:nvPr/>
              </p:nvSpPr>
              <p:spPr>
                <a:xfrm>
                  <a:off x="571434" y="3356934"/>
                  <a:ext cx="333354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C730FF81-9E0E-48C3-A18F-B7E9A70002B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434" y="3356934"/>
                  <a:ext cx="333354" cy="32157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B33AF6D0-41B8-4387-900E-68C58A456F57}"/>
                </a:ext>
              </a:extLst>
            </p:cNvPr>
            <p:cNvGrpSpPr/>
            <p:nvPr/>
          </p:nvGrpSpPr>
          <p:grpSpPr>
            <a:xfrm rot="16200000">
              <a:off x="1821359" y="3342313"/>
              <a:ext cx="575515" cy="242051"/>
              <a:chOff x="9391502" y="3838294"/>
              <a:chExt cx="660991" cy="298206"/>
            </a:xfrm>
          </p:grpSpPr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id="{62841AF7-52A5-4A30-B317-9C0B62D12A3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27" name="Straight Connector 326">
                  <a:extLst>
                    <a:ext uri="{FF2B5EF4-FFF2-40B4-BE49-F238E27FC236}">
                      <a16:creationId xmlns:a16="http://schemas.microsoft.com/office/drawing/2014/main" id="{625700B9-FCF5-4CAF-BD88-75103F78DF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8" name="Straight Connector 327">
                  <a:extLst>
                    <a:ext uri="{FF2B5EF4-FFF2-40B4-BE49-F238E27FC236}">
                      <a16:creationId xmlns:a16="http://schemas.microsoft.com/office/drawing/2014/main" id="{C44EAD77-A2A7-44A0-A622-D9EFB4E772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31E9D8FE-90DE-48E1-8116-99306F7BF409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25" name="Straight Connector 324">
                  <a:extLst>
                    <a:ext uri="{FF2B5EF4-FFF2-40B4-BE49-F238E27FC236}">
                      <a16:creationId xmlns:a16="http://schemas.microsoft.com/office/drawing/2014/main" id="{0CA9C8C9-9642-47A2-A5D1-7C165C9F5A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Connector 325">
                  <a:extLst>
                    <a:ext uri="{FF2B5EF4-FFF2-40B4-BE49-F238E27FC236}">
                      <a16:creationId xmlns:a16="http://schemas.microsoft.com/office/drawing/2014/main" id="{C97BAC24-ABEB-4B84-AD63-96F05092FE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1" name="Group 320">
                <a:extLst>
                  <a:ext uri="{FF2B5EF4-FFF2-40B4-BE49-F238E27FC236}">
                    <a16:creationId xmlns:a16="http://schemas.microsoft.com/office/drawing/2014/main" id="{50798FA2-34B7-4E9C-BB0E-00BC4E9D9B45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23" name="Straight Connector 322">
                  <a:extLst>
                    <a:ext uri="{FF2B5EF4-FFF2-40B4-BE49-F238E27FC236}">
                      <a16:creationId xmlns:a16="http://schemas.microsoft.com/office/drawing/2014/main" id="{7F922153-F669-4AF5-984F-75C118370C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" name="Straight Connector 323">
                  <a:extLst>
                    <a:ext uri="{FF2B5EF4-FFF2-40B4-BE49-F238E27FC236}">
                      <a16:creationId xmlns:a16="http://schemas.microsoft.com/office/drawing/2014/main" id="{E890F5F1-4CE6-4BE8-BD66-7826322D43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2" name="Straight Connector 321">
                <a:extLst>
                  <a:ext uri="{FF2B5EF4-FFF2-40B4-BE49-F238E27FC236}">
                    <a16:creationId xmlns:a16="http://schemas.microsoft.com/office/drawing/2014/main" id="{19A2D07E-F96B-4B37-8526-6863C40EAF91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50630BB4-6BD3-4EFA-B921-45D216336F45}"/>
                </a:ext>
              </a:extLst>
            </p:cNvPr>
            <p:cNvCxnSpPr>
              <a:cxnSpLocks/>
            </p:cNvCxnSpPr>
            <p:nvPr/>
          </p:nvCxnSpPr>
          <p:spPr>
            <a:xfrm>
              <a:off x="2105424" y="3726844"/>
              <a:ext cx="7366" cy="3860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1425D371-76A5-46AF-87D1-E26787C99BDF}"/>
                    </a:ext>
                  </a:extLst>
                </p:cNvPr>
                <p:cNvSpPr/>
                <p:nvPr/>
              </p:nvSpPr>
              <p:spPr>
                <a:xfrm>
                  <a:off x="1217827" y="3120098"/>
                  <a:ext cx="621243" cy="32157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1425D371-76A5-46AF-87D1-E26787C99B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7827" y="3120098"/>
                  <a:ext cx="621243" cy="321572"/>
                </a:xfrm>
                <a:prstGeom prst="rect">
                  <a:avLst/>
                </a:prstGeom>
                <a:blipFill>
                  <a:blip r:embed="rId7"/>
                  <a:stretch>
                    <a:fillRect r="-25743" b="-301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AAA6C0B3-2BF0-4838-9F7A-E48DC926A077}"/>
                </a:ext>
              </a:extLst>
            </p:cNvPr>
            <p:cNvGrpSpPr/>
            <p:nvPr/>
          </p:nvGrpSpPr>
          <p:grpSpPr>
            <a:xfrm>
              <a:off x="3460425" y="3385051"/>
              <a:ext cx="242052" cy="570495"/>
              <a:chOff x="4147623" y="3609324"/>
              <a:chExt cx="297702" cy="790900"/>
            </a:xfrm>
          </p:grpSpPr>
          <p:grpSp>
            <p:nvGrpSpPr>
              <p:cNvPr id="309" name="Group 308">
                <a:extLst>
                  <a:ext uri="{FF2B5EF4-FFF2-40B4-BE49-F238E27FC236}">
                    <a16:creationId xmlns:a16="http://schemas.microsoft.com/office/drawing/2014/main" id="{EE6AD8F5-1018-493E-84F9-26EC15A447E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317" name="Straight Connector 316">
                  <a:extLst>
                    <a:ext uri="{FF2B5EF4-FFF2-40B4-BE49-F238E27FC236}">
                      <a16:creationId xmlns:a16="http://schemas.microsoft.com/office/drawing/2014/main" id="{B61DAEB7-C514-416B-A494-C7592D9747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EE8A3E12-85C0-4C59-B3A9-8DE63701EC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C241AB45-1249-49E4-BAD6-4DB7D2EB57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5" name="Straight Connector 314">
                  <a:extLst>
                    <a:ext uri="{FF2B5EF4-FFF2-40B4-BE49-F238E27FC236}">
                      <a16:creationId xmlns:a16="http://schemas.microsoft.com/office/drawing/2014/main" id="{CEC92456-ACEE-438D-9AD9-73FD7DC64D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Connector 315">
                  <a:extLst>
                    <a:ext uri="{FF2B5EF4-FFF2-40B4-BE49-F238E27FC236}">
                      <a16:creationId xmlns:a16="http://schemas.microsoft.com/office/drawing/2014/main" id="{D84C558F-65AD-4F4C-9169-EF41160F7E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1" name="Group 310">
                <a:extLst>
                  <a:ext uri="{FF2B5EF4-FFF2-40B4-BE49-F238E27FC236}">
                    <a16:creationId xmlns:a16="http://schemas.microsoft.com/office/drawing/2014/main" id="{72F596D6-6A40-4606-92A1-0C5B1642393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3" name="Straight Connector 312">
                  <a:extLst>
                    <a:ext uri="{FF2B5EF4-FFF2-40B4-BE49-F238E27FC236}">
                      <a16:creationId xmlns:a16="http://schemas.microsoft.com/office/drawing/2014/main" id="{EAB6924F-8BAE-4A2C-9301-0191EE6309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BFFE1635-DEBE-49B0-9727-BF4BB6A217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2" name="Straight Connector 311">
                <a:extLst>
                  <a:ext uri="{FF2B5EF4-FFF2-40B4-BE49-F238E27FC236}">
                    <a16:creationId xmlns:a16="http://schemas.microsoft.com/office/drawing/2014/main" id="{BD43285E-414C-423E-9F71-5E9BEB0DCB1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4B18B494-30B9-4922-8AD1-870956AFE6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97834" y="3961922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A3317EC-38D7-48B9-B6AA-8156BAC67D4D}"/>
                    </a:ext>
                  </a:extLst>
                </p:cNvPr>
                <p:cNvSpPr/>
                <p:nvPr/>
              </p:nvSpPr>
              <p:spPr>
                <a:xfrm>
                  <a:off x="3694544" y="3501491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A3317EC-38D7-48B9-B6AA-8156BAC67D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4544" y="3501491"/>
                  <a:ext cx="409549" cy="321572"/>
                </a:xfrm>
                <a:prstGeom prst="rect">
                  <a:avLst/>
                </a:prstGeom>
                <a:blipFill>
                  <a:blip r:embed="rId8"/>
                  <a:stretch>
                    <a:fillRect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4DCF687-251F-443D-B38A-D97D337E01F2}"/>
                    </a:ext>
                  </a:extLst>
                </p:cNvPr>
                <p:cNvSpPr/>
                <p:nvPr/>
              </p:nvSpPr>
              <p:spPr>
                <a:xfrm>
                  <a:off x="4124162" y="2838660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4DCF687-251F-443D-B38A-D97D337E01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24162" y="2838660"/>
                  <a:ext cx="385295" cy="321572"/>
                </a:xfrm>
                <a:prstGeom prst="rect">
                  <a:avLst/>
                </a:prstGeom>
                <a:blipFill>
                  <a:blip r:embed="rId9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C1F770E7-05A9-4704-B97F-5B810DE5F2E8}"/>
                </a:ext>
              </a:extLst>
            </p:cNvPr>
            <p:cNvSpPr/>
            <p:nvPr/>
          </p:nvSpPr>
          <p:spPr>
            <a:xfrm>
              <a:off x="4095534" y="3228636"/>
              <a:ext cx="37111" cy="398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8FFD6C6C-1670-47FD-AC71-23863BF689C7}"/>
                    </a:ext>
                  </a:extLst>
                </p:cNvPr>
                <p:cNvSpPr/>
                <p:nvPr/>
              </p:nvSpPr>
              <p:spPr>
                <a:xfrm>
                  <a:off x="2513688" y="2024462"/>
                  <a:ext cx="388833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8FFD6C6C-1670-47FD-AC71-23863BF689C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3688" y="2024462"/>
                  <a:ext cx="388833" cy="321572"/>
                </a:xfrm>
                <a:prstGeom prst="rect">
                  <a:avLst/>
                </a:prstGeom>
                <a:blipFill>
                  <a:blip r:embed="rId10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F98FDCCA-D3A2-4FF7-AB78-4E4C3F613E70}"/>
                </a:ext>
              </a:extLst>
            </p:cNvPr>
            <p:cNvGrpSpPr/>
            <p:nvPr/>
          </p:nvGrpSpPr>
          <p:grpSpPr>
            <a:xfrm rot="16200000">
              <a:off x="3303579" y="2749176"/>
              <a:ext cx="575515" cy="242051"/>
              <a:chOff x="9391502" y="3838294"/>
              <a:chExt cx="660991" cy="298206"/>
            </a:xfrm>
          </p:grpSpPr>
          <p:grpSp>
            <p:nvGrpSpPr>
              <p:cNvPr id="299" name="Group 298">
                <a:extLst>
                  <a:ext uri="{FF2B5EF4-FFF2-40B4-BE49-F238E27FC236}">
                    <a16:creationId xmlns:a16="http://schemas.microsoft.com/office/drawing/2014/main" id="{25B46A3F-4A04-4722-B1F2-A440EF37B9E8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01A675FE-3F05-40F0-89C9-2890213036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9299D0B8-883D-481F-97A1-4B60FAE3CC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id="{B99183C3-1001-4D30-A53D-09B50731EC1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61536ED6-4F63-4183-A660-4A2CD6AA61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BA1A005E-01CB-4671-BC86-22213B1BE6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id="{D922C270-634E-42D7-938C-74E9119F3B63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8D94D42C-0996-4190-8BBC-B6083B193F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E2B9141D-0FAA-4DA0-B795-B998BC904A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2" name="Straight Connector 301">
                <a:extLst>
                  <a:ext uri="{FF2B5EF4-FFF2-40B4-BE49-F238E27FC236}">
                    <a16:creationId xmlns:a16="http://schemas.microsoft.com/office/drawing/2014/main" id="{C2712191-7990-470B-94A7-935E3193117E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E10E4E2D-314E-403D-8FA8-356D5658BB02}"/>
                </a:ext>
              </a:extLst>
            </p:cNvPr>
            <p:cNvCxnSpPr>
              <a:cxnSpLocks/>
            </p:cNvCxnSpPr>
            <p:nvPr/>
          </p:nvCxnSpPr>
          <p:spPr>
            <a:xfrm>
              <a:off x="1725351" y="2402541"/>
              <a:ext cx="1859793" cy="64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>
              <a:extLst>
                <a:ext uri="{FF2B5EF4-FFF2-40B4-BE49-F238E27FC236}">
                  <a16:creationId xmlns:a16="http://schemas.microsoft.com/office/drawing/2014/main" id="{D7875696-4BCC-40E3-AE70-83D356359F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91336" y="3170803"/>
              <a:ext cx="0" cy="209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27A6A333-E575-4766-B681-8925B98A1C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84093" y="2382694"/>
              <a:ext cx="1050" cy="22166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931986EF-85E5-4959-AF22-6B4C0F1FB746}"/>
                    </a:ext>
                  </a:extLst>
                </p:cNvPr>
                <p:cNvSpPr/>
                <p:nvPr/>
              </p:nvSpPr>
              <p:spPr>
                <a:xfrm>
                  <a:off x="3131984" y="2667136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931986EF-85E5-4959-AF22-6B4C0F1FB74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1984" y="2667136"/>
                  <a:ext cx="347821" cy="321572"/>
                </a:xfrm>
                <a:prstGeom prst="rect">
                  <a:avLst/>
                </a:prstGeom>
                <a:blipFill>
                  <a:blip r:embed="rId11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450E7A10-FEE8-4ED9-9EFA-786F836653F5}"/>
                </a:ext>
              </a:extLst>
            </p:cNvPr>
            <p:cNvCxnSpPr>
              <a:cxnSpLocks/>
            </p:cNvCxnSpPr>
            <p:nvPr/>
          </p:nvCxnSpPr>
          <p:spPr>
            <a:xfrm>
              <a:off x="3597834" y="3240029"/>
              <a:ext cx="1799097" cy="24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9" name="Group 248">
              <a:extLst>
                <a:ext uri="{FF2B5EF4-FFF2-40B4-BE49-F238E27FC236}">
                  <a16:creationId xmlns:a16="http://schemas.microsoft.com/office/drawing/2014/main" id="{B214B9EA-03AB-4DBD-8A50-5CB9DF2D3DB3}"/>
                </a:ext>
              </a:extLst>
            </p:cNvPr>
            <p:cNvGrpSpPr/>
            <p:nvPr/>
          </p:nvGrpSpPr>
          <p:grpSpPr>
            <a:xfrm>
              <a:off x="5189630" y="3233333"/>
              <a:ext cx="828486" cy="876119"/>
              <a:chOff x="9012362" y="3769820"/>
              <a:chExt cx="1115109" cy="1179896"/>
            </a:xfrm>
          </p:grpSpPr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43506F65-E393-4D98-BF0C-5440415F434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93" name="Group 292">
                  <a:extLst>
                    <a:ext uri="{FF2B5EF4-FFF2-40B4-BE49-F238E27FC236}">
                      <a16:creationId xmlns:a16="http://schemas.microsoft.com/office/drawing/2014/main" id="{CAC9CD66-85D0-4091-BC14-0A8A23A29289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95" name="Group 294">
                    <a:extLst>
                      <a:ext uri="{FF2B5EF4-FFF2-40B4-BE49-F238E27FC236}">
                        <a16:creationId xmlns:a16="http://schemas.microsoft.com/office/drawing/2014/main" id="{BFE43040-E5B1-4BED-919B-7BF28EE0EF8D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97" name="Diamond 296">
                      <a:extLst>
                        <a:ext uri="{FF2B5EF4-FFF2-40B4-BE49-F238E27FC236}">
                          <a16:creationId xmlns:a16="http://schemas.microsoft.com/office/drawing/2014/main" id="{920A6653-EEC6-4D8E-A296-2893FFD770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98" name="Straight Connector 297">
                      <a:extLst>
                        <a:ext uri="{FF2B5EF4-FFF2-40B4-BE49-F238E27FC236}">
                          <a16:creationId xmlns:a16="http://schemas.microsoft.com/office/drawing/2014/main" id="{3542AA25-0ECC-46D9-98C1-BA14462FD46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96" name="Straight Arrow Connector 295">
                    <a:extLst>
                      <a:ext uri="{FF2B5EF4-FFF2-40B4-BE49-F238E27FC236}">
                        <a16:creationId xmlns:a16="http://schemas.microsoft.com/office/drawing/2014/main" id="{D5CE9584-0F25-4093-B4E0-DCFB9598E1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89754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CD83EE38-9393-4944-A8C9-86C1E4BE19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0" name="Content Placeholder 2">
                <a:extLst>
                  <a:ext uri="{FF2B5EF4-FFF2-40B4-BE49-F238E27FC236}">
                    <a16:creationId xmlns:a16="http://schemas.microsoft.com/office/drawing/2014/main" id="{D49F6B63-6C2E-4DBF-A1F2-033EA0E0F8D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537537" y="4186897"/>
                <a:ext cx="58993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CEF91B20-6A08-4BE5-B2CF-2FE8F2AF7412}"/>
                </a:ext>
              </a:extLst>
            </p:cNvPr>
            <p:cNvGrpSpPr/>
            <p:nvPr/>
          </p:nvGrpSpPr>
          <p:grpSpPr>
            <a:xfrm>
              <a:off x="4626252" y="3245661"/>
              <a:ext cx="255023" cy="869415"/>
              <a:chOff x="4597761" y="3653441"/>
              <a:chExt cx="297702" cy="1131808"/>
            </a:xfrm>
          </p:grpSpPr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7539D33B-0FBF-4709-9845-04142A2D9173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278" name="Group 277">
                  <a:extLst>
                    <a:ext uri="{FF2B5EF4-FFF2-40B4-BE49-F238E27FC236}">
                      <a16:creationId xmlns:a16="http://schemas.microsoft.com/office/drawing/2014/main" id="{79169889-CA0E-461C-8243-B1C8A2EF8CF2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286" name="Straight Connector 285">
                    <a:extLst>
                      <a:ext uri="{FF2B5EF4-FFF2-40B4-BE49-F238E27FC236}">
                        <a16:creationId xmlns:a16="http://schemas.microsoft.com/office/drawing/2014/main" id="{161418F9-FF5D-4E78-B79C-1361EDF91F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7" name="Straight Connector 286">
                    <a:extLst>
                      <a:ext uri="{FF2B5EF4-FFF2-40B4-BE49-F238E27FC236}">
                        <a16:creationId xmlns:a16="http://schemas.microsoft.com/office/drawing/2014/main" id="{BAB9FB9A-C342-4362-B904-F6C028FCC8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9" name="Group 278">
                  <a:extLst>
                    <a:ext uri="{FF2B5EF4-FFF2-40B4-BE49-F238E27FC236}">
                      <a16:creationId xmlns:a16="http://schemas.microsoft.com/office/drawing/2014/main" id="{CE1CD01B-654B-4C6A-8E14-CEF3B489430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4" name="Straight Connector 283">
                    <a:extLst>
                      <a:ext uri="{FF2B5EF4-FFF2-40B4-BE49-F238E27FC236}">
                        <a16:creationId xmlns:a16="http://schemas.microsoft.com/office/drawing/2014/main" id="{061FE627-86B2-4D92-888C-B7EDD3A048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>
                    <a:extLst>
                      <a:ext uri="{FF2B5EF4-FFF2-40B4-BE49-F238E27FC236}">
                        <a16:creationId xmlns:a16="http://schemas.microsoft.com/office/drawing/2014/main" id="{0CF0E392-CDB6-4DF4-AFD1-85B90BF6AF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0" name="Group 279">
                  <a:extLst>
                    <a:ext uri="{FF2B5EF4-FFF2-40B4-BE49-F238E27FC236}">
                      <a16:creationId xmlns:a16="http://schemas.microsoft.com/office/drawing/2014/main" id="{9FDA4619-6DE4-4ED4-8ACF-0288B064C21C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2" name="Straight Connector 281">
                    <a:extLst>
                      <a:ext uri="{FF2B5EF4-FFF2-40B4-BE49-F238E27FC236}">
                        <a16:creationId xmlns:a16="http://schemas.microsoft.com/office/drawing/2014/main" id="{84176084-CB65-4002-96E1-D016027694B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3" name="Straight Connector 282">
                    <a:extLst>
                      <a:ext uri="{FF2B5EF4-FFF2-40B4-BE49-F238E27FC236}">
                        <a16:creationId xmlns:a16="http://schemas.microsoft.com/office/drawing/2014/main" id="{C8D28365-B95C-439B-9F8F-53EA42F8B10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BB292010-A65B-43E5-B688-3A858D6389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6" name="Straight Connector 275">
                <a:extLst>
                  <a:ext uri="{FF2B5EF4-FFF2-40B4-BE49-F238E27FC236}">
                    <a16:creationId xmlns:a16="http://schemas.microsoft.com/office/drawing/2014/main" id="{C54FE5D4-5716-416D-851A-F47EA716A6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>
                <a:extLst>
                  <a:ext uri="{FF2B5EF4-FFF2-40B4-BE49-F238E27FC236}">
                    <a16:creationId xmlns:a16="http://schemas.microsoft.com/office/drawing/2014/main" id="{D8A87E89-4173-4C10-A643-3E02CB17F8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1" name="Content Placeholder 2">
              <a:extLst>
                <a:ext uri="{FF2B5EF4-FFF2-40B4-BE49-F238E27FC236}">
                  <a16:creationId xmlns:a16="http://schemas.microsoft.com/office/drawing/2014/main" id="{E48B73BA-4584-41D2-9D41-9D38774BA02D}"/>
                </a:ext>
              </a:extLst>
            </p:cNvPr>
            <p:cNvSpPr txBox="1">
              <a:spLocks/>
            </p:cNvSpPr>
            <p:nvPr/>
          </p:nvSpPr>
          <p:spPr>
            <a:xfrm>
              <a:off x="4303849" y="3451216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2" name="Content Placeholder 2">
              <a:extLst>
                <a:ext uri="{FF2B5EF4-FFF2-40B4-BE49-F238E27FC236}">
                  <a16:creationId xmlns:a16="http://schemas.microsoft.com/office/drawing/2014/main" id="{9334351C-C5BC-4993-9CEF-AD5C9239EA49}"/>
                </a:ext>
              </a:extLst>
            </p:cNvPr>
            <p:cNvSpPr txBox="1">
              <a:spLocks/>
            </p:cNvSpPr>
            <p:nvPr/>
          </p:nvSpPr>
          <p:spPr>
            <a:xfrm>
              <a:off x="2998481" y="2045701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253" name="Straight Arrow Connector 252">
              <a:extLst>
                <a:ext uri="{FF2B5EF4-FFF2-40B4-BE49-F238E27FC236}">
                  <a16:creationId xmlns:a16="http://schemas.microsoft.com/office/drawing/2014/main" id="{A9E81A2E-E7F7-4247-BFCC-87214B328CC3}"/>
                </a:ext>
              </a:extLst>
            </p:cNvPr>
            <p:cNvCxnSpPr>
              <a:cxnSpLocks/>
            </p:cNvCxnSpPr>
            <p:nvPr/>
          </p:nvCxnSpPr>
          <p:spPr>
            <a:xfrm>
              <a:off x="3777546" y="2668026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9323A3A5-F04E-4B49-821C-C551C44DADDF}"/>
                </a:ext>
              </a:extLst>
            </p:cNvPr>
            <p:cNvCxnSpPr>
              <a:cxnSpLocks/>
            </p:cNvCxnSpPr>
            <p:nvPr/>
          </p:nvCxnSpPr>
          <p:spPr>
            <a:xfrm>
              <a:off x="2089192" y="2382694"/>
              <a:ext cx="3280" cy="814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203425E5-5CB9-4467-AB26-3A5E2BC98378}"/>
                </a:ext>
              </a:extLst>
            </p:cNvPr>
            <p:cNvGrpSpPr/>
            <p:nvPr/>
          </p:nvGrpSpPr>
          <p:grpSpPr>
            <a:xfrm rot="10800000">
              <a:off x="937495" y="2273579"/>
              <a:ext cx="536521" cy="259644"/>
              <a:chOff x="9391502" y="3838294"/>
              <a:chExt cx="660991" cy="298206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2FBFE853-B322-4BB1-B972-307A1BB2047D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A60FDF73-CB7F-4E35-A9FA-8AEE0DF9BE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A4FDACE7-C8EA-4565-AEE6-11B97978C1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A2EF5BB8-D4FA-45CE-ABC6-A409812A4A5B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93DA20B7-7E39-46AC-BCED-C2BAB158DF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F291FCF2-0E38-45BD-83D0-263BCD75A0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29D45474-6A9C-4167-BB7A-E64EC3253BC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CACF5BB8-EAC3-471B-902D-9698358567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16A70EB4-7510-41F4-840C-8CBE41054E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8" name="Straight Connector 267">
                <a:extLst>
                  <a:ext uri="{FF2B5EF4-FFF2-40B4-BE49-F238E27FC236}">
                    <a16:creationId xmlns:a16="http://schemas.microsoft.com/office/drawing/2014/main" id="{E63D34E5-AA60-4A18-A992-CBB43B8B64C9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FF50C6DE-1B69-4775-98AF-E3A941B6D1A0}"/>
                </a:ext>
              </a:extLst>
            </p:cNvPr>
            <p:cNvCxnSpPr>
              <a:cxnSpLocks/>
            </p:cNvCxnSpPr>
            <p:nvPr/>
          </p:nvCxnSpPr>
          <p:spPr>
            <a:xfrm>
              <a:off x="737871" y="2424773"/>
              <a:ext cx="1996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9EBB0F0E-A2A3-4492-ADDC-19541828D2F9}"/>
                    </a:ext>
                  </a:extLst>
                </p:cNvPr>
                <p:cNvSpPr/>
                <p:nvPr/>
              </p:nvSpPr>
              <p:spPr>
                <a:xfrm>
                  <a:off x="1009260" y="1881373"/>
                  <a:ext cx="396432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9EBB0F0E-A2A3-4492-ADDC-19541828D2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260" y="1881373"/>
                  <a:ext cx="396432" cy="321572"/>
                </a:xfrm>
                <a:prstGeom prst="rect">
                  <a:avLst/>
                </a:prstGeom>
                <a:blipFill>
                  <a:blip r:embed="rId1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C0F5C886-240E-4041-A667-D792F092CDBC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699802" y="2302115"/>
              <a:ext cx="1127" cy="20664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4D5DFF01-4A63-42CB-B921-4E76F27AB92E}"/>
                    </a:ext>
                  </a:extLst>
                </p:cNvPr>
                <p:cNvSpPr/>
                <p:nvPr/>
              </p:nvSpPr>
              <p:spPr>
                <a:xfrm>
                  <a:off x="2719157" y="2885991"/>
                  <a:ext cx="236803" cy="32157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4D5DFF01-4A63-42CB-B921-4E76F27AB9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19157" y="2885991"/>
                  <a:ext cx="236803" cy="321572"/>
                </a:xfrm>
                <a:prstGeom prst="rect">
                  <a:avLst/>
                </a:prstGeom>
                <a:blipFill>
                  <a:blip r:embed="rId13"/>
                  <a:stretch>
                    <a:fillRect r="-41026"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9B44263B-DD71-4385-8873-81C92615D92F}"/>
                </a:ext>
              </a:extLst>
            </p:cNvPr>
            <p:cNvSpPr txBox="1">
              <a:spLocks/>
            </p:cNvSpPr>
            <p:nvPr/>
          </p:nvSpPr>
          <p:spPr>
            <a:xfrm>
              <a:off x="3732121" y="2645539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45" name="Content Placeholder 2">
              <a:extLst>
                <a:ext uri="{FF2B5EF4-FFF2-40B4-BE49-F238E27FC236}">
                  <a16:creationId xmlns:a16="http://schemas.microsoft.com/office/drawing/2014/main" id="{FC47C0A6-E4CC-4019-96BE-7ADDE993C207}"/>
                </a:ext>
              </a:extLst>
            </p:cNvPr>
            <p:cNvSpPr txBox="1">
              <a:spLocks/>
            </p:cNvSpPr>
            <p:nvPr/>
          </p:nvSpPr>
          <p:spPr>
            <a:xfrm>
              <a:off x="5249230" y="4155445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6" name="Content Placeholder 2">
              <a:extLst>
                <a:ext uri="{FF2B5EF4-FFF2-40B4-BE49-F238E27FC236}">
                  <a16:creationId xmlns:a16="http://schemas.microsoft.com/office/drawing/2014/main" id="{612F8C53-2267-417A-8170-0F68D3071B8C}"/>
                </a:ext>
              </a:extLst>
            </p:cNvPr>
            <p:cNvSpPr txBox="1">
              <a:spLocks/>
            </p:cNvSpPr>
            <p:nvPr/>
          </p:nvSpPr>
          <p:spPr>
            <a:xfrm>
              <a:off x="4836920" y="3042297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8675CD7-1416-424C-BF4F-AED11C1ADAC6}"/>
              </a:ext>
            </a:extLst>
          </p:cNvPr>
          <p:cNvGrpSpPr/>
          <p:nvPr/>
        </p:nvGrpSpPr>
        <p:grpSpPr>
          <a:xfrm>
            <a:off x="5481312" y="2820929"/>
            <a:ext cx="1498554" cy="869348"/>
            <a:chOff x="5481312" y="2820929"/>
            <a:chExt cx="1498554" cy="86934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B370D92-C829-4946-9DB1-4A4CDDCB0CDE}"/>
                </a:ext>
              </a:extLst>
            </p:cNvPr>
            <p:cNvGrpSpPr/>
            <p:nvPr/>
          </p:nvGrpSpPr>
          <p:grpSpPr>
            <a:xfrm>
              <a:off x="6180979" y="2820929"/>
              <a:ext cx="798887" cy="869348"/>
              <a:chOff x="6180979" y="2820929"/>
              <a:chExt cx="798887" cy="86934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458B28F1-7D42-427C-A315-49A3E958A270}"/>
                      </a:ext>
                    </a:extLst>
                  </p:cNvPr>
                  <p:cNvSpPr/>
                  <p:nvPr/>
                </p:nvSpPr>
                <p:spPr>
                  <a:xfrm>
                    <a:off x="6499067" y="3010139"/>
                    <a:ext cx="480799" cy="307777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458B28F1-7D42-427C-A315-49A3E958A27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99067" y="3010139"/>
                    <a:ext cx="480799" cy="307777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4C46502F-84B0-42A7-A249-D5EF5E26CDD1}"/>
                  </a:ext>
                </a:extLst>
              </p:cNvPr>
              <p:cNvSpPr/>
              <p:nvPr/>
            </p:nvSpPr>
            <p:spPr>
              <a:xfrm>
                <a:off x="6194292" y="3084391"/>
                <a:ext cx="320040" cy="321571"/>
              </a:xfrm>
              <a:prstGeom prst="ellips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E4E5E0C6-BFF1-4BEF-AB56-59FE46625762}"/>
                  </a:ext>
                </a:extLst>
              </p:cNvPr>
              <p:cNvCxnSpPr>
                <a:cxnSpLocks/>
                <a:stCxn id="152" idx="4"/>
              </p:cNvCxnSpPr>
              <p:nvPr/>
            </p:nvCxnSpPr>
            <p:spPr>
              <a:xfrm>
                <a:off x="6354312" y="3405962"/>
                <a:ext cx="0" cy="284315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6684E823-9A10-48CA-9B18-E778F75F3E8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367756" y="2820929"/>
                <a:ext cx="0" cy="274320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3A45C7CC-F642-473E-9271-284704E0D868}"/>
                      </a:ext>
                    </a:extLst>
                  </p:cNvPr>
                  <p:cNvSpPr/>
                  <p:nvPr/>
                </p:nvSpPr>
                <p:spPr>
                  <a:xfrm>
                    <a:off x="6187635" y="3010386"/>
                    <a:ext cx="333353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3A45C7CC-F642-473E-9271-284704E0D8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87635" y="3010386"/>
                    <a:ext cx="333353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r="-181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AFE0DB7D-8DC7-4101-B94D-CB1E392C3D0D}"/>
                      </a:ext>
                    </a:extLst>
                  </p:cNvPr>
                  <p:cNvSpPr/>
                  <p:nvPr/>
                </p:nvSpPr>
                <p:spPr>
                  <a:xfrm>
                    <a:off x="6180979" y="3133445"/>
                    <a:ext cx="333353" cy="32157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AFE0DB7D-8DC7-4101-B94D-CB1E392C3D0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80979" y="3133445"/>
                    <a:ext cx="333353" cy="32157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FA8AD9E-CE37-4432-91A8-19CCB4841118}"/>
                </a:ext>
              </a:extLst>
            </p:cNvPr>
            <p:cNvGrpSpPr/>
            <p:nvPr/>
          </p:nvGrpSpPr>
          <p:grpSpPr>
            <a:xfrm>
              <a:off x="5481312" y="2823721"/>
              <a:ext cx="886444" cy="861620"/>
              <a:chOff x="5481312" y="2823721"/>
              <a:chExt cx="886444" cy="861620"/>
            </a:xfrm>
          </p:grpSpPr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976A63AE-CECA-4D90-BD07-ECA3644732FB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5928473" y="2384438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68C03CC8-7A7B-48F7-8516-9F33440F20D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5920595" y="3246058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8ABB248C-4D55-4EA8-BEDA-7FCF12F3B1D2}"/>
              </a:ext>
            </a:extLst>
          </p:cNvPr>
          <p:cNvGrpSpPr/>
          <p:nvPr/>
        </p:nvGrpSpPr>
        <p:grpSpPr>
          <a:xfrm>
            <a:off x="5867834" y="2399245"/>
            <a:ext cx="456332" cy="352864"/>
            <a:chOff x="6505782" y="1438693"/>
            <a:chExt cx="456332" cy="352864"/>
          </a:xfrm>
        </p:grpSpPr>
        <p:sp>
          <p:nvSpPr>
            <p:cNvPr id="158" name="Content Placeholder 2">
              <a:extLst>
                <a:ext uri="{FF2B5EF4-FFF2-40B4-BE49-F238E27FC236}">
                  <a16:creationId xmlns:a16="http://schemas.microsoft.com/office/drawing/2014/main" id="{07D540EB-CCA8-4804-AF7E-005D2CBB5311}"/>
                </a:ext>
              </a:extLst>
            </p:cNvPr>
            <p:cNvSpPr txBox="1">
              <a:spLocks/>
            </p:cNvSpPr>
            <p:nvPr/>
          </p:nvSpPr>
          <p:spPr>
            <a:xfrm>
              <a:off x="6505782" y="143869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test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59" name="Straight Arrow Connector 158">
              <a:extLst>
                <a:ext uri="{FF2B5EF4-FFF2-40B4-BE49-F238E27FC236}">
                  <a16:creationId xmlns:a16="http://schemas.microsoft.com/office/drawing/2014/main" id="{26114C05-33E8-42D6-BEDC-C4C191735F0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694920" y="1605822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0" name="Content Placeholder 2">
            <a:extLst>
              <a:ext uri="{FF2B5EF4-FFF2-40B4-BE49-F238E27FC236}">
                <a16:creationId xmlns:a16="http://schemas.microsoft.com/office/drawing/2014/main" id="{AF24F62F-47E6-400F-B28E-02446253F3A3}"/>
              </a:ext>
            </a:extLst>
          </p:cNvPr>
          <p:cNvSpPr txBox="1">
            <a:spLocks/>
          </p:cNvSpPr>
          <p:nvPr/>
        </p:nvSpPr>
        <p:spPr>
          <a:xfrm>
            <a:off x="6520988" y="1672454"/>
            <a:ext cx="5636065" cy="61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 a current balance at the emitter node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AA82EA86-161B-49E9-9DF7-FA7724F4EEB9}"/>
                  </a:ext>
                </a:extLst>
              </p:cNvPr>
              <p:cNvSpPr/>
              <p:nvPr/>
            </p:nvSpPr>
            <p:spPr>
              <a:xfrm>
                <a:off x="6996151" y="2292286"/>
                <a:ext cx="5145097" cy="741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𝑡𝑒𝑠𝑡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AA82EA86-161B-49E9-9DF7-FA7724F4E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6151" y="2292286"/>
                <a:ext cx="5145097" cy="74155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FC7FF4E0-F810-4273-9AD3-804905376DE3}"/>
                  </a:ext>
                </a:extLst>
              </p:cNvPr>
              <p:cNvSpPr/>
              <p:nvPr/>
            </p:nvSpPr>
            <p:spPr>
              <a:xfrm>
                <a:off x="6366534" y="3331996"/>
                <a:ext cx="5774715" cy="741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𝑡𝑒𝑠𝑡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𝑡𝑒𝑠𝑡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FC7FF4E0-F810-4273-9AD3-804905376D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6534" y="3331996"/>
                <a:ext cx="5774715" cy="74155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01BC9988-050F-4165-9AFB-D4375FFB1449}"/>
                  </a:ext>
                </a:extLst>
              </p:cNvPr>
              <p:cNvSpPr/>
              <p:nvPr/>
            </p:nvSpPr>
            <p:spPr>
              <a:xfrm>
                <a:off x="6499066" y="4519944"/>
                <a:ext cx="5456507" cy="777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01BC9988-050F-4165-9AFB-D4375FFB14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9066" y="4519944"/>
                <a:ext cx="5456507" cy="77726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D4C674B6-A9F9-42A3-8FB8-B31D4E4DB648}"/>
              </a:ext>
            </a:extLst>
          </p:cNvPr>
          <p:cNvCxnSpPr>
            <a:cxnSpLocks/>
          </p:cNvCxnSpPr>
          <p:nvPr/>
        </p:nvCxnSpPr>
        <p:spPr>
          <a:xfrm flipH="1">
            <a:off x="822299" y="2697256"/>
            <a:ext cx="1048" cy="64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990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61" grpId="0"/>
      <p:bldP spid="162" grpId="0"/>
      <p:bldP spid="1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35" y="365220"/>
            <a:ext cx="11626131" cy="1325563"/>
          </a:xfrm>
        </p:spPr>
        <p:txBody>
          <a:bodyPr>
            <a:normAutofit/>
          </a:bodyPr>
          <a:lstStyle/>
          <a:p>
            <a:r>
              <a:rPr lang="en-US" sz="3600" dirty="0"/>
              <a:t>Small Signal Output Resistance of Common Collector Amplifier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CEE2142-1530-449E-AFC7-29864AB5E5BC}"/>
              </a:ext>
            </a:extLst>
          </p:cNvPr>
          <p:cNvGrpSpPr/>
          <p:nvPr/>
        </p:nvGrpSpPr>
        <p:grpSpPr>
          <a:xfrm>
            <a:off x="144858" y="1462273"/>
            <a:ext cx="5951142" cy="2589026"/>
            <a:chOff x="66974" y="1881373"/>
            <a:chExt cx="5951142" cy="25890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/>
                <p:nvPr/>
              </p:nvSpPr>
              <p:spPr>
                <a:xfrm>
                  <a:off x="1295092" y="2623139"/>
                  <a:ext cx="236803" cy="32157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6E6EF736-1797-4987-A354-381E56FE1F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092" y="2623139"/>
                  <a:ext cx="236803" cy="321572"/>
                </a:xfrm>
                <a:prstGeom prst="rect">
                  <a:avLst/>
                </a:prstGeom>
                <a:blipFill>
                  <a:blip r:embed="rId2"/>
                  <a:stretch>
                    <a:fillRect r="-33333"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4E3C9FD5-2842-4D4C-9CCC-C874F82E4AF3}"/>
                    </a:ext>
                  </a:extLst>
                </p:cNvPr>
                <p:cNvSpPr/>
                <p:nvPr/>
              </p:nvSpPr>
              <p:spPr>
                <a:xfrm>
                  <a:off x="66974" y="3295446"/>
                  <a:ext cx="43177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4E3C9FD5-2842-4D4C-9CCC-C874F82E4AF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74" y="3295446"/>
                  <a:ext cx="431771" cy="321572"/>
                </a:xfrm>
                <a:prstGeom prst="rect">
                  <a:avLst/>
                </a:prstGeom>
                <a:blipFill>
                  <a:blip r:embed="rId3"/>
                  <a:stretch>
                    <a:fillRect r="-1408" b="-150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21DF1A9-17DB-40C4-9E31-32ACF43C1BEF}"/>
                    </a:ext>
                  </a:extLst>
                </p:cNvPr>
                <p:cNvSpPr/>
                <p:nvPr/>
              </p:nvSpPr>
              <p:spPr>
                <a:xfrm>
                  <a:off x="4542273" y="264399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21DF1A9-17DB-40C4-9E31-32ACF43C1BE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42273" y="2643994"/>
                  <a:ext cx="64735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B5101AA7-0482-4178-99CE-AFD3C6274409}"/>
                </a:ext>
              </a:extLst>
            </p:cNvPr>
            <p:cNvCxnSpPr/>
            <p:nvPr/>
          </p:nvCxnSpPr>
          <p:spPr>
            <a:xfrm>
              <a:off x="2895511" y="4121222"/>
              <a:ext cx="0" cy="237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52C643D1-4E7A-4799-89BE-8DBC4064864A}"/>
                </a:ext>
              </a:extLst>
            </p:cNvPr>
            <p:cNvCxnSpPr>
              <a:cxnSpLocks/>
            </p:cNvCxnSpPr>
            <p:nvPr/>
          </p:nvCxnSpPr>
          <p:spPr>
            <a:xfrm>
              <a:off x="729578" y="4109377"/>
              <a:ext cx="468172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C4DA5B1D-4117-4155-B004-99E7361314CA}"/>
                </a:ext>
              </a:extLst>
            </p:cNvPr>
            <p:cNvCxnSpPr>
              <a:cxnSpLocks/>
            </p:cNvCxnSpPr>
            <p:nvPr/>
          </p:nvCxnSpPr>
          <p:spPr>
            <a:xfrm>
              <a:off x="1469554" y="2405791"/>
              <a:ext cx="1996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052AC7B8-AF0E-4653-8726-8096548425B0}"/>
                </a:ext>
              </a:extLst>
            </p:cNvPr>
            <p:cNvGrpSpPr/>
            <p:nvPr/>
          </p:nvGrpSpPr>
          <p:grpSpPr>
            <a:xfrm>
              <a:off x="2750717" y="4358718"/>
              <a:ext cx="296884" cy="111681"/>
              <a:chOff x="1360627" y="3631962"/>
              <a:chExt cx="365760" cy="128268"/>
            </a:xfrm>
          </p:grpSpPr>
          <p:grpSp>
            <p:nvGrpSpPr>
              <p:cNvPr id="329" name="Group 328">
                <a:extLst>
                  <a:ext uri="{FF2B5EF4-FFF2-40B4-BE49-F238E27FC236}">
                    <a16:creationId xmlns:a16="http://schemas.microsoft.com/office/drawing/2014/main" id="{19A26DFF-5CFA-4BB4-BD0A-23CD3C2055D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31" name="Straight Connector 330">
                  <a:extLst>
                    <a:ext uri="{FF2B5EF4-FFF2-40B4-BE49-F238E27FC236}">
                      <a16:creationId xmlns:a16="http://schemas.microsoft.com/office/drawing/2014/main" id="{835FCC7C-9DD8-4A39-B433-F16BF401AE1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" name="Straight Connector 331">
                  <a:extLst>
                    <a:ext uri="{FF2B5EF4-FFF2-40B4-BE49-F238E27FC236}">
                      <a16:creationId xmlns:a16="http://schemas.microsoft.com/office/drawing/2014/main" id="{A9D8F9B9-EB14-4097-B139-935F62E40BCE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0" name="Straight Connector 329">
                <a:extLst>
                  <a:ext uri="{FF2B5EF4-FFF2-40B4-BE49-F238E27FC236}">
                    <a16:creationId xmlns:a16="http://schemas.microsoft.com/office/drawing/2014/main" id="{B04B0124-17A4-475E-B59F-1B7FE6A7D3D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A6DCB6B4-C8C3-4A2E-9746-D2E8A9FBF856}"/>
                </a:ext>
              </a:extLst>
            </p:cNvPr>
            <p:cNvSpPr/>
            <p:nvPr/>
          </p:nvSpPr>
          <p:spPr>
            <a:xfrm>
              <a:off x="589429" y="3290234"/>
              <a:ext cx="296884" cy="32157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3893CAA6-5B0B-4631-BED8-9B532AB3A163}"/>
                </a:ext>
              </a:extLst>
            </p:cNvPr>
            <p:cNvCxnSpPr>
              <a:cxnSpLocks/>
            </p:cNvCxnSpPr>
            <p:nvPr/>
          </p:nvCxnSpPr>
          <p:spPr>
            <a:xfrm>
              <a:off x="729578" y="3628368"/>
              <a:ext cx="0" cy="4810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FEF518C8-0B39-468A-99AE-C71B8F405D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7795" y="2418632"/>
              <a:ext cx="0" cy="8785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C7015E5B-06E2-42E6-AD1A-C4832DD17983}"/>
                    </a:ext>
                  </a:extLst>
                </p:cNvPr>
                <p:cNvSpPr/>
                <p:nvPr/>
              </p:nvSpPr>
              <p:spPr>
                <a:xfrm>
                  <a:off x="576654" y="3225289"/>
                  <a:ext cx="333354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C7015E5B-06E2-42E6-AD1A-C4832DD1798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6654" y="3225289"/>
                  <a:ext cx="333354" cy="321572"/>
                </a:xfrm>
                <a:prstGeom prst="rect">
                  <a:avLst/>
                </a:prstGeom>
                <a:blipFill>
                  <a:blip r:embed="rId5"/>
                  <a:stretch>
                    <a:fillRect r="-1818" b="-566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C730FF81-9E0E-48C3-A18F-B7E9A70002B1}"/>
                    </a:ext>
                  </a:extLst>
                </p:cNvPr>
                <p:cNvSpPr/>
                <p:nvPr/>
              </p:nvSpPr>
              <p:spPr>
                <a:xfrm>
                  <a:off x="571434" y="3356934"/>
                  <a:ext cx="333354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C730FF81-9E0E-48C3-A18F-B7E9A70002B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434" y="3356934"/>
                  <a:ext cx="333354" cy="32157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B33AF6D0-41B8-4387-900E-68C58A456F57}"/>
                </a:ext>
              </a:extLst>
            </p:cNvPr>
            <p:cNvGrpSpPr/>
            <p:nvPr/>
          </p:nvGrpSpPr>
          <p:grpSpPr>
            <a:xfrm rot="16200000">
              <a:off x="1821359" y="3342313"/>
              <a:ext cx="575515" cy="242051"/>
              <a:chOff x="9391502" y="3838294"/>
              <a:chExt cx="660991" cy="298206"/>
            </a:xfrm>
          </p:grpSpPr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id="{62841AF7-52A5-4A30-B317-9C0B62D12A3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27" name="Straight Connector 326">
                  <a:extLst>
                    <a:ext uri="{FF2B5EF4-FFF2-40B4-BE49-F238E27FC236}">
                      <a16:creationId xmlns:a16="http://schemas.microsoft.com/office/drawing/2014/main" id="{625700B9-FCF5-4CAF-BD88-75103F78DF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8" name="Straight Connector 327">
                  <a:extLst>
                    <a:ext uri="{FF2B5EF4-FFF2-40B4-BE49-F238E27FC236}">
                      <a16:creationId xmlns:a16="http://schemas.microsoft.com/office/drawing/2014/main" id="{C44EAD77-A2A7-44A0-A622-D9EFB4E772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31E9D8FE-90DE-48E1-8116-99306F7BF409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25" name="Straight Connector 324">
                  <a:extLst>
                    <a:ext uri="{FF2B5EF4-FFF2-40B4-BE49-F238E27FC236}">
                      <a16:creationId xmlns:a16="http://schemas.microsoft.com/office/drawing/2014/main" id="{0CA9C8C9-9642-47A2-A5D1-7C165C9F5A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Connector 325">
                  <a:extLst>
                    <a:ext uri="{FF2B5EF4-FFF2-40B4-BE49-F238E27FC236}">
                      <a16:creationId xmlns:a16="http://schemas.microsoft.com/office/drawing/2014/main" id="{C97BAC24-ABEB-4B84-AD63-96F05092FE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1" name="Group 320">
                <a:extLst>
                  <a:ext uri="{FF2B5EF4-FFF2-40B4-BE49-F238E27FC236}">
                    <a16:creationId xmlns:a16="http://schemas.microsoft.com/office/drawing/2014/main" id="{50798FA2-34B7-4E9C-BB0E-00BC4E9D9B45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23" name="Straight Connector 322">
                  <a:extLst>
                    <a:ext uri="{FF2B5EF4-FFF2-40B4-BE49-F238E27FC236}">
                      <a16:creationId xmlns:a16="http://schemas.microsoft.com/office/drawing/2014/main" id="{7F922153-F669-4AF5-984F-75C118370C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" name="Straight Connector 323">
                  <a:extLst>
                    <a:ext uri="{FF2B5EF4-FFF2-40B4-BE49-F238E27FC236}">
                      <a16:creationId xmlns:a16="http://schemas.microsoft.com/office/drawing/2014/main" id="{E890F5F1-4CE6-4BE8-BD66-7826322D43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2" name="Straight Connector 321">
                <a:extLst>
                  <a:ext uri="{FF2B5EF4-FFF2-40B4-BE49-F238E27FC236}">
                    <a16:creationId xmlns:a16="http://schemas.microsoft.com/office/drawing/2014/main" id="{19A2D07E-F96B-4B37-8526-6863C40EAF91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50630BB4-6BD3-4EFA-B921-45D216336F45}"/>
                </a:ext>
              </a:extLst>
            </p:cNvPr>
            <p:cNvCxnSpPr>
              <a:cxnSpLocks/>
            </p:cNvCxnSpPr>
            <p:nvPr/>
          </p:nvCxnSpPr>
          <p:spPr>
            <a:xfrm>
              <a:off x="2105424" y="3726844"/>
              <a:ext cx="7366" cy="3860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1425D371-76A5-46AF-87D1-E26787C99BDF}"/>
                    </a:ext>
                  </a:extLst>
                </p:cNvPr>
                <p:cNvSpPr/>
                <p:nvPr/>
              </p:nvSpPr>
              <p:spPr>
                <a:xfrm>
                  <a:off x="1217827" y="3120098"/>
                  <a:ext cx="621243" cy="32157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1425D371-76A5-46AF-87D1-E26787C99B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7827" y="3120098"/>
                  <a:ext cx="621243" cy="321572"/>
                </a:xfrm>
                <a:prstGeom prst="rect">
                  <a:avLst/>
                </a:prstGeom>
                <a:blipFill>
                  <a:blip r:embed="rId7"/>
                  <a:stretch>
                    <a:fillRect r="-25743" b="-301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AAA6C0B3-2BF0-4838-9F7A-E48DC926A077}"/>
                </a:ext>
              </a:extLst>
            </p:cNvPr>
            <p:cNvGrpSpPr/>
            <p:nvPr/>
          </p:nvGrpSpPr>
          <p:grpSpPr>
            <a:xfrm>
              <a:off x="3460425" y="3385051"/>
              <a:ext cx="242052" cy="570495"/>
              <a:chOff x="4147623" y="3609324"/>
              <a:chExt cx="297702" cy="790900"/>
            </a:xfrm>
          </p:grpSpPr>
          <p:grpSp>
            <p:nvGrpSpPr>
              <p:cNvPr id="309" name="Group 308">
                <a:extLst>
                  <a:ext uri="{FF2B5EF4-FFF2-40B4-BE49-F238E27FC236}">
                    <a16:creationId xmlns:a16="http://schemas.microsoft.com/office/drawing/2014/main" id="{EE6AD8F5-1018-493E-84F9-26EC15A447E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317" name="Straight Connector 316">
                  <a:extLst>
                    <a:ext uri="{FF2B5EF4-FFF2-40B4-BE49-F238E27FC236}">
                      <a16:creationId xmlns:a16="http://schemas.microsoft.com/office/drawing/2014/main" id="{B61DAEB7-C514-416B-A494-C7592D9747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EE8A3E12-85C0-4C59-B3A9-8DE63701EC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C241AB45-1249-49E4-BAD6-4DB7D2EB57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5" name="Straight Connector 314">
                  <a:extLst>
                    <a:ext uri="{FF2B5EF4-FFF2-40B4-BE49-F238E27FC236}">
                      <a16:creationId xmlns:a16="http://schemas.microsoft.com/office/drawing/2014/main" id="{CEC92456-ACEE-438D-9AD9-73FD7DC64D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Connector 315">
                  <a:extLst>
                    <a:ext uri="{FF2B5EF4-FFF2-40B4-BE49-F238E27FC236}">
                      <a16:creationId xmlns:a16="http://schemas.microsoft.com/office/drawing/2014/main" id="{D84C558F-65AD-4F4C-9169-EF41160F7E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1" name="Group 310">
                <a:extLst>
                  <a:ext uri="{FF2B5EF4-FFF2-40B4-BE49-F238E27FC236}">
                    <a16:creationId xmlns:a16="http://schemas.microsoft.com/office/drawing/2014/main" id="{72F596D6-6A40-4606-92A1-0C5B1642393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3" name="Straight Connector 312">
                  <a:extLst>
                    <a:ext uri="{FF2B5EF4-FFF2-40B4-BE49-F238E27FC236}">
                      <a16:creationId xmlns:a16="http://schemas.microsoft.com/office/drawing/2014/main" id="{EAB6924F-8BAE-4A2C-9301-0191EE6309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BFFE1635-DEBE-49B0-9727-BF4BB6A217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2" name="Straight Connector 311">
                <a:extLst>
                  <a:ext uri="{FF2B5EF4-FFF2-40B4-BE49-F238E27FC236}">
                    <a16:creationId xmlns:a16="http://schemas.microsoft.com/office/drawing/2014/main" id="{BD43285E-414C-423E-9F71-5E9BEB0DCB1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4B18B494-30B9-4922-8AD1-870956AFE6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97834" y="3961922"/>
              <a:ext cx="0" cy="1666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A3317EC-38D7-48B9-B6AA-8156BAC67D4D}"/>
                    </a:ext>
                  </a:extLst>
                </p:cNvPr>
                <p:cNvSpPr/>
                <p:nvPr/>
              </p:nvSpPr>
              <p:spPr>
                <a:xfrm>
                  <a:off x="3694544" y="3501491"/>
                  <a:ext cx="409549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A3317EC-38D7-48B9-B6AA-8156BAC67D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4544" y="3501491"/>
                  <a:ext cx="409549" cy="321572"/>
                </a:xfrm>
                <a:prstGeom prst="rect">
                  <a:avLst/>
                </a:prstGeom>
                <a:blipFill>
                  <a:blip r:embed="rId8"/>
                  <a:stretch>
                    <a:fillRect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4DCF687-251F-443D-B38A-D97D337E01F2}"/>
                    </a:ext>
                  </a:extLst>
                </p:cNvPr>
                <p:cNvSpPr/>
                <p:nvPr/>
              </p:nvSpPr>
              <p:spPr>
                <a:xfrm>
                  <a:off x="4124162" y="2838660"/>
                  <a:ext cx="385295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4DCF687-251F-443D-B38A-D97D337E01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24162" y="2838660"/>
                  <a:ext cx="385295" cy="321572"/>
                </a:xfrm>
                <a:prstGeom prst="rect">
                  <a:avLst/>
                </a:prstGeom>
                <a:blipFill>
                  <a:blip r:embed="rId9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C1F770E7-05A9-4704-B97F-5B810DE5F2E8}"/>
                </a:ext>
              </a:extLst>
            </p:cNvPr>
            <p:cNvSpPr/>
            <p:nvPr/>
          </p:nvSpPr>
          <p:spPr>
            <a:xfrm>
              <a:off x="4095534" y="3228636"/>
              <a:ext cx="37111" cy="398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8FFD6C6C-1670-47FD-AC71-23863BF689C7}"/>
                    </a:ext>
                  </a:extLst>
                </p:cNvPr>
                <p:cNvSpPr/>
                <p:nvPr/>
              </p:nvSpPr>
              <p:spPr>
                <a:xfrm>
                  <a:off x="2513688" y="2024462"/>
                  <a:ext cx="388833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8FFD6C6C-1670-47FD-AC71-23863BF689C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3688" y="2024462"/>
                  <a:ext cx="388833" cy="321572"/>
                </a:xfrm>
                <a:prstGeom prst="rect">
                  <a:avLst/>
                </a:prstGeom>
                <a:blipFill>
                  <a:blip r:embed="rId10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F98FDCCA-D3A2-4FF7-AB78-4E4C3F613E70}"/>
                </a:ext>
              </a:extLst>
            </p:cNvPr>
            <p:cNvGrpSpPr/>
            <p:nvPr/>
          </p:nvGrpSpPr>
          <p:grpSpPr>
            <a:xfrm rot="16200000">
              <a:off x="3303579" y="2749176"/>
              <a:ext cx="575515" cy="242051"/>
              <a:chOff x="9391502" y="3838294"/>
              <a:chExt cx="660991" cy="298206"/>
            </a:xfrm>
          </p:grpSpPr>
          <p:grpSp>
            <p:nvGrpSpPr>
              <p:cNvPr id="299" name="Group 298">
                <a:extLst>
                  <a:ext uri="{FF2B5EF4-FFF2-40B4-BE49-F238E27FC236}">
                    <a16:creationId xmlns:a16="http://schemas.microsoft.com/office/drawing/2014/main" id="{25B46A3F-4A04-4722-B1F2-A440EF37B9E8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01A675FE-3F05-40F0-89C9-2890213036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9299D0B8-883D-481F-97A1-4B60FAE3CC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id="{B99183C3-1001-4D30-A53D-09B50731EC1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61536ED6-4F63-4183-A660-4A2CD6AA61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BA1A005E-01CB-4671-BC86-22213B1BE6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id="{D922C270-634E-42D7-938C-74E9119F3B63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8D94D42C-0996-4190-8BBC-B6083B193F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E2B9141D-0FAA-4DA0-B795-B998BC904A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2" name="Straight Connector 301">
                <a:extLst>
                  <a:ext uri="{FF2B5EF4-FFF2-40B4-BE49-F238E27FC236}">
                    <a16:creationId xmlns:a16="http://schemas.microsoft.com/office/drawing/2014/main" id="{C2712191-7990-470B-94A7-935E3193117E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E10E4E2D-314E-403D-8FA8-356D5658BB02}"/>
                </a:ext>
              </a:extLst>
            </p:cNvPr>
            <p:cNvCxnSpPr>
              <a:cxnSpLocks/>
            </p:cNvCxnSpPr>
            <p:nvPr/>
          </p:nvCxnSpPr>
          <p:spPr>
            <a:xfrm>
              <a:off x="1725351" y="2402541"/>
              <a:ext cx="1859793" cy="64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>
              <a:extLst>
                <a:ext uri="{FF2B5EF4-FFF2-40B4-BE49-F238E27FC236}">
                  <a16:creationId xmlns:a16="http://schemas.microsoft.com/office/drawing/2014/main" id="{D7875696-4BCC-40E3-AE70-83D356359F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91336" y="3170803"/>
              <a:ext cx="0" cy="2093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27A6A333-E575-4766-B681-8925B98A1C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84093" y="2382694"/>
              <a:ext cx="1050" cy="22166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931986EF-85E5-4959-AF22-6B4C0F1FB746}"/>
                    </a:ext>
                  </a:extLst>
                </p:cNvPr>
                <p:cNvSpPr/>
                <p:nvPr/>
              </p:nvSpPr>
              <p:spPr>
                <a:xfrm>
                  <a:off x="3131984" y="2667136"/>
                  <a:ext cx="347821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931986EF-85E5-4959-AF22-6B4C0F1FB74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1984" y="2667136"/>
                  <a:ext cx="347821" cy="321572"/>
                </a:xfrm>
                <a:prstGeom prst="rect">
                  <a:avLst/>
                </a:prstGeom>
                <a:blipFill>
                  <a:blip r:embed="rId11"/>
                  <a:stretch>
                    <a:fillRect b="-94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450E7A10-FEE8-4ED9-9EFA-786F836653F5}"/>
                </a:ext>
              </a:extLst>
            </p:cNvPr>
            <p:cNvCxnSpPr>
              <a:cxnSpLocks/>
            </p:cNvCxnSpPr>
            <p:nvPr/>
          </p:nvCxnSpPr>
          <p:spPr>
            <a:xfrm>
              <a:off x="3597834" y="3240029"/>
              <a:ext cx="1799097" cy="24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9" name="Group 248">
              <a:extLst>
                <a:ext uri="{FF2B5EF4-FFF2-40B4-BE49-F238E27FC236}">
                  <a16:creationId xmlns:a16="http://schemas.microsoft.com/office/drawing/2014/main" id="{B214B9EA-03AB-4DBD-8A50-5CB9DF2D3DB3}"/>
                </a:ext>
              </a:extLst>
            </p:cNvPr>
            <p:cNvGrpSpPr/>
            <p:nvPr/>
          </p:nvGrpSpPr>
          <p:grpSpPr>
            <a:xfrm>
              <a:off x="5189630" y="3233333"/>
              <a:ext cx="828486" cy="876119"/>
              <a:chOff x="9012362" y="3769820"/>
              <a:chExt cx="1115109" cy="1179896"/>
            </a:xfrm>
          </p:grpSpPr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43506F65-E393-4D98-BF0C-5440415F434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93" name="Group 292">
                  <a:extLst>
                    <a:ext uri="{FF2B5EF4-FFF2-40B4-BE49-F238E27FC236}">
                      <a16:creationId xmlns:a16="http://schemas.microsoft.com/office/drawing/2014/main" id="{CAC9CD66-85D0-4091-BC14-0A8A23A29289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95" name="Group 294">
                    <a:extLst>
                      <a:ext uri="{FF2B5EF4-FFF2-40B4-BE49-F238E27FC236}">
                        <a16:creationId xmlns:a16="http://schemas.microsoft.com/office/drawing/2014/main" id="{BFE43040-E5B1-4BED-919B-7BF28EE0EF8D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97" name="Diamond 296">
                      <a:extLst>
                        <a:ext uri="{FF2B5EF4-FFF2-40B4-BE49-F238E27FC236}">
                          <a16:creationId xmlns:a16="http://schemas.microsoft.com/office/drawing/2014/main" id="{920A6653-EEC6-4D8E-A296-2893FFD770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98" name="Straight Connector 297">
                      <a:extLst>
                        <a:ext uri="{FF2B5EF4-FFF2-40B4-BE49-F238E27FC236}">
                          <a16:creationId xmlns:a16="http://schemas.microsoft.com/office/drawing/2014/main" id="{3542AA25-0ECC-46D9-98C1-BA14462FD46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96" name="Straight Arrow Connector 295">
                    <a:extLst>
                      <a:ext uri="{FF2B5EF4-FFF2-40B4-BE49-F238E27FC236}">
                        <a16:creationId xmlns:a16="http://schemas.microsoft.com/office/drawing/2014/main" id="{D5CE9584-0F25-4093-B4E0-DCFB9598E1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89754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CD83EE38-9393-4944-A8C9-86C1E4BE19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0" name="Content Placeholder 2">
                <a:extLst>
                  <a:ext uri="{FF2B5EF4-FFF2-40B4-BE49-F238E27FC236}">
                    <a16:creationId xmlns:a16="http://schemas.microsoft.com/office/drawing/2014/main" id="{D49F6B63-6C2E-4DBF-A1F2-033EA0E0F8D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537537" y="4186897"/>
                <a:ext cx="58993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CEF91B20-6A08-4BE5-B2CF-2FE8F2AF7412}"/>
                </a:ext>
              </a:extLst>
            </p:cNvPr>
            <p:cNvGrpSpPr/>
            <p:nvPr/>
          </p:nvGrpSpPr>
          <p:grpSpPr>
            <a:xfrm>
              <a:off x="4626252" y="3245661"/>
              <a:ext cx="255023" cy="869415"/>
              <a:chOff x="4597761" y="3653441"/>
              <a:chExt cx="297702" cy="1131808"/>
            </a:xfrm>
          </p:grpSpPr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7539D33B-0FBF-4709-9845-04142A2D9173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278" name="Group 277">
                  <a:extLst>
                    <a:ext uri="{FF2B5EF4-FFF2-40B4-BE49-F238E27FC236}">
                      <a16:creationId xmlns:a16="http://schemas.microsoft.com/office/drawing/2014/main" id="{79169889-CA0E-461C-8243-B1C8A2EF8CF2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286" name="Straight Connector 285">
                    <a:extLst>
                      <a:ext uri="{FF2B5EF4-FFF2-40B4-BE49-F238E27FC236}">
                        <a16:creationId xmlns:a16="http://schemas.microsoft.com/office/drawing/2014/main" id="{161418F9-FF5D-4E78-B79C-1361EDF91F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7" name="Straight Connector 286">
                    <a:extLst>
                      <a:ext uri="{FF2B5EF4-FFF2-40B4-BE49-F238E27FC236}">
                        <a16:creationId xmlns:a16="http://schemas.microsoft.com/office/drawing/2014/main" id="{BAB9FB9A-C342-4362-B904-F6C028FCC8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9" name="Group 278">
                  <a:extLst>
                    <a:ext uri="{FF2B5EF4-FFF2-40B4-BE49-F238E27FC236}">
                      <a16:creationId xmlns:a16="http://schemas.microsoft.com/office/drawing/2014/main" id="{CE1CD01B-654B-4C6A-8E14-CEF3B489430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4" name="Straight Connector 283">
                    <a:extLst>
                      <a:ext uri="{FF2B5EF4-FFF2-40B4-BE49-F238E27FC236}">
                        <a16:creationId xmlns:a16="http://schemas.microsoft.com/office/drawing/2014/main" id="{061FE627-86B2-4D92-888C-B7EDD3A048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>
                    <a:extLst>
                      <a:ext uri="{FF2B5EF4-FFF2-40B4-BE49-F238E27FC236}">
                        <a16:creationId xmlns:a16="http://schemas.microsoft.com/office/drawing/2014/main" id="{0CF0E392-CDB6-4DF4-AFD1-85B90BF6AF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0" name="Group 279">
                  <a:extLst>
                    <a:ext uri="{FF2B5EF4-FFF2-40B4-BE49-F238E27FC236}">
                      <a16:creationId xmlns:a16="http://schemas.microsoft.com/office/drawing/2014/main" id="{9FDA4619-6DE4-4ED4-8ACF-0288B064C21C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2" name="Straight Connector 281">
                    <a:extLst>
                      <a:ext uri="{FF2B5EF4-FFF2-40B4-BE49-F238E27FC236}">
                        <a16:creationId xmlns:a16="http://schemas.microsoft.com/office/drawing/2014/main" id="{84176084-CB65-4002-96E1-D016027694B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3" name="Straight Connector 282">
                    <a:extLst>
                      <a:ext uri="{FF2B5EF4-FFF2-40B4-BE49-F238E27FC236}">
                        <a16:creationId xmlns:a16="http://schemas.microsoft.com/office/drawing/2014/main" id="{C8D28365-B95C-439B-9F8F-53EA42F8B10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BB292010-A65B-43E5-B688-3A858D6389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6" name="Straight Connector 275">
                <a:extLst>
                  <a:ext uri="{FF2B5EF4-FFF2-40B4-BE49-F238E27FC236}">
                    <a16:creationId xmlns:a16="http://schemas.microsoft.com/office/drawing/2014/main" id="{C54FE5D4-5716-416D-851A-F47EA716A6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>
                <a:extLst>
                  <a:ext uri="{FF2B5EF4-FFF2-40B4-BE49-F238E27FC236}">
                    <a16:creationId xmlns:a16="http://schemas.microsoft.com/office/drawing/2014/main" id="{D8A87E89-4173-4C10-A643-3E02CB17F8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1" name="Content Placeholder 2">
              <a:extLst>
                <a:ext uri="{FF2B5EF4-FFF2-40B4-BE49-F238E27FC236}">
                  <a16:creationId xmlns:a16="http://schemas.microsoft.com/office/drawing/2014/main" id="{E48B73BA-4584-41D2-9D41-9D38774BA02D}"/>
                </a:ext>
              </a:extLst>
            </p:cNvPr>
            <p:cNvSpPr txBox="1">
              <a:spLocks/>
            </p:cNvSpPr>
            <p:nvPr/>
          </p:nvSpPr>
          <p:spPr>
            <a:xfrm>
              <a:off x="4303849" y="3451216"/>
              <a:ext cx="456332" cy="36294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52" name="Content Placeholder 2">
              <a:extLst>
                <a:ext uri="{FF2B5EF4-FFF2-40B4-BE49-F238E27FC236}">
                  <a16:creationId xmlns:a16="http://schemas.microsoft.com/office/drawing/2014/main" id="{9334351C-C5BC-4993-9CEF-AD5C9239EA49}"/>
                </a:ext>
              </a:extLst>
            </p:cNvPr>
            <p:cNvSpPr txBox="1">
              <a:spLocks/>
            </p:cNvSpPr>
            <p:nvPr/>
          </p:nvSpPr>
          <p:spPr>
            <a:xfrm>
              <a:off x="2998481" y="2045701"/>
              <a:ext cx="598061" cy="2711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253" name="Straight Arrow Connector 252">
              <a:extLst>
                <a:ext uri="{FF2B5EF4-FFF2-40B4-BE49-F238E27FC236}">
                  <a16:creationId xmlns:a16="http://schemas.microsoft.com/office/drawing/2014/main" id="{A9E81A2E-E7F7-4247-BFCC-87214B328CC3}"/>
                </a:ext>
              </a:extLst>
            </p:cNvPr>
            <p:cNvCxnSpPr>
              <a:cxnSpLocks/>
            </p:cNvCxnSpPr>
            <p:nvPr/>
          </p:nvCxnSpPr>
          <p:spPr>
            <a:xfrm>
              <a:off x="3777546" y="2668026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9323A3A5-F04E-4B49-821C-C551C44DADDF}"/>
                </a:ext>
              </a:extLst>
            </p:cNvPr>
            <p:cNvCxnSpPr>
              <a:cxnSpLocks/>
            </p:cNvCxnSpPr>
            <p:nvPr/>
          </p:nvCxnSpPr>
          <p:spPr>
            <a:xfrm>
              <a:off x="2089192" y="2382694"/>
              <a:ext cx="3280" cy="814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203425E5-5CB9-4467-AB26-3A5E2BC98378}"/>
                </a:ext>
              </a:extLst>
            </p:cNvPr>
            <p:cNvGrpSpPr/>
            <p:nvPr/>
          </p:nvGrpSpPr>
          <p:grpSpPr>
            <a:xfrm rot="10800000">
              <a:off x="937495" y="2273579"/>
              <a:ext cx="536521" cy="259644"/>
              <a:chOff x="9391502" y="3838294"/>
              <a:chExt cx="660991" cy="298206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2FBFE853-B322-4BB1-B972-307A1BB2047D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A60FDF73-CB7F-4E35-A9FA-8AEE0DF9BE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A4FDACE7-C8EA-4565-AEE6-11B97978C1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A2EF5BB8-D4FA-45CE-ABC6-A409812A4A5B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93DA20B7-7E39-46AC-BCED-C2BAB158DF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F291FCF2-0E38-45BD-83D0-263BCD75A0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29D45474-6A9C-4167-BB7A-E64EC3253BC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CACF5BB8-EAC3-471B-902D-9698358567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16A70EB4-7510-41F4-840C-8CBE41054E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8" name="Straight Connector 267">
                <a:extLst>
                  <a:ext uri="{FF2B5EF4-FFF2-40B4-BE49-F238E27FC236}">
                    <a16:creationId xmlns:a16="http://schemas.microsoft.com/office/drawing/2014/main" id="{E63D34E5-AA60-4A18-A992-CBB43B8B64C9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FF50C6DE-1B69-4775-98AF-E3A941B6D1A0}"/>
                </a:ext>
              </a:extLst>
            </p:cNvPr>
            <p:cNvCxnSpPr>
              <a:cxnSpLocks/>
            </p:cNvCxnSpPr>
            <p:nvPr/>
          </p:nvCxnSpPr>
          <p:spPr>
            <a:xfrm>
              <a:off x="737871" y="2424773"/>
              <a:ext cx="1996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9EBB0F0E-A2A3-4492-ADDC-19541828D2F9}"/>
                    </a:ext>
                  </a:extLst>
                </p:cNvPr>
                <p:cNvSpPr/>
                <p:nvPr/>
              </p:nvSpPr>
              <p:spPr>
                <a:xfrm>
                  <a:off x="1009260" y="1881373"/>
                  <a:ext cx="396432" cy="3215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9EBB0F0E-A2A3-4492-ADDC-19541828D2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260" y="1881373"/>
                  <a:ext cx="396432" cy="321572"/>
                </a:xfrm>
                <a:prstGeom prst="rect">
                  <a:avLst/>
                </a:prstGeom>
                <a:blipFill>
                  <a:blip r:embed="rId12"/>
                  <a:stretch>
                    <a:fillRect b="-132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C0F5C886-240E-4041-A667-D792F092CDBC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699802" y="2302115"/>
              <a:ext cx="1127" cy="20664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4D5DFF01-4A63-42CB-B921-4E76F27AB92E}"/>
                    </a:ext>
                  </a:extLst>
                </p:cNvPr>
                <p:cNvSpPr/>
                <p:nvPr/>
              </p:nvSpPr>
              <p:spPr>
                <a:xfrm>
                  <a:off x="2719157" y="2885991"/>
                  <a:ext cx="236803" cy="32157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4D5DFF01-4A63-42CB-B921-4E76F27AB9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19157" y="2885991"/>
                  <a:ext cx="236803" cy="321572"/>
                </a:xfrm>
                <a:prstGeom prst="rect">
                  <a:avLst/>
                </a:prstGeom>
                <a:blipFill>
                  <a:blip r:embed="rId13"/>
                  <a:stretch>
                    <a:fillRect r="-41026" b="-153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9B44263B-DD71-4385-8873-81C92615D92F}"/>
                </a:ext>
              </a:extLst>
            </p:cNvPr>
            <p:cNvSpPr txBox="1">
              <a:spLocks/>
            </p:cNvSpPr>
            <p:nvPr/>
          </p:nvSpPr>
          <p:spPr>
            <a:xfrm>
              <a:off x="3732121" y="2645539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45" name="Content Placeholder 2">
              <a:extLst>
                <a:ext uri="{FF2B5EF4-FFF2-40B4-BE49-F238E27FC236}">
                  <a16:creationId xmlns:a16="http://schemas.microsoft.com/office/drawing/2014/main" id="{FC47C0A6-E4CC-4019-96BE-7ADDE993C207}"/>
                </a:ext>
              </a:extLst>
            </p:cNvPr>
            <p:cNvSpPr txBox="1">
              <a:spLocks/>
            </p:cNvSpPr>
            <p:nvPr/>
          </p:nvSpPr>
          <p:spPr>
            <a:xfrm>
              <a:off x="5249230" y="4155445"/>
              <a:ext cx="661171" cy="2506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6" name="Content Placeholder 2">
              <a:extLst>
                <a:ext uri="{FF2B5EF4-FFF2-40B4-BE49-F238E27FC236}">
                  <a16:creationId xmlns:a16="http://schemas.microsoft.com/office/drawing/2014/main" id="{612F8C53-2267-417A-8170-0F68D3071B8C}"/>
                </a:ext>
              </a:extLst>
            </p:cNvPr>
            <p:cNvSpPr txBox="1">
              <a:spLocks/>
            </p:cNvSpPr>
            <p:nvPr/>
          </p:nvSpPr>
          <p:spPr>
            <a:xfrm>
              <a:off x="4836920" y="3042297"/>
              <a:ext cx="628157" cy="2273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8675CD7-1416-424C-BF4F-AED11C1ADAC6}"/>
              </a:ext>
            </a:extLst>
          </p:cNvPr>
          <p:cNvGrpSpPr/>
          <p:nvPr/>
        </p:nvGrpSpPr>
        <p:grpSpPr>
          <a:xfrm>
            <a:off x="5481312" y="2820929"/>
            <a:ext cx="1498554" cy="869348"/>
            <a:chOff x="5481312" y="2820929"/>
            <a:chExt cx="1498554" cy="86934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B370D92-C829-4946-9DB1-4A4CDDCB0CDE}"/>
                </a:ext>
              </a:extLst>
            </p:cNvPr>
            <p:cNvGrpSpPr/>
            <p:nvPr/>
          </p:nvGrpSpPr>
          <p:grpSpPr>
            <a:xfrm>
              <a:off x="6180979" y="2820929"/>
              <a:ext cx="798887" cy="869348"/>
              <a:chOff x="6180979" y="2820929"/>
              <a:chExt cx="798887" cy="86934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458B28F1-7D42-427C-A315-49A3E958A270}"/>
                      </a:ext>
                    </a:extLst>
                  </p:cNvPr>
                  <p:cNvSpPr/>
                  <p:nvPr/>
                </p:nvSpPr>
                <p:spPr>
                  <a:xfrm>
                    <a:off x="6499067" y="3010139"/>
                    <a:ext cx="480799" cy="307777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458B28F1-7D42-427C-A315-49A3E958A27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99067" y="3010139"/>
                    <a:ext cx="480799" cy="307777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4C46502F-84B0-42A7-A249-D5EF5E26CDD1}"/>
                  </a:ext>
                </a:extLst>
              </p:cNvPr>
              <p:cNvSpPr/>
              <p:nvPr/>
            </p:nvSpPr>
            <p:spPr>
              <a:xfrm>
                <a:off x="6194292" y="3084391"/>
                <a:ext cx="320040" cy="321571"/>
              </a:xfrm>
              <a:prstGeom prst="ellips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E4E5E0C6-BFF1-4BEF-AB56-59FE46625762}"/>
                  </a:ext>
                </a:extLst>
              </p:cNvPr>
              <p:cNvCxnSpPr>
                <a:cxnSpLocks/>
                <a:stCxn id="152" idx="4"/>
              </p:cNvCxnSpPr>
              <p:nvPr/>
            </p:nvCxnSpPr>
            <p:spPr>
              <a:xfrm>
                <a:off x="6354312" y="3405962"/>
                <a:ext cx="0" cy="284315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6684E823-9A10-48CA-9B18-E778F75F3E8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367756" y="2820929"/>
                <a:ext cx="0" cy="274320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3A45C7CC-F642-473E-9271-284704E0D868}"/>
                      </a:ext>
                    </a:extLst>
                  </p:cNvPr>
                  <p:cNvSpPr/>
                  <p:nvPr/>
                </p:nvSpPr>
                <p:spPr>
                  <a:xfrm>
                    <a:off x="6187635" y="3010386"/>
                    <a:ext cx="333353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3A45C7CC-F642-473E-9271-284704E0D8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87635" y="3010386"/>
                    <a:ext cx="333353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r="-181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AFE0DB7D-8DC7-4101-B94D-CB1E392C3D0D}"/>
                      </a:ext>
                    </a:extLst>
                  </p:cNvPr>
                  <p:cNvSpPr/>
                  <p:nvPr/>
                </p:nvSpPr>
                <p:spPr>
                  <a:xfrm>
                    <a:off x="6180979" y="3133445"/>
                    <a:ext cx="333353" cy="32157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AFE0DB7D-8DC7-4101-B94D-CB1E392C3D0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80979" y="3133445"/>
                    <a:ext cx="333353" cy="32157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FA8AD9E-CE37-4432-91A8-19CCB4841118}"/>
                </a:ext>
              </a:extLst>
            </p:cNvPr>
            <p:cNvGrpSpPr/>
            <p:nvPr/>
          </p:nvGrpSpPr>
          <p:grpSpPr>
            <a:xfrm>
              <a:off x="5481312" y="2823721"/>
              <a:ext cx="886444" cy="861620"/>
              <a:chOff x="5481312" y="2823721"/>
              <a:chExt cx="886444" cy="861620"/>
            </a:xfrm>
          </p:grpSpPr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976A63AE-CECA-4D90-BD07-ECA3644732FB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5928473" y="2384438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68C03CC8-7A7B-48F7-8516-9F33440F20D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5920595" y="3246058"/>
                <a:ext cx="0" cy="878566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8ABB248C-4D55-4EA8-BEDA-7FCF12F3B1D2}"/>
              </a:ext>
            </a:extLst>
          </p:cNvPr>
          <p:cNvGrpSpPr/>
          <p:nvPr/>
        </p:nvGrpSpPr>
        <p:grpSpPr>
          <a:xfrm>
            <a:off x="5867834" y="2399245"/>
            <a:ext cx="456332" cy="352864"/>
            <a:chOff x="6505782" y="1438693"/>
            <a:chExt cx="456332" cy="352864"/>
          </a:xfrm>
        </p:grpSpPr>
        <p:sp>
          <p:nvSpPr>
            <p:cNvPr id="158" name="Content Placeholder 2">
              <a:extLst>
                <a:ext uri="{FF2B5EF4-FFF2-40B4-BE49-F238E27FC236}">
                  <a16:creationId xmlns:a16="http://schemas.microsoft.com/office/drawing/2014/main" id="{07D540EB-CCA8-4804-AF7E-005D2CBB5311}"/>
                </a:ext>
              </a:extLst>
            </p:cNvPr>
            <p:cNvSpPr txBox="1">
              <a:spLocks/>
            </p:cNvSpPr>
            <p:nvPr/>
          </p:nvSpPr>
          <p:spPr>
            <a:xfrm>
              <a:off x="6505782" y="1438693"/>
              <a:ext cx="456332" cy="3528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test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59" name="Straight Arrow Connector 158">
              <a:extLst>
                <a:ext uri="{FF2B5EF4-FFF2-40B4-BE49-F238E27FC236}">
                  <a16:creationId xmlns:a16="http://schemas.microsoft.com/office/drawing/2014/main" id="{26114C05-33E8-42D6-BEDC-C4C191735F0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694920" y="1605822"/>
              <a:ext cx="6501" cy="33084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0" name="Content Placeholder 2">
            <a:extLst>
              <a:ext uri="{FF2B5EF4-FFF2-40B4-BE49-F238E27FC236}">
                <a16:creationId xmlns:a16="http://schemas.microsoft.com/office/drawing/2014/main" id="{AF24F62F-47E6-400F-B28E-02446253F3A3}"/>
              </a:ext>
            </a:extLst>
          </p:cNvPr>
          <p:cNvSpPr txBox="1">
            <a:spLocks/>
          </p:cNvSpPr>
          <p:nvPr/>
        </p:nvSpPr>
        <p:spPr>
          <a:xfrm>
            <a:off x="6520988" y="1672454"/>
            <a:ext cx="5636065" cy="61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 a current balance at the base node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AA82EA86-161B-49E9-9DF7-FA7724F4EEB9}"/>
                  </a:ext>
                </a:extLst>
              </p:cNvPr>
              <p:cNvSpPr/>
              <p:nvPr/>
            </p:nvSpPr>
            <p:spPr>
              <a:xfrm>
                <a:off x="7489042" y="2292286"/>
                <a:ext cx="4118266" cy="741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𝑡𝑒𝑠𝑡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AA82EA86-161B-49E9-9DF7-FA7724F4E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9042" y="2292286"/>
                <a:ext cx="4118266" cy="74155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FC7FF4E0-F810-4273-9AD3-804905376DE3}"/>
                  </a:ext>
                </a:extLst>
              </p:cNvPr>
              <p:cNvSpPr/>
              <p:nvPr/>
            </p:nvSpPr>
            <p:spPr>
              <a:xfrm>
                <a:off x="7169485" y="3331996"/>
                <a:ext cx="4971764" cy="6723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FC7FF4E0-F810-4273-9AD3-804905376D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9485" y="3331996"/>
                <a:ext cx="4971764" cy="67230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01BC9988-050F-4165-9AFB-D4375FFB1449}"/>
                  </a:ext>
                </a:extLst>
              </p:cNvPr>
              <p:cNvSpPr/>
              <p:nvPr/>
            </p:nvSpPr>
            <p:spPr>
              <a:xfrm>
                <a:off x="251820" y="4233810"/>
                <a:ext cx="5456507" cy="777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01BC9988-050F-4165-9AFB-D4375FFB14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820" y="4233810"/>
                <a:ext cx="5456507" cy="77726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4D602AE5-5607-4430-A6E3-85630E3DDC33}"/>
              </a:ext>
            </a:extLst>
          </p:cNvPr>
          <p:cNvCxnSpPr>
            <a:cxnSpLocks/>
          </p:cNvCxnSpPr>
          <p:nvPr/>
        </p:nvCxnSpPr>
        <p:spPr>
          <a:xfrm flipH="1">
            <a:off x="822299" y="2697256"/>
            <a:ext cx="1048" cy="64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F7985EA9-8305-473F-AE6E-DC1892D3EA13}"/>
                  </a:ext>
                </a:extLst>
              </p:cNvPr>
              <p:cNvSpPr/>
              <p:nvPr/>
            </p:nvSpPr>
            <p:spPr>
              <a:xfrm>
                <a:off x="7199556" y="4201013"/>
                <a:ext cx="4971764" cy="777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F7985EA9-8305-473F-AE6E-DC1892D3EA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9556" y="4201013"/>
                <a:ext cx="4971764" cy="77726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9FB735E5-D366-4C48-ABAB-87EA685BCE25}"/>
                  </a:ext>
                </a:extLst>
              </p:cNvPr>
              <p:cNvSpPr/>
              <p:nvPr/>
            </p:nvSpPr>
            <p:spPr>
              <a:xfrm>
                <a:off x="8240233" y="5297167"/>
                <a:ext cx="3462670" cy="9383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9FB735E5-D366-4C48-ABAB-87EA685BCE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0233" y="5297167"/>
                <a:ext cx="3462670" cy="93839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EA38B0C2-6853-45F0-BF2C-8974EBC9C85E}"/>
                  </a:ext>
                </a:extLst>
              </p:cNvPr>
              <p:cNvSpPr/>
              <p:nvPr/>
            </p:nvSpPr>
            <p:spPr>
              <a:xfrm>
                <a:off x="189716" y="5312511"/>
                <a:ext cx="7803473" cy="10189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EA38B0C2-6853-45F0-BF2C-8974EBC9C8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16" y="5312511"/>
                <a:ext cx="7803473" cy="101893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517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61" grpId="0"/>
      <p:bldP spid="162" grpId="0"/>
      <p:bldP spid="129" grpId="0"/>
      <p:bldP spid="130" grpId="0"/>
      <p:bldP spid="1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35" y="365220"/>
            <a:ext cx="11626131" cy="1325563"/>
          </a:xfrm>
        </p:spPr>
        <p:txBody>
          <a:bodyPr>
            <a:normAutofit/>
          </a:bodyPr>
          <a:lstStyle/>
          <a:p>
            <a:r>
              <a:rPr lang="en-US" sz="3600" dirty="0"/>
              <a:t>Small Signal Output Resistance of Common Collector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EA38B0C2-6853-45F0-BF2C-8974EBC9C85E}"/>
                  </a:ext>
                </a:extLst>
              </p:cNvPr>
              <p:cNvSpPr/>
              <p:nvPr/>
            </p:nvSpPr>
            <p:spPr>
              <a:xfrm>
                <a:off x="556686" y="1690783"/>
                <a:ext cx="7803473" cy="10189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EA38B0C2-6853-45F0-BF2C-8974EBC9C8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686" y="1690783"/>
                <a:ext cx="7803473" cy="10189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7C4FA752-66E6-4B4D-B75B-25E23CBCFB3A}"/>
                  </a:ext>
                </a:extLst>
              </p:cNvPr>
              <p:cNvSpPr/>
              <p:nvPr/>
            </p:nvSpPr>
            <p:spPr>
              <a:xfrm>
                <a:off x="475170" y="3016346"/>
                <a:ext cx="7803473" cy="777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𝑡𝑒𝑠𝑡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7C4FA752-66E6-4B4D-B75B-25E23CBCFB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170" y="3016346"/>
                <a:ext cx="7803473" cy="7772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1BFEC79D-CC42-4CCB-9BB0-965A43FE8FFC}"/>
                  </a:ext>
                </a:extLst>
              </p:cNvPr>
              <p:cNvSpPr/>
              <p:nvPr/>
            </p:nvSpPr>
            <p:spPr>
              <a:xfrm>
                <a:off x="556685" y="4100240"/>
                <a:ext cx="6949901" cy="777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1 − 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1BFEC79D-CC42-4CCB-9BB0-965A43FE8F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685" y="4100240"/>
                <a:ext cx="6949901" cy="7772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55A4D153-2271-4DEA-836F-56A5D85459CC}"/>
                  </a:ext>
                </a:extLst>
              </p:cNvPr>
              <p:cNvSpPr/>
              <p:nvPr/>
            </p:nvSpPr>
            <p:spPr>
              <a:xfrm>
                <a:off x="645290" y="5039449"/>
                <a:ext cx="8636933" cy="7788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55A4D153-2271-4DEA-836F-56A5D85459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290" y="5039449"/>
                <a:ext cx="8636933" cy="7788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021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3" grpId="0"/>
      <p:bldP spid="1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itle 1">
            <a:extLst>
              <a:ext uri="{FF2B5EF4-FFF2-40B4-BE49-F238E27FC236}">
                <a16:creationId xmlns:a16="http://schemas.microsoft.com/office/drawing/2014/main" id="{FAECED2A-7247-46F6-B2FA-11F73086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35" y="365220"/>
            <a:ext cx="11626131" cy="1325563"/>
          </a:xfrm>
        </p:spPr>
        <p:txBody>
          <a:bodyPr>
            <a:normAutofit/>
          </a:bodyPr>
          <a:lstStyle/>
          <a:p>
            <a:r>
              <a:rPr lang="en-US" sz="3600" dirty="0"/>
              <a:t>Small Signal Output Resistance of Common Collector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55A4D153-2271-4DEA-836F-56A5D85459CC}"/>
                  </a:ext>
                </a:extLst>
              </p:cNvPr>
              <p:cNvSpPr/>
              <p:nvPr/>
            </p:nvSpPr>
            <p:spPr>
              <a:xfrm>
                <a:off x="333635" y="1530704"/>
                <a:ext cx="8636933" cy="7788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𝑡𝑒𝑠𝑡</m:t>
                          </m:r>
                        </m:sub>
                      </m:sSub>
                      <m:d>
                        <m:dPr>
                          <m:begChr m:val="{"/>
                          <m:endChr m:val="}"/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d>
                                        <m:d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55A4D153-2271-4DEA-836F-56A5D85459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35" y="1530704"/>
                <a:ext cx="8636933" cy="7788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316D941-6E5D-414E-8477-6354414147E2}"/>
                  </a:ext>
                </a:extLst>
              </p:cNvPr>
              <p:cNvSpPr/>
              <p:nvPr/>
            </p:nvSpPr>
            <p:spPr>
              <a:xfrm>
                <a:off x="1733107" y="2436164"/>
                <a:ext cx="6188382" cy="9928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∥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2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𝜋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316D941-6E5D-414E-8477-6354414147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3107" y="2436164"/>
                <a:ext cx="6188382" cy="9928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155763-F3BA-4327-B457-15210246AE7E}"/>
              </a:ext>
            </a:extLst>
          </p:cNvPr>
          <p:cNvSpPr txBox="1">
            <a:spLocks/>
          </p:cNvSpPr>
          <p:nvPr/>
        </p:nvSpPr>
        <p:spPr>
          <a:xfrm>
            <a:off x="9104701" y="3017856"/>
            <a:ext cx="2272137" cy="61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Limiting cases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77D60FA-1D38-40E2-AE0E-13DCB5438D0F}"/>
              </a:ext>
            </a:extLst>
          </p:cNvPr>
          <p:cNvSpPr txBox="1">
            <a:spLocks/>
          </p:cNvSpPr>
          <p:nvPr/>
        </p:nvSpPr>
        <p:spPr>
          <a:xfrm>
            <a:off x="189658" y="3555592"/>
            <a:ext cx="1001190" cy="61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</a:t>
            </a:r>
            <a:r>
              <a:rPr lang="en-US" sz="2400" baseline="-25000" dirty="0">
                <a:solidFill>
                  <a:srgbClr val="FF0000"/>
                </a:solidFill>
              </a:rPr>
              <a:t>s</a:t>
            </a:r>
            <a:r>
              <a:rPr lang="en-US" sz="2400" dirty="0">
                <a:solidFill>
                  <a:srgbClr val="FF0000"/>
                </a:solidFill>
              </a:rPr>
              <a:t> =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E68DDC4-B033-43D1-A5E4-1F999CB34A07}"/>
                  </a:ext>
                </a:extLst>
              </p:cNvPr>
              <p:cNvSpPr/>
              <p:nvPr/>
            </p:nvSpPr>
            <p:spPr>
              <a:xfrm>
                <a:off x="1609178" y="3488216"/>
                <a:ext cx="3218120" cy="10216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E68DDC4-B033-43D1-A5E4-1F999CB34A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9178" y="3488216"/>
                <a:ext cx="3218120" cy="10216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D98F153-8245-40B6-BA89-05782FFA35D5}"/>
                  </a:ext>
                </a:extLst>
              </p:cNvPr>
              <p:cNvSpPr/>
              <p:nvPr/>
            </p:nvSpPr>
            <p:spPr>
              <a:xfrm>
                <a:off x="4591850" y="3578429"/>
                <a:ext cx="2693815" cy="777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f>
                            <m:fPr>
                              <m:ctrlP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sub>
                              </m:sSub>
                            </m:num>
                            <m:den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D98F153-8245-40B6-BA89-05782FFA35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1850" y="3578429"/>
                <a:ext cx="2693815" cy="7772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EBD80048-490A-4AF1-B6FD-6405D5C105D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3634" y="4576671"/>
                <a:ext cx="2271343" cy="6111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&lt;&lt; R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s</a:t>
                </a:r>
                <a:r>
                  <a:rPr lang="en-US" sz="2400" dirty="0">
                    <a:solidFill>
                      <a:srgbClr val="FF0000"/>
                    </a:solidFill>
                  </a:rPr>
                  <a:t> , R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2400" dirty="0">
                    <a:solidFill>
                      <a:srgbClr val="FF0000"/>
                    </a:solidFill>
                  </a:rPr>
                  <a:t> , R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EBD80048-490A-4AF1-B6FD-6405D5C105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34" y="4576671"/>
                <a:ext cx="2271343" cy="611110"/>
              </a:xfrm>
              <a:prstGeom prst="rect">
                <a:avLst/>
              </a:prstGeom>
              <a:blipFill>
                <a:blip r:embed="rId6"/>
                <a:stretch>
                  <a:fillRect t="-1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5CF6BD6-0677-4725-B17A-4827FB3C4C14}"/>
                  </a:ext>
                </a:extLst>
              </p:cNvPr>
              <p:cNvSpPr/>
              <p:nvPr/>
            </p:nvSpPr>
            <p:spPr>
              <a:xfrm>
                <a:off x="2311979" y="4542342"/>
                <a:ext cx="3218120" cy="9763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5CF6BD6-0677-4725-B17A-4827FB3C4C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1979" y="4542342"/>
                <a:ext cx="3218120" cy="97635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8F765B7-5E10-4645-AA2F-4C699E87C89D}"/>
                  </a:ext>
                </a:extLst>
              </p:cNvPr>
              <p:cNvSpPr/>
              <p:nvPr/>
            </p:nvSpPr>
            <p:spPr>
              <a:xfrm>
                <a:off x="4183191" y="4696491"/>
                <a:ext cx="269381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∥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8F765B7-5E10-4645-AA2F-4C699E87C8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3191" y="4696491"/>
                <a:ext cx="2693815" cy="400110"/>
              </a:xfrm>
              <a:prstGeom prst="rect">
                <a:avLst/>
              </a:prstGeom>
              <a:blipFill>
                <a:blip r:embed="rId8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220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F82C-9A65-4DB4-88CF-3F0066872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31FD0-B784-407F-9283-525FAD570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81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35973</TotalTime>
  <Words>752</Words>
  <Application>Microsoft Office PowerPoint</Application>
  <PresentationFormat>Widescreen</PresentationFormat>
  <Paragraphs>284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Small Signal Input Resistance of Common Collector Amplifier</vt:lpstr>
      <vt:lpstr>Small Signal Output Resistance of Common Collector Amplifier</vt:lpstr>
      <vt:lpstr>Small Signal Output Resistance of Common Collector Amplifier</vt:lpstr>
      <vt:lpstr>Small Signal Output Resistance of Common Collector Amplifier</vt:lpstr>
      <vt:lpstr>Small Signal Output Resistance of Common Collector Amplifier</vt:lpstr>
      <vt:lpstr>PowerPoint Presentation</vt:lpstr>
      <vt:lpstr>Small Signal Input Resistance of Common Base Amplifier</vt:lpstr>
      <vt:lpstr>Small Signal Input Resistance of Common Base Amplifier</vt:lpstr>
      <vt:lpstr>Small Signal Input Resistance of Common Base Amplifier</vt:lpstr>
      <vt:lpstr>PowerPoint Presentation</vt:lpstr>
      <vt:lpstr>Small Signal Output Resistance of Common Base Amplifier</vt:lpstr>
      <vt:lpstr>Small Signal Output Resistance of Common Base Amplifier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896</cp:revision>
  <dcterms:created xsi:type="dcterms:W3CDTF">2018-11-17T00:51:02Z</dcterms:created>
  <dcterms:modified xsi:type="dcterms:W3CDTF">2020-10-06T17:08:58Z</dcterms:modified>
</cp:coreProperties>
</file>