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52" r:id="rId3"/>
    <p:sldId id="545" r:id="rId4"/>
    <p:sldId id="548" r:id="rId5"/>
    <p:sldId id="550" r:id="rId6"/>
    <p:sldId id="551" r:id="rId7"/>
    <p:sldId id="552" r:id="rId8"/>
    <p:sldId id="553" r:id="rId9"/>
    <p:sldId id="547" r:id="rId10"/>
    <p:sldId id="453" r:id="rId11"/>
    <p:sldId id="534" r:id="rId12"/>
    <p:sldId id="54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75C4FF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552" autoAdjust="0"/>
    <p:restoredTop sz="94660"/>
  </p:normalViewPr>
  <p:slideViewPr>
    <p:cSldViewPr snapToGrid="0">
      <p:cViewPr>
        <p:scale>
          <a:sx n="60" d="100"/>
          <a:sy n="60" d="100"/>
        </p:scale>
        <p:origin x="28" y="-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Op Amps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946536" cy="943319"/>
          </a:xfrm>
        </p:spPr>
        <p:txBody>
          <a:bodyPr/>
          <a:lstStyle/>
          <a:p>
            <a:r>
              <a:rPr lang="en-US" dirty="0"/>
              <a:t>Challenge Problem Solution 1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B88816A-9120-4F2E-901E-62F16055416B}"/>
              </a:ext>
            </a:extLst>
          </p:cNvPr>
          <p:cNvGrpSpPr/>
          <p:nvPr/>
        </p:nvGrpSpPr>
        <p:grpSpPr>
          <a:xfrm>
            <a:off x="260800" y="1203199"/>
            <a:ext cx="4757161" cy="3350987"/>
            <a:chOff x="2722034" y="1408603"/>
            <a:chExt cx="6894727" cy="437621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301735" y="3074392"/>
              <a:ext cx="4315026" cy="2710429"/>
              <a:chOff x="5924035" y="2198092"/>
              <a:chExt cx="4315026" cy="27104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304223"/>
                <a:chOff x="3009207" y="1460455"/>
                <a:chExt cx="4315026" cy="2304223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022432" y="3061628"/>
                    <a:ext cx="811991" cy="482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A5A44E95-96A4-4829-AE79-B2605AA4A858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84D72463-7203-4840-AF43-BE681C553855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39AE35CA-B087-4F4A-9145-9C801140E7C2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B94A591C-FC15-4003-8EFB-64E471DD77FB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R</a:t>
                </a:r>
                <a:r>
                  <a:rPr lang="en-US" baseline="-25000" dirty="0" err="1"/>
                  <a:t>f</a:t>
                </a:r>
                <a:endParaRPr lang="en-US" baseline="-25000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411432" y="2245043"/>
                <a:ext cx="592819" cy="482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F73FF177-E474-47E4-9A40-8EA202D6F8E9}"/>
                </a:ext>
              </a:extLst>
            </p:cNvPr>
            <p:cNvGrpSpPr/>
            <p:nvPr/>
          </p:nvGrpSpPr>
          <p:grpSpPr>
            <a:xfrm>
              <a:off x="5587938" y="2620147"/>
              <a:ext cx="797859" cy="297701"/>
              <a:chOff x="3069003" y="2744655"/>
              <a:chExt cx="797859" cy="297701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B7C5F70B-8E20-41F9-86F5-2DA97A1D6873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EB7442F-14C1-4435-AE17-DB6B8DAB27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68F429E-0E43-4491-97F8-5AF39B0001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9BB88A23-161E-446F-B671-0ACCDFF493F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D6123116-E519-4ECF-8F6E-88A4493541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F2043A9-BB65-4A80-A451-2215F18613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1FCCD96-1880-466F-BFD8-73106B8386C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F22B1CF6-2E47-4C6F-9C8A-1AFA425902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4A4605F5-1972-4FD7-B1A1-EEF71CB4EE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A1DD43A2-3708-4801-9CC9-A554ED6EA2D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E37E0093-A3AE-41DF-8A66-396770A34623}"/>
                </a:ext>
              </a:extLst>
            </p:cNvPr>
            <p:cNvGrpSpPr/>
            <p:nvPr/>
          </p:nvGrpSpPr>
          <p:grpSpPr>
            <a:xfrm>
              <a:off x="5521984" y="1690688"/>
              <a:ext cx="797859" cy="297701"/>
              <a:chOff x="3069003" y="2744655"/>
              <a:chExt cx="797859" cy="297701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615D69E8-AB46-4273-9A78-FDE654A9D790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49ED5BF1-A522-4DA6-A550-4D8561EE84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23E9B1F7-69E0-4F14-B5D5-6CD6805EF5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AFAEE136-F791-4224-9CA9-E2EA6D2BB148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02AEF5DC-522E-4501-A0CC-A64B729FC8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78FE5206-B4FA-45D9-9AE4-C432AD625D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E5F72A9A-0FF1-463F-8914-E1F23C45024A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B1CD610B-D133-4178-9145-62FE21CFCA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63723A6B-A4B2-48F6-83C8-E962CAF4CF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6D1E2B1F-5E47-4DF4-987E-4E9E282C98C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070148" y="3651736"/>
              <a:ext cx="1310276" cy="1195557"/>
              <a:chOff x="3014850" y="2841412"/>
              <a:chExt cx="1310276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543706" y="316925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014850" y="2841412"/>
                <a:ext cx="1310276" cy="1195557"/>
                <a:chOff x="2343392" y="2872435"/>
                <a:chExt cx="1310276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343392" y="3298732"/>
                  <a:ext cx="641379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813519" y="3355458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865D3DC8-50A6-4359-B4A0-AEFBDB4EC4FC}"/>
                </a:ext>
              </a:extLst>
            </p:cNvPr>
            <p:cNvGrpSpPr/>
            <p:nvPr/>
          </p:nvGrpSpPr>
          <p:grpSpPr>
            <a:xfrm>
              <a:off x="3062503" y="2805291"/>
              <a:ext cx="2523813" cy="1195557"/>
              <a:chOff x="3022421" y="2841412"/>
              <a:chExt cx="2523813" cy="1195557"/>
            </a:xfrm>
          </p:grpSpPr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32A556F3-3075-43FA-B1AC-50A144BCA0EC}"/>
                  </a:ext>
                </a:extLst>
              </p:cNvPr>
              <p:cNvSpPr txBox="1"/>
              <p:nvPr/>
            </p:nvSpPr>
            <p:spPr>
              <a:xfrm>
                <a:off x="3555515" y="3199827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F4F2CC19-EFE7-45E2-8528-EF67E5F33F07}"/>
                  </a:ext>
                </a:extLst>
              </p:cNvPr>
              <p:cNvGrpSpPr/>
              <p:nvPr/>
            </p:nvGrpSpPr>
            <p:grpSpPr>
              <a:xfrm>
                <a:off x="3022421" y="2841412"/>
                <a:ext cx="2523813" cy="1195557"/>
                <a:chOff x="2350963" y="2872435"/>
                <a:chExt cx="2523813" cy="1195557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6219E13C-1F32-42BB-93E2-2DF63D9B7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6" y="2872435"/>
                  <a:ext cx="178817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A0C46513-C5D9-4D60-9E77-9DA0A457FE0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97656" y="3331873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8E273D15-7FD6-4D32-8350-53FBFE27D9EB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EB575E82-3673-4EAD-96A1-0A6C57D2F88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8CEC4EAF-FDD7-4B1D-9396-B85FFA546813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62544644-7817-4F80-9ABA-4969DEEC3AC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317401B-26AF-4B16-801E-F721CE4527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CA3E60FE-B2B5-476E-A325-395E2CC2AF98}"/>
                    </a:ext>
                  </a:extLst>
                </p:cNvPr>
                <p:cNvSpPr txBox="1"/>
                <p:nvPr/>
              </p:nvSpPr>
              <p:spPr>
                <a:xfrm>
                  <a:off x="2350963" y="3179937"/>
                  <a:ext cx="732340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2</a:t>
                  </a:r>
                </a:p>
              </p:txBody>
            </p: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037E5557-75AD-4C85-90F9-7E6254205551}"/>
                    </a:ext>
                  </a:extLst>
                </p:cNvPr>
                <p:cNvSpPr txBox="1"/>
                <p:nvPr/>
              </p:nvSpPr>
              <p:spPr>
                <a:xfrm>
                  <a:off x="2811956" y="338032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770292ED-146A-46D6-82C2-D463D600B8B0}"/>
                </a:ext>
              </a:extLst>
            </p:cNvPr>
            <p:cNvGrpSpPr/>
            <p:nvPr/>
          </p:nvGrpSpPr>
          <p:grpSpPr>
            <a:xfrm>
              <a:off x="2722034" y="1851449"/>
              <a:ext cx="2799950" cy="1195557"/>
              <a:chOff x="3021436" y="2841412"/>
              <a:chExt cx="2799950" cy="1195557"/>
            </a:xfrm>
          </p:grpSpPr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73B129BB-5E76-4C57-85FB-4B6BF36A4824}"/>
                  </a:ext>
                </a:extLst>
              </p:cNvPr>
              <p:cNvSpPr txBox="1"/>
              <p:nvPr/>
            </p:nvSpPr>
            <p:spPr>
              <a:xfrm>
                <a:off x="3545344" y="3145769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CF7D3EF9-2AA3-48A7-9C1F-4B289A9B9CE0}"/>
                  </a:ext>
                </a:extLst>
              </p:cNvPr>
              <p:cNvGrpSpPr/>
              <p:nvPr/>
            </p:nvGrpSpPr>
            <p:grpSpPr>
              <a:xfrm>
                <a:off x="3021436" y="2841412"/>
                <a:ext cx="2799950" cy="1195557"/>
                <a:chOff x="2349978" y="2872435"/>
                <a:chExt cx="2799950" cy="1195557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5CEAEF9C-26BC-4E78-B4FD-62137EA4F4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606" y="2872435"/>
                  <a:ext cx="2063322" cy="1259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366D3C94-10AF-4DA7-9669-78193916F6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34462EFA-6359-46CB-9514-DB08632B8F9E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9130F38B-3FFE-4B9B-85E0-73E948A609CC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D8B944AC-600C-456E-934E-B3DFADA0BF85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8ADAF5B0-5E05-4D52-85DF-381E979415C5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9AF09131-B9EE-47CF-A1E4-022D07C722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C41AA4CB-7BFF-48F7-99A0-440311E0D996}"/>
                    </a:ext>
                  </a:extLst>
                </p:cNvPr>
                <p:cNvSpPr txBox="1"/>
                <p:nvPr/>
              </p:nvSpPr>
              <p:spPr>
                <a:xfrm>
                  <a:off x="2349978" y="3298732"/>
                  <a:ext cx="634793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3</a:t>
                  </a:r>
                </a:p>
              </p:txBody>
            </p:sp>
            <p:sp>
              <p:nvSpPr>
                <p:cNvPr id="121" name="TextBox 120">
                  <a:extLst>
                    <a:ext uri="{FF2B5EF4-FFF2-40B4-BE49-F238E27FC236}">
                      <a16:creationId xmlns:a16="http://schemas.microsoft.com/office/drawing/2014/main" id="{DB00CA06-033B-482F-BA72-FB8876381BC0}"/>
                    </a:ext>
                  </a:extLst>
                </p:cNvPr>
                <p:cNvSpPr txBox="1"/>
                <p:nvPr/>
              </p:nvSpPr>
              <p:spPr>
                <a:xfrm>
                  <a:off x="2831142" y="337684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51679E1C-F486-43AF-988D-210C3F3C7B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81953" y="2779625"/>
              <a:ext cx="5075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7C6F70F-7662-4256-8457-E99639F463B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72557" y="1851449"/>
              <a:ext cx="16967" cy="18511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5899BD7-6405-407E-9046-4D31A2CEB6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15999" y="1838325"/>
              <a:ext cx="5650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25295" y="2385516"/>
              <a:ext cx="592673" cy="482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77D81B75-84B0-4C48-9EB3-78802A43F599}"/>
                </a:ext>
              </a:extLst>
            </p:cNvPr>
            <p:cNvSpPr txBox="1"/>
            <p:nvPr/>
          </p:nvSpPr>
          <p:spPr>
            <a:xfrm>
              <a:off x="5104975" y="1408603"/>
              <a:ext cx="618957" cy="482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5DC30FD2-3457-49FD-8310-12C964C8AC92}"/>
                </a:ext>
              </a:extLst>
            </p:cNvPr>
            <p:cNvSpPr txBox="1"/>
            <p:nvPr/>
          </p:nvSpPr>
          <p:spPr>
            <a:xfrm>
              <a:off x="4847532" y="280993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73731CB0-A559-479E-A985-69BC57D26332}"/>
                </a:ext>
              </a:extLst>
            </p:cNvPr>
            <p:cNvSpPr txBox="1"/>
            <p:nvPr/>
          </p:nvSpPr>
          <p:spPr>
            <a:xfrm>
              <a:off x="5224684" y="370870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A8D083DD-FEA5-436F-ADC1-BC367C985497}"/>
                </a:ext>
              </a:extLst>
            </p:cNvPr>
            <p:cNvSpPr txBox="1"/>
            <p:nvPr/>
          </p:nvSpPr>
          <p:spPr>
            <a:xfrm>
              <a:off x="4577255" y="180112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CDB0A0CB-1DD3-4758-B3B6-A935BA295D56}"/>
                </a:ext>
              </a:extLst>
            </p:cNvPr>
            <p:cNvCxnSpPr/>
            <p:nvPr/>
          </p:nvCxnSpPr>
          <p:spPr>
            <a:xfrm>
              <a:off x="5160097" y="3027335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940A2CEB-9919-4B74-9062-B49F1596FA97}"/>
                </a:ext>
              </a:extLst>
            </p:cNvPr>
            <p:cNvCxnSpPr/>
            <p:nvPr/>
          </p:nvCxnSpPr>
          <p:spPr>
            <a:xfrm>
              <a:off x="5541954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5EA82FA4-BCF8-4EB7-AA8D-F9794FA0262E}"/>
                </a:ext>
              </a:extLst>
            </p:cNvPr>
            <p:cNvCxnSpPr/>
            <p:nvPr/>
          </p:nvCxnSpPr>
          <p:spPr>
            <a:xfrm>
              <a:off x="4944983" y="1988389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4FFC2B77-6845-4019-B7BB-BB232B25631D}"/>
                </a:ext>
              </a:extLst>
            </p:cNvPr>
            <p:cNvCxnSpPr/>
            <p:nvPr/>
          </p:nvCxnSpPr>
          <p:spPr>
            <a:xfrm>
              <a:off x="7766713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22473159-BDCD-4C73-BC7C-3B2E3F496EA6}"/>
                </a:ext>
              </a:extLst>
            </p:cNvPr>
            <p:cNvSpPr txBox="1"/>
            <p:nvPr/>
          </p:nvSpPr>
          <p:spPr>
            <a:xfrm>
              <a:off x="7459035" y="367648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f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B040908E-660B-4057-A946-DDA415E52E6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75177" y="496983"/>
                <a:ext cx="4242841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Design a circuit that computes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B040908E-660B-4057-A946-DDA415E52E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5177" y="496983"/>
                <a:ext cx="4242841" cy="1080410"/>
              </a:xfrm>
              <a:prstGeom prst="rect">
                <a:avLst/>
              </a:prstGeom>
              <a:blipFill>
                <a:blip r:embed="rId2"/>
                <a:stretch>
                  <a:fillRect l="-2586" t="-11864" r="-43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Content Placeholder 2">
                <a:extLst>
                  <a:ext uri="{FF2B5EF4-FFF2-40B4-BE49-F238E27FC236}">
                    <a16:creationId xmlns:a16="http://schemas.microsoft.com/office/drawing/2014/main" id="{EADC0EC9-8C1A-447D-82D5-90B1753478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18872" y="4503531"/>
                <a:ext cx="4542788" cy="27130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ompare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the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coefficients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b="0" i="0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b="0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		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		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		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5" name="Content Placeholder 2">
                <a:extLst>
                  <a:ext uri="{FF2B5EF4-FFF2-40B4-BE49-F238E27FC236}">
                    <a16:creationId xmlns:a16="http://schemas.microsoft.com/office/drawing/2014/main" id="{EADC0EC9-8C1A-447D-82D5-90B1753478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872" y="4503531"/>
                <a:ext cx="4542788" cy="2713009"/>
              </a:xfrm>
              <a:prstGeom prst="rect">
                <a:avLst/>
              </a:prstGeom>
              <a:blipFill>
                <a:blip r:embed="rId3"/>
                <a:stretch>
                  <a:fillRect l="-2416" t="-44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2" name="Content Placeholder 2">
            <a:extLst>
              <a:ext uri="{FF2B5EF4-FFF2-40B4-BE49-F238E27FC236}">
                <a16:creationId xmlns:a16="http://schemas.microsoft.com/office/drawing/2014/main" id="{811D2835-88F4-4CA5-93CB-D8679B31CEFE}"/>
              </a:ext>
            </a:extLst>
          </p:cNvPr>
          <p:cNvSpPr txBox="1">
            <a:spLocks/>
          </p:cNvSpPr>
          <p:nvPr/>
        </p:nvSpPr>
        <p:spPr>
          <a:xfrm>
            <a:off x="8308440" y="4862073"/>
            <a:ext cx="3319662" cy="19959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Choose R</a:t>
            </a:r>
            <a:r>
              <a:rPr lang="en-US" baseline="-25000" dirty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 = 8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  then	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= 2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= 4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R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 = 1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80EF44AE-5DAB-4C11-921A-4DC067B477BB}"/>
                  </a:ext>
                </a:extLst>
              </p:cNvPr>
              <p:cNvSpPr txBox="1"/>
              <p:nvPr/>
            </p:nvSpPr>
            <p:spPr>
              <a:xfrm>
                <a:off x="7760620" y="1593884"/>
                <a:ext cx="413151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4 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+8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80EF44AE-5DAB-4C11-921A-4DC067B477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0620" y="1593884"/>
                <a:ext cx="4131516" cy="369332"/>
              </a:xfrm>
              <a:prstGeom prst="rect">
                <a:avLst/>
              </a:prstGeom>
              <a:blipFill>
                <a:blip r:embed="rId4"/>
                <a:stretch>
                  <a:fillRect l="-1180"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8" name="Content Placeholder 2">
            <a:extLst>
              <a:ext uri="{FF2B5EF4-FFF2-40B4-BE49-F238E27FC236}">
                <a16:creationId xmlns:a16="http://schemas.microsoft.com/office/drawing/2014/main" id="{2E519213-A60F-4D75-B8F4-0FBB344415CE}"/>
              </a:ext>
            </a:extLst>
          </p:cNvPr>
          <p:cNvSpPr txBox="1">
            <a:spLocks/>
          </p:cNvSpPr>
          <p:nvPr/>
        </p:nvSpPr>
        <p:spPr>
          <a:xfrm>
            <a:off x="9127656" y="1999406"/>
            <a:ext cx="2950696" cy="45545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66FF"/>
                </a:solidFill>
              </a:rPr>
              <a:t>Summing Amplifier</a:t>
            </a:r>
            <a:endParaRPr lang="en-US" baseline="-25000" dirty="0">
              <a:solidFill>
                <a:srgbClr val="0066FF"/>
              </a:solidFill>
            </a:endParaRPr>
          </a:p>
        </p:txBody>
      </p:sp>
      <p:sp>
        <p:nvSpPr>
          <p:cNvPr id="139" name="Content Placeholder 2">
            <a:extLst>
              <a:ext uri="{FF2B5EF4-FFF2-40B4-BE49-F238E27FC236}">
                <a16:creationId xmlns:a16="http://schemas.microsoft.com/office/drawing/2014/main" id="{ECB73F7C-6B74-45E0-84B9-7D8622EF5ADA}"/>
              </a:ext>
            </a:extLst>
          </p:cNvPr>
          <p:cNvSpPr txBox="1">
            <a:spLocks/>
          </p:cNvSpPr>
          <p:nvPr/>
        </p:nvSpPr>
        <p:spPr>
          <a:xfrm>
            <a:off x="8019865" y="2447706"/>
            <a:ext cx="2950696" cy="45545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Unity gain inverter</a:t>
            </a:r>
            <a:endParaRPr lang="en-US" baseline="-25000" dirty="0">
              <a:solidFill>
                <a:srgbClr val="7030A0"/>
              </a:solidFill>
            </a:endParaRP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33258847-29B8-4347-9BD8-BFE78D3BAF21}"/>
              </a:ext>
            </a:extLst>
          </p:cNvPr>
          <p:cNvCxnSpPr/>
          <p:nvPr/>
        </p:nvCxnSpPr>
        <p:spPr>
          <a:xfrm flipV="1">
            <a:off x="8698939" y="1932060"/>
            <a:ext cx="121292" cy="405694"/>
          </a:xfrm>
          <a:prstGeom prst="straightConnector1">
            <a:avLst/>
          </a:prstGeom>
          <a:ln w="254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Content Placeholder 2">
            <a:extLst>
              <a:ext uri="{FF2B5EF4-FFF2-40B4-BE49-F238E27FC236}">
                <a16:creationId xmlns:a16="http://schemas.microsoft.com/office/drawing/2014/main" id="{ECF96A20-261D-45A1-BCAF-0202C8FF17AC}"/>
              </a:ext>
            </a:extLst>
          </p:cNvPr>
          <p:cNvSpPr txBox="1">
            <a:spLocks/>
          </p:cNvSpPr>
          <p:nvPr/>
        </p:nvSpPr>
        <p:spPr>
          <a:xfrm>
            <a:off x="3798812" y="2252811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8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41" name="Content Placeholder 2">
            <a:extLst>
              <a:ext uri="{FF2B5EF4-FFF2-40B4-BE49-F238E27FC236}">
                <a16:creationId xmlns:a16="http://schemas.microsoft.com/office/drawing/2014/main" id="{D0291DCE-6EC4-425F-B54D-4DAFD0E4B094}"/>
              </a:ext>
            </a:extLst>
          </p:cNvPr>
          <p:cNvSpPr txBox="1">
            <a:spLocks/>
          </p:cNvSpPr>
          <p:nvPr/>
        </p:nvSpPr>
        <p:spPr>
          <a:xfrm>
            <a:off x="2231167" y="3085638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2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43" name="Content Placeholder 2">
            <a:extLst>
              <a:ext uri="{FF2B5EF4-FFF2-40B4-BE49-F238E27FC236}">
                <a16:creationId xmlns:a16="http://schemas.microsoft.com/office/drawing/2014/main" id="{C9DBA1E6-D64C-430A-81E9-99B488444B84}"/>
              </a:ext>
            </a:extLst>
          </p:cNvPr>
          <p:cNvSpPr txBox="1">
            <a:spLocks/>
          </p:cNvSpPr>
          <p:nvPr/>
        </p:nvSpPr>
        <p:spPr>
          <a:xfrm>
            <a:off x="2205794" y="1790640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4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44" name="Content Placeholder 2">
            <a:extLst>
              <a:ext uri="{FF2B5EF4-FFF2-40B4-BE49-F238E27FC236}">
                <a16:creationId xmlns:a16="http://schemas.microsoft.com/office/drawing/2014/main" id="{21DD355A-E3BE-42D6-86F6-E4C0E87E5A12}"/>
              </a:ext>
            </a:extLst>
          </p:cNvPr>
          <p:cNvSpPr txBox="1">
            <a:spLocks/>
          </p:cNvSpPr>
          <p:nvPr/>
        </p:nvSpPr>
        <p:spPr>
          <a:xfrm>
            <a:off x="2196587" y="1062213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1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3FE615F5-392A-4838-8A47-444AE4C561AD}"/>
              </a:ext>
            </a:extLst>
          </p:cNvPr>
          <p:cNvGrpSpPr/>
          <p:nvPr/>
        </p:nvGrpSpPr>
        <p:grpSpPr>
          <a:xfrm>
            <a:off x="4862145" y="3496889"/>
            <a:ext cx="3446296" cy="1753989"/>
            <a:chOff x="2998239" y="1460455"/>
            <a:chExt cx="4592740" cy="2304223"/>
          </a:xfrm>
        </p:grpSpPr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71A1FE14-06E9-440F-B5ED-25743BD5FB1E}"/>
                </a:ext>
              </a:extLst>
            </p:cNvPr>
            <p:cNvGrpSpPr/>
            <p:nvPr/>
          </p:nvGrpSpPr>
          <p:grpSpPr>
            <a:xfrm>
              <a:off x="4439919" y="1929840"/>
              <a:ext cx="3151060" cy="1217211"/>
              <a:chOff x="3950109" y="2964966"/>
              <a:chExt cx="3151060" cy="1217211"/>
            </a:xfrm>
          </p:grpSpPr>
          <p:sp>
            <p:nvSpPr>
              <p:cNvPr id="190" name="Isosceles Triangle 189">
                <a:extLst>
                  <a:ext uri="{FF2B5EF4-FFF2-40B4-BE49-F238E27FC236}">
                    <a16:creationId xmlns:a16="http://schemas.microsoft.com/office/drawing/2014/main" id="{6DAA9800-221C-4751-B0A3-369ACB5F61A9}"/>
                  </a:ext>
                </a:extLst>
              </p:cNvPr>
              <p:cNvSpPr/>
              <p:nvPr/>
            </p:nvSpPr>
            <p:spPr>
              <a:xfrm rot="5400000">
                <a:off x="4466122" y="3022333"/>
                <a:ext cx="1174282" cy="114540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TextBox 190">
                <a:extLst>
                  <a:ext uri="{FF2B5EF4-FFF2-40B4-BE49-F238E27FC236}">
                    <a16:creationId xmlns:a16="http://schemas.microsoft.com/office/drawing/2014/main" id="{371465BD-9909-4441-8DED-F03F7089998D}"/>
                  </a:ext>
                </a:extLst>
              </p:cNvPr>
              <p:cNvSpPr txBox="1"/>
              <p:nvPr/>
            </p:nvSpPr>
            <p:spPr>
              <a:xfrm>
                <a:off x="4480560" y="3170178"/>
                <a:ext cx="3072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—</a:t>
                </a:r>
              </a:p>
            </p:txBody>
          </p:sp>
          <p:sp>
            <p:nvSpPr>
              <p:cNvPr id="192" name="TextBox 191">
                <a:extLst>
                  <a:ext uri="{FF2B5EF4-FFF2-40B4-BE49-F238E27FC236}">
                    <a16:creationId xmlns:a16="http://schemas.microsoft.com/office/drawing/2014/main" id="{54B9EEFB-1CA4-4C49-ADEE-239E7939CB38}"/>
                  </a:ext>
                </a:extLst>
              </p:cNvPr>
              <p:cNvSpPr txBox="1"/>
              <p:nvPr/>
            </p:nvSpPr>
            <p:spPr>
              <a:xfrm>
                <a:off x="4499733" y="359503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cxnSp>
            <p:nvCxnSpPr>
              <p:cNvPr id="193" name="Straight Connector 192">
                <a:extLst>
                  <a:ext uri="{FF2B5EF4-FFF2-40B4-BE49-F238E27FC236}">
                    <a16:creationId xmlns:a16="http://schemas.microsoft.com/office/drawing/2014/main" id="{06985504-05F8-441D-9D37-BB3135530259}"/>
                  </a:ext>
                </a:extLst>
              </p:cNvPr>
              <p:cNvCxnSpPr>
                <a:endCxn id="191" idx="1"/>
              </p:cNvCxnSpPr>
              <p:nvPr/>
            </p:nvCxnSpPr>
            <p:spPr>
              <a:xfrm>
                <a:off x="4090219" y="3354844"/>
                <a:ext cx="39034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72AE90CA-0831-4453-ACC4-744EE952D3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50109" y="3811883"/>
                <a:ext cx="53045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>
                <a:extLst>
                  <a:ext uri="{FF2B5EF4-FFF2-40B4-BE49-F238E27FC236}">
                    <a16:creationId xmlns:a16="http://schemas.microsoft.com/office/drawing/2014/main" id="{907DA9A4-77FE-48BD-A963-D62786C2B7AE}"/>
                  </a:ext>
                </a:extLst>
              </p:cNvPr>
              <p:cNvCxnSpPr>
                <a:cxnSpLocks/>
                <a:stCxn id="190" idx="0"/>
              </p:cNvCxnSpPr>
              <p:nvPr/>
            </p:nvCxnSpPr>
            <p:spPr>
              <a:xfrm>
                <a:off x="5625966" y="3595036"/>
                <a:ext cx="10581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7" name="TextBox 196">
                <a:extLst>
                  <a:ext uri="{FF2B5EF4-FFF2-40B4-BE49-F238E27FC236}">
                    <a16:creationId xmlns:a16="http://schemas.microsoft.com/office/drawing/2014/main" id="{94B3409C-F175-4639-907F-3F0EFD0BACFD}"/>
                  </a:ext>
                </a:extLst>
              </p:cNvPr>
              <p:cNvSpPr txBox="1"/>
              <p:nvPr/>
            </p:nvSpPr>
            <p:spPr>
              <a:xfrm>
                <a:off x="6314786" y="2964966"/>
                <a:ext cx="786383" cy="485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</p:grp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9A1A791A-B312-411F-8693-631608E7F55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35950" y="2771222"/>
              <a:ext cx="3969" cy="8664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1E5F1D73-2CAC-4B2F-9499-1D1A05BF996C}"/>
                </a:ext>
              </a:extLst>
            </p:cNvPr>
            <p:cNvGrpSpPr/>
            <p:nvPr/>
          </p:nvGrpSpPr>
          <p:grpSpPr>
            <a:xfrm>
              <a:off x="4257039" y="3637678"/>
              <a:ext cx="365760" cy="127000"/>
              <a:chOff x="4257039" y="3637678"/>
              <a:chExt cx="365760" cy="127000"/>
            </a:xfrm>
          </p:grpSpPr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2A760133-4258-4BB7-A723-D9893C680A8D}"/>
                  </a:ext>
                </a:extLst>
              </p:cNvPr>
              <p:cNvCxnSpPr/>
              <p:nvPr/>
            </p:nvCxnSpPr>
            <p:spPr>
              <a:xfrm>
                <a:off x="4257039" y="3637678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7EAB5278-DDD8-4A25-9617-6C4041FBE0FB}"/>
                  </a:ext>
                </a:extLst>
              </p:cNvPr>
              <p:cNvCxnSpPr/>
              <p:nvPr/>
            </p:nvCxnSpPr>
            <p:spPr>
              <a:xfrm>
                <a:off x="4327641" y="3698003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70B1FD3C-CC72-4870-903D-F8D56D1C681F}"/>
                  </a:ext>
                </a:extLst>
              </p:cNvPr>
              <p:cNvCxnSpPr/>
              <p:nvPr/>
            </p:nvCxnSpPr>
            <p:spPr>
              <a:xfrm>
                <a:off x="4402612" y="3764678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0B46BE83-3A5E-4680-946C-973D1F1DB5A0}"/>
                </a:ext>
              </a:extLst>
            </p:cNvPr>
            <p:cNvGrpSpPr/>
            <p:nvPr/>
          </p:nvGrpSpPr>
          <p:grpSpPr>
            <a:xfrm>
              <a:off x="5258829" y="1488301"/>
              <a:ext cx="794562" cy="297700"/>
              <a:chOff x="3072300" y="2744656"/>
              <a:chExt cx="794562" cy="297700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AB9BA919-99A3-44CC-B511-522D66D7775C}"/>
                  </a:ext>
                </a:extLst>
              </p:cNvPr>
              <p:cNvGrpSpPr/>
              <p:nvPr/>
            </p:nvGrpSpPr>
            <p:grpSpPr>
              <a:xfrm>
                <a:off x="3072300" y="2744656"/>
                <a:ext cx="200713" cy="290600"/>
                <a:chOff x="3611591" y="2623633"/>
                <a:chExt cx="200713" cy="290600"/>
              </a:xfrm>
            </p:grpSpPr>
            <p:cxnSp>
              <p:nvCxnSpPr>
                <p:cNvPr id="185" name="Straight Connector 184">
                  <a:extLst>
                    <a:ext uri="{FF2B5EF4-FFF2-40B4-BE49-F238E27FC236}">
                      <a16:creationId xmlns:a16="http://schemas.microsoft.com/office/drawing/2014/main" id="{BAB3B9CE-3FF1-4EC9-AC1D-B787B1EBBC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1591" y="2623633"/>
                  <a:ext cx="69061" cy="14920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" name="Straight Connector 185">
                  <a:extLst>
                    <a:ext uri="{FF2B5EF4-FFF2-40B4-BE49-F238E27FC236}">
                      <a16:creationId xmlns:a16="http://schemas.microsoft.com/office/drawing/2014/main" id="{BEFB9815-DA87-444B-A294-38FC8A2862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8" name="Group 177">
                <a:extLst>
                  <a:ext uri="{FF2B5EF4-FFF2-40B4-BE49-F238E27FC236}">
                    <a16:creationId xmlns:a16="http://schemas.microsoft.com/office/drawing/2014/main" id="{3D014B0B-BC0B-481F-B623-E1E30916C0D6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83" name="Straight Connector 182">
                  <a:extLst>
                    <a:ext uri="{FF2B5EF4-FFF2-40B4-BE49-F238E27FC236}">
                      <a16:creationId xmlns:a16="http://schemas.microsoft.com/office/drawing/2014/main" id="{3D6CFC5D-ED68-43E9-B29F-02BFC075BC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" name="Straight Connector 183">
                  <a:extLst>
                    <a:ext uri="{FF2B5EF4-FFF2-40B4-BE49-F238E27FC236}">
                      <a16:creationId xmlns:a16="http://schemas.microsoft.com/office/drawing/2014/main" id="{C49CF970-AE69-4719-B170-6C55B6E319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9" name="Group 178">
                <a:extLst>
                  <a:ext uri="{FF2B5EF4-FFF2-40B4-BE49-F238E27FC236}">
                    <a16:creationId xmlns:a16="http://schemas.microsoft.com/office/drawing/2014/main" id="{80F37D23-AC70-4D24-941B-ADB853110C5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32F45C14-0A94-4FA5-8DFA-D8686AC753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57ED345A-A3AC-4265-8DA4-86543AB821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7F2F69C3-67B2-4137-B175-4153F52C23F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B73C4D87-C1D7-43F4-9976-07AC7041612E}"/>
                </a:ext>
              </a:extLst>
            </p:cNvPr>
            <p:cNvGrpSpPr/>
            <p:nvPr/>
          </p:nvGrpSpPr>
          <p:grpSpPr>
            <a:xfrm>
              <a:off x="3424505" y="1460455"/>
              <a:ext cx="796922" cy="297701"/>
              <a:chOff x="3069003" y="2744655"/>
              <a:chExt cx="796922" cy="297701"/>
            </a:xfrm>
          </p:grpSpPr>
          <p:grpSp>
            <p:nvGrpSpPr>
              <p:cNvPr id="167" name="Group 166">
                <a:extLst>
                  <a:ext uri="{FF2B5EF4-FFF2-40B4-BE49-F238E27FC236}">
                    <a16:creationId xmlns:a16="http://schemas.microsoft.com/office/drawing/2014/main" id="{90229576-F69C-49AD-BB66-9E65E45EC2C1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98879E80-473B-4B62-8CEE-52F94692F8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Straight Connector 175">
                  <a:extLst>
                    <a:ext uri="{FF2B5EF4-FFF2-40B4-BE49-F238E27FC236}">
                      <a16:creationId xmlns:a16="http://schemas.microsoft.com/office/drawing/2014/main" id="{0A8E1839-69BB-420A-8378-8F84F94159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id="{E01E2B8B-4CF0-498D-A7BA-6C95777F9BA9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3" name="Straight Connector 172">
                  <a:extLst>
                    <a:ext uri="{FF2B5EF4-FFF2-40B4-BE49-F238E27FC236}">
                      <a16:creationId xmlns:a16="http://schemas.microsoft.com/office/drawing/2014/main" id="{CB10AFF9-37F9-46FF-B64C-C57D82B3E2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Straight Connector 173">
                  <a:extLst>
                    <a:ext uri="{FF2B5EF4-FFF2-40B4-BE49-F238E27FC236}">
                      <a16:creationId xmlns:a16="http://schemas.microsoft.com/office/drawing/2014/main" id="{0A28F210-7507-4765-BC15-12096CAEC3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9" name="Group 168">
                <a:extLst>
                  <a:ext uri="{FF2B5EF4-FFF2-40B4-BE49-F238E27FC236}">
                    <a16:creationId xmlns:a16="http://schemas.microsoft.com/office/drawing/2014/main" id="{E0940C82-9835-4E23-80FA-0B1A9053B64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919AB037-DC58-4071-BE67-6D1F3B2273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6626B00-AE41-42BD-8F6A-4963409123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B4A55336-B477-4832-B6F0-BEA7E8184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917314"/>
                <a:ext cx="66306" cy="1230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F56C0C8A-7F55-4125-9596-2298CA13C45A}"/>
                </a:ext>
              </a:extLst>
            </p:cNvPr>
            <p:cNvCxnSpPr>
              <a:cxnSpLocks/>
            </p:cNvCxnSpPr>
            <p:nvPr/>
          </p:nvCxnSpPr>
          <p:spPr>
            <a:xfrm>
              <a:off x="4211771" y="1633114"/>
              <a:ext cx="104376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E9644A6F-ECDB-4055-AA09-FDB47563AD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98930" y="1633114"/>
              <a:ext cx="0" cy="68660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229AF0AF-2A65-4BE2-858E-CDD07C7A57D9}"/>
                </a:ext>
              </a:extLst>
            </p:cNvPr>
            <p:cNvCxnSpPr/>
            <p:nvPr/>
          </p:nvCxnSpPr>
          <p:spPr>
            <a:xfrm flipH="1">
              <a:off x="2998239" y="1638752"/>
              <a:ext cx="41529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FA9DE54A-C2F2-4784-AE5A-D216D019B74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382871" y="1641692"/>
              <a:ext cx="22692" cy="9138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7F8EC5CA-0EB7-42F1-9BD1-7FE3E6049C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53391" y="1649411"/>
              <a:ext cx="34082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8" name="Content Placeholder 2">
            <a:extLst>
              <a:ext uri="{FF2B5EF4-FFF2-40B4-BE49-F238E27FC236}">
                <a16:creationId xmlns:a16="http://schemas.microsoft.com/office/drawing/2014/main" id="{E61D8A3B-C3F0-4AD6-B2F8-52538F59C420}"/>
              </a:ext>
            </a:extLst>
          </p:cNvPr>
          <p:cNvSpPr txBox="1">
            <a:spLocks/>
          </p:cNvSpPr>
          <p:nvPr/>
        </p:nvSpPr>
        <p:spPr>
          <a:xfrm>
            <a:off x="5145097" y="3132250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1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99" name="Content Placeholder 2">
            <a:extLst>
              <a:ext uri="{FF2B5EF4-FFF2-40B4-BE49-F238E27FC236}">
                <a16:creationId xmlns:a16="http://schemas.microsoft.com/office/drawing/2014/main" id="{8B4B96E6-7ED3-4FB7-962D-FF12F8F2E537}"/>
              </a:ext>
            </a:extLst>
          </p:cNvPr>
          <p:cNvSpPr txBox="1">
            <a:spLocks/>
          </p:cNvSpPr>
          <p:nvPr/>
        </p:nvSpPr>
        <p:spPr>
          <a:xfrm>
            <a:off x="6587563" y="3120466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1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4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42" grpId="0"/>
      <p:bldP spid="70" grpId="0"/>
      <p:bldP spid="138" grpId="0"/>
      <p:bldP spid="139" grpId="0"/>
      <p:bldP spid="140" grpId="0"/>
      <p:bldP spid="141" grpId="0"/>
      <p:bldP spid="143" grpId="0"/>
      <p:bldP spid="144" grpId="0"/>
      <p:bldP spid="198" grpId="0"/>
      <p:bldP spid="19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40808" cy="943319"/>
          </a:xfrm>
        </p:spPr>
        <p:txBody>
          <a:bodyPr/>
          <a:lstStyle/>
          <a:p>
            <a:r>
              <a:rPr lang="en-US" dirty="0"/>
              <a:t>Challenge Problem Solution 2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EF87871A-F8CB-444E-9EF8-2AC10386836A}"/>
              </a:ext>
            </a:extLst>
          </p:cNvPr>
          <p:cNvGrpSpPr/>
          <p:nvPr/>
        </p:nvGrpSpPr>
        <p:grpSpPr>
          <a:xfrm>
            <a:off x="495714" y="1736211"/>
            <a:ext cx="4522247" cy="2817975"/>
            <a:chOff x="495714" y="1736211"/>
            <a:chExt cx="4522247" cy="281797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2040719" y="2478738"/>
              <a:ext cx="2977242" cy="2075448"/>
              <a:chOff x="5924035" y="2198092"/>
              <a:chExt cx="4315026" cy="27104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304223"/>
                <a:chOff x="3009207" y="1460455"/>
                <a:chExt cx="4315026" cy="2304223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022432" y="3061628"/>
                    <a:ext cx="811991" cy="482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A5A44E95-96A4-4829-AE79-B2605AA4A858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84D72463-7203-4840-AF43-BE681C553855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39AE35CA-B087-4F4A-9145-9C801140E7C2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B94A591C-FC15-4003-8EFB-64E471DD77FB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17357" y="1630039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R</a:t>
                </a:r>
                <a:r>
                  <a:rPr lang="en-US" baseline="-25000" dirty="0" err="1"/>
                  <a:t>f</a:t>
                </a:r>
                <a:endParaRPr lang="en-US" baseline="-25000" dirty="0"/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F73FF177-E474-47E4-9A40-8EA202D6F8E9}"/>
                </a:ext>
              </a:extLst>
            </p:cNvPr>
            <p:cNvGrpSpPr/>
            <p:nvPr/>
          </p:nvGrpSpPr>
          <p:grpSpPr>
            <a:xfrm>
              <a:off x="2238190" y="2130911"/>
              <a:ext cx="550499" cy="227958"/>
              <a:chOff x="3069003" y="2744655"/>
              <a:chExt cx="797859" cy="297701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B7C5F70B-8E20-41F9-86F5-2DA97A1D6873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EB7442F-14C1-4435-AE17-DB6B8DAB27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68F429E-0E43-4491-97F8-5AF39B0001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9BB88A23-161E-446F-B671-0ACCDFF493F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D6123116-E519-4ECF-8F6E-88A4493541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F2043A9-BB65-4A80-A451-2215F18613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1FCCD96-1880-466F-BFD8-73106B8386C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F22B1CF6-2E47-4C6F-9C8A-1AFA425902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4A4605F5-1972-4FD7-B1A1-EEF71CB4EE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A1DD43A2-3708-4801-9CC9-A554ED6EA2D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1190959" y="2920826"/>
              <a:ext cx="904052" cy="915470"/>
              <a:chOff x="3014850" y="2841412"/>
              <a:chExt cx="1310276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543706" y="316925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014850" y="2841412"/>
                <a:ext cx="1310276" cy="1195557"/>
                <a:chOff x="2343392" y="2872435"/>
                <a:chExt cx="1310276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343392" y="3298732"/>
                  <a:ext cx="641379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2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813519" y="3355458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865D3DC8-50A6-4359-B4A0-AEFBDB4EC4FC}"/>
                </a:ext>
              </a:extLst>
            </p:cNvPr>
            <p:cNvGrpSpPr/>
            <p:nvPr/>
          </p:nvGrpSpPr>
          <p:grpSpPr>
            <a:xfrm>
              <a:off x="495714" y="2272680"/>
              <a:ext cx="1741358" cy="915470"/>
              <a:chOff x="3022421" y="2841412"/>
              <a:chExt cx="2523813" cy="1195557"/>
            </a:xfrm>
          </p:grpSpPr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32A556F3-3075-43FA-B1AC-50A144BCA0EC}"/>
                  </a:ext>
                </a:extLst>
              </p:cNvPr>
              <p:cNvSpPr txBox="1"/>
              <p:nvPr/>
            </p:nvSpPr>
            <p:spPr>
              <a:xfrm>
                <a:off x="3555515" y="3199827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F4F2CC19-EFE7-45E2-8528-EF67E5F33F07}"/>
                  </a:ext>
                </a:extLst>
              </p:cNvPr>
              <p:cNvGrpSpPr/>
              <p:nvPr/>
            </p:nvGrpSpPr>
            <p:grpSpPr>
              <a:xfrm>
                <a:off x="3022421" y="2841412"/>
                <a:ext cx="2523813" cy="1195557"/>
                <a:chOff x="2350963" y="2872435"/>
                <a:chExt cx="2523813" cy="1195557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6219E13C-1F32-42BB-93E2-2DF63D9B7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6" y="2872435"/>
                  <a:ext cx="178817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A0C46513-C5D9-4D60-9E77-9DA0A457FE0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97656" y="3331873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8E273D15-7FD6-4D32-8350-53FBFE27D9EB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EB575E82-3673-4EAD-96A1-0A6C57D2F88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8CEC4EAF-FDD7-4B1D-9396-B85FFA546813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62544644-7817-4F80-9ABA-4969DEEC3AC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317401B-26AF-4B16-801E-F721CE4527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CA3E60FE-B2B5-476E-A325-395E2CC2AF98}"/>
                    </a:ext>
                  </a:extLst>
                </p:cNvPr>
                <p:cNvSpPr txBox="1"/>
                <p:nvPr/>
              </p:nvSpPr>
              <p:spPr>
                <a:xfrm>
                  <a:off x="2350963" y="3179937"/>
                  <a:ext cx="732340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3</a:t>
                  </a:r>
                </a:p>
              </p:txBody>
            </p: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037E5557-75AD-4C85-90F9-7E6254205551}"/>
                    </a:ext>
                  </a:extLst>
                </p:cNvPr>
                <p:cNvSpPr txBox="1"/>
                <p:nvPr/>
              </p:nvSpPr>
              <p:spPr>
                <a:xfrm>
                  <a:off x="2811956" y="338032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51679E1C-F486-43AF-988D-210C3F3C7B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86038" y="2253027"/>
              <a:ext cx="35020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7C6F70F-7662-4256-8457-E99639F463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6248" y="2250920"/>
              <a:ext cx="0" cy="708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1966751" y="2537491"/>
              <a:ext cx="4089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77D81B75-84B0-4C48-9EB3-78802A43F599}"/>
                </a:ext>
              </a:extLst>
            </p:cNvPr>
            <p:cNvSpPr txBox="1"/>
            <p:nvPr/>
          </p:nvSpPr>
          <p:spPr>
            <a:xfrm>
              <a:off x="1827188" y="1736211"/>
              <a:ext cx="4270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B040908E-660B-4057-A946-DDA415E52E6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31778" y="601093"/>
                <a:ext cx="4315895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Design a circuit that computes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B040908E-660B-4057-A946-DDA415E52E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1778" y="601093"/>
                <a:ext cx="4315895" cy="1080410"/>
              </a:xfrm>
              <a:prstGeom prst="rect">
                <a:avLst/>
              </a:prstGeom>
              <a:blipFill>
                <a:blip r:embed="rId2"/>
                <a:stretch>
                  <a:fillRect l="-2542" t="-11864" r="-25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Content Placeholder 2">
                <a:extLst>
                  <a:ext uri="{FF2B5EF4-FFF2-40B4-BE49-F238E27FC236}">
                    <a16:creationId xmlns:a16="http://schemas.microsoft.com/office/drawing/2014/main" id="{EADC0EC9-8C1A-447D-82D5-90B1753478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622" y="4585243"/>
                <a:ext cx="4203103" cy="21563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0066FF"/>
                    </a:solidFill>
                  </a:rPr>
                  <a:t>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ompare</m:t>
                    </m:r>
                    <m:r>
                      <a:rPr lang="en-US" b="0" i="0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the</m:t>
                    </m:r>
                    <m:r>
                      <a:rPr lang="en-US" b="0" i="0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coefficients</m:t>
                    </m:r>
                    <m:r>
                      <a:rPr lang="en-US" b="0" i="0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i="1" dirty="0">
                  <a:solidFill>
                    <a:srgbClr val="0066FF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66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0066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66FF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66FF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0066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66FF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66F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solidFill>
                              <a:srgbClr val="0066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66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66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i="1" dirty="0">
                    <a:solidFill>
                      <a:srgbClr val="0066FF"/>
                    </a:solidFill>
                    <a:latin typeface="Cambria Math" panose="02040503050406030204" pitchFamily="18" charset="0"/>
                  </a:rPr>
                  <a:t>	</a:t>
                </a:r>
                <a:r>
                  <a:rPr lang="en-US" dirty="0">
                    <a:solidFill>
                      <a:srgbClr val="0066FF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66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66FF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66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2</m:t>
                    </m:r>
                    <m:sSub>
                      <m:sSubPr>
                        <m:ctrlPr>
                          <a:rPr lang="en-US" i="1">
                            <a:solidFill>
                              <a:srgbClr val="0066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66FF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solidFill>
                              <a:srgbClr val="0066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endParaRPr lang="en-US" i="1" dirty="0">
                  <a:solidFill>
                    <a:srgbClr val="0066FF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66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0066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66FF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66FF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0066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66FF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66FF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i="1" dirty="0">
                    <a:solidFill>
                      <a:srgbClr val="0066FF"/>
                    </a:solidFill>
                    <a:latin typeface="Cambria Math" panose="02040503050406030204" pitchFamily="18" charset="0"/>
                  </a:rPr>
                  <a:t>	</a:t>
                </a:r>
                <a:r>
                  <a:rPr lang="en-US" dirty="0">
                    <a:solidFill>
                      <a:srgbClr val="0066FF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66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66FF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66FF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0066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0066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66FF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66FF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rgbClr val="0066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i="1" dirty="0">
                    <a:solidFill>
                      <a:srgbClr val="0066FF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buNone/>
                </a:pPr>
                <a:endParaRPr lang="en-US" b="0" i="1" dirty="0">
                  <a:solidFill>
                    <a:srgbClr val="0066FF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aseline="-25000" dirty="0">
                  <a:solidFill>
                    <a:srgbClr val="0066FF"/>
                  </a:solidFill>
                </a:endParaRPr>
              </a:p>
            </p:txBody>
          </p:sp>
        </mc:Choice>
        <mc:Fallback xmlns="">
          <p:sp>
            <p:nvSpPr>
              <p:cNvPr id="135" name="Content Placeholder 2">
                <a:extLst>
                  <a:ext uri="{FF2B5EF4-FFF2-40B4-BE49-F238E27FC236}">
                    <a16:creationId xmlns:a16="http://schemas.microsoft.com/office/drawing/2014/main" id="{EADC0EC9-8C1A-447D-82D5-90B1753478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622" y="4585243"/>
                <a:ext cx="4203103" cy="2156332"/>
              </a:xfrm>
              <a:prstGeom prst="rect">
                <a:avLst/>
              </a:prstGeom>
              <a:blipFill>
                <a:blip r:embed="rId3"/>
                <a:stretch>
                  <a:fillRect l="-3048" t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2" name="Content Placeholder 2">
            <a:extLst>
              <a:ext uri="{FF2B5EF4-FFF2-40B4-BE49-F238E27FC236}">
                <a16:creationId xmlns:a16="http://schemas.microsoft.com/office/drawing/2014/main" id="{811D2835-88F4-4CA5-93CB-D8679B31CEFE}"/>
              </a:ext>
            </a:extLst>
          </p:cNvPr>
          <p:cNvSpPr txBox="1">
            <a:spLocks/>
          </p:cNvSpPr>
          <p:nvPr/>
        </p:nvSpPr>
        <p:spPr>
          <a:xfrm>
            <a:off x="8170391" y="5154205"/>
            <a:ext cx="3319662" cy="1477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66FF"/>
                </a:solidFill>
              </a:rPr>
              <a:t>Choose R</a:t>
            </a:r>
            <a:r>
              <a:rPr lang="en-US" baseline="-25000" dirty="0">
                <a:solidFill>
                  <a:srgbClr val="0066FF"/>
                </a:solidFill>
              </a:rPr>
              <a:t>f</a:t>
            </a:r>
            <a:r>
              <a:rPr lang="en-US" dirty="0">
                <a:solidFill>
                  <a:srgbClr val="0066FF"/>
                </a:solidFill>
              </a:rPr>
              <a:t> = 2 k</a:t>
            </a:r>
            <a:r>
              <a:rPr lang="el-GR" dirty="0">
                <a:solidFill>
                  <a:srgbClr val="0066FF"/>
                </a:solidFill>
              </a:rPr>
              <a:t>Ω</a:t>
            </a:r>
            <a:r>
              <a:rPr lang="en-US" dirty="0">
                <a:solidFill>
                  <a:srgbClr val="0066FF"/>
                </a:solidFill>
              </a:rPr>
              <a:t>  then	   R</a:t>
            </a:r>
            <a:r>
              <a:rPr lang="en-US" baseline="-25000" dirty="0">
                <a:solidFill>
                  <a:srgbClr val="0066FF"/>
                </a:solidFill>
              </a:rPr>
              <a:t>2</a:t>
            </a:r>
            <a:r>
              <a:rPr lang="en-US" dirty="0">
                <a:solidFill>
                  <a:srgbClr val="0066FF"/>
                </a:solidFill>
              </a:rPr>
              <a:t> = 4 k</a:t>
            </a:r>
            <a:r>
              <a:rPr lang="el-GR" dirty="0">
                <a:solidFill>
                  <a:srgbClr val="0066FF"/>
                </a:solidFill>
              </a:rPr>
              <a:t>Ω</a:t>
            </a:r>
            <a:r>
              <a:rPr lang="en-US" dirty="0">
                <a:solidFill>
                  <a:srgbClr val="0066FF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66FF"/>
                </a:solidFill>
              </a:rPr>
              <a:t>	   R</a:t>
            </a:r>
            <a:r>
              <a:rPr lang="en-US" baseline="-25000" dirty="0">
                <a:solidFill>
                  <a:srgbClr val="0066FF"/>
                </a:solidFill>
              </a:rPr>
              <a:t>3</a:t>
            </a:r>
            <a:r>
              <a:rPr lang="en-US" dirty="0">
                <a:solidFill>
                  <a:srgbClr val="0066FF"/>
                </a:solidFill>
              </a:rPr>
              <a:t> = 1 k</a:t>
            </a:r>
            <a:r>
              <a:rPr lang="el-GR" dirty="0">
                <a:solidFill>
                  <a:srgbClr val="0066FF"/>
                </a:solidFill>
              </a:rPr>
              <a:t>Ω</a:t>
            </a:r>
            <a:endParaRPr lang="en-US" baseline="-25000" dirty="0">
              <a:solidFill>
                <a:srgbClr val="0066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80EF44AE-5DAB-4C11-921A-4DC067B477BB}"/>
                  </a:ext>
                </a:extLst>
              </p:cNvPr>
              <p:cNvSpPr txBox="1"/>
              <p:nvPr/>
            </p:nvSpPr>
            <p:spPr>
              <a:xfrm>
                <a:off x="7762593" y="1603572"/>
                <a:ext cx="4315895" cy="95789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−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  <m:t>+2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80EF44AE-5DAB-4C11-921A-4DC067B477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2593" y="1603572"/>
                <a:ext cx="4315895" cy="9578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8" name="Content Placeholder 2">
            <a:extLst>
              <a:ext uri="{FF2B5EF4-FFF2-40B4-BE49-F238E27FC236}">
                <a16:creationId xmlns:a16="http://schemas.microsoft.com/office/drawing/2014/main" id="{2E519213-A60F-4D75-B8F4-0FBB344415CE}"/>
              </a:ext>
            </a:extLst>
          </p:cNvPr>
          <p:cNvSpPr txBox="1">
            <a:spLocks/>
          </p:cNvSpPr>
          <p:nvPr/>
        </p:nvSpPr>
        <p:spPr>
          <a:xfrm>
            <a:off x="9426379" y="3182756"/>
            <a:ext cx="2901655" cy="45545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66FF"/>
                </a:solidFill>
              </a:rPr>
              <a:t>Summing Amplifier</a:t>
            </a:r>
            <a:endParaRPr lang="en-US" baseline="-25000" dirty="0">
              <a:solidFill>
                <a:srgbClr val="0066FF"/>
              </a:solidFill>
            </a:endParaRPr>
          </a:p>
        </p:txBody>
      </p:sp>
      <p:sp>
        <p:nvSpPr>
          <p:cNvPr id="139" name="Content Placeholder 2">
            <a:extLst>
              <a:ext uri="{FF2B5EF4-FFF2-40B4-BE49-F238E27FC236}">
                <a16:creationId xmlns:a16="http://schemas.microsoft.com/office/drawing/2014/main" id="{ECB73F7C-6B74-45E0-84B9-7D8622EF5ADA}"/>
              </a:ext>
            </a:extLst>
          </p:cNvPr>
          <p:cNvSpPr txBox="1">
            <a:spLocks/>
          </p:cNvSpPr>
          <p:nvPr/>
        </p:nvSpPr>
        <p:spPr>
          <a:xfrm>
            <a:off x="6960821" y="2657294"/>
            <a:ext cx="2901655" cy="45545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solidFill>
                  <a:srgbClr val="7030A0"/>
                </a:solidFill>
              </a:rPr>
              <a:t>DifferenceAmplifier</a:t>
            </a:r>
            <a:endParaRPr lang="en-US" baseline="-25000" dirty="0">
              <a:solidFill>
                <a:srgbClr val="7030A0"/>
              </a:solidFill>
            </a:endParaRP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33258847-29B8-4347-9BD8-BFE78D3BAF21}"/>
              </a:ext>
            </a:extLst>
          </p:cNvPr>
          <p:cNvCxnSpPr>
            <a:cxnSpLocks/>
          </p:cNvCxnSpPr>
          <p:nvPr/>
        </p:nvCxnSpPr>
        <p:spPr>
          <a:xfrm flipV="1">
            <a:off x="8590998" y="2296007"/>
            <a:ext cx="121292" cy="405694"/>
          </a:xfrm>
          <a:prstGeom prst="straightConnector1">
            <a:avLst/>
          </a:prstGeom>
          <a:ln w="254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Content Placeholder 2">
            <a:extLst>
              <a:ext uri="{FF2B5EF4-FFF2-40B4-BE49-F238E27FC236}">
                <a16:creationId xmlns:a16="http://schemas.microsoft.com/office/drawing/2014/main" id="{ECF96A20-261D-45A1-BCAF-0202C8FF17AC}"/>
              </a:ext>
            </a:extLst>
          </p:cNvPr>
          <p:cNvSpPr txBox="1">
            <a:spLocks/>
          </p:cNvSpPr>
          <p:nvPr/>
        </p:nvSpPr>
        <p:spPr>
          <a:xfrm>
            <a:off x="3798812" y="2252811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2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41" name="Content Placeholder 2">
            <a:extLst>
              <a:ext uri="{FF2B5EF4-FFF2-40B4-BE49-F238E27FC236}">
                <a16:creationId xmlns:a16="http://schemas.microsoft.com/office/drawing/2014/main" id="{D0291DCE-6EC4-425F-B54D-4DAFD0E4B094}"/>
              </a:ext>
            </a:extLst>
          </p:cNvPr>
          <p:cNvSpPr txBox="1">
            <a:spLocks/>
          </p:cNvSpPr>
          <p:nvPr/>
        </p:nvSpPr>
        <p:spPr>
          <a:xfrm>
            <a:off x="2256143" y="2502730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4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43" name="Content Placeholder 2">
            <a:extLst>
              <a:ext uri="{FF2B5EF4-FFF2-40B4-BE49-F238E27FC236}">
                <a16:creationId xmlns:a16="http://schemas.microsoft.com/office/drawing/2014/main" id="{C9DBA1E6-D64C-430A-81E9-99B488444B84}"/>
              </a:ext>
            </a:extLst>
          </p:cNvPr>
          <p:cNvSpPr txBox="1">
            <a:spLocks/>
          </p:cNvSpPr>
          <p:nvPr/>
        </p:nvSpPr>
        <p:spPr>
          <a:xfrm>
            <a:off x="2205794" y="1790640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1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98" name="Content Placeholder 2">
            <a:extLst>
              <a:ext uri="{FF2B5EF4-FFF2-40B4-BE49-F238E27FC236}">
                <a16:creationId xmlns:a16="http://schemas.microsoft.com/office/drawing/2014/main" id="{E61D8A3B-C3F0-4AD6-B2F8-52538F59C420}"/>
              </a:ext>
            </a:extLst>
          </p:cNvPr>
          <p:cNvSpPr txBox="1">
            <a:spLocks/>
          </p:cNvSpPr>
          <p:nvPr/>
        </p:nvSpPr>
        <p:spPr>
          <a:xfrm>
            <a:off x="5135219" y="3172864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1 k</a:t>
            </a:r>
            <a:r>
              <a:rPr lang="el-GR" sz="2000" dirty="0">
                <a:solidFill>
                  <a:srgbClr val="7030A0"/>
                </a:solidFill>
              </a:rPr>
              <a:t>Ω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99" name="Content Placeholder 2">
            <a:extLst>
              <a:ext uri="{FF2B5EF4-FFF2-40B4-BE49-F238E27FC236}">
                <a16:creationId xmlns:a16="http://schemas.microsoft.com/office/drawing/2014/main" id="{8B4B96E6-7ED3-4FB7-962D-FF12F8F2E537}"/>
              </a:ext>
            </a:extLst>
          </p:cNvPr>
          <p:cNvSpPr txBox="1">
            <a:spLocks/>
          </p:cNvSpPr>
          <p:nvPr/>
        </p:nvSpPr>
        <p:spPr>
          <a:xfrm>
            <a:off x="6821426" y="3152336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4 k</a:t>
            </a:r>
            <a:r>
              <a:rPr lang="el-GR" sz="2000" dirty="0">
                <a:solidFill>
                  <a:srgbClr val="7030A0"/>
                </a:solidFill>
              </a:rPr>
              <a:t>Ω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222" name="Content Placeholder 2">
            <a:extLst>
              <a:ext uri="{FF2B5EF4-FFF2-40B4-BE49-F238E27FC236}">
                <a16:creationId xmlns:a16="http://schemas.microsoft.com/office/drawing/2014/main" id="{5A447C84-C573-4D8C-A298-13B01FB87E52}"/>
              </a:ext>
            </a:extLst>
          </p:cNvPr>
          <p:cNvSpPr txBox="1">
            <a:spLocks/>
          </p:cNvSpPr>
          <p:nvPr/>
        </p:nvSpPr>
        <p:spPr>
          <a:xfrm>
            <a:off x="5104655" y="4098096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1 k</a:t>
            </a:r>
            <a:r>
              <a:rPr lang="el-GR" sz="2000" dirty="0">
                <a:solidFill>
                  <a:srgbClr val="7030A0"/>
                </a:solidFill>
              </a:rPr>
              <a:t>Ω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3A5792B0-794D-4951-B52A-B028B73ABF06}"/>
              </a:ext>
            </a:extLst>
          </p:cNvPr>
          <p:cNvGrpSpPr/>
          <p:nvPr/>
        </p:nvGrpSpPr>
        <p:grpSpPr>
          <a:xfrm>
            <a:off x="4200918" y="3496889"/>
            <a:ext cx="4118105" cy="2263194"/>
            <a:chOff x="4200918" y="3496889"/>
            <a:chExt cx="4118105" cy="2263194"/>
          </a:xfrm>
        </p:grpSpPr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3FE615F5-392A-4838-8A47-444AE4C561AD}"/>
                </a:ext>
              </a:extLst>
            </p:cNvPr>
            <p:cNvGrpSpPr/>
            <p:nvPr/>
          </p:nvGrpSpPr>
          <p:grpSpPr>
            <a:xfrm>
              <a:off x="4862145" y="3496889"/>
              <a:ext cx="3456878" cy="2263194"/>
              <a:chOff x="2998239" y="1460455"/>
              <a:chExt cx="4606842" cy="2973168"/>
            </a:xfrm>
          </p:grpSpPr>
          <p:grpSp>
            <p:nvGrpSpPr>
              <p:cNvPr id="153" name="Group 152">
                <a:extLst>
                  <a:ext uri="{FF2B5EF4-FFF2-40B4-BE49-F238E27FC236}">
                    <a16:creationId xmlns:a16="http://schemas.microsoft.com/office/drawing/2014/main" id="{71A1FE14-06E9-440F-B5ED-25743BD5FB1E}"/>
                  </a:ext>
                </a:extLst>
              </p:cNvPr>
              <p:cNvGrpSpPr/>
              <p:nvPr/>
            </p:nvGrpSpPr>
            <p:grpSpPr>
              <a:xfrm>
                <a:off x="4089424" y="1972769"/>
                <a:ext cx="3515657" cy="1174282"/>
                <a:chOff x="3599614" y="3007895"/>
                <a:chExt cx="3515657" cy="1174282"/>
              </a:xfrm>
            </p:grpSpPr>
            <p:sp>
              <p:nvSpPr>
                <p:cNvPr id="190" name="Isosceles Triangle 189">
                  <a:extLst>
                    <a:ext uri="{FF2B5EF4-FFF2-40B4-BE49-F238E27FC236}">
                      <a16:creationId xmlns:a16="http://schemas.microsoft.com/office/drawing/2014/main" id="{6DAA9800-221C-4751-B0A3-369ACB5F61A9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TextBox 190">
                  <a:extLst>
                    <a:ext uri="{FF2B5EF4-FFF2-40B4-BE49-F238E27FC236}">
                      <a16:creationId xmlns:a16="http://schemas.microsoft.com/office/drawing/2014/main" id="{371465BD-9909-4441-8DED-F03F7089998D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92" name="TextBox 191">
                  <a:extLst>
                    <a:ext uri="{FF2B5EF4-FFF2-40B4-BE49-F238E27FC236}">
                      <a16:creationId xmlns:a16="http://schemas.microsoft.com/office/drawing/2014/main" id="{54B9EEFB-1CA4-4C49-ADEE-239E7939CB38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3" name="Straight Connector 192">
                  <a:extLst>
                    <a:ext uri="{FF2B5EF4-FFF2-40B4-BE49-F238E27FC236}">
                      <a16:creationId xmlns:a16="http://schemas.microsoft.com/office/drawing/2014/main" id="{06985504-05F8-441D-9D37-BB3135530259}"/>
                    </a:ext>
                  </a:extLst>
                </p:cNvPr>
                <p:cNvCxnSpPr>
                  <a:endCxn id="191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72AE90CA-0831-4453-ACC4-744EE952D3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99614" y="3811883"/>
                  <a:ext cx="88094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907DA9A4-77FE-48BD-A963-D62786C2B7AE}"/>
                    </a:ext>
                  </a:extLst>
                </p:cNvPr>
                <p:cNvCxnSpPr>
                  <a:cxnSpLocks/>
                  <a:stCxn id="190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7" name="TextBox 196">
                  <a:extLst>
                    <a:ext uri="{FF2B5EF4-FFF2-40B4-BE49-F238E27FC236}">
                      <a16:creationId xmlns:a16="http://schemas.microsoft.com/office/drawing/2014/main" id="{94B3409C-F175-4639-907F-3F0EFD0BACFD}"/>
                    </a:ext>
                  </a:extLst>
                </p:cNvPr>
                <p:cNvSpPr txBox="1"/>
                <p:nvPr/>
              </p:nvSpPr>
              <p:spPr>
                <a:xfrm>
                  <a:off x="6328889" y="3075120"/>
                  <a:ext cx="786382" cy="48519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9A1A791A-B312-411F-8693-631608E7F55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429429" y="2757830"/>
                <a:ext cx="0" cy="45370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1E5F1D73-2CAC-4B2F-9499-1D1A05BF996C}"/>
                  </a:ext>
                </a:extLst>
              </p:cNvPr>
              <p:cNvGrpSpPr/>
              <p:nvPr/>
            </p:nvGrpSpPr>
            <p:grpSpPr>
              <a:xfrm>
                <a:off x="4241403" y="4306622"/>
                <a:ext cx="365760" cy="127001"/>
                <a:chOff x="4241403" y="4306622"/>
                <a:chExt cx="365760" cy="127001"/>
              </a:xfrm>
            </p:grpSpPr>
            <p:cxnSp>
              <p:nvCxnSpPr>
                <p:cNvPr id="187" name="Straight Connector 186">
                  <a:extLst>
                    <a:ext uri="{FF2B5EF4-FFF2-40B4-BE49-F238E27FC236}">
                      <a16:creationId xmlns:a16="http://schemas.microsoft.com/office/drawing/2014/main" id="{2A760133-4258-4BB7-A723-D9893C680A8D}"/>
                    </a:ext>
                  </a:extLst>
                </p:cNvPr>
                <p:cNvCxnSpPr/>
                <p:nvPr/>
              </p:nvCxnSpPr>
              <p:spPr>
                <a:xfrm>
                  <a:off x="4241403" y="430662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7EAB5278-DDD8-4A25-9617-6C4041FBE0FB}"/>
                    </a:ext>
                  </a:extLst>
                </p:cNvPr>
                <p:cNvCxnSpPr/>
                <p:nvPr/>
              </p:nvCxnSpPr>
              <p:spPr>
                <a:xfrm>
                  <a:off x="4312006" y="43669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70B1FD3C-CC72-4870-903D-F8D56D1C681F}"/>
                    </a:ext>
                  </a:extLst>
                </p:cNvPr>
                <p:cNvCxnSpPr/>
                <p:nvPr/>
              </p:nvCxnSpPr>
              <p:spPr>
                <a:xfrm>
                  <a:off x="4386977" y="4433623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0B46BE83-3A5E-4680-946C-973D1F1DB5A0}"/>
                  </a:ext>
                </a:extLst>
              </p:cNvPr>
              <p:cNvGrpSpPr/>
              <p:nvPr/>
            </p:nvGrpSpPr>
            <p:grpSpPr>
              <a:xfrm>
                <a:off x="5258829" y="1488301"/>
                <a:ext cx="794562" cy="297700"/>
                <a:chOff x="3072300" y="2744656"/>
                <a:chExt cx="794562" cy="297700"/>
              </a:xfrm>
            </p:grpSpPr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AB9BA919-99A3-44CC-B511-522D66D7775C}"/>
                    </a:ext>
                  </a:extLst>
                </p:cNvPr>
                <p:cNvGrpSpPr/>
                <p:nvPr/>
              </p:nvGrpSpPr>
              <p:grpSpPr>
                <a:xfrm>
                  <a:off x="3072300" y="2744656"/>
                  <a:ext cx="200713" cy="290600"/>
                  <a:chOff x="3611591" y="2623633"/>
                  <a:chExt cx="200713" cy="290600"/>
                </a:xfrm>
              </p:grpSpPr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BAB3B9CE-3FF1-4EC9-AC1D-B787B1EBBC6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11591" y="2623633"/>
                    <a:ext cx="69061" cy="14920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Straight Connector 185">
                    <a:extLst>
                      <a:ext uri="{FF2B5EF4-FFF2-40B4-BE49-F238E27FC236}">
                        <a16:creationId xmlns:a16="http://schemas.microsoft.com/office/drawing/2014/main" id="{BEFB9815-DA87-444B-A294-38FC8A2862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8" name="Group 177">
                  <a:extLst>
                    <a:ext uri="{FF2B5EF4-FFF2-40B4-BE49-F238E27FC236}">
                      <a16:creationId xmlns:a16="http://schemas.microsoft.com/office/drawing/2014/main" id="{3D014B0B-BC0B-481F-B623-E1E30916C0D6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3D6CFC5D-ED68-43E9-B29F-02BFC075BCD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Straight Connector 183">
                    <a:extLst>
                      <a:ext uri="{FF2B5EF4-FFF2-40B4-BE49-F238E27FC236}">
                        <a16:creationId xmlns:a16="http://schemas.microsoft.com/office/drawing/2014/main" id="{C49CF970-AE69-4719-B170-6C55B6E3193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9" name="Group 178">
                  <a:extLst>
                    <a:ext uri="{FF2B5EF4-FFF2-40B4-BE49-F238E27FC236}">
                      <a16:creationId xmlns:a16="http://schemas.microsoft.com/office/drawing/2014/main" id="{80F37D23-AC70-4D24-941B-ADB853110C52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32F45C14-0A94-4FA5-8DFA-D8686AC7535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57ED345A-A3AC-4265-8DA4-86543AB821B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0" name="Straight Connector 179">
                  <a:extLst>
                    <a:ext uri="{FF2B5EF4-FFF2-40B4-BE49-F238E27FC236}">
                      <a16:creationId xmlns:a16="http://schemas.microsoft.com/office/drawing/2014/main" id="{7F2F69C3-67B2-4137-B175-4153F52C23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B73C4D87-C1D7-43F4-9976-07AC7041612E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6922" cy="297701"/>
                <a:chOff x="3069003" y="2744655"/>
                <a:chExt cx="796922" cy="297701"/>
              </a:xfrm>
            </p:grpSpPr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id="{90229576-F69C-49AD-BB66-9E65E45EC2C1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75" name="Straight Connector 174">
                    <a:extLst>
                      <a:ext uri="{FF2B5EF4-FFF2-40B4-BE49-F238E27FC236}">
                        <a16:creationId xmlns:a16="http://schemas.microsoft.com/office/drawing/2014/main" id="{98879E80-473B-4B62-8CEE-52F94692F87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6" name="Straight Connector 175">
                    <a:extLst>
                      <a:ext uri="{FF2B5EF4-FFF2-40B4-BE49-F238E27FC236}">
                        <a16:creationId xmlns:a16="http://schemas.microsoft.com/office/drawing/2014/main" id="{0A8E1839-69BB-420A-8378-8F84F94159B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id="{E01E2B8B-4CF0-498D-A7BA-6C95777F9BA9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73" name="Straight Connector 172">
                    <a:extLst>
                      <a:ext uri="{FF2B5EF4-FFF2-40B4-BE49-F238E27FC236}">
                        <a16:creationId xmlns:a16="http://schemas.microsoft.com/office/drawing/2014/main" id="{CB10AFF9-37F9-46FF-B64C-C57D82B3E2E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" name="Straight Connector 173">
                    <a:extLst>
                      <a:ext uri="{FF2B5EF4-FFF2-40B4-BE49-F238E27FC236}">
                        <a16:creationId xmlns:a16="http://schemas.microsoft.com/office/drawing/2014/main" id="{0A28F210-7507-4765-BC15-12096CAEC3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9" name="Group 168">
                  <a:extLst>
                    <a:ext uri="{FF2B5EF4-FFF2-40B4-BE49-F238E27FC236}">
                      <a16:creationId xmlns:a16="http://schemas.microsoft.com/office/drawing/2014/main" id="{E0940C82-9835-4E23-80FA-0B1A9053B64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71" name="Straight Connector 170">
                    <a:extLst>
                      <a:ext uri="{FF2B5EF4-FFF2-40B4-BE49-F238E27FC236}">
                        <a16:creationId xmlns:a16="http://schemas.microsoft.com/office/drawing/2014/main" id="{919AB037-DC58-4071-BE67-6D1F3B2273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96626B00-AE41-42BD-8F6A-4963409123C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B4A55336-B477-4832-B6F0-BEA7E8184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917314"/>
                  <a:ext cx="66306" cy="12305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F56C0C8A-7F55-4125-9596-2298CA13C4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11771" y="1633114"/>
                <a:ext cx="104376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9644A6F-ECDB-4055-AA09-FDB47563AD0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33114"/>
                <a:ext cx="0" cy="68660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229AF0AF-2A65-4BE2-858E-CDD07C7A57D9}"/>
                  </a:ext>
                </a:extLst>
              </p:cNvPr>
              <p:cNvCxnSpPr/>
              <p:nvPr/>
            </p:nvCxnSpPr>
            <p:spPr>
              <a:xfrm flipH="1">
                <a:off x="2998239" y="1638752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FA9DE54A-C2F2-4784-AE5A-D216D019B74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7F8EC5CA-0EB7-42F1-9BD1-7FE3E6049C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0F9DC76E-58C0-4E35-8FFE-9E8D41A3968D}"/>
                </a:ext>
              </a:extLst>
            </p:cNvPr>
            <p:cNvGrpSpPr/>
            <p:nvPr/>
          </p:nvGrpSpPr>
          <p:grpSpPr>
            <a:xfrm>
              <a:off x="4200918" y="4503131"/>
              <a:ext cx="933882" cy="915470"/>
              <a:chOff x="3014850" y="2841412"/>
              <a:chExt cx="1353510" cy="1195557"/>
            </a:xfrm>
          </p:grpSpPr>
          <p:sp>
            <p:nvSpPr>
              <p:cNvPr id="200" name="TextBox 199">
                <a:extLst>
                  <a:ext uri="{FF2B5EF4-FFF2-40B4-BE49-F238E27FC236}">
                    <a16:creationId xmlns:a16="http://schemas.microsoft.com/office/drawing/2014/main" id="{BBF804FE-701C-4F60-8F5A-8F9930F795FF}"/>
                  </a:ext>
                </a:extLst>
              </p:cNvPr>
              <p:cNvSpPr txBox="1"/>
              <p:nvPr/>
            </p:nvSpPr>
            <p:spPr>
              <a:xfrm>
                <a:off x="3543706" y="316925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34F1BF99-2692-4B5F-8B73-CEDE8D57F511}"/>
                  </a:ext>
                </a:extLst>
              </p:cNvPr>
              <p:cNvGrpSpPr/>
              <p:nvPr/>
            </p:nvGrpSpPr>
            <p:grpSpPr>
              <a:xfrm>
                <a:off x="3014850" y="2841412"/>
                <a:ext cx="1353510" cy="1195557"/>
                <a:chOff x="2343392" y="2872435"/>
                <a:chExt cx="1353510" cy="1195557"/>
              </a:xfrm>
            </p:grpSpPr>
            <p:cxnSp>
              <p:nvCxnSpPr>
                <p:cNvPr id="202" name="Straight Connector 201">
                  <a:extLst>
                    <a:ext uri="{FF2B5EF4-FFF2-40B4-BE49-F238E27FC236}">
                      <a16:creationId xmlns:a16="http://schemas.microsoft.com/office/drawing/2014/main" id="{4EE26041-A9AD-45F0-A58A-C1C16E3145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6" y="2872435"/>
                  <a:ext cx="61029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3" name="Oval 202">
                  <a:extLst>
                    <a:ext uri="{FF2B5EF4-FFF2-40B4-BE49-F238E27FC236}">
                      <a16:creationId xmlns:a16="http://schemas.microsoft.com/office/drawing/2014/main" id="{DFF14558-CF3A-492B-BF4A-4880AACC35F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04" name="Straight Connector 203">
                  <a:extLst>
                    <a:ext uri="{FF2B5EF4-FFF2-40B4-BE49-F238E27FC236}">
                      <a16:creationId xmlns:a16="http://schemas.microsoft.com/office/drawing/2014/main" id="{14757F54-37E1-4BF5-BEC6-F81563894920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" name="Straight Connector 204">
                  <a:extLst>
                    <a:ext uri="{FF2B5EF4-FFF2-40B4-BE49-F238E27FC236}">
                      <a16:creationId xmlns:a16="http://schemas.microsoft.com/office/drawing/2014/main" id="{9AF1B149-C6A3-437F-AC8E-948C56C356C7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C710B5A3-0D7F-4085-B5A0-6F2FF9E207A9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" name="Straight Connector 206">
                  <a:extLst>
                    <a:ext uri="{FF2B5EF4-FFF2-40B4-BE49-F238E27FC236}">
                      <a16:creationId xmlns:a16="http://schemas.microsoft.com/office/drawing/2014/main" id="{EB7BB46C-1656-4068-86BC-14D2BCF94918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>
                  <a:extLst>
                    <a:ext uri="{FF2B5EF4-FFF2-40B4-BE49-F238E27FC236}">
                      <a16:creationId xmlns:a16="http://schemas.microsoft.com/office/drawing/2014/main" id="{2395CA88-DDE3-48F4-B3E8-EF6ECC4715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9" name="TextBox 208">
                  <a:extLst>
                    <a:ext uri="{FF2B5EF4-FFF2-40B4-BE49-F238E27FC236}">
                      <a16:creationId xmlns:a16="http://schemas.microsoft.com/office/drawing/2014/main" id="{ECDB2D60-0854-4E0C-BD18-880893F3658D}"/>
                    </a:ext>
                  </a:extLst>
                </p:cNvPr>
                <p:cNvSpPr txBox="1"/>
                <p:nvPr/>
              </p:nvSpPr>
              <p:spPr>
                <a:xfrm>
                  <a:off x="2343392" y="3298732"/>
                  <a:ext cx="641379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224384AE-8962-4055-90C3-0D5A6B21E2EE}"/>
                    </a:ext>
                  </a:extLst>
                </p:cNvPr>
                <p:cNvSpPr txBox="1"/>
                <p:nvPr/>
              </p:nvSpPr>
              <p:spPr>
                <a:xfrm>
                  <a:off x="2813519" y="3355458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160BE876-0096-4ED8-B18C-C10DE9C528DD}"/>
                </a:ext>
              </a:extLst>
            </p:cNvPr>
            <p:cNvGrpSpPr/>
            <p:nvPr/>
          </p:nvGrpSpPr>
          <p:grpSpPr>
            <a:xfrm>
              <a:off x="5134800" y="4380674"/>
              <a:ext cx="550499" cy="227958"/>
              <a:chOff x="3069003" y="2744655"/>
              <a:chExt cx="797859" cy="297701"/>
            </a:xfrm>
          </p:grpSpPr>
          <p:grpSp>
            <p:nvGrpSpPr>
              <p:cNvPr id="212" name="Group 211">
                <a:extLst>
                  <a:ext uri="{FF2B5EF4-FFF2-40B4-BE49-F238E27FC236}">
                    <a16:creationId xmlns:a16="http://schemas.microsoft.com/office/drawing/2014/main" id="{E888900B-5C3C-4089-9B2F-46C6E0BF24AB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2626B62F-2884-4E89-96D3-89CEACABE5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00894C33-BB16-420B-AACA-420BAEF172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3" name="Group 212">
                <a:extLst>
                  <a:ext uri="{FF2B5EF4-FFF2-40B4-BE49-F238E27FC236}">
                    <a16:creationId xmlns:a16="http://schemas.microsoft.com/office/drawing/2014/main" id="{C22C5445-AA7C-48BA-B244-D5924455151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C893AADE-AC29-42C6-9264-B2597259028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0A3C3A9B-AC0D-405C-8AB3-58FC5E8516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4" name="Group 213">
                <a:extLst>
                  <a:ext uri="{FF2B5EF4-FFF2-40B4-BE49-F238E27FC236}">
                    <a16:creationId xmlns:a16="http://schemas.microsoft.com/office/drawing/2014/main" id="{AC2A5263-CB4E-4BA3-9661-F25CF2DC584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6" name="Straight Connector 215">
                  <a:extLst>
                    <a:ext uri="{FF2B5EF4-FFF2-40B4-BE49-F238E27FC236}">
                      <a16:creationId xmlns:a16="http://schemas.microsoft.com/office/drawing/2014/main" id="{2EBD0C4D-A8EF-4DB7-B6D6-175C18B497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" name="Straight Connector 216">
                  <a:extLst>
                    <a:ext uri="{FF2B5EF4-FFF2-40B4-BE49-F238E27FC236}">
                      <a16:creationId xmlns:a16="http://schemas.microsoft.com/office/drawing/2014/main" id="{B6A7441B-3B2C-4FF7-9E10-854AE5509D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5" name="Straight Connector 214">
                <a:extLst>
                  <a:ext uri="{FF2B5EF4-FFF2-40B4-BE49-F238E27FC236}">
                    <a16:creationId xmlns:a16="http://schemas.microsoft.com/office/drawing/2014/main" id="{2A4783AF-787E-4445-B8E3-3652EADE0E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3" name="Group 222">
              <a:extLst>
                <a:ext uri="{FF2B5EF4-FFF2-40B4-BE49-F238E27FC236}">
                  <a16:creationId xmlns:a16="http://schemas.microsoft.com/office/drawing/2014/main" id="{CA49F995-78B1-4F71-934F-DBEAF300A29B}"/>
                </a:ext>
              </a:extLst>
            </p:cNvPr>
            <p:cNvGrpSpPr/>
            <p:nvPr/>
          </p:nvGrpSpPr>
          <p:grpSpPr>
            <a:xfrm rot="5400000">
              <a:off x="5675184" y="4984642"/>
              <a:ext cx="550499" cy="227958"/>
              <a:chOff x="3069003" y="2744655"/>
              <a:chExt cx="797859" cy="297701"/>
            </a:xfrm>
          </p:grpSpPr>
          <p:grpSp>
            <p:nvGrpSpPr>
              <p:cNvPr id="224" name="Group 223">
                <a:extLst>
                  <a:ext uri="{FF2B5EF4-FFF2-40B4-BE49-F238E27FC236}">
                    <a16:creationId xmlns:a16="http://schemas.microsoft.com/office/drawing/2014/main" id="{A5510ED9-6CC0-4145-9B03-AD2AADE0EB85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49AB2B32-8304-48CD-8DF5-B875E1216D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B88F2CB3-D853-464D-8A86-F22A4FFFB2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5" name="Group 224">
                <a:extLst>
                  <a:ext uri="{FF2B5EF4-FFF2-40B4-BE49-F238E27FC236}">
                    <a16:creationId xmlns:a16="http://schemas.microsoft.com/office/drawing/2014/main" id="{003B86C6-FEC5-485F-9F68-2A6859D066DA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B7525024-8AF5-4302-A379-439A8C3CA0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E5758AC1-84DF-4D8B-8089-33354C65B8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D4DE8C6D-2B85-417D-9027-9ED9B0E9AB23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28" name="Straight Connector 227">
                  <a:extLst>
                    <a:ext uri="{FF2B5EF4-FFF2-40B4-BE49-F238E27FC236}">
                      <a16:creationId xmlns:a16="http://schemas.microsoft.com/office/drawing/2014/main" id="{63044012-951E-489C-9F35-3581DBCADF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A8D0D040-5515-4E00-BF5F-D0E511A862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7" name="Straight Connector 226">
                <a:extLst>
                  <a:ext uri="{FF2B5EF4-FFF2-40B4-BE49-F238E27FC236}">
                    <a16:creationId xmlns:a16="http://schemas.microsoft.com/office/drawing/2014/main" id="{11FAD1AE-C94D-4A35-BA7D-BAA01E61A0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4" name="Straight Connector 233">
              <a:extLst>
                <a:ext uri="{FF2B5EF4-FFF2-40B4-BE49-F238E27FC236}">
                  <a16:creationId xmlns:a16="http://schemas.microsoft.com/office/drawing/2014/main" id="{FB0D6466-E51B-424A-B92D-3973D6C23D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3432" y="5367546"/>
              <a:ext cx="0" cy="2926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5" name="Content Placeholder 2">
            <a:extLst>
              <a:ext uri="{FF2B5EF4-FFF2-40B4-BE49-F238E27FC236}">
                <a16:creationId xmlns:a16="http://schemas.microsoft.com/office/drawing/2014/main" id="{57A3682C-8776-418A-A042-2E563D33ECD6}"/>
              </a:ext>
            </a:extLst>
          </p:cNvPr>
          <p:cNvSpPr txBox="1">
            <a:spLocks/>
          </p:cNvSpPr>
          <p:nvPr/>
        </p:nvSpPr>
        <p:spPr>
          <a:xfrm>
            <a:off x="6095590" y="5038656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4 k</a:t>
            </a:r>
            <a:r>
              <a:rPr lang="el-GR" sz="2000" dirty="0">
                <a:solidFill>
                  <a:srgbClr val="7030A0"/>
                </a:solidFill>
              </a:rPr>
              <a:t>Ω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2F7AFBFD-4BA6-4614-8BFB-7D344B7304C0}"/>
              </a:ext>
            </a:extLst>
          </p:cNvPr>
          <p:cNvSpPr txBox="1"/>
          <p:nvPr/>
        </p:nvSpPr>
        <p:spPr>
          <a:xfrm>
            <a:off x="6454994" y="3134472"/>
            <a:ext cx="489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R</a:t>
            </a:r>
            <a:r>
              <a:rPr lang="en-US" baseline="-25000" dirty="0">
                <a:solidFill>
                  <a:srgbClr val="7030A0"/>
                </a:solidFill>
              </a:rPr>
              <a:t>2d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012C79B0-ADF2-4779-A66D-A04062ABD611}"/>
              </a:ext>
            </a:extLst>
          </p:cNvPr>
          <p:cNvSpPr txBox="1"/>
          <p:nvPr/>
        </p:nvSpPr>
        <p:spPr>
          <a:xfrm>
            <a:off x="5012168" y="3582213"/>
            <a:ext cx="500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R</a:t>
            </a:r>
            <a:r>
              <a:rPr lang="en-US" baseline="-25000" dirty="0">
                <a:solidFill>
                  <a:srgbClr val="7030A0"/>
                </a:solidFill>
              </a:rPr>
              <a:t>1d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2894D43D-CFD5-4377-84C9-84AE31ACAFB2}"/>
              </a:ext>
            </a:extLst>
          </p:cNvPr>
          <p:cNvSpPr txBox="1"/>
          <p:nvPr/>
        </p:nvSpPr>
        <p:spPr>
          <a:xfrm>
            <a:off x="5185998" y="4562776"/>
            <a:ext cx="473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R</a:t>
            </a:r>
            <a:r>
              <a:rPr lang="en-US" baseline="-25000" dirty="0">
                <a:solidFill>
                  <a:srgbClr val="7030A0"/>
                </a:solidFill>
              </a:rPr>
              <a:t>3d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2D289F88-5304-462D-9743-5F0398D75911}"/>
              </a:ext>
            </a:extLst>
          </p:cNvPr>
          <p:cNvSpPr txBox="1"/>
          <p:nvPr/>
        </p:nvSpPr>
        <p:spPr>
          <a:xfrm>
            <a:off x="5395170" y="5027893"/>
            <a:ext cx="476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R</a:t>
            </a:r>
            <a:r>
              <a:rPr lang="en-US" baseline="-25000" dirty="0">
                <a:solidFill>
                  <a:srgbClr val="7030A0"/>
                </a:solidFill>
              </a:rPr>
              <a:t>4d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EF4A0940-2B56-4DE7-BF02-3C2A70380DA9}"/>
                  </a:ext>
                </a:extLst>
              </p:cNvPr>
              <p:cNvSpPr/>
              <p:nvPr/>
            </p:nvSpPr>
            <p:spPr>
              <a:xfrm>
                <a:off x="4907293" y="6005577"/>
                <a:ext cx="1695657" cy="657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den>
                      </m:f>
                      <m:r>
                        <a:rPr lang="en-US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EF4A0940-2B56-4DE7-BF02-3C2A70380D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7293" y="6005577"/>
                <a:ext cx="1695657" cy="6576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730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42" grpId="0"/>
      <p:bldP spid="70" grpId="0"/>
      <p:bldP spid="138" grpId="0"/>
      <p:bldP spid="139" grpId="0"/>
      <p:bldP spid="140" grpId="0"/>
      <p:bldP spid="141" grpId="0"/>
      <p:bldP spid="143" grpId="0"/>
      <p:bldP spid="198" grpId="0"/>
      <p:bldP spid="199" grpId="0"/>
      <p:bldP spid="222" grpId="0"/>
      <p:bldP spid="235" grpId="0"/>
      <p:bldP spid="236" grpId="0"/>
      <p:bldP spid="237" grpId="0"/>
      <p:bldP spid="238" grpId="0"/>
      <p:bldP spid="239" grpId="0"/>
      <p:bldP spid="9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980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45A6A-BDDB-4EBD-8606-6AB28D7E8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B97D2-E64A-45A7-B4DE-8A9F14A0F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05099"/>
            <a:ext cx="10515600" cy="34718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Practice Problems</a:t>
            </a:r>
          </a:p>
          <a:p>
            <a:pPr marL="0" indent="0" algn="ctr">
              <a:buNone/>
            </a:pPr>
            <a:r>
              <a:rPr lang="en-US" sz="5400" dirty="0"/>
              <a:t>Adding and Subtracting</a:t>
            </a:r>
          </a:p>
        </p:txBody>
      </p:sp>
    </p:spTree>
    <p:extLst>
      <p:ext uri="{BB962C8B-B14F-4D97-AF65-F5344CB8AC3E}">
        <p14:creationId xmlns:p14="http://schemas.microsoft.com/office/powerpoint/2010/main" val="1356762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75D6E5-0304-4C95-9409-3778C97044A2}"/>
              </a:ext>
            </a:extLst>
          </p:cNvPr>
          <p:cNvSpPr txBox="1">
            <a:spLocks/>
          </p:cNvSpPr>
          <p:nvPr/>
        </p:nvSpPr>
        <p:spPr>
          <a:xfrm>
            <a:off x="1959718" y="841711"/>
            <a:ext cx="7527182" cy="1034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buNone/>
            </a:pPr>
            <a:r>
              <a:rPr lang="en-US" sz="3200" dirty="0"/>
              <a:t>1. Design a circuit that has a voltage output </a:t>
            </a:r>
            <a:br>
              <a:rPr lang="en-US" sz="3200" dirty="0"/>
            </a:br>
            <a:r>
              <a:rPr lang="en-US" sz="3200" dirty="0" err="1"/>
              <a:t>V</a:t>
            </a:r>
            <a:r>
              <a:rPr lang="en-US" sz="3200" baseline="-25000" dirty="0" err="1"/>
              <a:t>out</a:t>
            </a:r>
            <a:r>
              <a:rPr lang="en-US" sz="3200" dirty="0"/>
              <a:t> = 3 (V</a:t>
            </a:r>
            <a:r>
              <a:rPr lang="en-US" sz="3200" baseline="-25000" dirty="0"/>
              <a:t>2</a:t>
            </a:r>
            <a:r>
              <a:rPr lang="en-US" sz="3200" dirty="0"/>
              <a:t> – V</a:t>
            </a:r>
            <a:r>
              <a:rPr lang="en-US" sz="3200" baseline="-25000" dirty="0"/>
              <a:t>1</a:t>
            </a:r>
            <a:r>
              <a:rPr lang="en-US" sz="3200" dirty="0"/>
              <a:t>)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B6F8E9C-08F3-4AAF-AEFA-BD5A2B7A6E73}"/>
              </a:ext>
            </a:extLst>
          </p:cNvPr>
          <p:cNvGrpSpPr/>
          <p:nvPr/>
        </p:nvGrpSpPr>
        <p:grpSpPr>
          <a:xfrm>
            <a:off x="372517" y="2058988"/>
            <a:ext cx="6565042" cy="3848857"/>
            <a:chOff x="2966756" y="2033982"/>
            <a:chExt cx="6565042" cy="3848857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1276FC8-6E6F-4093-BF7F-033CE389B198}"/>
                </a:ext>
              </a:extLst>
            </p:cNvPr>
            <p:cNvGrpSpPr/>
            <p:nvPr/>
          </p:nvGrpSpPr>
          <p:grpSpPr>
            <a:xfrm>
              <a:off x="5216772" y="2033982"/>
              <a:ext cx="4315026" cy="2622729"/>
              <a:chOff x="5924035" y="2158793"/>
              <a:chExt cx="4315026" cy="2622729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FC294CD9-A43B-492E-AB9C-DD1B8BF0A918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8634B329-D504-4B23-B0B8-CBFCCA4346AE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102" name="Isosceles Triangle 101">
                    <a:extLst>
                      <a:ext uri="{FF2B5EF4-FFF2-40B4-BE49-F238E27FC236}">
                        <a16:creationId xmlns:a16="http://schemas.microsoft.com/office/drawing/2014/main" id="{FEFE1AEE-1B01-4031-9E25-F31CD3AD4E06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" name="TextBox 102">
                    <a:extLst>
                      <a:ext uri="{FF2B5EF4-FFF2-40B4-BE49-F238E27FC236}">
                        <a16:creationId xmlns:a16="http://schemas.microsoft.com/office/drawing/2014/main" id="{03F7CA1F-D0DE-40CB-9E95-C94D56CD0856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104" name="TextBox 103">
                    <a:extLst>
                      <a:ext uri="{FF2B5EF4-FFF2-40B4-BE49-F238E27FC236}">
                        <a16:creationId xmlns:a16="http://schemas.microsoft.com/office/drawing/2014/main" id="{A33EA23B-0996-4337-AF0D-63215D1F6227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105" name="Straight Connector 104">
                    <a:extLst>
                      <a:ext uri="{FF2B5EF4-FFF2-40B4-BE49-F238E27FC236}">
                        <a16:creationId xmlns:a16="http://schemas.microsoft.com/office/drawing/2014/main" id="{2D346498-1AA1-4DDC-ADB8-B57E9517C61D}"/>
                      </a:ext>
                    </a:extLst>
                  </p:cNvPr>
                  <p:cNvCxnSpPr>
                    <a:endCxn id="103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6" name="Straight Connector 105">
                    <a:extLst>
                      <a:ext uri="{FF2B5EF4-FFF2-40B4-BE49-F238E27FC236}">
                        <a16:creationId xmlns:a16="http://schemas.microsoft.com/office/drawing/2014/main" id="{7795416D-0BD7-4B33-B48F-75DDDEF81A2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9A3DBDD0-F6FE-4F98-91A2-2650DFED47FB}"/>
                      </a:ext>
                    </a:extLst>
                  </p:cNvPr>
                  <p:cNvCxnSpPr>
                    <a:cxnSpLocks/>
                    <a:stCxn id="102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8" name="TextBox 107">
                    <a:extLst>
                      <a:ext uri="{FF2B5EF4-FFF2-40B4-BE49-F238E27FC236}">
                        <a16:creationId xmlns:a16="http://schemas.microsoft.com/office/drawing/2014/main" id="{124F8948-5B03-4BB4-AD87-8AB5092973F8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A671E715-2C31-4463-8D21-17FD1B4308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5" name="Group 74">
                  <a:extLst>
                    <a:ext uri="{FF2B5EF4-FFF2-40B4-BE49-F238E27FC236}">
                      <a16:creationId xmlns:a16="http://schemas.microsoft.com/office/drawing/2014/main" id="{9445CEB5-6BE9-4852-B700-F6831C062984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501F70BD-5BCC-4D14-BBAB-5789F4611B67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18F74D7B-DBC1-4938-87E7-CAD8765060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E448E810-7E3B-4B22-942C-4C1452BC4A6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5181897A-523B-45D0-9556-025BD74990E5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5AF931C1-AD24-4CE4-A025-0E852B89E81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4B81B968-0B0D-4773-A3B6-7A583D57642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0A24740B-F3D9-4285-A7E9-54CFA6835CFE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91B1FE49-7857-40C6-BB7C-EA0D0B44335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B2F38A5F-D330-48ED-9A78-CDC2D37F620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FA1DB59F-A5C8-4181-9A5F-1FC04F964D9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6" name="Group 75">
                  <a:extLst>
                    <a:ext uri="{FF2B5EF4-FFF2-40B4-BE49-F238E27FC236}">
                      <a16:creationId xmlns:a16="http://schemas.microsoft.com/office/drawing/2014/main" id="{0520E7AA-C7DF-4F51-A9CD-640613B210C3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82" name="Group 81">
                    <a:extLst>
                      <a:ext uri="{FF2B5EF4-FFF2-40B4-BE49-F238E27FC236}">
                        <a16:creationId xmlns:a16="http://schemas.microsoft.com/office/drawing/2014/main" id="{2D7D00F0-31D5-476C-A6F6-08ED8FCCF4CA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90" name="Straight Connector 89">
                      <a:extLst>
                        <a:ext uri="{FF2B5EF4-FFF2-40B4-BE49-F238E27FC236}">
                          <a16:creationId xmlns:a16="http://schemas.microsoft.com/office/drawing/2014/main" id="{BCDA363A-7F9C-4A36-B523-D7C49B90808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1" name="Straight Connector 90">
                      <a:extLst>
                        <a:ext uri="{FF2B5EF4-FFF2-40B4-BE49-F238E27FC236}">
                          <a16:creationId xmlns:a16="http://schemas.microsoft.com/office/drawing/2014/main" id="{F2570784-2737-41EE-BC47-6F02C6F6486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3" name="Group 82">
                    <a:extLst>
                      <a:ext uri="{FF2B5EF4-FFF2-40B4-BE49-F238E27FC236}">
                        <a16:creationId xmlns:a16="http://schemas.microsoft.com/office/drawing/2014/main" id="{0D229A8C-71F6-4395-B55A-9C2022B2CC5E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88" name="Straight Connector 87">
                      <a:extLst>
                        <a:ext uri="{FF2B5EF4-FFF2-40B4-BE49-F238E27FC236}">
                          <a16:creationId xmlns:a16="http://schemas.microsoft.com/office/drawing/2014/main" id="{DA1A7534-C01E-4DA0-AE7A-4AFA004DE6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" name="Straight Connector 88">
                      <a:extLst>
                        <a:ext uri="{FF2B5EF4-FFF2-40B4-BE49-F238E27FC236}">
                          <a16:creationId xmlns:a16="http://schemas.microsoft.com/office/drawing/2014/main" id="{DF9F9B01-4FD9-4E55-8B64-D22DD06D941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4" name="Group 83">
                    <a:extLst>
                      <a:ext uri="{FF2B5EF4-FFF2-40B4-BE49-F238E27FC236}">
                        <a16:creationId xmlns:a16="http://schemas.microsoft.com/office/drawing/2014/main" id="{8ECF95C6-F0CD-42E3-A3BE-5492C298F29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86" name="Straight Connector 85">
                      <a:extLst>
                        <a:ext uri="{FF2B5EF4-FFF2-40B4-BE49-F238E27FC236}">
                          <a16:creationId xmlns:a16="http://schemas.microsoft.com/office/drawing/2014/main" id="{494D8B21-67E7-4757-89D0-DB77B1D49C2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7" name="Straight Connector 86">
                      <a:extLst>
                        <a:ext uri="{FF2B5EF4-FFF2-40B4-BE49-F238E27FC236}">
                          <a16:creationId xmlns:a16="http://schemas.microsoft.com/office/drawing/2014/main" id="{3548BD41-65D3-412F-A570-AFA2C154DC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2D875CBA-938A-4FD7-AC0F-0B9FBB7E770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33410359-4796-432F-B129-8BB3E53F5C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ADBA7575-312F-4065-8263-B5C4E7930D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2C9D3BA8-A076-4D5D-81A1-AFEFAAC38FA5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075C082E-A89D-4CA3-A415-5E72DE51A9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A764032E-CC6C-4E67-B88B-39DCA693BA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7B8ED63B-1080-4EF0-83E9-BB444E5938E3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C5447543-5393-4316-8ADB-E19FC0A1EECB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9A2C97D-4C26-437F-A25B-F1865E1E5FB6}"/>
                </a:ext>
              </a:extLst>
            </p:cNvPr>
            <p:cNvGrpSpPr/>
            <p:nvPr/>
          </p:nvGrpSpPr>
          <p:grpSpPr>
            <a:xfrm>
              <a:off x="4192265" y="2652875"/>
              <a:ext cx="1188533" cy="1195557"/>
              <a:chOff x="3136593" y="2841412"/>
              <a:chExt cx="1188533" cy="1195557"/>
            </a:xfrm>
          </p:grpSpPr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FD827BFC-A52A-43A2-A1D3-F1165CA78855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98E23B0F-7E64-44EB-89B4-A37869E37BB5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44AFDFCE-4B0D-45CE-B8DD-9631B0FED6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F109650D-893D-45AD-829B-C1F3920F450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4A04C634-696B-444A-9E88-AA641AC34FFB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106D2FD0-A890-439F-8DB7-BBD5C0BA10F8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2612DDCA-27AF-4469-8BAD-BB026150039D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A0A3E3D5-3FA0-42E5-8934-4D1E14109D16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10DCD49A-9B55-4C3F-A0A1-B1CE527F5E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3EE9A789-F8A2-4BC3-9B23-1E484908D2B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69" name="TextBox 68">
                  <a:extLst>
                    <a:ext uri="{FF2B5EF4-FFF2-40B4-BE49-F238E27FC236}">
                      <a16:creationId xmlns:a16="http://schemas.microsoft.com/office/drawing/2014/main" id="{67F8F760-680E-420F-985D-37C5A7AD5EBE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98F2E1B-AD11-4113-A45F-7FEFC37D7B67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3F8F253-31B1-4775-A471-B18150286FA2}"/>
                </a:ext>
              </a:extLst>
            </p:cNvPr>
            <p:cNvGrpSpPr/>
            <p:nvPr/>
          </p:nvGrpSpPr>
          <p:grpSpPr>
            <a:xfrm>
              <a:off x="2966756" y="4487802"/>
              <a:ext cx="5737539" cy="1395037"/>
              <a:chOff x="2966756" y="4487802"/>
              <a:chExt cx="5737539" cy="1395037"/>
            </a:xfrm>
          </p:grpSpPr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D4F38E38-DA1B-4D69-B0AC-11C91054F3F8}"/>
                  </a:ext>
                </a:extLst>
              </p:cNvPr>
              <p:cNvGrpSpPr/>
              <p:nvPr/>
            </p:nvGrpSpPr>
            <p:grpSpPr>
              <a:xfrm>
                <a:off x="2966756" y="4487802"/>
                <a:ext cx="5133134" cy="1395037"/>
                <a:chOff x="2966756" y="4487802"/>
                <a:chExt cx="5133134" cy="1395037"/>
              </a:xfrm>
            </p:grpSpPr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2FDAB17F-0DA4-455F-A972-6A9E0BAF8CFD}"/>
                    </a:ext>
                  </a:extLst>
                </p:cNvPr>
                <p:cNvGrpSpPr/>
                <p:nvPr/>
              </p:nvGrpSpPr>
              <p:grpSpPr>
                <a:xfrm>
                  <a:off x="2966756" y="4502138"/>
                  <a:ext cx="4335275" cy="1380701"/>
                  <a:chOff x="3176675" y="2620147"/>
                  <a:chExt cx="4335275" cy="1380701"/>
                </a:xfrm>
              </p:grpSpPr>
              <p:grpSp>
                <p:nvGrpSpPr>
                  <p:cNvPr id="35" name="Group 34">
                    <a:extLst>
                      <a:ext uri="{FF2B5EF4-FFF2-40B4-BE49-F238E27FC236}">
                        <a16:creationId xmlns:a16="http://schemas.microsoft.com/office/drawing/2014/main" id="{99FADF79-9AAC-4C6A-9012-B8A23B1D1F12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785C2B01-DF52-4060-BACC-07BE82D898A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7E53DA4C-C03A-4FD5-B779-492C682D73A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79F23E40-B3C6-446A-B7CF-2D0EA5BA8BA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AF044D00-C09F-48D0-8A6B-8A0859B9CDD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56C6A281-925F-4C01-8396-33C65C3A0C4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93B6A306-05DE-4517-88CA-3748817EE3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EB647953-3703-4B31-A681-C8D56B7BD3B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26E75E07-5949-45D0-ABC9-F7DAB0EB8CA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359186A9-1393-4CFD-8299-7FDF02F4953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676A6043-3659-438D-8187-207D50AEF4E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6" name="Group 35">
                    <a:extLst>
                      <a:ext uri="{FF2B5EF4-FFF2-40B4-BE49-F238E27FC236}">
                        <a16:creationId xmlns:a16="http://schemas.microsoft.com/office/drawing/2014/main" id="{80E464C7-B640-45A3-AAB0-6082229C1A8A}"/>
                      </a:ext>
                    </a:extLst>
                  </p:cNvPr>
                  <p:cNvGrpSpPr/>
                  <p:nvPr/>
                </p:nvGrpSpPr>
                <p:grpSpPr>
                  <a:xfrm>
                    <a:off x="3176675" y="2805291"/>
                    <a:ext cx="2409641" cy="1195557"/>
                    <a:chOff x="3136593" y="2841412"/>
                    <a:chExt cx="2409641" cy="1195557"/>
                  </a:xfrm>
                </p:grpSpPr>
                <p:sp>
                  <p:nvSpPr>
                    <p:cNvPr id="38" name="TextBox 37">
                      <a:extLst>
                        <a:ext uri="{FF2B5EF4-FFF2-40B4-BE49-F238E27FC236}">
                          <a16:creationId xmlns:a16="http://schemas.microsoft.com/office/drawing/2014/main" id="{01C1A60A-E034-4CDD-AD2B-BF3A53828C8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733BA86E-2B40-4F33-A7AC-14CFEBB5728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36593" y="2841412"/>
                      <a:ext cx="2409641" cy="1195557"/>
                      <a:chOff x="2465135" y="2872435"/>
                      <a:chExt cx="2409641" cy="1195557"/>
                    </a:xfrm>
                  </p:grpSpPr>
                  <p:cxnSp>
                    <p:nvCxnSpPr>
                      <p:cNvPr id="40" name="Straight Connector 39">
                        <a:extLst>
                          <a:ext uri="{FF2B5EF4-FFF2-40B4-BE49-F238E27FC236}">
                            <a16:creationId xmlns:a16="http://schemas.microsoft.com/office/drawing/2014/main" id="{5B9A1A64-2245-484B-9893-E992C42C6D9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41" name="Oval 40">
                        <a:extLst>
                          <a:ext uri="{FF2B5EF4-FFF2-40B4-BE49-F238E27FC236}">
                            <a16:creationId xmlns:a16="http://schemas.microsoft.com/office/drawing/2014/main" id="{D4EAA3D5-2051-4EAB-99EB-97C33019B196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42" name="Straight Connector 41">
                        <a:extLst>
                          <a:ext uri="{FF2B5EF4-FFF2-40B4-BE49-F238E27FC236}">
                            <a16:creationId xmlns:a16="http://schemas.microsoft.com/office/drawing/2014/main" id="{764E7F8B-BDC9-4F5D-BC55-63245FF9FAF4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90DA2DE4-88E6-47EE-8FF5-76D9971C09DC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4" name="Straight Connector 43">
                        <a:extLst>
                          <a:ext uri="{FF2B5EF4-FFF2-40B4-BE49-F238E27FC236}">
                            <a16:creationId xmlns:a16="http://schemas.microsoft.com/office/drawing/2014/main" id="{30B6E721-58FC-4228-B4AF-BC0174BB6C51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5" name="Straight Connector 44">
                        <a:extLst>
                          <a:ext uri="{FF2B5EF4-FFF2-40B4-BE49-F238E27FC236}">
                            <a16:creationId xmlns:a16="http://schemas.microsoft.com/office/drawing/2014/main" id="{A8E83874-F290-4A94-AA45-30DC154F6D97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Straight Connector 45">
                        <a:extLst>
                          <a:ext uri="{FF2B5EF4-FFF2-40B4-BE49-F238E27FC236}">
                            <a16:creationId xmlns:a16="http://schemas.microsoft.com/office/drawing/2014/main" id="{12D6C5EA-9B47-440C-B997-3F3EFA59143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47" name="TextBox 46">
                        <a:extLst>
                          <a:ext uri="{FF2B5EF4-FFF2-40B4-BE49-F238E27FC236}">
                            <a16:creationId xmlns:a16="http://schemas.microsoft.com/office/drawing/2014/main" id="{DBC09314-7C3A-41E2-A54C-ABC3FED0622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5135" y="3298732"/>
                        <a:ext cx="51963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V</a:t>
                        </a:r>
                        <a:r>
                          <a:rPr lang="en-US" baseline="-25000" dirty="0"/>
                          <a:t>2</a:t>
                        </a:r>
                      </a:p>
                    </p:txBody>
                  </p:sp>
                  <p:sp>
                    <p:nvSpPr>
                      <p:cNvPr id="48" name="TextBox 47">
                        <a:extLst>
                          <a:ext uri="{FF2B5EF4-FFF2-40B4-BE49-F238E27FC236}">
                            <a16:creationId xmlns:a16="http://schemas.microsoft.com/office/drawing/2014/main" id="{E92B7E14-C295-4954-AFFB-A62733AA8B0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8729BAD4-9BFF-4168-8F6E-E46FDF9422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E9F877F2-8FCC-4466-94AB-1A86B44CBD89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5" name="Group 24">
                    <a:extLst>
                      <a:ext uri="{FF2B5EF4-FFF2-40B4-BE49-F238E27FC236}">
                        <a16:creationId xmlns:a16="http://schemas.microsoft.com/office/drawing/2014/main" id="{CA10794B-89B5-46B5-92D2-E80914477447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7AB788C8-512F-473D-AB8E-0065E232A6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71C1ACB-3060-4C97-BBBD-63DA59E1655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id="{162E373E-383B-49BF-9858-6BFE05E377A9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47E6AC96-B262-4849-B4E3-A5BB6F2FD46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44A8BAE7-463E-4BF2-914F-C74E82A6796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7" name="Group 26">
                    <a:extLst>
                      <a:ext uri="{FF2B5EF4-FFF2-40B4-BE49-F238E27FC236}">
                        <a16:creationId xmlns:a16="http://schemas.microsoft.com/office/drawing/2014/main" id="{751E56E0-F08A-47A8-B8A5-676919F8282E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9" name="Straight Connector 28">
                      <a:extLst>
                        <a:ext uri="{FF2B5EF4-FFF2-40B4-BE49-F238E27FC236}">
                          <a16:creationId xmlns:a16="http://schemas.microsoft.com/office/drawing/2014/main" id="{0961B818-A317-4D5D-8D4D-786CFBFC2B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Straight Connector 29">
                      <a:extLst>
                        <a:ext uri="{FF2B5EF4-FFF2-40B4-BE49-F238E27FC236}">
                          <a16:creationId xmlns:a16="http://schemas.microsoft.com/office/drawing/2014/main" id="{85B856BD-A35E-4DCE-8681-8DA5BECCE9A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3FD29494-0B37-4935-9BD9-50ADEF839BD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6899E7DF-9921-48DB-B742-54BEC673B312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EC8D04A-EBEF-4F09-AE8C-6184B8D1DD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EC27B14E-B082-4099-9B0C-E44148D81D40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3B293761-DB7F-4E73-AD75-3937A94CDA71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188AA847-0669-4340-AC01-2DB71C2623F8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19CC0D4-A2FE-485D-9CC6-1688A8633DAE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854FC96-3F13-44F8-BFB5-D6E815392B9E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  <p:sp>
        <p:nvSpPr>
          <p:cNvPr id="109" name="Content Placeholder 2">
            <a:extLst>
              <a:ext uri="{FF2B5EF4-FFF2-40B4-BE49-F238E27FC236}">
                <a16:creationId xmlns:a16="http://schemas.microsoft.com/office/drawing/2014/main" id="{0104D1E0-26D9-441A-8263-FAC737406A61}"/>
              </a:ext>
            </a:extLst>
          </p:cNvPr>
          <p:cNvSpPr txBox="1">
            <a:spLocks/>
          </p:cNvSpPr>
          <p:nvPr/>
        </p:nvSpPr>
        <p:spPr>
          <a:xfrm>
            <a:off x="8498170" y="3784614"/>
            <a:ext cx="2472257" cy="21175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Choose resistors </a:t>
            </a:r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4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DD18B58D-15C8-4FFC-B8ED-8CCC2290781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45183" y="2350166"/>
                <a:ext cx="2978229" cy="101418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W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need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 = 3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DD18B58D-15C8-4FFC-B8ED-8CCC229078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5183" y="2350166"/>
                <a:ext cx="2978229" cy="1014184"/>
              </a:xfrm>
              <a:prstGeom prst="rect">
                <a:avLst/>
              </a:prstGeom>
              <a:blipFill>
                <a:blip r:embed="rId2"/>
                <a:stretch>
                  <a:fillRect l="-4303" t="-13855" b="-120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Content Placeholder 2">
            <a:extLst>
              <a:ext uri="{FF2B5EF4-FFF2-40B4-BE49-F238E27FC236}">
                <a16:creationId xmlns:a16="http://schemas.microsoft.com/office/drawing/2014/main" id="{4299BDA1-75F1-4F84-A031-2FC0375B856F}"/>
              </a:ext>
            </a:extLst>
          </p:cNvPr>
          <p:cNvSpPr txBox="1">
            <a:spLocks/>
          </p:cNvSpPr>
          <p:nvPr/>
        </p:nvSpPr>
        <p:spPr>
          <a:xfrm>
            <a:off x="8126715" y="1520518"/>
            <a:ext cx="3215163" cy="538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Difference circuit</a:t>
            </a:r>
            <a:endParaRPr lang="en-US" b="0" i="1" dirty="0">
              <a:solidFill>
                <a:srgbClr val="0070C0"/>
              </a:solidFill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35444A1D-A5EC-422E-A92F-209778884D37}"/>
              </a:ext>
            </a:extLst>
          </p:cNvPr>
          <p:cNvSpPr txBox="1">
            <a:spLocks/>
          </p:cNvSpPr>
          <p:nvPr/>
        </p:nvSpPr>
        <p:spPr>
          <a:xfrm>
            <a:off x="5467823" y="2042914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6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13" name="Content Placeholder 2">
            <a:extLst>
              <a:ext uri="{FF2B5EF4-FFF2-40B4-BE49-F238E27FC236}">
                <a16:creationId xmlns:a16="http://schemas.microsoft.com/office/drawing/2014/main" id="{347C4D38-9231-41B5-BFC9-74B80DB9BE56}"/>
              </a:ext>
            </a:extLst>
          </p:cNvPr>
          <p:cNvSpPr txBox="1">
            <a:spLocks/>
          </p:cNvSpPr>
          <p:nvPr/>
        </p:nvSpPr>
        <p:spPr>
          <a:xfrm>
            <a:off x="3645393" y="2113750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2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70AD9999-DECC-4B0A-99D2-AF07B6640AF7}"/>
              </a:ext>
            </a:extLst>
          </p:cNvPr>
          <p:cNvSpPr txBox="1">
            <a:spLocks/>
          </p:cNvSpPr>
          <p:nvPr/>
        </p:nvSpPr>
        <p:spPr>
          <a:xfrm>
            <a:off x="4780979" y="5097212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6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15" name="Content Placeholder 2">
            <a:extLst>
              <a:ext uri="{FF2B5EF4-FFF2-40B4-BE49-F238E27FC236}">
                <a16:creationId xmlns:a16="http://schemas.microsoft.com/office/drawing/2014/main" id="{321D65C0-F8F2-41CF-9DE4-038C836C237E}"/>
              </a:ext>
            </a:extLst>
          </p:cNvPr>
          <p:cNvSpPr txBox="1">
            <a:spLocks/>
          </p:cNvSpPr>
          <p:nvPr/>
        </p:nvSpPr>
        <p:spPr>
          <a:xfrm>
            <a:off x="2883414" y="5077849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2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05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0" grpId="0"/>
      <p:bldP spid="111" grpId="0"/>
      <p:bldP spid="112" grpId="0"/>
      <p:bldP spid="113" grpId="0"/>
      <p:bldP spid="114" grpId="0"/>
      <p:bldP spid="1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1BB998F-8F18-4EB2-94B6-E999B1C8CF6F}"/>
              </a:ext>
            </a:extLst>
          </p:cNvPr>
          <p:cNvSpPr txBox="1">
            <a:spLocks/>
          </p:cNvSpPr>
          <p:nvPr/>
        </p:nvSpPr>
        <p:spPr>
          <a:xfrm>
            <a:off x="2232744" y="356701"/>
            <a:ext cx="7527182" cy="1034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buNone/>
            </a:pPr>
            <a:r>
              <a:rPr lang="en-US" sz="3200" dirty="0"/>
              <a:t>2. Design a circuit that has a voltage output </a:t>
            </a:r>
            <a:br>
              <a:rPr lang="en-US" sz="3200" dirty="0"/>
            </a:br>
            <a:r>
              <a:rPr lang="en-US" sz="3200" dirty="0" err="1"/>
              <a:t>V</a:t>
            </a:r>
            <a:r>
              <a:rPr lang="en-US" sz="3200" baseline="-25000" dirty="0" err="1"/>
              <a:t>out</a:t>
            </a:r>
            <a:r>
              <a:rPr lang="en-US" sz="3200" dirty="0"/>
              <a:t> = ‒ (3 V</a:t>
            </a:r>
            <a:r>
              <a:rPr lang="en-US" sz="3200" baseline="-25000" dirty="0"/>
              <a:t>1</a:t>
            </a:r>
            <a:r>
              <a:rPr lang="en-US" sz="3200" dirty="0"/>
              <a:t> + 6 V</a:t>
            </a:r>
            <a:r>
              <a:rPr lang="en-US" sz="3200" baseline="-25000" dirty="0"/>
              <a:t>2 </a:t>
            </a:r>
            <a:r>
              <a:rPr lang="en-US" sz="3200" dirty="0"/>
              <a:t>+ 4 V</a:t>
            </a:r>
            <a:r>
              <a:rPr lang="en-US" sz="3200" baseline="-25000" dirty="0"/>
              <a:t>3 </a:t>
            </a:r>
            <a:r>
              <a:rPr lang="en-US" sz="3200" dirty="0"/>
              <a:t>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08A1A14-202C-49A6-9C53-313F17DA402A}"/>
              </a:ext>
            </a:extLst>
          </p:cNvPr>
          <p:cNvGrpSpPr/>
          <p:nvPr/>
        </p:nvGrpSpPr>
        <p:grpSpPr>
          <a:xfrm>
            <a:off x="319336" y="1273565"/>
            <a:ext cx="4757161" cy="3350987"/>
            <a:chOff x="2722034" y="1408603"/>
            <a:chExt cx="6894727" cy="437621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406499AA-AE99-4E3C-AE16-A43E35C4EE62}"/>
                </a:ext>
              </a:extLst>
            </p:cNvPr>
            <p:cNvGrpSpPr/>
            <p:nvPr/>
          </p:nvGrpSpPr>
          <p:grpSpPr>
            <a:xfrm>
              <a:off x="5301735" y="3074392"/>
              <a:ext cx="4315026" cy="2710429"/>
              <a:chOff x="5924035" y="2198092"/>
              <a:chExt cx="4315026" cy="2710429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CBCB66B0-C4DF-4F68-83D8-ABB7D3079876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304223"/>
                <a:chOff x="3009207" y="1460455"/>
                <a:chExt cx="4315026" cy="2304223"/>
              </a:xfrm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DE998B46-206A-4BDA-AECD-7D66748FD39E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117" name="Isosceles Triangle 116">
                    <a:extLst>
                      <a:ext uri="{FF2B5EF4-FFF2-40B4-BE49-F238E27FC236}">
                        <a16:creationId xmlns:a16="http://schemas.microsoft.com/office/drawing/2014/main" id="{28268CA4-66B3-494D-982C-237F709B4488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" name="TextBox 117">
                    <a:extLst>
                      <a:ext uri="{FF2B5EF4-FFF2-40B4-BE49-F238E27FC236}">
                        <a16:creationId xmlns:a16="http://schemas.microsoft.com/office/drawing/2014/main" id="{0167F655-A421-4781-86C1-5822C26FC834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119" name="TextBox 118">
                    <a:extLst>
                      <a:ext uri="{FF2B5EF4-FFF2-40B4-BE49-F238E27FC236}">
                        <a16:creationId xmlns:a16="http://schemas.microsoft.com/office/drawing/2014/main" id="{0D087CA7-A256-4D32-AE0B-3DBE7B1778C2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80691A3C-DF86-4FF4-8A12-3E0CD62C7FA0}"/>
                      </a:ext>
                    </a:extLst>
                  </p:cNvPr>
                  <p:cNvCxnSpPr>
                    <a:endCxn id="118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DB932373-8135-4722-A8C9-7C1DD74E64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97C0D319-32EC-41FE-9287-9EDFC8AA1FD0}"/>
                      </a:ext>
                    </a:extLst>
                  </p:cNvPr>
                  <p:cNvCxnSpPr>
                    <a:cxnSpLocks/>
                    <a:stCxn id="117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3" name="TextBox 122">
                    <a:extLst>
                      <a:ext uri="{FF2B5EF4-FFF2-40B4-BE49-F238E27FC236}">
                        <a16:creationId xmlns:a16="http://schemas.microsoft.com/office/drawing/2014/main" id="{C7E3730F-5F39-409D-95A8-0FB872DBEED5}"/>
                      </a:ext>
                    </a:extLst>
                  </p:cNvPr>
                  <p:cNvSpPr txBox="1"/>
                  <p:nvPr/>
                </p:nvSpPr>
                <p:spPr>
                  <a:xfrm>
                    <a:off x="6022432" y="3061628"/>
                    <a:ext cx="811991" cy="482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9BA3F8E4-333A-422C-973A-0FAA291735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980ED3B3-F328-4BFE-93FE-4893EA95C3AB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BB9F6F6C-A372-42CA-9427-41326F40D915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F9710D54-899D-431E-A50E-0A0AF7189F95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FF429887-FBFF-4504-9D6E-02323399813F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F3B05DB7-F3FA-4732-87EF-B2550EEE4CF2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id="{E20F6181-E4A0-4CA1-8036-611046B4D89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12" name="Straight Connector 111">
                      <a:extLst>
                        <a:ext uri="{FF2B5EF4-FFF2-40B4-BE49-F238E27FC236}">
                          <a16:creationId xmlns:a16="http://schemas.microsoft.com/office/drawing/2014/main" id="{C5B5F8AA-FEED-474A-9672-11368664055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3" name="Straight Connector 112">
                      <a:extLst>
                        <a:ext uri="{FF2B5EF4-FFF2-40B4-BE49-F238E27FC236}">
                          <a16:creationId xmlns:a16="http://schemas.microsoft.com/office/drawing/2014/main" id="{525F8794-B34A-4AF9-A5DF-A0150BF5DAA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5" name="Group 104">
                    <a:extLst>
                      <a:ext uri="{FF2B5EF4-FFF2-40B4-BE49-F238E27FC236}">
                        <a16:creationId xmlns:a16="http://schemas.microsoft.com/office/drawing/2014/main" id="{4F670AFC-665E-4509-A403-04AA7BF008A5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0" name="Straight Connector 109">
                      <a:extLst>
                        <a:ext uri="{FF2B5EF4-FFF2-40B4-BE49-F238E27FC236}">
                          <a16:creationId xmlns:a16="http://schemas.microsoft.com/office/drawing/2014/main" id="{04228A6B-A2C1-4FA9-AD02-EFE9F5D0D3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1" name="Straight Connector 110">
                      <a:extLst>
                        <a:ext uri="{FF2B5EF4-FFF2-40B4-BE49-F238E27FC236}">
                          <a16:creationId xmlns:a16="http://schemas.microsoft.com/office/drawing/2014/main" id="{497993F5-1BE7-417B-9F90-E9A63C7D2D7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9F62F029-788D-4CD2-B666-04048A3ACA5F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08" name="Straight Connector 107">
                      <a:extLst>
                        <a:ext uri="{FF2B5EF4-FFF2-40B4-BE49-F238E27FC236}">
                          <a16:creationId xmlns:a16="http://schemas.microsoft.com/office/drawing/2014/main" id="{61B5AD1B-276D-4E85-810C-E039385B16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" name="Straight Connector 108">
                      <a:extLst>
                        <a:ext uri="{FF2B5EF4-FFF2-40B4-BE49-F238E27FC236}">
                          <a16:creationId xmlns:a16="http://schemas.microsoft.com/office/drawing/2014/main" id="{AB0F5202-30B7-4C3B-849E-C7EA51AE255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1CF9F5DE-6741-419A-8430-93C96595BFF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8" name="Group 87">
                  <a:extLst>
                    <a:ext uri="{FF2B5EF4-FFF2-40B4-BE49-F238E27FC236}">
                      <a16:creationId xmlns:a16="http://schemas.microsoft.com/office/drawing/2014/main" id="{5D3B655A-61E7-463F-96BD-0045AA6938E1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B9307438-AD2D-48A4-9982-1370191D619D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2" name="Straight Connector 101">
                      <a:extLst>
                        <a:ext uri="{FF2B5EF4-FFF2-40B4-BE49-F238E27FC236}">
                          <a16:creationId xmlns:a16="http://schemas.microsoft.com/office/drawing/2014/main" id="{32219921-9E01-4F8E-98D7-8C01DF5FB71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3" name="Straight Connector 102">
                      <a:extLst>
                        <a:ext uri="{FF2B5EF4-FFF2-40B4-BE49-F238E27FC236}">
                          <a16:creationId xmlns:a16="http://schemas.microsoft.com/office/drawing/2014/main" id="{50C3D94A-B3EC-4C73-9942-37E19C5026A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5" name="Group 94">
                    <a:extLst>
                      <a:ext uri="{FF2B5EF4-FFF2-40B4-BE49-F238E27FC236}">
                        <a16:creationId xmlns:a16="http://schemas.microsoft.com/office/drawing/2014/main" id="{3C4ECE6F-5B83-49CE-A548-043FD72B32D8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A1920396-8CD9-45C8-9C13-9D66A40E447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29C6568C-A26F-417F-8C89-7687CA4934E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EE93D5DE-E4FE-4870-9D38-AC28E7DCFD1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2D6B0D35-251D-4421-8145-5A55C9F96F9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00CC3733-E2E5-44B8-8953-FD8001F6C8D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4B0CEC45-4071-4023-9BF5-13951AD19D2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5AF90168-1147-4BBA-9146-B99D39174D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F27E5215-C3CD-4625-95DD-B5A005B39CD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674192C4-7811-445F-94CA-37E4449BDA1D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4D7CA9FE-E3F7-4FC7-8677-A0C0AD2988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32C733E8-F77F-4A9C-8070-0562079DBC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8AF0AC2D-D0FF-4683-90E1-B6EB35EFEA10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R</a:t>
                </a:r>
                <a:r>
                  <a:rPr lang="en-US" baseline="-25000" dirty="0" err="1"/>
                  <a:t>f</a:t>
                </a:r>
                <a:endParaRPr lang="en-US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904DC1CF-DAE1-4663-9F7D-65A31F40BE3C}"/>
                  </a:ext>
                </a:extLst>
              </p:cNvPr>
              <p:cNvSpPr txBox="1"/>
              <p:nvPr/>
            </p:nvSpPr>
            <p:spPr>
              <a:xfrm>
                <a:off x="6411432" y="2245043"/>
                <a:ext cx="592819" cy="482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9ECA06E-6603-4D06-A218-A66049E61110}"/>
                </a:ext>
              </a:extLst>
            </p:cNvPr>
            <p:cNvGrpSpPr/>
            <p:nvPr/>
          </p:nvGrpSpPr>
          <p:grpSpPr>
            <a:xfrm>
              <a:off x="5587938" y="2620147"/>
              <a:ext cx="797859" cy="297701"/>
              <a:chOff x="3069003" y="2744655"/>
              <a:chExt cx="797859" cy="297701"/>
            </a:xfrm>
          </p:grpSpPr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44A3B712-D851-4FC8-9FFC-891154495464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3BDB641D-8D68-41A7-B0FD-9CD3277993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9B46DD8E-EC52-40C0-97C7-0DBD404BD7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F240BE39-29EC-4027-A77D-27F953B0C8FD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7CB9F3F4-E6E7-48CF-A1FF-F9BDD90205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60B39E4B-707D-483E-8275-85B64198CB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DBE80D27-368B-420A-B2A5-6355D09B4580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D903CEA8-4126-4279-A4E8-E66698CF92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ECA5CFBF-4FC7-402D-B8CD-7F30682B4D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E72F64F3-381C-4AD8-95EB-C5207475849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33E8789-A08B-4571-AD66-C787B1E0F94A}"/>
                </a:ext>
              </a:extLst>
            </p:cNvPr>
            <p:cNvGrpSpPr/>
            <p:nvPr/>
          </p:nvGrpSpPr>
          <p:grpSpPr>
            <a:xfrm>
              <a:off x="5521984" y="1690688"/>
              <a:ext cx="797859" cy="297701"/>
              <a:chOff x="3069003" y="2744655"/>
              <a:chExt cx="797859" cy="297701"/>
            </a:xfrm>
          </p:grpSpPr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94D22666-E792-48C5-8D08-C2A0FA72BD64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908E2FA-4BAB-4B1B-88F9-D8E0ED3DF1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91D1A0C9-E7F9-4136-B2EE-873069A977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B63483F0-169D-4E02-B109-83BA1369042D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DBB63A17-D53C-4583-9123-7613D079BA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F428365-D64B-4C6F-A3DC-0A883E3ADC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A6E2F21F-7527-4E99-82C2-F4FE11EF10EA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E089F515-4777-4261-AACD-33B1432C30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58D081D2-BB5C-4140-9FD0-FDB2850431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AD5DB02F-8580-416A-AA64-DA9F0C521CB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1B45689-8A7A-4DC4-8CDA-8C6AE18B7DDB}"/>
                </a:ext>
              </a:extLst>
            </p:cNvPr>
            <p:cNvGrpSpPr/>
            <p:nvPr/>
          </p:nvGrpSpPr>
          <p:grpSpPr>
            <a:xfrm>
              <a:off x="4070148" y="3651736"/>
              <a:ext cx="1310276" cy="1195557"/>
              <a:chOff x="3014850" y="2841412"/>
              <a:chExt cx="1310276" cy="1195557"/>
            </a:xfrm>
          </p:grpSpPr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EE0152E-3EF7-4907-A0D4-74C7A2F7185C}"/>
                  </a:ext>
                </a:extLst>
              </p:cNvPr>
              <p:cNvSpPr txBox="1"/>
              <p:nvPr/>
            </p:nvSpPr>
            <p:spPr>
              <a:xfrm>
                <a:off x="3543706" y="316925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C66EE3B-27D0-47B9-9F33-9DD573CFA124}"/>
                  </a:ext>
                </a:extLst>
              </p:cNvPr>
              <p:cNvGrpSpPr/>
              <p:nvPr/>
            </p:nvGrpSpPr>
            <p:grpSpPr>
              <a:xfrm>
                <a:off x="3014850" y="2841412"/>
                <a:ext cx="1310276" cy="1195557"/>
                <a:chOff x="2343392" y="2872435"/>
                <a:chExt cx="1310276" cy="1195557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1279796B-0375-4D7F-BAA8-77DD02FD4A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AE2F8B76-E736-4F79-923A-B96C84FA4AF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EF20F0EA-FEB8-4144-A723-24C411AF2E49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92FFEBC0-4815-4201-A3EC-7C03BCE55CF8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8E155F3A-1A20-410B-87B0-88D94E9BF56A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49055DA5-E544-4671-8589-A4B131B11AA0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9BF5F53D-B64B-4C77-9916-0122987FA7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A1CCC0D5-54ED-43FB-A450-94DDFE62239D}"/>
                    </a:ext>
                  </a:extLst>
                </p:cNvPr>
                <p:cNvSpPr txBox="1"/>
                <p:nvPr/>
              </p:nvSpPr>
              <p:spPr>
                <a:xfrm>
                  <a:off x="2343392" y="3298732"/>
                  <a:ext cx="641379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973ACCD1-FA6B-4E2E-9A83-DE7F085AD85B}"/>
                    </a:ext>
                  </a:extLst>
                </p:cNvPr>
                <p:cNvSpPr txBox="1"/>
                <p:nvPr/>
              </p:nvSpPr>
              <p:spPr>
                <a:xfrm>
                  <a:off x="2813519" y="3355458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9D0341D-0FE9-426C-84DD-D92BBA37ADA2}"/>
                </a:ext>
              </a:extLst>
            </p:cNvPr>
            <p:cNvGrpSpPr/>
            <p:nvPr/>
          </p:nvGrpSpPr>
          <p:grpSpPr>
            <a:xfrm>
              <a:off x="3062503" y="2805291"/>
              <a:ext cx="2523813" cy="1195557"/>
              <a:chOff x="3022421" y="2841412"/>
              <a:chExt cx="2523813" cy="1195557"/>
            </a:xfrm>
          </p:grpSpPr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C5CA461B-507E-4529-99ED-D1D701BABD73}"/>
                  </a:ext>
                </a:extLst>
              </p:cNvPr>
              <p:cNvSpPr txBox="1"/>
              <p:nvPr/>
            </p:nvSpPr>
            <p:spPr>
              <a:xfrm>
                <a:off x="3555515" y="3199827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6AB56C16-C9FE-46B2-BACB-83F8BAAD2E9B}"/>
                  </a:ext>
                </a:extLst>
              </p:cNvPr>
              <p:cNvGrpSpPr/>
              <p:nvPr/>
            </p:nvGrpSpPr>
            <p:grpSpPr>
              <a:xfrm>
                <a:off x="3022421" y="2841412"/>
                <a:ext cx="2523813" cy="1195557"/>
                <a:chOff x="2350963" y="2872435"/>
                <a:chExt cx="2523813" cy="1195557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DF6A1D47-CEDB-4F01-AEB9-46FCAB7D09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6" y="2872435"/>
                  <a:ext cx="178817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4416CD87-0989-4B00-82AB-E16114C84DE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97656" y="3331873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3BAD27AE-ECC8-4776-8550-93B311F868A1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33512DA6-0716-411F-B68B-8121E1A9B3D6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FB140F63-97C0-4852-B542-020DDAE34ED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4C4E87F5-0A99-484F-BDD0-6060B983AE96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16FB02BC-EC15-4AC5-9653-05CB405912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42CFD74A-1D5E-4984-85EA-A2F90E415654}"/>
                    </a:ext>
                  </a:extLst>
                </p:cNvPr>
                <p:cNvSpPr txBox="1"/>
                <p:nvPr/>
              </p:nvSpPr>
              <p:spPr>
                <a:xfrm>
                  <a:off x="2350963" y="3179937"/>
                  <a:ext cx="732340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2</a:t>
                  </a:r>
                </a:p>
              </p:txBody>
            </p: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6F07552D-583E-4F59-A0EF-3D5794EF5261}"/>
                    </a:ext>
                  </a:extLst>
                </p:cNvPr>
                <p:cNvSpPr txBox="1"/>
                <p:nvPr/>
              </p:nvSpPr>
              <p:spPr>
                <a:xfrm>
                  <a:off x="2811956" y="338032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9A9E997-E1D4-4332-B5EA-FAFF67CA8DDF}"/>
                </a:ext>
              </a:extLst>
            </p:cNvPr>
            <p:cNvGrpSpPr/>
            <p:nvPr/>
          </p:nvGrpSpPr>
          <p:grpSpPr>
            <a:xfrm>
              <a:off x="2722034" y="1851449"/>
              <a:ext cx="2799950" cy="1195557"/>
              <a:chOff x="3021436" y="2841412"/>
              <a:chExt cx="2799950" cy="1195557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B9CB5AB-04DF-4B2C-809E-2BC8567AB475}"/>
                  </a:ext>
                </a:extLst>
              </p:cNvPr>
              <p:cNvSpPr txBox="1"/>
              <p:nvPr/>
            </p:nvSpPr>
            <p:spPr>
              <a:xfrm>
                <a:off x="3545344" y="3145769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337DB08C-EC95-4662-80EF-13F4C8DA0C09}"/>
                  </a:ext>
                </a:extLst>
              </p:cNvPr>
              <p:cNvGrpSpPr/>
              <p:nvPr/>
            </p:nvGrpSpPr>
            <p:grpSpPr>
              <a:xfrm>
                <a:off x="3021436" y="2841412"/>
                <a:ext cx="2799950" cy="1195557"/>
                <a:chOff x="2349978" y="2872435"/>
                <a:chExt cx="2799950" cy="1195557"/>
              </a:xfrm>
            </p:grpSpPr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D9EE571B-0CB7-4B93-9D3B-A8F9DBF519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606" y="2872435"/>
                  <a:ext cx="2063322" cy="1259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" name="Oval 30">
                  <a:extLst>
                    <a:ext uri="{FF2B5EF4-FFF2-40B4-BE49-F238E27FC236}">
                      <a16:creationId xmlns:a16="http://schemas.microsoft.com/office/drawing/2014/main" id="{048DFA37-A68A-4AC7-9FF7-7810F6A10B5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222436CC-ECB5-4403-931D-FBD834A2BBE6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48998C41-73B9-4886-AABC-14D867872073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B7C05517-AB86-404B-8B56-24BDB545723F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10229C04-B0C5-4A0D-944C-D50649168B5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60400601-BE44-4C22-9F05-CA2A81FD941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7CA449C4-700E-411D-A211-F49D7DD6097E}"/>
                    </a:ext>
                  </a:extLst>
                </p:cNvPr>
                <p:cNvSpPr txBox="1"/>
                <p:nvPr/>
              </p:nvSpPr>
              <p:spPr>
                <a:xfrm>
                  <a:off x="2349978" y="3298732"/>
                  <a:ext cx="634793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3</a:t>
                  </a: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6BE47D91-4A7F-41C3-BAE1-57B6C760563E}"/>
                    </a:ext>
                  </a:extLst>
                </p:cNvPr>
                <p:cNvSpPr txBox="1"/>
                <p:nvPr/>
              </p:nvSpPr>
              <p:spPr>
                <a:xfrm>
                  <a:off x="2831142" y="337684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43BE01A-B790-4976-AC2B-10196D5D8AA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81953" y="2779625"/>
              <a:ext cx="5075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98AA81A-CDE3-480B-9F64-844EA730575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72557" y="1851449"/>
              <a:ext cx="16967" cy="18511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27ADF4C-22DF-47D0-AAD1-6CEA4831294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15999" y="1838325"/>
              <a:ext cx="5650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F91E2E4-CD94-4485-BE6A-75A3546222E1}"/>
                </a:ext>
              </a:extLst>
            </p:cNvPr>
            <p:cNvSpPr txBox="1"/>
            <p:nvPr/>
          </p:nvSpPr>
          <p:spPr>
            <a:xfrm>
              <a:off x="5125295" y="2385516"/>
              <a:ext cx="592673" cy="482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749F90A-87B7-452C-9197-DD9AA65D85AF}"/>
                </a:ext>
              </a:extLst>
            </p:cNvPr>
            <p:cNvSpPr txBox="1"/>
            <p:nvPr/>
          </p:nvSpPr>
          <p:spPr>
            <a:xfrm>
              <a:off x="5104975" y="1408603"/>
              <a:ext cx="618957" cy="482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7A5C3AB-58C5-4637-B6F5-AB5AE208CEB7}"/>
                </a:ext>
              </a:extLst>
            </p:cNvPr>
            <p:cNvSpPr txBox="1"/>
            <p:nvPr/>
          </p:nvSpPr>
          <p:spPr>
            <a:xfrm>
              <a:off x="4847532" y="280993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058CF9C-876E-4025-8AC8-400952AB48E6}"/>
                </a:ext>
              </a:extLst>
            </p:cNvPr>
            <p:cNvSpPr txBox="1"/>
            <p:nvPr/>
          </p:nvSpPr>
          <p:spPr>
            <a:xfrm>
              <a:off x="5224684" y="370870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43E2E79-9639-4805-B99A-3605EBBE5CBA}"/>
                </a:ext>
              </a:extLst>
            </p:cNvPr>
            <p:cNvSpPr txBox="1"/>
            <p:nvPr/>
          </p:nvSpPr>
          <p:spPr>
            <a:xfrm>
              <a:off x="4577255" y="180112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ADEA57F8-DB8D-43F5-938E-F4E2B5B0057F}"/>
                </a:ext>
              </a:extLst>
            </p:cNvPr>
            <p:cNvCxnSpPr/>
            <p:nvPr/>
          </p:nvCxnSpPr>
          <p:spPr>
            <a:xfrm>
              <a:off x="5160097" y="3027335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954098F0-6CC4-4EB1-8826-B776CA7CF778}"/>
                </a:ext>
              </a:extLst>
            </p:cNvPr>
            <p:cNvCxnSpPr/>
            <p:nvPr/>
          </p:nvCxnSpPr>
          <p:spPr>
            <a:xfrm>
              <a:off x="5541954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354ABBAF-C370-4CAC-9091-0817FD912FA7}"/>
                </a:ext>
              </a:extLst>
            </p:cNvPr>
            <p:cNvCxnSpPr/>
            <p:nvPr/>
          </p:nvCxnSpPr>
          <p:spPr>
            <a:xfrm>
              <a:off x="4944983" y="1988389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ECA57ED-D78B-443F-8A1F-D072F10CE267}"/>
                </a:ext>
              </a:extLst>
            </p:cNvPr>
            <p:cNvCxnSpPr/>
            <p:nvPr/>
          </p:nvCxnSpPr>
          <p:spPr>
            <a:xfrm>
              <a:off x="7766713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FE61082-A615-4FAA-BCB4-A2E70A1CC2C0}"/>
                </a:ext>
              </a:extLst>
            </p:cNvPr>
            <p:cNvSpPr txBox="1"/>
            <p:nvPr/>
          </p:nvSpPr>
          <p:spPr>
            <a:xfrm>
              <a:off x="7459035" y="367648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f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4" name="Content Placeholder 2">
                <a:extLst>
                  <a:ext uri="{FF2B5EF4-FFF2-40B4-BE49-F238E27FC236}">
                    <a16:creationId xmlns:a16="http://schemas.microsoft.com/office/drawing/2014/main" id="{0B8E7D26-56D0-4F9F-8702-1C42B3FE7B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44298" y="3741736"/>
                <a:ext cx="4542788" cy="53847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ompare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the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coefficients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4" name="Content Placeholder 2">
                <a:extLst>
                  <a:ext uri="{FF2B5EF4-FFF2-40B4-BE49-F238E27FC236}">
                    <a16:creationId xmlns:a16="http://schemas.microsoft.com/office/drawing/2014/main" id="{0B8E7D26-56D0-4F9F-8702-1C42B3FE7B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298" y="3741736"/>
                <a:ext cx="4542788" cy="538470"/>
              </a:xfrm>
              <a:prstGeom prst="rect">
                <a:avLst/>
              </a:prstGeom>
              <a:blipFill>
                <a:blip r:embed="rId2"/>
                <a:stretch>
                  <a:fillRect l="-2681" t="-19318" b="-21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5" name="Content Placeholder 2">
            <a:extLst>
              <a:ext uri="{FF2B5EF4-FFF2-40B4-BE49-F238E27FC236}">
                <a16:creationId xmlns:a16="http://schemas.microsoft.com/office/drawing/2014/main" id="{B937F4AA-9279-440A-9F81-8C54243D805C}"/>
              </a:ext>
            </a:extLst>
          </p:cNvPr>
          <p:cNvSpPr txBox="1">
            <a:spLocks/>
          </p:cNvSpPr>
          <p:nvPr/>
        </p:nvSpPr>
        <p:spPr>
          <a:xfrm>
            <a:off x="8166648" y="2786072"/>
            <a:ext cx="3179612" cy="13628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Choose a value for </a:t>
            </a:r>
            <a:r>
              <a:rPr lang="en-US" dirty="0" err="1">
                <a:solidFill>
                  <a:srgbClr val="0070C0"/>
                </a:solidFill>
              </a:rPr>
              <a:t>R</a:t>
            </a:r>
            <a:r>
              <a:rPr lang="en-US" baseline="-25000" dirty="0" err="1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, and then calculate the others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26" name="Content Placeholder 2">
            <a:extLst>
              <a:ext uri="{FF2B5EF4-FFF2-40B4-BE49-F238E27FC236}">
                <a16:creationId xmlns:a16="http://schemas.microsoft.com/office/drawing/2014/main" id="{FB699002-F16A-4B3D-920D-12D7827437A5}"/>
              </a:ext>
            </a:extLst>
          </p:cNvPr>
          <p:cNvSpPr txBox="1">
            <a:spLocks/>
          </p:cNvSpPr>
          <p:nvPr/>
        </p:nvSpPr>
        <p:spPr>
          <a:xfrm>
            <a:off x="8363302" y="4142062"/>
            <a:ext cx="3319662" cy="560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Choose R</a:t>
            </a:r>
            <a:r>
              <a:rPr lang="en-US" baseline="-25000" dirty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 = 12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Content Placeholder 2">
                <a:extLst>
                  <a:ext uri="{FF2B5EF4-FFF2-40B4-BE49-F238E27FC236}">
                    <a16:creationId xmlns:a16="http://schemas.microsoft.com/office/drawing/2014/main" id="{BE7D5C30-A3A6-4E7C-AAD0-B0E1539A3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62422" y="4345925"/>
                <a:ext cx="1210729" cy="22741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b="0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7" name="Content Placeholder 2">
                <a:extLst>
                  <a:ext uri="{FF2B5EF4-FFF2-40B4-BE49-F238E27FC236}">
                    <a16:creationId xmlns:a16="http://schemas.microsoft.com/office/drawing/2014/main" id="{BE7D5C30-A3A6-4E7C-AAD0-B0E1539A3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2422" y="4345925"/>
                <a:ext cx="1210729" cy="22741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8" name="Content Placeholder 2">
                <a:extLst>
                  <a:ext uri="{FF2B5EF4-FFF2-40B4-BE49-F238E27FC236}">
                    <a16:creationId xmlns:a16="http://schemas.microsoft.com/office/drawing/2014/main" id="{411312CE-FC68-4DBA-824D-4AE1B117807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456095" y="4151618"/>
                <a:ext cx="2023004" cy="25777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34290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34290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8" name="Content Placeholder 2">
                <a:extLst>
                  <a:ext uri="{FF2B5EF4-FFF2-40B4-BE49-F238E27FC236}">
                    <a16:creationId xmlns:a16="http://schemas.microsoft.com/office/drawing/2014/main" id="{411312CE-FC68-4DBA-824D-4AE1B11780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6095" y="4151618"/>
                <a:ext cx="2023004" cy="25777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Content Placeholder 2">
            <a:extLst>
              <a:ext uri="{FF2B5EF4-FFF2-40B4-BE49-F238E27FC236}">
                <a16:creationId xmlns:a16="http://schemas.microsoft.com/office/drawing/2014/main" id="{F5FC1D71-2417-41FC-9C5F-1535B4D20C8F}"/>
              </a:ext>
            </a:extLst>
          </p:cNvPr>
          <p:cNvSpPr txBox="1">
            <a:spLocks/>
          </p:cNvSpPr>
          <p:nvPr/>
        </p:nvSpPr>
        <p:spPr>
          <a:xfrm>
            <a:off x="8363302" y="4782967"/>
            <a:ext cx="3319662" cy="1861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70C0"/>
                </a:solidFill>
              </a:rPr>
              <a:t>then	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= 4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70C0"/>
                </a:solidFill>
              </a:rPr>
              <a:t>	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= 2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70C0"/>
                </a:solidFill>
              </a:rPr>
              <a:t>	R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 = 3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30" name="Content Placeholder 2">
            <a:extLst>
              <a:ext uri="{FF2B5EF4-FFF2-40B4-BE49-F238E27FC236}">
                <a16:creationId xmlns:a16="http://schemas.microsoft.com/office/drawing/2014/main" id="{60F88CE5-1A69-4DCB-99FB-222A776FF3E0}"/>
              </a:ext>
            </a:extLst>
          </p:cNvPr>
          <p:cNvSpPr txBox="1">
            <a:spLocks/>
          </p:cNvSpPr>
          <p:nvPr/>
        </p:nvSpPr>
        <p:spPr>
          <a:xfrm>
            <a:off x="8316403" y="1239569"/>
            <a:ext cx="3215163" cy="538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Summing circuit</a:t>
            </a:r>
            <a:endParaRPr lang="en-US" b="0" i="1" dirty="0">
              <a:solidFill>
                <a:srgbClr val="0070C0"/>
              </a:solidFill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n-US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1" name="Content Placeholder 2">
                <a:extLst>
                  <a:ext uri="{FF2B5EF4-FFF2-40B4-BE49-F238E27FC236}">
                    <a16:creationId xmlns:a16="http://schemas.microsoft.com/office/drawing/2014/main" id="{834C38CC-5546-456C-8DB8-8C1FF7CC4CB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05036" y="1830301"/>
                <a:ext cx="4945496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baseline="-25000" dirty="0"/>
              </a:p>
            </p:txBody>
          </p:sp>
        </mc:Choice>
        <mc:Fallback>
          <p:sp>
            <p:nvSpPr>
              <p:cNvPr id="131" name="Content Placeholder 2">
                <a:extLst>
                  <a:ext uri="{FF2B5EF4-FFF2-40B4-BE49-F238E27FC236}">
                    <a16:creationId xmlns:a16="http://schemas.microsoft.com/office/drawing/2014/main" id="{834C38CC-5546-456C-8DB8-8C1FF7CC4C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036" y="1830301"/>
                <a:ext cx="4945496" cy="10804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2" name="Content Placeholder 2">
            <a:extLst>
              <a:ext uri="{FF2B5EF4-FFF2-40B4-BE49-F238E27FC236}">
                <a16:creationId xmlns:a16="http://schemas.microsoft.com/office/drawing/2014/main" id="{49B0366B-D641-4398-A388-B4E90F8640E6}"/>
              </a:ext>
            </a:extLst>
          </p:cNvPr>
          <p:cNvSpPr txBox="1">
            <a:spLocks/>
          </p:cNvSpPr>
          <p:nvPr/>
        </p:nvSpPr>
        <p:spPr>
          <a:xfrm>
            <a:off x="3798812" y="2252811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12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33" name="Content Placeholder 2">
            <a:extLst>
              <a:ext uri="{FF2B5EF4-FFF2-40B4-BE49-F238E27FC236}">
                <a16:creationId xmlns:a16="http://schemas.microsoft.com/office/drawing/2014/main" id="{7142083A-1C15-4530-9663-396131C7D547}"/>
              </a:ext>
            </a:extLst>
          </p:cNvPr>
          <p:cNvSpPr txBox="1">
            <a:spLocks/>
          </p:cNvSpPr>
          <p:nvPr/>
        </p:nvSpPr>
        <p:spPr>
          <a:xfrm>
            <a:off x="2231167" y="3085638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4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840046B7-4DFE-4305-8102-F7AD98317EA6}"/>
              </a:ext>
            </a:extLst>
          </p:cNvPr>
          <p:cNvSpPr txBox="1">
            <a:spLocks/>
          </p:cNvSpPr>
          <p:nvPr/>
        </p:nvSpPr>
        <p:spPr>
          <a:xfrm>
            <a:off x="2205794" y="1790640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2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887F40A5-7EF6-4931-B8DB-86B7AF70CC6D}"/>
              </a:ext>
            </a:extLst>
          </p:cNvPr>
          <p:cNvSpPr txBox="1">
            <a:spLocks/>
          </p:cNvSpPr>
          <p:nvPr/>
        </p:nvSpPr>
        <p:spPr>
          <a:xfrm>
            <a:off x="2196587" y="1062213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3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062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08A1A14-202C-49A6-9C53-313F17DA402A}"/>
              </a:ext>
            </a:extLst>
          </p:cNvPr>
          <p:cNvGrpSpPr/>
          <p:nvPr/>
        </p:nvGrpSpPr>
        <p:grpSpPr>
          <a:xfrm>
            <a:off x="319336" y="1273565"/>
            <a:ext cx="4757161" cy="3350987"/>
            <a:chOff x="2722034" y="1408603"/>
            <a:chExt cx="6894727" cy="437621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406499AA-AE99-4E3C-AE16-A43E35C4EE62}"/>
                </a:ext>
              </a:extLst>
            </p:cNvPr>
            <p:cNvGrpSpPr/>
            <p:nvPr/>
          </p:nvGrpSpPr>
          <p:grpSpPr>
            <a:xfrm>
              <a:off x="5301735" y="3074392"/>
              <a:ext cx="4315026" cy="2710429"/>
              <a:chOff x="5924035" y="2198092"/>
              <a:chExt cx="4315026" cy="2710429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CBCB66B0-C4DF-4F68-83D8-ABB7D3079876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304223"/>
                <a:chOff x="3009207" y="1460455"/>
                <a:chExt cx="4315026" cy="2304223"/>
              </a:xfrm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DE998B46-206A-4BDA-AECD-7D66748FD39E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117" name="Isosceles Triangle 116">
                    <a:extLst>
                      <a:ext uri="{FF2B5EF4-FFF2-40B4-BE49-F238E27FC236}">
                        <a16:creationId xmlns:a16="http://schemas.microsoft.com/office/drawing/2014/main" id="{28268CA4-66B3-494D-982C-237F709B4488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" name="TextBox 117">
                    <a:extLst>
                      <a:ext uri="{FF2B5EF4-FFF2-40B4-BE49-F238E27FC236}">
                        <a16:creationId xmlns:a16="http://schemas.microsoft.com/office/drawing/2014/main" id="{0167F655-A421-4781-86C1-5822C26FC834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119" name="TextBox 118">
                    <a:extLst>
                      <a:ext uri="{FF2B5EF4-FFF2-40B4-BE49-F238E27FC236}">
                        <a16:creationId xmlns:a16="http://schemas.microsoft.com/office/drawing/2014/main" id="{0D087CA7-A256-4D32-AE0B-3DBE7B1778C2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80691A3C-DF86-4FF4-8A12-3E0CD62C7FA0}"/>
                      </a:ext>
                    </a:extLst>
                  </p:cNvPr>
                  <p:cNvCxnSpPr>
                    <a:endCxn id="118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DB932373-8135-4722-A8C9-7C1DD74E64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97C0D319-32EC-41FE-9287-9EDFC8AA1FD0}"/>
                      </a:ext>
                    </a:extLst>
                  </p:cNvPr>
                  <p:cNvCxnSpPr>
                    <a:cxnSpLocks/>
                    <a:stCxn id="117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3" name="TextBox 122">
                    <a:extLst>
                      <a:ext uri="{FF2B5EF4-FFF2-40B4-BE49-F238E27FC236}">
                        <a16:creationId xmlns:a16="http://schemas.microsoft.com/office/drawing/2014/main" id="{C7E3730F-5F39-409D-95A8-0FB872DBEED5}"/>
                      </a:ext>
                    </a:extLst>
                  </p:cNvPr>
                  <p:cNvSpPr txBox="1"/>
                  <p:nvPr/>
                </p:nvSpPr>
                <p:spPr>
                  <a:xfrm>
                    <a:off x="6022432" y="3061628"/>
                    <a:ext cx="811991" cy="482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9BA3F8E4-333A-422C-973A-0FAA291735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980ED3B3-F328-4BFE-93FE-4893EA95C3AB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BB9F6F6C-A372-42CA-9427-41326F40D915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F9710D54-899D-431E-A50E-0A0AF7189F95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FF429887-FBFF-4504-9D6E-02323399813F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F3B05DB7-F3FA-4732-87EF-B2550EEE4CF2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id="{E20F6181-E4A0-4CA1-8036-611046B4D89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12" name="Straight Connector 111">
                      <a:extLst>
                        <a:ext uri="{FF2B5EF4-FFF2-40B4-BE49-F238E27FC236}">
                          <a16:creationId xmlns:a16="http://schemas.microsoft.com/office/drawing/2014/main" id="{C5B5F8AA-FEED-474A-9672-11368664055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3" name="Straight Connector 112">
                      <a:extLst>
                        <a:ext uri="{FF2B5EF4-FFF2-40B4-BE49-F238E27FC236}">
                          <a16:creationId xmlns:a16="http://schemas.microsoft.com/office/drawing/2014/main" id="{525F8794-B34A-4AF9-A5DF-A0150BF5DAA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5" name="Group 104">
                    <a:extLst>
                      <a:ext uri="{FF2B5EF4-FFF2-40B4-BE49-F238E27FC236}">
                        <a16:creationId xmlns:a16="http://schemas.microsoft.com/office/drawing/2014/main" id="{4F670AFC-665E-4509-A403-04AA7BF008A5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0" name="Straight Connector 109">
                      <a:extLst>
                        <a:ext uri="{FF2B5EF4-FFF2-40B4-BE49-F238E27FC236}">
                          <a16:creationId xmlns:a16="http://schemas.microsoft.com/office/drawing/2014/main" id="{04228A6B-A2C1-4FA9-AD02-EFE9F5D0D3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1" name="Straight Connector 110">
                      <a:extLst>
                        <a:ext uri="{FF2B5EF4-FFF2-40B4-BE49-F238E27FC236}">
                          <a16:creationId xmlns:a16="http://schemas.microsoft.com/office/drawing/2014/main" id="{497993F5-1BE7-417B-9F90-E9A63C7D2D7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9F62F029-788D-4CD2-B666-04048A3ACA5F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08" name="Straight Connector 107">
                      <a:extLst>
                        <a:ext uri="{FF2B5EF4-FFF2-40B4-BE49-F238E27FC236}">
                          <a16:creationId xmlns:a16="http://schemas.microsoft.com/office/drawing/2014/main" id="{61B5AD1B-276D-4E85-810C-E039385B16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" name="Straight Connector 108">
                      <a:extLst>
                        <a:ext uri="{FF2B5EF4-FFF2-40B4-BE49-F238E27FC236}">
                          <a16:creationId xmlns:a16="http://schemas.microsoft.com/office/drawing/2014/main" id="{AB0F5202-30B7-4C3B-849E-C7EA51AE255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1CF9F5DE-6741-419A-8430-93C96595BFF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8" name="Group 87">
                  <a:extLst>
                    <a:ext uri="{FF2B5EF4-FFF2-40B4-BE49-F238E27FC236}">
                      <a16:creationId xmlns:a16="http://schemas.microsoft.com/office/drawing/2014/main" id="{5D3B655A-61E7-463F-96BD-0045AA6938E1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B9307438-AD2D-48A4-9982-1370191D619D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2" name="Straight Connector 101">
                      <a:extLst>
                        <a:ext uri="{FF2B5EF4-FFF2-40B4-BE49-F238E27FC236}">
                          <a16:creationId xmlns:a16="http://schemas.microsoft.com/office/drawing/2014/main" id="{32219921-9E01-4F8E-98D7-8C01DF5FB71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3" name="Straight Connector 102">
                      <a:extLst>
                        <a:ext uri="{FF2B5EF4-FFF2-40B4-BE49-F238E27FC236}">
                          <a16:creationId xmlns:a16="http://schemas.microsoft.com/office/drawing/2014/main" id="{50C3D94A-B3EC-4C73-9942-37E19C5026A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5" name="Group 94">
                    <a:extLst>
                      <a:ext uri="{FF2B5EF4-FFF2-40B4-BE49-F238E27FC236}">
                        <a16:creationId xmlns:a16="http://schemas.microsoft.com/office/drawing/2014/main" id="{3C4ECE6F-5B83-49CE-A548-043FD72B32D8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A1920396-8CD9-45C8-9C13-9D66A40E447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29C6568C-A26F-417F-8C89-7687CA4934E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EE93D5DE-E4FE-4870-9D38-AC28E7DCFD1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2D6B0D35-251D-4421-8145-5A55C9F96F9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00CC3733-E2E5-44B8-8953-FD8001F6C8D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4B0CEC45-4071-4023-9BF5-13951AD19D2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5AF90168-1147-4BBA-9146-B99D39174D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F27E5215-C3CD-4625-95DD-B5A005B39CD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674192C4-7811-445F-94CA-37E4449BDA1D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4D7CA9FE-E3F7-4FC7-8677-A0C0AD2988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32C733E8-F77F-4A9C-8070-0562079DBC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8AF0AC2D-D0FF-4683-90E1-B6EB35EFEA10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R</a:t>
                </a:r>
                <a:r>
                  <a:rPr lang="en-US" baseline="-25000" dirty="0" err="1"/>
                  <a:t>f</a:t>
                </a:r>
                <a:endParaRPr lang="en-US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904DC1CF-DAE1-4663-9F7D-65A31F40BE3C}"/>
                  </a:ext>
                </a:extLst>
              </p:cNvPr>
              <p:cNvSpPr txBox="1"/>
              <p:nvPr/>
            </p:nvSpPr>
            <p:spPr>
              <a:xfrm>
                <a:off x="6411432" y="2245043"/>
                <a:ext cx="592819" cy="482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9ECA06E-6603-4D06-A218-A66049E61110}"/>
                </a:ext>
              </a:extLst>
            </p:cNvPr>
            <p:cNvGrpSpPr/>
            <p:nvPr/>
          </p:nvGrpSpPr>
          <p:grpSpPr>
            <a:xfrm>
              <a:off x="5587938" y="2620147"/>
              <a:ext cx="797859" cy="297701"/>
              <a:chOff x="3069003" y="2744655"/>
              <a:chExt cx="797859" cy="297701"/>
            </a:xfrm>
          </p:grpSpPr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44A3B712-D851-4FC8-9FFC-891154495464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3BDB641D-8D68-41A7-B0FD-9CD3277993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9B46DD8E-EC52-40C0-97C7-0DBD404BD7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F240BE39-29EC-4027-A77D-27F953B0C8FD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7CB9F3F4-E6E7-48CF-A1FF-F9BDD90205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60B39E4B-707D-483E-8275-85B64198CB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DBE80D27-368B-420A-B2A5-6355D09B4580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D903CEA8-4126-4279-A4E8-E66698CF92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ECA5CFBF-4FC7-402D-B8CD-7F30682B4D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E72F64F3-381C-4AD8-95EB-C5207475849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33E8789-A08B-4571-AD66-C787B1E0F94A}"/>
                </a:ext>
              </a:extLst>
            </p:cNvPr>
            <p:cNvGrpSpPr/>
            <p:nvPr/>
          </p:nvGrpSpPr>
          <p:grpSpPr>
            <a:xfrm>
              <a:off x="5521984" y="1690688"/>
              <a:ext cx="797859" cy="297701"/>
              <a:chOff x="3069003" y="2744655"/>
              <a:chExt cx="797859" cy="297701"/>
            </a:xfrm>
          </p:grpSpPr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94D22666-E792-48C5-8D08-C2A0FA72BD64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908E2FA-4BAB-4B1B-88F9-D8E0ED3DF1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91D1A0C9-E7F9-4136-B2EE-873069A977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B63483F0-169D-4E02-B109-83BA1369042D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DBB63A17-D53C-4583-9123-7613D079BA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F428365-D64B-4C6F-A3DC-0A883E3ADC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A6E2F21F-7527-4E99-82C2-F4FE11EF10EA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E089F515-4777-4261-AACD-33B1432C30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58D081D2-BB5C-4140-9FD0-FDB2850431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AD5DB02F-8580-416A-AA64-DA9F0C521CB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1B45689-8A7A-4DC4-8CDA-8C6AE18B7DDB}"/>
                </a:ext>
              </a:extLst>
            </p:cNvPr>
            <p:cNvGrpSpPr/>
            <p:nvPr/>
          </p:nvGrpSpPr>
          <p:grpSpPr>
            <a:xfrm>
              <a:off x="4070148" y="3651736"/>
              <a:ext cx="1310276" cy="1195557"/>
              <a:chOff x="3014850" y="2841412"/>
              <a:chExt cx="1310276" cy="1195557"/>
            </a:xfrm>
          </p:grpSpPr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EE0152E-3EF7-4907-A0D4-74C7A2F7185C}"/>
                  </a:ext>
                </a:extLst>
              </p:cNvPr>
              <p:cNvSpPr txBox="1"/>
              <p:nvPr/>
            </p:nvSpPr>
            <p:spPr>
              <a:xfrm>
                <a:off x="3543706" y="316925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C66EE3B-27D0-47B9-9F33-9DD573CFA124}"/>
                  </a:ext>
                </a:extLst>
              </p:cNvPr>
              <p:cNvGrpSpPr/>
              <p:nvPr/>
            </p:nvGrpSpPr>
            <p:grpSpPr>
              <a:xfrm>
                <a:off x="3014850" y="2841412"/>
                <a:ext cx="1310276" cy="1195557"/>
                <a:chOff x="2343392" y="2872435"/>
                <a:chExt cx="1310276" cy="1195557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1279796B-0375-4D7F-BAA8-77DD02FD4A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AE2F8B76-E736-4F79-923A-B96C84FA4AF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EF20F0EA-FEB8-4144-A723-24C411AF2E49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92FFEBC0-4815-4201-A3EC-7C03BCE55CF8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8E155F3A-1A20-410B-87B0-88D94E9BF56A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49055DA5-E544-4671-8589-A4B131B11AA0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9BF5F53D-B64B-4C77-9916-0122987FA7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A1CCC0D5-54ED-43FB-A450-94DDFE62239D}"/>
                    </a:ext>
                  </a:extLst>
                </p:cNvPr>
                <p:cNvSpPr txBox="1"/>
                <p:nvPr/>
              </p:nvSpPr>
              <p:spPr>
                <a:xfrm>
                  <a:off x="2343392" y="3298732"/>
                  <a:ext cx="641379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973ACCD1-FA6B-4E2E-9A83-DE7F085AD85B}"/>
                    </a:ext>
                  </a:extLst>
                </p:cNvPr>
                <p:cNvSpPr txBox="1"/>
                <p:nvPr/>
              </p:nvSpPr>
              <p:spPr>
                <a:xfrm>
                  <a:off x="2813519" y="3355458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9D0341D-0FE9-426C-84DD-D92BBA37ADA2}"/>
                </a:ext>
              </a:extLst>
            </p:cNvPr>
            <p:cNvGrpSpPr/>
            <p:nvPr/>
          </p:nvGrpSpPr>
          <p:grpSpPr>
            <a:xfrm>
              <a:off x="3062503" y="2805291"/>
              <a:ext cx="2523813" cy="1195557"/>
              <a:chOff x="3022421" y="2841412"/>
              <a:chExt cx="2523813" cy="1195557"/>
            </a:xfrm>
          </p:grpSpPr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C5CA461B-507E-4529-99ED-D1D701BABD73}"/>
                  </a:ext>
                </a:extLst>
              </p:cNvPr>
              <p:cNvSpPr txBox="1"/>
              <p:nvPr/>
            </p:nvSpPr>
            <p:spPr>
              <a:xfrm>
                <a:off x="3555515" y="3199827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6AB56C16-C9FE-46B2-BACB-83F8BAAD2E9B}"/>
                  </a:ext>
                </a:extLst>
              </p:cNvPr>
              <p:cNvGrpSpPr/>
              <p:nvPr/>
            </p:nvGrpSpPr>
            <p:grpSpPr>
              <a:xfrm>
                <a:off x="3022421" y="2841412"/>
                <a:ext cx="2523813" cy="1195557"/>
                <a:chOff x="2350963" y="2872435"/>
                <a:chExt cx="2523813" cy="1195557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DF6A1D47-CEDB-4F01-AEB9-46FCAB7D09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6" y="2872435"/>
                  <a:ext cx="178817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4416CD87-0989-4B00-82AB-E16114C84DE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97656" y="3331873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3BAD27AE-ECC8-4776-8550-93B311F868A1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33512DA6-0716-411F-B68B-8121E1A9B3D6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FB140F63-97C0-4852-B542-020DDAE34ED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4C4E87F5-0A99-484F-BDD0-6060B983AE96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16FB02BC-EC15-4AC5-9653-05CB405912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42CFD74A-1D5E-4984-85EA-A2F90E415654}"/>
                    </a:ext>
                  </a:extLst>
                </p:cNvPr>
                <p:cNvSpPr txBox="1"/>
                <p:nvPr/>
              </p:nvSpPr>
              <p:spPr>
                <a:xfrm>
                  <a:off x="2350963" y="3179937"/>
                  <a:ext cx="732340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2</a:t>
                  </a:r>
                </a:p>
              </p:txBody>
            </p: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6F07552D-583E-4F59-A0EF-3D5794EF5261}"/>
                    </a:ext>
                  </a:extLst>
                </p:cNvPr>
                <p:cNvSpPr txBox="1"/>
                <p:nvPr/>
              </p:nvSpPr>
              <p:spPr>
                <a:xfrm>
                  <a:off x="2811956" y="338032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9A9E997-E1D4-4332-B5EA-FAFF67CA8DDF}"/>
                </a:ext>
              </a:extLst>
            </p:cNvPr>
            <p:cNvGrpSpPr/>
            <p:nvPr/>
          </p:nvGrpSpPr>
          <p:grpSpPr>
            <a:xfrm>
              <a:off x="2722034" y="1851449"/>
              <a:ext cx="2799950" cy="1195557"/>
              <a:chOff x="3021436" y="2841412"/>
              <a:chExt cx="2799950" cy="1195557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B9CB5AB-04DF-4B2C-809E-2BC8567AB475}"/>
                  </a:ext>
                </a:extLst>
              </p:cNvPr>
              <p:cNvSpPr txBox="1"/>
              <p:nvPr/>
            </p:nvSpPr>
            <p:spPr>
              <a:xfrm>
                <a:off x="3545344" y="3145769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337DB08C-EC95-4662-80EF-13F4C8DA0C09}"/>
                  </a:ext>
                </a:extLst>
              </p:cNvPr>
              <p:cNvGrpSpPr/>
              <p:nvPr/>
            </p:nvGrpSpPr>
            <p:grpSpPr>
              <a:xfrm>
                <a:off x="3021436" y="2841412"/>
                <a:ext cx="2799950" cy="1195557"/>
                <a:chOff x="2349978" y="2872435"/>
                <a:chExt cx="2799950" cy="1195557"/>
              </a:xfrm>
            </p:grpSpPr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D9EE571B-0CB7-4B93-9D3B-A8F9DBF519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606" y="2872435"/>
                  <a:ext cx="2063322" cy="1259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" name="Oval 30">
                  <a:extLst>
                    <a:ext uri="{FF2B5EF4-FFF2-40B4-BE49-F238E27FC236}">
                      <a16:creationId xmlns:a16="http://schemas.microsoft.com/office/drawing/2014/main" id="{048DFA37-A68A-4AC7-9FF7-7810F6A10B5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222436CC-ECB5-4403-931D-FBD834A2BBE6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48998C41-73B9-4886-AABC-14D867872073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B7C05517-AB86-404B-8B56-24BDB545723F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10229C04-B0C5-4A0D-944C-D50649168B5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60400601-BE44-4C22-9F05-CA2A81FD941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7CA449C4-700E-411D-A211-F49D7DD6097E}"/>
                    </a:ext>
                  </a:extLst>
                </p:cNvPr>
                <p:cNvSpPr txBox="1"/>
                <p:nvPr/>
              </p:nvSpPr>
              <p:spPr>
                <a:xfrm>
                  <a:off x="2349978" y="3298732"/>
                  <a:ext cx="634793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3</a:t>
                  </a: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6BE47D91-4A7F-41C3-BAE1-57B6C760563E}"/>
                    </a:ext>
                  </a:extLst>
                </p:cNvPr>
                <p:cNvSpPr txBox="1"/>
                <p:nvPr/>
              </p:nvSpPr>
              <p:spPr>
                <a:xfrm>
                  <a:off x="2831142" y="337684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43BE01A-B790-4976-AC2B-10196D5D8AA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81953" y="2779625"/>
              <a:ext cx="5075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98AA81A-CDE3-480B-9F64-844EA730575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72557" y="1851449"/>
              <a:ext cx="16967" cy="18511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27ADF4C-22DF-47D0-AAD1-6CEA4831294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15999" y="1838325"/>
              <a:ext cx="5650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F91E2E4-CD94-4485-BE6A-75A3546222E1}"/>
                </a:ext>
              </a:extLst>
            </p:cNvPr>
            <p:cNvSpPr txBox="1"/>
            <p:nvPr/>
          </p:nvSpPr>
          <p:spPr>
            <a:xfrm>
              <a:off x="5125295" y="2385516"/>
              <a:ext cx="592673" cy="482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749F90A-87B7-452C-9197-DD9AA65D85AF}"/>
                </a:ext>
              </a:extLst>
            </p:cNvPr>
            <p:cNvSpPr txBox="1"/>
            <p:nvPr/>
          </p:nvSpPr>
          <p:spPr>
            <a:xfrm>
              <a:off x="5104975" y="1408603"/>
              <a:ext cx="618957" cy="482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7A5C3AB-58C5-4637-B6F5-AB5AE208CEB7}"/>
                </a:ext>
              </a:extLst>
            </p:cNvPr>
            <p:cNvSpPr txBox="1"/>
            <p:nvPr/>
          </p:nvSpPr>
          <p:spPr>
            <a:xfrm>
              <a:off x="4847532" y="280993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058CF9C-876E-4025-8AC8-400952AB48E6}"/>
                </a:ext>
              </a:extLst>
            </p:cNvPr>
            <p:cNvSpPr txBox="1"/>
            <p:nvPr/>
          </p:nvSpPr>
          <p:spPr>
            <a:xfrm>
              <a:off x="5224684" y="370870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43E2E79-9639-4805-B99A-3605EBBE5CBA}"/>
                </a:ext>
              </a:extLst>
            </p:cNvPr>
            <p:cNvSpPr txBox="1"/>
            <p:nvPr/>
          </p:nvSpPr>
          <p:spPr>
            <a:xfrm>
              <a:off x="4577255" y="180112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ADEA57F8-DB8D-43F5-938E-F4E2B5B0057F}"/>
                </a:ext>
              </a:extLst>
            </p:cNvPr>
            <p:cNvCxnSpPr/>
            <p:nvPr/>
          </p:nvCxnSpPr>
          <p:spPr>
            <a:xfrm>
              <a:off x="5160097" y="3027335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954098F0-6CC4-4EB1-8826-B776CA7CF778}"/>
                </a:ext>
              </a:extLst>
            </p:cNvPr>
            <p:cNvCxnSpPr/>
            <p:nvPr/>
          </p:nvCxnSpPr>
          <p:spPr>
            <a:xfrm>
              <a:off x="5541954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354ABBAF-C370-4CAC-9091-0817FD912FA7}"/>
                </a:ext>
              </a:extLst>
            </p:cNvPr>
            <p:cNvCxnSpPr/>
            <p:nvPr/>
          </p:nvCxnSpPr>
          <p:spPr>
            <a:xfrm>
              <a:off x="4944983" y="1988389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ECA57ED-D78B-443F-8A1F-D072F10CE267}"/>
                </a:ext>
              </a:extLst>
            </p:cNvPr>
            <p:cNvCxnSpPr/>
            <p:nvPr/>
          </p:nvCxnSpPr>
          <p:spPr>
            <a:xfrm>
              <a:off x="7766713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FE61082-A615-4FAA-BCB4-A2E70A1CC2C0}"/>
                </a:ext>
              </a:extLst>
            </p:cNvPr>
            <p:cNvSpPr txBox="1"/>
            <p:nvPr/>
          </p:nvSpPr>
          <p:spPr>
            <a:xfrm>
              <a:off x="7459035" y="367648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f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4" name="Content Placeholder 2">
                <a:extLst>
                  <a:ext uri="{FF2B5EF4-FFF2-40B4-BE49-F238E27FC236}">
                    <a16:creationId xmlns:a16="http://schemas.microsoft.com/office/drawing/2014/main" id="{0B8E7D26-56D0-4F9F-8702-1C42B3FE7B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44298" y="3741736"/>
                <a:ext cx="4542788" cy="53847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ompare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the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coefficients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4" name="Content Placeholder 2">
                <a:extLst>
                  <a:ext uri="{FF2B5EF4-FFF2-40B4-BE49-F238E27FC236}">
                    <a16:creationId xmlns:a16="http://schemas.microsoft.com/office/drawing/2014/main" id="{0B8E7D26-56D0-4F9F-8702-1C42B3FE7B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298" y="3741736"/>
                <a:ext cx="4542788" cy="538470"/>
              </a:xfrm>
              <a:prstGeom prst="rect">
                <a:avLst/>
              </a:prstGeom>
              <a:blipFill>
                <a:blip r:embed="rId2"/>
                <a:stretch>
                  <a:fillRect l="-2681" t="-19318" b="-21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5" name="Content Placeholder 2">
            <a:extLst>
              <a:ext uri="{FF2B5EF4-FFF2-40B4-BE49-F238E27FC236}">
                <a16:creationId xmlns:a16="http://schemas.microsoft.com/office/drawing/2014/main" id="{B937F4AA-9279-440A-9F81-8C54243D805C}"/>
              </a:ext>
            </a:extLst>
          </p:cNvPr>
          <p:cNvSpPr txBox="1">
            <a:spLocks/>
          </p:cNvSpPr>
          <p:nvPr/>
        </p:nvSpPr>
        <p:spPr>
          <a:xfrm>
            <a:off x="8166648" y="2786072"/>
            <a:ext cx="3179612" cy="13628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Choose a value for </a:t>
            </a:r>
            <a:r>
              <a:rPr lang="en-US" dirty="0" err="1">
                <a:solidFill>
                  <a:srgbClr val="0070C0"/>
                </a:solidFill>
              </a:rPr>
              <a:t>R</a:t>
            </a:r>
            <a:r>
              <a:rPr lang="en-US" baseline="-25000" dirty="0" err="1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, and then calculate the others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26" name="Content Placeholder 2">
            <a:extLst>
              <a:ext uri="{FF2B5EF4-FFF2-40B4-BE49-F238E27FC236}">
                <a16:creationId xmlns:a16="http://schemas.microsoft.com/office/drawing/2014/main" id="{FB699002-F16A-4B3D-920D-12D7827437A5}"/>
              </a:ext>
            </a:extLst>
          </p:cNvPr>
          <p:cNvSpPr txBox="1">
            <a:spLocks/>
          </p:cNvSpPr>
          <p:nvPr/>
        </p:nvSpPr>
        <p:spPr>
          <a:xfrm>
            <a:off x="8363302" y="4142062"/>
            <a:ext cx="3319662" cy="560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Choose R</a:t>
            </a:r>
            <a:r>
              <a:rPr lang="en-US" baseline="-25000" dirty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 = 10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Content Placeholder 2">
                <a:extLst>
                  <a:ext uri="{FF2B5EF4-FFF2-40B4-BE49-F238E27FC236}">
                    <a16:creationId xmlns:a16="http://schemas.microsoft.com/office/drawing/2014/main" id="{BE7D5C30-A3A6-4E7C-AAD0-B0E1539A3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62422" y="4345925"/>
                <a:ext cx="1210729" cy="22741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b="0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7" name="Content Placeholder 2">
                <a:extLst>
                  <a:ext uri="{FF2B5EF4-FFF2-40B4-BE49-F238E27FC236}">
                    <a16:creationId xmlns:a16="http://schemas.microsoft.com/office/drawing/2014/main" id="{BE7D5C30-A3A6-4E7C-AAD0-B0E1539A3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2422" y="4345925"/>
                <a:ext cx="1210729" cy="22741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8" name="Content Placeholder 2">
                <a:extLst>
                  <a:ext uri="{FF2B5EF4-FFF2-40B4-BE49-F238E27FC236}">
                    <a16:creationId xmlns:a16="http://schemas.microsoft.com/office/drawing/2014/main" id="{411312CE-FC68-4DBA-824D-4AE1B117807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456095" y="4151618"/>
                <a:ext cx="2023004" cy="25777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34290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34290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8" name="Content Placeholder 2">
                <a:extLst>
                  <a:ext uri="{FF2B5EF4-FFF2-40B4-BE49-F238E27FC236}">
                    <a16:creationId xmlns:a16="http://schemas.microsoft.com/office/drawing/2014/main" id="{411312CE-FC68-4DBA-824D-4AE1B11780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6095" y="4151618"/>
                <a:ext cx="2023004" cy="25777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Content Placeholder 2">
            <a:extLst>
              <a:ext uri="{FF2B5EF4-FFF2-40B4-BE49-F238E27FC236}">
                <a16:creationId xmlns:a16="http://schemas.microsoft.com/office/drawing/2014/main" id="{F5FC1D71-2417-41FC-9C5F-1535B4D20C8F}"/>
              </a:ext>
            </a:extLst>
          </p:cNvPr>
          <p:cNvSpPr txBox="1">
            <a:spLocks/>
          </p:cNvSpPr>
          <p:nvPr/>
        </p:nvSpPr>
        <p:spPr>
          <a:xfrm>
            <a:off x="8363302" y="4782967"/>
            <a:ext cx="3319662" cy="1861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70C0"/>
                </a:solidFill>
              </a:rPr>
              <a:t>then	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= 30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70C0"/>
                </a:solidFill>
              </a:rPr>
              <a:t>	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= 5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70C0"/>
                </a:solidFill>
              </a:rPr>
              <a:t>	R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 = 2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30" name="Content Placeholder 2">
            <a:extLst>
              <a:ext uri="{FF2B5EF4-FFF2-40B4-BE49-F238E27FC236}">
                <a16:creationId xmlns:a16="http://schemas.microsoft.com/office/drawing/2014/main" id="{60F88CE5-1A69-4DCB-99FB-222A776FF3E0}"/>
              </a:ext>
            </a:extLst>
          </p:cNvPr>
          <p:cNvSpPr txBox="1">
            <a:spLocks/>
          </p:cNvSpPr>
          <p:nvPr/>
        </p:nvSpPr>
        <p:spPr>
          <a:xfrm>
            <a:off x="8316403" y="1239569"/>
            <a:ext cx="3215163" cy="538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Summing circuit</a:t>
            </a:r>
            <a:endParaRPr lang="en-US" b="0" i="1" dirty="0">
              <a:solidFill>
                <a:srgbClr val="0070C0"/>
              </a:solidFill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n-US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1" name="Content Placeholder 2">
                <a:extLst>
                  <a:ext uri="{FF2B5EF4-FFF2-40B4-BE49-F238E27FC236}">
                    <a16:creationId xmlns:a16="http://schemas.microsoft.com/office/drawing/2014/main" id="{834C38CC-5546-456C-8DB8-8C1FF7CC4CB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05036" y="1830301"/>
                <a:ext cx="4945496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baseline="-25000" dirty="0"/>
              </a:p>
            </p:txBody>
          </p:sp>
        </mc:Choice>
        <mc:Fallback>
          <p:sp>
            <p:nvSpPr>
              <p:cNvPr id="131" name="Content Placeholder 2">
                <a:extLst>
                  <a:ext uri="{FF2B5EF4-FFF2-40B4-BE49-F238E27FC236}">
                    <a16:creationId xmlns:a16="http://schemas.microsoft.com/office/drawing/2014/main" id="{834C38CC-5546-456C-8DB8-8C1FF7CC4C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036" y="1830301"/>
                <a:ext cx="4945496" cy="10804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2" name="Content Placeholder 2">
            <a:extLst>
              <a:ext uri="{FF2B5EF4-FFF2-40B4-BE49-F238E27FC236}">
                <a16:creationId xmlns:a16="http://schemas.microsoft.com/office/drawing/2014/main" id="{07C11D1C-0B8E-4E69-8509-267797D847A6}"/>
              </a:ext>
            </a:extLst>
          </p:cNvPr>
          <p:cNvSpPr txBox="1">
            <a:spLocks/>
          </p:cNvSpPr>
          <p:nvPr/>
        </p:nvSpPr>
        <p:spPr>
          <a:xfrm>
            <a:off x="2251220" y="347514"/>
            <a:ext cx="7527182" cy="1034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buNone/>
            </a:pPr>
            <a:r>
              <a:rPr lang="en-US" sz="3200" dirty="0"/>
              <a:t>3. Design a circuit that has a voltage output </a:t>
            </a:r>
            <a:br>
              <a:rPr lang="en-US" sz="3200" dirty="0"/>
            </a:br>
            <a:r>
              <a:rPr lang="en-US" sz="3200" dirty="0" err="1"/>
              <a:t>V</a:t>
            </a:r>
            <a:r>
              <a:rPr lang="en-US" sz="3200" baseline="-25000" dirty="0" err="1"/>
              <a:t>out</a:t>
            </a:r>
            <a:r>
              <a:rPr lang="en-US" sz="3200" dirty="0"/>
              <a:t> = ‒ (⅓ V</a:t>
            </a:r>
            <a:r>
              <a:rPr lang="en-US" sz="3200" baseline="-25000" dirty="0"/>
              <a:t>1</a:t>
            </a:r>
            <a:r>
              <a:rPr lang="en-US" sz="3200" dirty="0"/>
              <a:t> + 2 V</a:t>
            </a:r>
            <a:r>
              <a:rPr lang="en-US" sz="3200" baseline="-25000" dirty="0"/>
              <a:t>2 </a:t>
            </a:r>
            <a:r>
              <a:rPr lang="en-US" sz="3200" dirty="0"/>
              <a:t>+ 5 V</a:t>
            </a:r>
            <a:r>
              <a:rPr lang="en-US" sz="3200" baseline="-25000" dirty="0"/>
              <a:t>3 </a:t>
            </a:r>
            <a:r>
              <a:rPr lang="en-US" sz="3200" dirty="0"/>
              <a:t>)</a:t>
            </a:r>
          </a:p>
        </p:txBody>
      </p:sp>
      <p:sp>
        <p:nvSpPr>
          <p:cNvPr id="133" name="Content Placeholder 2">
            <a:extLst>
              <a:ext uri="{FF2B5EF4-FFF2-40B4-BE49-F238E27FC236}">
                <a16:creationId xmlns:a16="http://schemas.microsoft.com/office/drawing/2014/main" id="{DFC20170-2B33-428A-BE5D-CEE73DC1169F}"/>
              </a:ext>
            </a:extLst>
          </p:cNvPr>
          <p:cNvSpPr txBox="1">
            <a:spLocks/>
          </p:cNvSpPr>
          <p:nvPr/>
        </p:nvSpPr>
        <p:spPr>
          <a:xfrm>
            <a:off x="3798812" y="2252811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10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643B46BF-EA2E-438B-BF7E-DF75BAD30370}"/>
              </a:ext>
            </a:extLst>
          </p:cNvPr>
          <p:cNvSpPr txBox="1">
            <a:spLocks/>
          </p:cNvSpPr>
          <p:nvPr/>
        </p:nvSpPr>
        <p:spPr>
          <a:xfrm>
            <a:off x="2231167" y="3085638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30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B1C1F69A-692D-4340-9864-1B81230CF6B5}"/>
              </a:ext>
            </a:extLst>
          </p:cNvPr>
          <p:cNvSpPr txBox="1">
            <a:spLocks/>
          </p:cNvSpPr>
          <p:nvPr/>
        </p:nvSpPr>
        <p:spPr>
          <a:xfrm>
            <a:off x="2205794" y="1790640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5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36" name="Content Placeholder 2">
            <a:extLst>
              <a:ext uri="{FF2B5EF4-FFF2-40B4-BE49-F238E27FC236}">
                <a16:creationId xmlns:a16="http://schemas.microsoft.com/office/drawing/2014/main" id="{750BF467-C5A4-4EE3-A884-DC2C257C2906}"/>
              </a:ext>
            </a:extLst>
          </p:cNvPr>
          <p:cNvSpPr txBox="1">
            <a:spLocks/>
          </p:cNvSpPr>
          <p:nvPr/>
        </p:nvSpPr>
        <p:spPr>
          <a:xfrm>
            <a:off x="2196587" y="1062213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2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86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3" grpId="0"/>
      <p:bldP spid="134" grpId="0"/>
      <p:bldP spid="135" grpId="0"/>
      <p:bldP spid="1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B6F8E9C-08F3-4AAF-AEFA-BD5A2B7A6E73}"/>
              </a:ext>
            </a:extLst>
          </p:cNvPr>
          <p:cNvGrpSpPr/>
          <p:nvPr/>
        </p:nvGrpSpPr>
        <p:grpSpPr>
          <a:xfrm>
            <a:off x="811107" y="2058988"/>
            <a:ext cx="6126452" cy="3848857"/>
            <a:chOff x="3405346" y="2033982"/>
            <a:chExt cx="6126452" cy="3848857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1276FC8-6E6F-4093-BF7F-033CE389B198}"/>
                </a:ext>
              </a:extLst>
            </p:cNvPr>
            <p:cNvGrpSpPr/>
            <p:nvPr/>
          </p:nvGrpSpPr>
          <p:grpSpPr>
            <a:xfrm>
              <a:off x="5216772" y="2033982"/>
              <a:ext cx="4315026" cy="2622729"/>
              <a:chOff x="5924035" y="2158793"/>
              <a:chExt cx="4315026" cy="2622729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FC294CD9-A43B-492E-AB9C-DD1B8BF0A918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8634B329-D504-4B23-B0B8-CBFCCA4346AE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102" name="Isosceles Triangle 101">
                    <a:extLst>
                      <a:ext uri="{FF2B5EF4-FFF2-40B4-BE49-F238E27FC236}">
                        <a16:creationId xmlns:a16="http://schemas.microsoft.com/office/drawing/2014/main" id="{FEFE1AEE-1B01-4031-9E25-F31CD3AD4E06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" name="TextBox 102">
                    <a:extLst>
                      <a:ext uri="{FF2B5EF4-FFF2-40B4-BE49-F238E27FC236}">
                        <a16:creationId xmlns:a16="http://schemas.microsoft.com/office/drawing/2014/main" id="{03F7CA1F-D0DE-40CB-9E95-C94D56CD0856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104" name="TextBox 103">
                    <a:extLst>
                      <a:ext uri="{FF2B5EF4-FFF2-40B4-BE49-F238E27FC236}">
                        <a16:creationId xmlns:a16="http://schemas.microsoft.com/office/drawing/2014/main" id="{A33EA23B-0996-4337-AF0D-63215D1F6227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105" name="Straight Connector 104">
                    <a:extLst>
                      <a:ext uri="{FF2B5EF4-FFF2-40B4-BE49-F238E27FC236}">
                        <a16:creationId xmlns:a16="http://schemas.microsoft.com/office/drawing/2014/main" id="{2D346498-1AA1-4DDC-ADB8-B57E9517C61D}"/>
                      </a:ext>
                    </a:extLst>
                  </p:cNvPr>
                  <p:cNvCxnSpPr>
                    <a:endCxn id="103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6" name="Straight Connector 105">
                    <a:extLst>
                      <a:ext uri="{FF2B5EF4-FFF2-40B4-BE49-F238E27FC236}">
                        <a16:creationId xmlns:a16="http://schemas.microsoft.com/office/drawing/2014/main" id="{7795416D-0BD7-4B33-B48F-75DDDEF81A2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9A3DBDD0-F6FE-4F98-91A2-2650DFED47FB}"/>
                      </a:ext>
                    </a:extLst>
                  </p:cNvPr>
                  <p:cNvCxnSpPr>
                    <a:cxnSpLocks/>
                    <a:stCxn id="102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8" name="TextBox 107">
                    <a:extLst>
                      <a:ext uri="{FF2B5EF4-FFF2-40B4-BE49-F238E27FC236}">
                        <a16:creationId xmlns:a16="http://schemas.microsoft.com/office/drawing/2014/main" id="{124F8948-5B03-4BB4-AD87-8AB5092973F8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A671E715-2C31-4463-8D21-17FD1B4308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5" name="Group 74">
                  <a:extLst>
                    <a:ext uri="{FF2B5EF4-FFF2-40B4-BE49-F238E27FC236}">
                      <a16:creationId xmlns:a16="http://schemas.microsoft.com/office/drawing/2014/main" id="{9445CEB5-6BE9-4852-B700-F6831C062984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501F70BD-5BCC-4D14-BBAB-5789F4611B67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18F74D7B-DBC1-4938-87E7-CAD8765060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E448E810-7E3B-4B22-942C-4C1452BC4A6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5181897A-523B-45D0-9556-025BD74990E5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5AF931C1-AD24-4CE4-A025-0E852B89E81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4B81B968-0B0D-4773-A3B6-7A583D57642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0A24740B-F3D9-4285-A7E9-54CFA6835CFE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91B1FE49-7857-40C6-BB7C-EA0D0B44335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B2F38A5F-D330-48ED-9A78-CDC2D37F620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FA1DB59F-A5C8-4181-9A5F-1FC04F964D9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6" name="Group 75">
                  <a:extLst>
                    <a:ext uri="{FF2B5EF4-FFF2-40B4-BE49-F238E27FC236}">
                      <a16:creationId xmlns:a16="http://schemas.microsoft.com/office/drawing/2014/main" id="{0520E7AA-C7DF-4F51-A9CD-640613B210C3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82" name="Group 81">
                    <a:extLst>
                      <a:ext uri="{FF2B5EF4-FFF2-40B4-BE49-F238E27FC236}">
                        <a16:creationId xmlns:a16="http://schemas.microsoft.com/office/drawing/2014/main" id="{2D7D00F0-31D5-476C-A6F6-08ED8FCCF4CA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90" name="Straight Connector 89">
                      <a:extLst>
                        <a:ext uri="{FF2B5EF4-FFF2-40B4-BE49-F238E27FC236}">
                          <a16:creationId xmlns:a16="http://schemas.microsoft.com/office/drawing/2014/main" id="{BCDA363A-7F9C-4A36-B523-D7C49B90808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1" name="Straight Connector 90">
                      <a:extLst>
                        <a:ext uri="{FF2B5EF4-FFF2-40B4-BE49-F238E27FC236}">
                          <a16:creationId xmlns:a16="http://schemas.microsoft.com/office/drawing/2014/main" id="{F2570784-2737-41EE-BC47-6F02C6F6486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3" name="Group 82">
                    <a:extLst>
                      <a:ext uri="{FF2B5EF4-FFF2-40B4-BE49-F238E27FC236}">
                        <a16:creationId xmlns:a16="http://schemas.microsoft.com/office/drawing/2014/main" id="{0D229A8C-71F6-4395-B55A-9C2022B2CC5E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88" name="Straight Connector 87">
                      <a:extLst>
                        <a:ext uri="{FF2B5EF4-FFF2-40B4-BE49-F238E27FC236}">
                          <a16:creationId xmlns:a16="http://schemas.microsoft.com/office/drawing/2014/main" id="{DA1A7534-C01E-4DA0-AE7A-4AFA004DE6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" name="Straight Connector 88">
                      <a:extLst>
                        <a:ext uri="{FF2B5EF4-FFF2-40B4-BE49-F238E27FC236}">
                          <a16:creationId xmlns:a16="http://schemas.microsoft.com/office/drawing/2014/main" id="{DF9F9B01-4FD9-4E55-8B64-D22DD06D941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4" name="Group 83">
                    <a:extLst>
                      <a:ext uri="{FF2B5EF4-FFF2-40B4-BE49-F238E27FC236}">
                        <a16:creationId xmlns:a16="http://schemas.microsoft.com/office/drawing/2014/main" id="{8ECF95C6-F0CD-42E3-A3BE-5492C298F29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86" name="Straight Connector 85">
                      <a:extLst>
                        <a:ext uri="{FF2B5EF4-FFF2-40B4-BE49-F238E27FC236}">
                          <a16:creationId xmlns:a16="http://schemas.microsoft.com/office/drawing/2014/main" id="{494D8B21-67E7-4757-89D0-DB77B1D49C2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7" name="Straight Connector 86">
                      <a:extLst>
                        <a:ext uri="{FF2B5EF4-FFF2-40B4-BE49-F238E27FC236}">
                          <a16:creationId xmlns:a16="http://schemas.microsoft.com/office/drawing/2014/main" id="{3548BD41-65D3-412F-A570-AFA2C154DC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2D875CBA-938A-4FD7-AC0F-0B9FBB7E770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33410359-4796-432F-B129-8BB3E53F5C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ADBA7575-312F-4065-8263-B5C4E7930D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2C9D3BA8-A076-4D5D-81A1-AFEFAAC38FA5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075C082E-A89D-4CA3-A415-5E72DE51A9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A764032E-CC6C-4E67-B88B-39DCA693BA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7B8ED63B-1080-4EF0-83E9-BB444E5938E3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C5447543-5393-4316-8ADB-E19FC0A1EECB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9A2C97D-4C26-437F-A25B-F1865E1E5FB6}"/>
                </a:ext>
              </a:extLst>
            </p:cNvPr>
            <p:cNvGrpSpPr/>
            <p:nvPr/>
          </p:nvGrpSpPr>
          <p:grpSpPr>
            <a:xfrm>
              <a:off x="4630855" y="2652875"/>
              <a:ext cx="749943" cy="1195557"/>
              <a:chOff x="3575183" y="2841412"/>
              <a:chExt cx="749943" cy="1195557"/>
            </a:xfrm>
          </p:grpSpPr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FD827BFC-A52A-43A2-A1D3-F1165CA78855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98E23B0F-7E64-44EB-89B4-A37869E37BB5}"/>
                  </a:ext>
                </a:extLst>
              </p:cNvPr>
              <p:cNvGrpSpPr/>
              <p:nvPr/>
            </p:nvGrpSpPr>
            <p:grpSpPr>
              <a:xfrm>
                <a:off x="3575183" y="2841412"/>
                <a:ext cx="749943" cy="1195557"/>
                <a:chOff x="2903725" y="2872435"/>
                <a:chExt cx="749943" cy="1195557"/>
              </a:xfrm>
            </p:grpSpPr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44AFDFCE-4B0D-45CE-B8DD-9631B0FED6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F109650D-893D-45AD-829B-C1F3920F450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4A04C634-696B-444A-9E88-AA641AC34FFB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106D2FD0-A890-439F-8DB7-BBD5C0BA10F8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2612DDCA-27AF-4469-8BAD-BB026150039D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A0A3E3D5-3FA0-42E5-8934-4D1E14109D16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10DCD49A-9B55-4C3F-A0A1-B1CE527F5E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" name="TextBox 68">
                  <a:extLst>
                    <a:ext uri="{FF2B5EF4-FFF2-40B4-BE49-F238E27FC236}">
                      <a16:creationId xmlns:a16="http://schemas.microsoft.com/office/drawing/2014/main" id="{67F8F760-680E-420F-985D-37C5A7AD5EBE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98F2E1B-AD11-4113-A45F-7FEFC37D7B67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3F8F253-31B1-4775-A471-B18150286FA2}"/>
                </a:ext>
              </a:extLst>
            </p:cNvPr>
            <p:cNvGrpSpPr/>
            <p:nvPr/>
          </p:nvGrpSpPr>
          <p:grpSpPr>
            <a:xfrm>
              <a:off x="3405346" y="4487802"/>
              <a:ext cx="5298949" cy="1395037"/>
              <a:chOff x="3405346" y="4487802"/>
              <a:chExt cx="5298949" cy="1395037"/>
            </a:xfrm>
          </p:grpSpPr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D4F38E38-DA1B-4D69-B0AC-11C91054F3F8}"/>
                  </a:ext>
                </a:extLst>
              </p:cNvPr>
              <p:cNvGrpSpPr/>
              <p:nvPr/>
            </p:nvGrpSpPr>
            <p:grpSpPr>
              <a:xfrm>
                <a:off x="3405346" y="4487802"/>
                <a:ext cx="4694544" cy="1395037"/>
                <a:chOff x="3405346" y="4487802"/>
                <a:chExt cx="4694544" cy="1395037"/>
              </a:xfrm>
            </p:grpSpPr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2FDAB17F-0DA4-455F-A972-6A9E0BAF8CFD}"/>
                    </a:ext>
                  </a:extLst>
                </p:cNvPr>
                <p:cNvGrpSpPr/>
                <p:nvPr/>
              </p:nvGrpSpPr>
              <p:grpSpPr>
                <a:xfrm>
                  <a:off x="3405346" y="4502138"/>
                  <a:ext cx="3896685" cy="1380701"/>
                  <a:chOff x="3615265" y="2620147"/>
                  <a:chExt cx="3896685" cy="1380701"/>
                </a:xfrm>
              </p:grpSpPr>
              <p:grpSp>
                <p:nvGrpSpPr>
                  <p:cNvPr id="35" name="Group 34">
                    <a:extLst>
                      <a:ext uri="{FF2B5EF4-FFF2-40B4-BE49-F238E27FC236}">
                        <a16:creationId xmlns:a16="http://schemas.microsoft.com/office/drawing/2014/main" id="{99FADF79-9AAC-4C6A-9012-B8A23B1D1F12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785C2B01-DF52-4060-BACC-07BE82D898A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7E53DA4C-C03A-4FD5-B779-492C682D73A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79F23E40-B3C6-446A-B7CF-2D0EA5BA8BA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AF044D00-C09F-48D0-8A6B-8A0859B9CDD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56C6A281-925F-4C01-8396-33C65C3A0C4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93B6A306-05DE-4517-88CA-3748817EE3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EB647953-3703-4B31-A681-C8D56B7BD3B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26E75E07-5949-45D0-ABC9-F7DAB0EB8CA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359186A9-1393-4CFD-8299-7FDF02F4953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676A6043-3659-438D-8187-207D50AEF4E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6" name="Group 35">
                    <a:extLst>
                      <a:ext uri="{FF2B5EF4-FFF2-40B4-BE49-F238E27FC236}">
                        <a16:creationId xmlns:a16="http://schemas.microsoft.com/office/drawing/2014/main" id="{80E464C7-B640-45A3-AAB0-6082229C1A8A}"/>
                      </a:ext>
                    </a:extLst>
                  </p:cNvPr>
                  <p:cNvGrpSpPr/>
                  <p:nvPr/>
                </p:nvGrpSpPr>
                <p:grpSpPr>
                  <a:xfrm>
                    <a:off x="3615265" y="2805291"/>
                    <a:ext cx="1971051" cy="1195557"/>
                    <a:chOff x="3575183" y="2841412"/>
                    <a:chExt cx="1971051" cy="1195557"/>
                  </a:xfrm>
                </p:grpSpPr>
                <p:sp>
                  <p:nvSpPr>
                    <p:cNvPr id="38" name="TextBox 37">
                      <a:extLst>
                        <a:ext uri="{FF2B5EF4-FFF2-40B4-BE49-F238E27FC236}">
                          <a16:creationId xmlns:a16="http://schemas.microsoft.com/office/drawing/2014/main" id="{01C1A60A-E034-4CDD-AD2B-BF3A53828C8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733BA86E-2B40-4F33-A7AC-14CFEBB5728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75183" y="2841412"/>
                      <a:ext cx="1971051" cy="1195557"/>
                      <a:chOff x="2903725" y="2872435"/>
                      <a:chExt cx="1971051" cy="1195557"/>
                    </a:xfrm>
                  </p:grpSpPr>
                  <p:cxnSp>
                    <p:nvCxnSpPr>
                      <p:cNvPr id="40" name="Straight Connector 39">
                        <a:extLst>
                          <a:ext uri="{FF2B5EF4-FFF2-40B4-BE49-F238E27FC236}">
                            <a16:creationId xmlns:a16="http://schemas.microsoft.com/office/drawing/2014/main" id="{5B9A1A64-2245-484B-9893-E992C42C6D9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41" name="Oval 40">
                        <a:extLst>
                          <a:ext uri="{FF2B5EF4-FFF2-40B4-BE49-F238E27FC236}">
                            <a16:creationId xmlns:a16="http://schemas.microsoft.com/office/drawing/2014/main" id="{D4EAA3D5-2051-4EAB-99EB-97C33019B196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42" name="Straight Connector 41">
                        <a:extLst>
                          <a:ext uri="{FF2B5EF4-FFF2-40B4-BE49-F238E27FC236}">
                            <a16:creationId xmlns:a16="http://schemas.microsoft.com/office/drawing/2014/main" id="{764E7F8B-BDC9-4F5D-BC55-63245FF9FAF4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90DA2DE4-88E6-47EE-8FF5-76D9971C09DC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4" name="Straight Connector 43">
                        <a:extLst>
                          <a:ext uri="{FF2B5EF4-FFF2-40B4-BE49-F238E27FC236}">
                            <a16:creationId xmlns:a16="http://schemas.microsoft.com/office/drawing/2014/main" id="{30B6E721-58FC-4228-B4AF-BC0174BB6C51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5" name="Straight Connector 44">
                        <a:extLst>
                          <a:ext uri="{FF2B5EF4-FFF2-40B4-BE49-F238E27FC236}">
                            <a16:creationId xmlns:a16="http://schemas.microsoft.com/office/drawing/2014/main" id="{A8E83874-F290-4A94-AA45-30DC154F6D97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Straight Connector 45">
                        <a:extLst>
                          <a:ext uri="{FF2B5EF4-FFF2-40B4-BE49-F238E27FC236}">
                            <a16:creationId xmlns:a16="http://schemas.microsoft.com/office/drawing/2014/main" id="{12D6C5EA-9B47-440C-B997-3F3EFA59143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48" name="TextBox 47">
                        <a:extLst>
                          <a:ext uri="{FF2B5EF4-FFF2-40B4-BE49-F238E27FC236}">
                            <a16:creationId xmlns:a16="http://schemas.microsoft.com/office/drawing/2014/main" id="{E92B7E14-C295-4954-AFFB-A62733AA8B0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8729BAD4-9BFF-4168-8F6E-E46FDF9422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E9F877F2-8FCC-4466-94AB-1A86B44CBD89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5" name="Group 24">
                    <a:extLst>
                      <a:ext uri="{FF2B5EF4-FFF2-40B4-BE49-F238E27FC236}">
                        <a16:creationId xmlns:a16="http://schemas.microsoft.com/office/drawing/2014/main" id="{CA10794B-89B5-46B5-92D2-E80914477447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7AB788C8-512F-473D-AB8E-0065E232A6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71C1ACB-3060-4C97-BBBD-63DA59E1655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id="{162E373E-383B-49BF-9858-6BFE05E377A9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47E6AC96-B262-4849-B4E3-A5BB6F2FD46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44A8BAE7-463E-4BF2-914F-C74E82A6796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7" name="Group 26">
                    <a:extLst>
                      <a:ext uri="{FF2B5EF4-FFF2-40B4-BE49-F238E27FC236}">
                        <a16:creationId xmlns:a16="http://schemas.microsoft.com/office/drawing/2014/main" id="{751E56E0-F08A-47A8-B8A5-676919F8282E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9" name="Straight Connector 28">
                      <a:extLst>
                        <a:ext uri="{FF2B5EF4-FFF2-40B4-BE49-F238E27FC236}">
                          <a16:creationId xmlns:a16="http://schemas.microsoft.com/office/drawing/2014/main" id="{0961B818-A317-4D5D-8D4D-786CFBFC2B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Straight Connector 29">
                      <a:extLst>
                        <a:ext uri="{FF2B5EF4-FFF2-40B4-BE49-F238E27FC236}">
                          <a16:creationId xmlns:a16="http://schemas.microsoft.com/office/drawing/2014/main" id="{85B856BD-A35E-4DCE-8681-8DA5BECCE9A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3FD29494-0B37-4935-9BD9-50ADEF839BD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6899E7DF-9921-48DB-B742-54BEC673B312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EC8D04A-EBEF-4F09-AE8C-6184B8D1DD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EC27B14E-B082-4099-9B0C-E44148D81D40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3B293761-DB7F-4E73-AD75-3937A94CDA71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188AA847-0669-4340-AC01-2DB71C2623F8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19CC0D4-A2FE-485D-9CC6-1688A8633DAE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854FC96-3F13-44F8-BFB5-D6E815392B9E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  <p:sp>
        <p:nvSpPr>
          <p:cNvPr id="109" name="Content Placeholder 2">
            <a:extLst>
              <a:ext uri="{FF2B5EF4-FFF2-40B4-BE49-F238E27FC236}">
                <a16:creationId xmlns:a16="http://schemas.microsoft.com/office/drawing/2014/main" id="{0104D1E0-26D9-441A-8263-FAC737406A61}"/>
              </a:ext>
            </a:extLst>
          </p:cNvPr>
          <p:cNvSpPr txBox="1">
            <a:spLocks/>
          </p:cNvSpPr>
          <p:nvPr/>
        </p:nvSpPr>
        <p:spPr>
          <a:xfrm>
            <a:off x="8498170" y="3784614"/>
            <a:ext cx="2472257" cy="21175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Choose resistors </a:t>
            </a:r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12 k</a:t>
            </a:r>
            <a:r>
              <a:rPr lang="el-GR" dirty="0"/>
              <a:t>Ω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1 k</a:t>
            </a:r>
            <a:r>
              <a:rPr lang="el-GR" dirty="0"/>
              <a:t>Ω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4</a:t>
            </a:r>
            <a:r>
              <a:rPr lang="en-US" dirty="0"/>
              <a:t> = 12 k</a:t>
            </a:r>
            <a:r>
              <a:rPr lang="el-GR" dirty="0"/>
              <a:t>Ω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 = 1 k</a:t>
            </a:r>
            <a:r>
              <a:rPr lang="el-GR" dirty="0"/>
              <a:t>Ω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DD18B58D-15C8-4FFC-B8ED-8CCC2290781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45183" y="2350166"/>
                <a:ext cx="2978229" cy="101418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W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need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 = 12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DD18B58D-15C8-4FFC-B8ED-8CCC229078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5183" y="2350166"/>
                <a:ext cx="2978229" cy="1014184"/>
              </a:xfrm>
              <a:prstGeom prst="rect">
                <a:avLst/>
              </a:prstGeom>
              <a:blipFill>
                <a:blip r:embed="rId2"/>
                <a:stretch>
                  <a:fillRect l="-4303" t="-13855" r="-1844" b="-120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Content Placeholder 2">
            <a:extLst>
              <a:ext uri="{FF2B5EF4-FFF2-40B4-BE49-F238E27FC236}">
                <a16:creationId xmlns:a16="http://schemas.microsoft.com/office/drawing/2014/main" id="{4299BDA1-75F1-4F84-A031-2FC0375B856F}"/>
              </a:ext>
            </a:extLst>
          </p:cNvPr>
          <p:cNvSpPr txBox="1">
            <a:spLocks/>
          </p:cNvSpPr>
          <p:nvPr/>
        </p:nvSpPr>
        <p:spPr>
          <a:xfrm>
            <a:off x="8126715" y="1520518"/>
            <a:ext cx="3215163" cy="538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Difference circuit</a:t>
            </a:r>
            <a:endParaRPr lang="en-US" b="0" i="1" dirty="0">
              <a:solidFill>
                <a:srgbClr val="0070C0"/>
              </a:solidFill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BF60C072-E535-4FC8-9726-099FDAA68F93}"/>
              </a:ext>
            </a:extLst>
          </p:cNvPr>
          <p:cNvSpPr txBox="1">
            <a:spLocks/>
          </p:cNvSpPr>
          <p:nvPr/>
        </p:nvSpPr>
        <p:spPr>
          <a:xfrm>
            <a:off x="1864395" y="586303"/>
            <a:ext cx="8073282" cy="1034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buNone/>
            </a:pPr>
            <a:r>
              <a:rPr lang="en-US" sz="3200" dirty="0"/>
              <a:t>4. Design a circuit that has an output voltage</a:t>
            </a:r>
            <a:br>
              <a:rPr lang="en-US" sz="3200" dirty="0"/>
            </a:br>
            <a:r>
              <a:rPr lang="en-US" sz="3200" dirty="0" err="1"/>
              <a:t>V</a:t>
            </a:r>
            <a:r>
              <a:rPr lang="en-US" sz="3200" baseline="-25000" dirty="0" err="1"/>
              <a:t>out</a:t>
            </a:r>
            <a:r>
              <a:rPr lang="en-US" sz="3200" dirty="0"/>
              <a:t> = 12 (V</a:t>
            </a:r>
            <a:r>
              <a:rPr lang="en-US" sz="3200" baseline="-25000" dirty="0"/>
              <a:t>1</a:t>
            </a:r>
            <a:r>
              <a:rPr lang="en-US" sz="3200" dirty="0"/>
              <a:t> – V</a:t>
            </a:r>
            <a:r>
              <a:rPr lang="en-US" sz="3200" baseline="-25000" dirty="0"/>
              <a:t>2</a:t>
            </a:r>
            <a:r>
              <a:rPr lang="en-US" sz="3200" dirty="0"/>
              <a:t>)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BEC503D-63B6-48AF-BC4B-1E811B7EA77B}"/>
              </a:ext>
            </a:extLst>
          </p:cNvPr>
          <p:cNvSpPr txBox="1"/>
          <p:nvPr/>
        </p:nvSpPr>
        <p:spPr>
          <a:xfrm>
            <a:off x="1598026" y="3104178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1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61B16BD-6467-4CF0-BA4C-DE0057996F7E}"/>
              </a:ext>
            </a:extLst>
          </p:cNvPr>
          <p:cNvSpPr txBox="1"/>
          <p:nvPr/>
        </p:nvSpPr>
        <p:spPr>
          <a:xfrm>
            <a:off x="372517" y="5138585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2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1FA413FB-FEF0-455C-A65C-A5FFE1019DA5}"/>
              </a:ext>
            </a:extLst>
          </p:cNvPr>
          <p:cNvSpPr/>
          <p:nvPr/>
        </p:nvSpPr>
        <p:spPr>
          <a:xfrm>
            <a:off x="4357570" y="1028883"/>
            <a:ext cx="1371532" cy="567348"/>
          </a:xfrm>
          <a:prstGeom prst="rect">
            <a:avLst/>
          </a:prstGeom>
          <a:solidFill>
            <a:srgbClr val="FFFF0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Content Placeholder 2">
            <a:extLst>
              <a:ext uri="{FF2B5EF4-FFF2-40B4-BE49-F238E27FC236}">
                <a16:creationId xmlns:a16="http://schemas.microsoft.com/office/drawing/2014/main" id="{759B9C4B-AD35-40B6-BE83-706C57F80904}"/>
              </a:ext>
            </a:extLst>
          </p:cNvPr>
          <p:cNvSpPr txBox="1">
            <a:spLocks/>
          </p:cNvSpPr>
          <p:nvPr/>
        </p:nvSpPr>
        <p:spPr>
          <a:xfrm>
            <a:off x="5467823" y="2042914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12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18" name="Content Placeholder 2">
            <a:extLst>
              <a:ext uri="{FF2B5EF4-FFF2-40B4-BE49-F238E27FC236}">
                <a16:creationId xmlns:a16="http://schemas.microsoft.com/office/drawing/2014/main" id="{C5DB3972-7170-4974-8EA4-0FECBD9025D1}"/>
              </a:ext>
            </a:extLst>
          </p:cNvPr>
          <p:cNvSpPr txBox="1">
            <a:spLocks/>
          </p:cNvSpPr>
          <p:nvPr/>
        </p:nvSpPr>
        <p:spPr>
          <a:xfrm>
            <a:off x="3645393" y="2113750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1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19" name="Content Placeholder 2">
            <a:extLst>
              <a:ext uri="{FF2B5EF4-FFF2-40B4-BE49-F238E27FC236}">
                <a16:creationId xmlns:a16="http://schemas.microsoft.com/office/drawing/2014/main" id="{C63FBA12-637D-4306-B8F1-AC5E0EB0CFC8}"/>
              </a:ext>
            </a:extLst>
          </p:cNvPr>
          <p:cNvSpPr txBox="1">
            <a:spLocks/>
          </p:cNvSpPr>
          <p:nvPr/>
        </p:nvSpPr>
        <p:spPr>
          <a:xfrm>
            <a:off x="4780979" y="5097212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12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20" name="Content Placeholder 2">
            <a:extLst>
              <a:ext uri="{FF2B5EF4-FFF2-40B4-BE49-F238E27FC236}">
                <a16:creationId xmlns:a16="http://schemas.microsoft.com/office/drawing/2014/main" id="{C3CFD8A7-482A-4F59-8B17-5A7CABC6BF4A}"/>
              </a:ext>
            </a:extLst>
          </p:cNvPr>
          <p:cNvSpPr txBox="1">
            <a:spLocks/>
          </p:cNvSpPr>
          <p:nvPr/>
        </p:nvSpPr>
        <p:spPr>
          <a:xfrm>
            <a:off x="2883414" y="5077849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1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82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1.85185E-6 C -0.02135 0.01528 -0.03867 0.02778 -0.05325 0.04421 C -0.06757 0.06111 -0.07773 0.07708 -0.08763 0.0993 C -0.09778 0.12222 -0.10638 0.15046 -0.11341 0.18009 C -0.11901 0.21782 -0.1138 0.27268 -0.10013 0.29653 " pathEditMode="relative" rAng="0" ptsTypes="AAAAA">
                                      <p:cBhvr>
                                        <p:cTn id="22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81" y="1481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2.59259E-6 L 0.10052 -0.2967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10" y="-14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0" grpId="0"/>
      <p:bldP spid="111" grpId="0"/>
      <p:bldP spid="113" grpId="0"/>
      <p:bldP spid="113" grpId="1"/>
      <p:bldP spid="115" grpId="0"/>
      <p:bldP spid="115" grpId="1"/>
      <p:bldP spid="116" grpId="0" animBg="1"/>
      <p:bldP spid="117" grpId="0"/>
      <p:bldP spid="118" grpId="0"/>
      <p:bldP spid="119" grpId="0"/>
      <p:bldP spid="1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08A1A14-202C-49A6-9C53-313F17DA402A}"/>
              </a:ext>
            </a:extLst>
          </p:cNvPr>
          <p:cNvGrpSpPr/>
          <p:nvPr/>
        </p:nvGrpSpPr>
        <p:grpSpPr>
          <a:xfrm>
            <a:off x="319336" y="1273565"/>
            <a:ext cx="4757161" cy="3350987"/>
            <a:chOff x="2722034" y="1408603"/>
            <a:chExt cx="6894727" cy="437621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406499AA-AE99-4E3C-AE16-A43E35C4EE62}"/>
                </a:ext>
              </a:extLst>
            </p:cNvPr>
            <p:cNvGrpSpPr/>
            <p:nvPr/>
          </p:nvGrpSpPr>
          <p:grpSpPr>
            <a:xfrm>
              <a:off x="5301735" y="3074392"/>
              <a:ext cx="4315026" cy="2710429"/>
              <a:chOff x="5924035" y="2198092"/>
              <a:chExt cx="4315026" cy="2710429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CBCB66B0-C4DF-4F68-83D8-ABB7D3079876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304223"/>
                <a:chOff x="3009207" y="1460455"/>
                <a:chExt cx="4315026" cy="2304223"/>
              </a:xfrm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DE998B46-206A-4BDA-AECD-7D66748FD39E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117" name="Isosceles Triangle 116">
                    <a:extLst>
                      <a:ext uri="{FF2B5EF4-FFF2-40B4-BE49-F238E27FC236}">
                        <a16:creationId xmlns:a16="http://schemas.microsoft.com/office/drawing/2014/main" id="{28268CA4-66B3-494D-982C-237F709B4488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" name="TextBox 117">
                    <a:extLst>
                      <a:ext uri="{FF2B5EF4-FFF2-40B4-BE49-F238E27FC236}">
                        <a16:creationId xmlns:a16="http://schemas.microsoft.com/office/drawing/2014/main" id="{0167F655-A421-4781-86C1-5822C26FC834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119" name="TextBox 118">
                    <a:extLst>
                      <a:ext uri="{FF2B5EF4-FFF2-40B4-BE49-F238E27FC236}">
                        <a16:creationId xmlns:a16="http://schemas.microsoft.com/office/drawing/2014/main" id="{0D087CA7-A256-4D32-AE0B-3DBE7B1778C2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80691A3C-DF86-4FF4-8A12-3E0CD62C7FA0}"/>
                      </a:ext>
                    </a:extLst>
                  </p:cNvPr>
                  <p:cNvCxnSpPr>
                    <a:endCxn id="118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DB932373-8135-4722-A8C9-7C1DD74E64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97C0D319-32EC-41FE-9287-9EDFC8AA1FD0}"/>
                      </a:ext>
                    </a:extLst>
                  </p:cNvPr>
                  <p:cNvCxnSpPr>
                    <a:cxnSpLocks/>
                    <a:stCxn id="117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3" name="TextBox 122">
                    <a:extLst>
                      <a:ext uri="{FF2B5EF4-FFF2-40B4-BE49-F238E27FC236}">
                        <a16:creationId xmlns:a16="http://schemas.microsoft.com/office/drawing/2014/main" id="{C7E3730F-5F39-409D-95A8-0FB872DBEED5}"/>
                      </a:ext>
                    </a:extLst>
                  </p:cNvPr>
                  <p:cNvSpPr txBox="1"/>
                  <p:nvPr/>
                </p:nvSpPr>
                <p:spPr>
                  <a:xfrm>
                    <a:off x="6022432" y="3061628"/>
                    <a:ext cx="811991" cy="482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9BA3F8E4-333A-422C-973A-0FAA291735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980ED3B3-F328-4BFE-93FE-4893EA95C3AB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BB9F6F6C-A372-42CA-9427-41326F40D915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F9710D54-899D-431E-A50E-0A0AF7189F95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FF429887-FBFF-4504-9D6E-02323399813F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F3B05DB7-F3FA-4732-87EF-B2550EEE4CF2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id="{E20F6181-E4A0-4CA1-8036-611046B4D89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12" name="Straight Connector 111">
                      <a:extLst>
                        <a:ext uri="{FF2B5EF4-FFF2-40B4-BE49-F238E27FC236}">
                          <a16:creationId xmlns:a16="http://schemas.microsoft.com/office/drawing/2014/main" id="{C5B5F8AA-FEED-474A-9672-11368664055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3" name="Straight Connector 112">
                      <a:extLst>
                        <a:ext uri="{FF2B5EF4-FFF2-40B4-BE49-F238E27FC236}">
                          <a16:creationId xmlns:a16="http://schemas.microsoft.com/office/drawing/2014/main" id="{525F8794-B34A-4AF9-A5DF-A0150BF5DAA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5" name="Group 104">
                    <a:extLst>
                      <a:ext uri="{FF2B5EF4-FFF2-40B4-BE49-F238E27FC236}">
                        <a16:creationId xmlns:a16="http://schemas.microsoft.com/office/drawing/2014/main" id="{4F670AFC-665E-4509-A403-04AA7BF008A5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0" name="Straight Connector 109">
                      <a:extLst>
                        <a:ext uri="{FF2B5EF4-FFF2-40B4-BE49-F238E27FC236}">
                          <a16:creationId xmlns:a16="http://schemas.microsoft.com/office/drawing/2014/main" id="{04228A6B-A2C1-4FA9-AD02-EFE9F5D0D3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1" name="Straight Connector 110">
                      <a:extLst>
                        <a:ext uri="{FF2B5EF4-FFF2-40B4-BE49-F238E27FC236}">
                          <a16:creationId xmlns:a16="http://schemas.microsoft.com/office/drawing/2014/main" id="{497993F5-1BE7-417B-9F90-E9A63C7D2D7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9F62F029-788D-4CD2-B666-04048A3ACA5F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08" name="Straight Connector 107">
                      <a:extLst>
                        <a:ext uri="{FF2B5EF4-FFF2-40B4-BE49-F238E27FC236}">
                          <a16:creationId xmlns:a16="http://schemas.microsoft.com/office/drawing/2014/main" id="{61B5AD1B-276D-4E85-810C-E039385B16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" name="Straight Connector 108">
                      <a:extLst>
                        <a:ext uri="{FF2B5EF4-FFF2-40B4-BE49-F238E27FC236}">
                          <a16:creationId xmlns:a16="http://schemas.microsoft.com/office/drawing/2014/main" id="{AB0F5202-30B7-4C3B-849E-C7EA51AE255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1CF9F5DE-6741-419A-8430-93C96595BFF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8" name="Group 87">
                  <a:extLst>
                    <a:ext uri="{FF2B5EF4-FFF2-40B4-BE49-F238E27FC236}">
                      <a16:creationId xmlns:a16="http://schemas.microsoft.com/office/drawing/2014/main" id="{5D3B655A-61E7-463F-96BD-0045AA6938E1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B9307438-AD2D-48A4-9982-1370191D619D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2" name="Straight Connector 101">
                      <a:extLst>
                        <a:ext uri="{FF2B5EF4-FFF2-40B4-BE49-F238E27FC236}">
                          <a16:creationId xmlns:a16="http://schemas.microsoft.com/office/drawing/2014/main" id="{32219921-9E01-4F8E-98D7-8C01DF5FB71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3" name="Straight Connector 102">
                      <a:extLst>
                        <a:ext uri="{FF2B5EF4-FFF2-40B4-BE49-F238E27FC236}">
                          <a16:creationId xmlns:a16="http://schemas.microsoft.com/office/drawing/2014/main" id="{50C3D94A-B3EC-4C73-9942-37E19C5026A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5" name="Group 94">
                    <a:extLst>
                      <a:ext uri="{FF2B5EF4-FFF2-40B4-BE49-F238E27FC236}">
                        <a16:creationId xmlns:a16="http://schemas.microsoft.com/office/drawing/2014/main" id="{3C4ECE6F-5B83-49CE-A548-043FD72B32D8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A1920396-8CD9-45C8-9C13-9D66A40E447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29C6568C-A26F-417F-8C89-7687CA4934E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EE93D5DE-E4FE-4870-9D38-AC28E7DCFD1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2D6B0D35-251D-4421-8145-5A55C9F96F9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00CC3733-E2E5-44B8-8953-FD8001F6C8D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4B0CEC45-4071-4023-9BF5-13951AD19D2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5AF90168-1147-4BBA-9146-B99D39174D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F27E5215-C3CD-4625-95DD-B5A005B39CD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674192C4-7811-445F-94CA-37E4449BDA1D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4D7CA9FE-E3F7-4FC7-8677-A0C0AD2988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32C733E8-F77F-4A9C-8070-0562079DBC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8AF0AC2D-D0FF-4683-90E1-B6EB35EFEA10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R</a:t>
                </a:r>
                <a:r>
                  <a:rPr lang="en-US" baseline="-25000" dirty="0" err="1"/>
                  <a:t>f</a:t>
                </a:r>
                <a:endParaRPr lang="en-US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904DC1CF-DAE1-4663-9F7D-65A31F40BE3C}"/>
                  </a:ext>
                </a:extLst>
              </p:cNvPr>
              <p:cNvSpPr txBox="1"/>
              <p:nvPr/>
            </p:nvSpPr>
            <p:spPr>
              <a:xfrm>
                <a:off x="6411432" y="2245043"/>
                <a:ext cx="592819" cy="482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9ECA06E-6603-4D06-A218-A66049E61110}"/>
                </a:ext>
              </a:extLst>
            </p:cNvPr>
            <p:cNvGrpSpPr/>
            <p:nvPr/>
          </p:nvGrpSpPr>
          <p:grpSpPr>
            <a:xfrm>
              <a:off x="5587938" y="2620147"/>
              <a:ext cx="797859" cy="297701"/>
              <a:chOff x="3069003" y="2744655"/>
              <a:chExt cx="797859" cy="297701"/>
            </a:xfrm>
          </p:grpSpPr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44A3B712-D851-4FC8-9FFC-891154495464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3BDB641D-8D68-41A7-B0FD-9CD3277993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9B46DD8E-EC52-40C0-97C7-0DBD404BD7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F240BE39-29EC-4027-A77D-27F953B0C8FD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7CB9F3F4-E6E7-48CF-A1FF-F9BDD90205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60B39E4B-707D-483E-8275-85B64198CB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DBE80D27-368B-420A-B2A5-6355D09B4580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D903CEA8-4126-4279-A4E8-E66698CF92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ECA5CFBF-4FC7-402D-B8CD-7F30682B4D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E72F64F3-381C-4AD8-95EB-C5207475849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33E8789-A08B-4571-AD66-C787B1E0F94A}"/>
                </a:ext>
              </a:extLst>
            </p:cNvPr>
            <p:cNvGrpSpPr/>
            <p:nvPr/>
          </p:nvGrpSpPr>
          <p:grpSpPr>
            <a:xfrm>
              <a:off x="5521984" y="1690688"/>
              <a:ext cx="797859" cy="297701"/>
              <a:chOff x="3069003" y="2744655"/>
              <a:chExt cx="797859" cy="297701"/>
            </a:xfrm>
          </p:grpSpPr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94D22666-E792-48C5-8D08-C2A0FA72BD64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908E2FA-4BAB-4B1B-88F9-D8E0ED3DF1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91D1A0C9-E7F9-4136-B2EE-873069A977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B63483F0-169D-4E02-B109-83BA1369042D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DBB63A17-D53C-4583-9123-7613D079BA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F428365-D64B-4C6F-A3DC-0A883E3ADC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A6E2F21F-7527-4E99-82C2-F4FE11EF10EA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E089F515-4777-4261-AACD-33B1432C30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58D081D2-BB5C-4140-9FD0-FDB2850431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AD5DB02F-8580-416A-AA64-DA9F0C521CB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1B45689-8A7A-4DC4-8CDA-8C6AE18B7DDB}"/>
                </a:ext>
              </a:extLst>
            </p:cNvPr>
            <p:cNvGrpSpPr/>
            <p:nvPr/>
          </p:nvGrpSpPr>
          <p:grpSpPr>
            <a:xfrm>
              <a:off x="4070148" y="3651736"/>
              <a:ext cx="1310276" cy="1195557"/>
              <a:chOff x="3014850" y="2841412"/>
              <a:chExt cx="1310276" cy="1195557"/>
            </a:xfrm>
          </p:grpSpPr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EE0152E-3EF7-4907-A0D4-74C7A2F7185C}"/>
                  </a:ext>
                </a:extLst>
              </p:cNvPr>
              <p:cNvSpPr txBox="1"/>
              <p:nvPr/>
            </p:nvSpPr>
            <p:spPr>
              <a:xfrm>
                <a:off x="3543706" y="316925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C66EE3B-27D0-47B9-9F33-9DD573CFA124}"/>
                  </a:ext>
                </a:extLst>
              </p:cNvPr>
              <p:cNvGrpSpPr/>
              <p:nvPr/>
            </p:nvGrpSpPr>
            <p:grpSpPr>
              <a:xfrm>
                <a:off x="3014850" y="2841412"/>
                <a:ext cx="1310276" cy="1195557"/>
                <a:chOff x="2343392" y="2872435"/>
                <a:chExt cx="1310276" cy="1195557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1279796B-0375-4D7F-BAA8-77DD02FD4A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AE2F8B76-E736-4F79-923A-B96C84FA4AF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EF20F0EA-FEB8-4144-A723-24C411AF2E49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92FFEBC0-4815-4201-A3EC-7C03BCE55CF8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8E155F3A-1A20-410B-87B0-88D94E9BF56A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49055DA5-E544-4671-8589-A4B131B11AA0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9BF5F53D-B64B-4C77-9916-0122987FA7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A1CCC0D5-54ED-43FB-A450-94DDFE62239D}"/>
                    </a:ext>
                  </a:extLst>
                </p:cNvPr>
                <p:cNvSpPr txBox="1"/>
                <p:nvPr/>
              </p:nvSpPr>
              <p:spPr>
                <a:xfrm>
                  <a:off x="2343392" y="3298732"/>
                  <a:ext cx="641379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973ACCD1-FA6B-4E2E-9A83-DE7F085AD85B}"/>
                    </a:ext>
                  </a:extLst>
                </p:cNvPr>
                <p:cNvSpPr txBox="1"/>
                <p:nvPr/>
              </p:nvSpPr>
              <p:spPr>
                <a:xfrm>
                  <a:off x="2813519" y="3355458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9D0341D-0FE9-426C-84DD-D92BBA37ADA2}"/>
                </a:ext>
              </a:extLst>
            </p:cNvPr>
            <p:cNvGrpSpPr/>
            <p:nvPr/>
          </p:nvGrpSpPr>
          <p:grpSpPr>
            <a:xfrm>
              <a:off x="3062503" y="2805291"/>
              <a:ext cx="2523813" cy="1195557"/>
              <a:chOff x="3022421" y="2841412"/>
              <a:chExt cx="2523813" cy="1195557"/>
            </a:xfrm>
          </p:grpSpPr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C5CA461B-507E-4529-99ED-D1D701BABD73}"/>
                  </a:ext>
                </a:extLst>
              </p:cNvPr>
              <p:cNvSpPr txBox="1"/>
              <p:nvPr/>
            </p:nvSpPr>
            <p:spPr>
              <a:xfrm>
                <a:off x="3555515" y="3199827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6AB56C16-C9FE-46B2-BACB-83F8BAAD2E9B}"/>
                  </a:ext>
                </a:extLst>
              </p:cNvPr>
              <p:cNvGrpSpPr/>
              <p:nvPr/>
            </p:nvGrpSpPr>
            <p:grpSpPr>
              <a:xfrm>
                <a:off x="3022421" y="2841412"/>
                <a:ext cx="2523813" cy="1195557"/>
                <a:chOff x="2350963" y="2872435"/>
                <a:chExt cx="2523813" cy="1195557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DF6A1D47-CEDB-4F01-AEB9-46FCAB7D09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6" y="2872435"/>
                  <a:ext cx="178817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4416CD87-0989-4B00-82AB-E16114C84DE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97656" y="3331873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3BAD27AE-ECC8-4776-8550-93B311F868A1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33512DA6-0716-411F-B68B-8121E1A9B3D6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FB140F63-97C0-4852-B542-020DDAE34ED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4C4E87F5-0A99-484F-BDD0-6060B983AE96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16FB02BC-EC15-4AC5-9653-05CB405912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42CFD74A-1D5E-4984-85EA-A2F90E415654}"/>
                    </a:ext>
                  </a:extLst>
                </p:cNvPr>
                <p:cNvSpPr txBox="1"/>
                <p:nvPr/>
              </p:nvSpPr>
              <p:spPr>
                <a:xfrm>
                  <a:off x="2350963" y="3179937"/>
                  <a:ext cx="732340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2</a:t>
                  </a:r>
                </a:p>
              </p:txBody>
            </p: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6F07552D-583E-4F59-A0EF-3D5794EF5261}"/>
                    </a:ext>
                  </a:extLst>
                </p:cNvPr>
                <p:cNvSpPr txBox="1"/>
                <p:nvPr/>
              </p:nvSpPr>
              <p:spPr>
                <a:xfrm>
                  <a:off x="2811956" y="338032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9A9E997-E1D4-4332-B5EA-FAFF67CA8DDF}"/>
                </a:ext>
              </a:extLst>
            </p:cNvPr>
            <p:cNvGrpSpPr/>
            <p:nvPr/>
          </p:nvGrpSpPr>
          <p:grpSpPr>
            <a:xfrm>
              <a:off x="2722034" y="1851449"/>
              <a:ext cx="2799950" cy="1195557"/>
              <a:chOff x="3021436" y="2841412"/>
              <a:chExt cx="2799950" cy="1195557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B9CB5AB-04DF-4B2C-809E-2BC8567AB475}"/>
                  </a:ext>
                </a:extLst>
              </p:cNvPr>
              <p:cNvSpPr txBox="1"/>
              <p:nvPr/>
            </p:nvSpPr>
            <p:spPr>
              <a:xfrm>
                <a:off x="3545344" y="3145769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337DB08C-EC95-4662-80EF-13F4C8DA0C09}"/>
                  </a:ext>
                </a:extLst>
              </p:cNvPr>
              <p:cNvGrpSpPr/>
              <p:nvPr/>
            </p:nvGrpSpPr>
            <p:grpSpPr>
              <a:xfrm>
                <a:off x="3021436" y="2841412"/>
                <a:ext cx="2799950" cy="1195557"/>
                <a:chOff x="2349978" y="2872435"/>
                <a:chExt cx="2799950" cy="1195557"/>
              </a:xfrm>
            </p:grpSpPr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D9EE571B-0CB7-4B93-9D3B-A8F9DBF519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606" y="2872435"/>
                  <a:ext cx="2063322" cy="1259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" name="Oval 30">
                  <a:extLst>
                    <a:ext uri="{FF2B5EF4-FFF2-40B4-BE49-F238E27FC236}">
                      <a16:creationId xmlns:a16="http://schemas.microsoft.com/office/drawing/2014/main" id="{048DFA37-A68A-4AC7-9FF7-7810F6A10B5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222436CC-ECB5-4403-931D-FBD834A2BBE6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48998C41-73B9-4886-AABC-14D867872073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B7C05517-AB86-404B-8B56-24BDB545723F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10229C04-B0C5-4A0D-944C-D50649168B5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60400601-BE44-4C22-9F05-CA2A81FD941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7CA449C4-700E-411D-A211-F49D7DD6097E}"/>
                    </a:ext>
                  </a:extLst>
                </p:cNvPr>
                <p:cNvSpPr txBox="1"/>
                <p:nvPr/>
              </p:nvSpPr>
              <p:spPr>
                <a:xfrm>
                  <a:off x="2349978" y="3298732"/>
                  <a:ext cx="634793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3</a:t>
                  </a: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6BE47D91-4A7F-41C3-BAE1-57B6C760563E}"/>
                    </a:ext>
                  </a:extLst>
                </p:cNvPr>
                <p:cNvSpPr txBox="1"/>
                <p:nvPr/>
              </p:nvSpPr>
              <p:spPr>
                <a:xfrm>
                  <a:off x="2831142" y="337684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43BE01A-B790-4976-AC2B-10196D5D8AA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81953" y="2779625"/>
              <a:ext cx="5075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98AA81A-CDE3-480B-9F64-844EA730575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72557" y="1851449"/>
              <a:ext cx="16967" cy="18511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27ADF4C-22DF-47D0-AAD1-6CEA4831294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15999" y="1838325"/>
              <a:ext cx="5650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F91E2E4-CD94-4485-BE6A-75A3546222E1}"/>
                </a:ext>
              </a:extLst>
            </p:cNvPr>
            <p:cNvSpPr txBox="1"/>
            <p:nvPr/>
          </p:nvSpPr>
          <p:spPr>
            <a:xfrm>
              <a:off x="5125295" y="2385516"/>
              <a:ext cx="592673" cy="482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749F90A-87B7-452C-9197-DD9AA65D85AF}"/>
                </a:ext>
              </a:extLst>
            </p:cNvPr>
            <p:cNvSpPr txBox="1"/>
            <p:nvPr/>
          </p:nvSpPr>
          <p:spPr>
            <a:xfrm>
              <a:off x="5104975" y="1408603"/>
              <a:ext cx="618957" cy="482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7A5C3AB-58C5-4637-B6F5-AB5AE208CEB7}"/>
                </a:ext>
              </a:extLst>
            </p:cNvPr>
            <p:cNvSpPr txBox="1"/>
            <p:nvPr/>
          </p:nvSpPr>
          <p:spPr>
            <a:xfrm>
              <a:off x="4847532" y="280993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058CF9C-876E-4025-8AC8-400952AB48E6}"/>
                </a:ext>
              </a:extLst>
            </p:cNvPr>
            <p:cNvSpPr txBox="1"/>
            <p:nvPr/>
          </p:nvSpPr>
          <p:spPr>
            <a:xfrm>
              <a:off x="5224684" y="370870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43E2E79-9639-4805-B99A-3605EBBE5CBA}"/>
                </a:ext>
              </a:extLst>
            </p:cNvPr>
            <p:cNvSpPr txBox="1"/>
            <p:nvPr/>
          </p:nvSpPr>
          <p:spPr>
            <a:xfrm>
              <a:off x="4577255" y="180112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ADEA57F8-DB8D-43F5-938E-F4E2B5B0057F}"/>
                </a:ext>
              </a:extLst>
            </p:cNvPr>
            <p:cNvCxnSpPr/>
            <p:nvPr/>
          </p:nvCxnSpPr>
          <p:spPr>
            <a:xfrm>
              <a:off x="5160097" y="3027335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954098F0-6CC4-4EB1-8826-B776CA7CF778}"/>
                </a:ext>
              </a:extLst>
            </p:cNvPr>
            <p:cNvCxnSpPr/>
            <p:nvPr/>
          </p:nvCxnSpPr>
          <p:spPr>
            <a:xfrm>
              <a:off x="5541954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354ABBAF-C370-4CAC-9091-0817FD912FA7}"/>
                </a:ext>
              </a:extLst>
            </p:cNvPr>
            <p:cNvCxnSpPr/>
            <p:nvPr/>
          </p:nvCxnSpPr>
          <p:spPr>
            <a:xfrm>
              <a:off x="4944983" y="1988389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ECA57ED-D78B-443F-8A1F-D072F10CE267}"/>
                </a:ext>
              </a:extLst>
            </p:cNvPr>
            <p:cNvCxnSpPr/>
            <p:nvPr/>
          </p:nvCxnSpPr>
          <p:spPr>
            <a:xfrm>
              <a:off x="7766713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FE61082-A615-4FAA-BCB4-A2E70A1CC2C0}"/>
                </a:ext>
              </a:extLst>
            </p:cNvPr>
            <p:cNvSpPr txBox="1"/>
            <p:nvPr/>
          </p:nvSpPr>
          <p:spPr>
            <a:xfrm>
              <a:off x="7459035" y="367648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f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4" name="Content Placeholder 2">
                <a:extLst>
                  <a:ext uri="{FF2B5EF4-FFF2-40B4-BE49-F238E27FC236}">
                    <a16:creationId xmlns:a16="http://schemas.microsoft.com/office/drawing/2014/main" id="{0B8E7D26-56D0-4F9F-8702-1C42B3FE7B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44298" y="3741736"/>
                <a:ext cx="4542788" cy="53847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ompare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the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coefficients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4" name="Content Placeholder 2">
                <a:extLst>
                  <a:ext uri="{FF2B5EF4-FFF2-40B4-BE49-F238E27FC236}">
                    <a16:creationId xmlns:a16="http://schemas.microsoft.com/office/drawing/2014/main" id="{0B8E7D26-56D0-4F9F-8702-1C42B3FE7B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298" y="3741736"/>
                <a:ext cx="4542788" cy="538470"/>
              </a:xfrm>
              <a:prstGeom prst="rect">
                <a:avLst/>
              </a:prstGeom>
              <a:blipFill>
                <a:blip r:embed="rId2"/>
                <a:stretch>
                  <a:fillRect l="-2681" t="-19318" b="-21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5" name="Content Placeholder 2">
            <a:extLst>
              <a:ext uri="{FF2B5EF4-FFF2-40B4-BE49-F238E27FC236}">
                <a16:creationId xmlns:a16="http://schemas.microsoft.com/office/drawing/2014/main" id="{B937F4AA-9279-440A-9F81-8C54243D805C}"/>
              </a:ext>
            </a:extLst>
          </p:cNvPr>
          <p:cNvSpPr txBox="1">
            <a:spLocks/>
          </p:cNvSpPr>
          <p:nvPr/>
        </p:nvSpPr>
        <p:spPr>
          <a:xfrm>
            <a:off x="8166648" y="2786072"/>
            <a:ext cx="3179612" cy="13628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Choose a value for </a:t>
            </a:r>
            <a:r>
              <a:rPr lang="en-US" dirty="0" err="1">
                <a:solidFill>
                  <a:srgbClr val="0070C0"/>
                </a:solidFill>
              </a:rPr>
              <a:t>R</a:t>
            </a:r>
            <a:r>
              <a:rPr lang="en-US" baseline="-25000" dirty="0" err="1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, and then calculate the others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26" name="Content Placeholder 2">
            <a:extLst>
              <a:ext uri="{FF2B5EF4-FFF2-40B4-BE49-F238E27FC236}">
                <a16:creationId xmlns:a16="http://schemas.microsoft.com/office/drawing/2014/main" id="{FB699002-F16A-4B3D-920D-12D7827437A5}"/>
              </a:ext>
            </a:extLst>
          </p:cNvPr>
          <p:cNvSpPr txBox="1">
            <a:spLocks/>
          </p:cNvSpPr>
          <p:nvPr/>
        </p:nvSpPr>
        <p:spPr>
          <a:xfrm>
            <a:off x="8363302" y="4142062"/>
            <a:ext cx="3319662" cy="560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Choose R</a:t>
            </a:r>
            <a:r>
              <a:rPr lang="en-US" baseline="-25000" dirty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 = 15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Content Placeholder 2">
                <a:extLst>
                  <a:ext uri="{FF2B5EF4-FFF2-40B4-BE49-F238E27FC236}">
                    <a16:creationId xmlns:a16="http://schemas.microsoft.com/office/drawing/2014/main" id="{BE7D5C30-A3A6-4E7C-AAD0-B0E1539A3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62422" y="4345925"/>
                <a:ext cx="1210729" cy="22741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b="0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7" name="Content Placeholder 2">
                <a:extLst>
                  <a:ext uri="{FF2B5EF4-FFF2-40B4-BE49-F238E27FC236}">
                    <a16:creationId xmlns:a16="http://schemas.microsoft.com/office/drawing/2014/main" id="{BE7D5C30-A3A6-4E7C-AAD0-B0E1539A3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2422" y="4345925"/>
                <a:ext cx="1210729" cy="22741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8" name="Content Placeholder 2">
                <a:extLst>
                  <a:ext uri="{FF2B5EF4-FFF2-40B4-BE49-F238E27FC236}">
                    <a16:creationId xmlns:a16="http://schemas.microsoft.com/office/drawing/2014/main" id="{411312CE-FC68-4DBA-824D-4AE1B117807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456095" y="4151618"/>
                <a:ext cx="2023004" cy="25777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34290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34290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8" name="Content Placeholder 2">
                <a:extLst>
                  <a:ext uri="{FF2B5EF4-FFF2-40B4-BE49-F238E27FC236}">
                    <a16:creationId xmlns:a16="http://schemas.microsoft.com/office/drawing/2014/main" id="{411312CE-FC68-4DBA-824D-4AE1B11780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6095" y="4151618"/>
                <a:ext cx="2023004" cy="25777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Content Placeholder 2">
            <a:extLst>
              <a:ext uri="{FF2B5EF4-FFF2-40B4-BE49-F238E27FC236}">
                <a16:creationId xmlns:a16="http://schemas.microsoft.com/office/drawing/2014/main" id="{F5FC1D71-2417-41FC-9C5F-1535B4D20C8F}"/>
              </a:ext>
            </a:extLst>
          </p:cNvPr>
          <p:cNvSpPr txBox="1">
            <a:spLocks/>
          </p:cNvSpPr>
          <p:nvPr/>
        </p:nvSpPr>
        <p:spPr>
          <a:xfrm>
            <a:off x="8363302" y="4782967"/>
            <a:ext cx="3319662" cy="1861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70C0"/>
                </a:solidFill>
              </a:rPr>
              <a:t>then	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= 5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70C0"/>
                </a:solidFill>
              </a:rPr>
              <a:t>	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= 24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70C0"/>
                </a:solidFill>
              </a:rPr>
              <a:t>	R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 = 45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30" name="Content Placeholder 2">
            <a:extLst>
              <a:ext uri="{FF2B5EF4-FFF2-40B4-BE49-F238E27FC236}">
                <a16:creationId xmlns:a16="http://schemas.microsoft.com/office/drawing/2014/main" id="{60F88CE5-1A69-4DCB-99FB-222A776FF3E0}"/>
              </a:ext>
            </a:extLst>
          </p:cNvPr>
          <p:cNvSpPr txBox="1">
            <a:spLocks/>
          </p:cNvSpPr>
          <p:nvPr/>
        </p:nvSpPr>
        <p:spPr>
          <a:xfrm>
            <a:off x="8316403" y="1239569"/>
            <a:ext cx="3215163" cy="538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Summing circuit</a:t>
            </a:r>
            <a:endParaRPr lang="en-US" b="0" i="1" dirty="0">
              <a:solidFill>
                <a:srgbClr val="0070C0"/>
              </a:solidFill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n-US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1" name="Content Placeholder 2">
                <a:extLst>
                  <a:ext uri="{FF2B5EF4-FFF2-40B4-BE49-F238E27FC236}">
                    <a16:creationId xmlns:a16="http://schemas.microsoft.com/office/drawing/2014/main" id="{834C38CC-5546-456C-8DB8-8C1FF7CC4CB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05036" y="1830301"/>
                <a:ext cx="4945496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baseline="-25000" dirty="0"/>
              </a:p>
            </p:txBody>
          </p:sp>
        </mc:Choice>
        <mc:Fallback>
          <p:sp>
            <p:nvSpPr>
              <p:cNvPr id="131" name="Content Placeholder 2">
                <a:extLst>
                  <a:ext uri="{FF2B5EF4-FFF2-40B4-BE49-F238E27FC236}">
                    <a16:creationId xmlns:a16="http://schemas.microsoft.com/office/drawing/2014/main" id="{834C38CC-5546-456C-8DB8-8C1FF7CC4C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036" y="1830301"/>
                <a:ext cx="4945496" cy="10804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" name="Content Placeholder 2">
            <a:extLst>
              <a:ext uri="{FF2B5EF4-FFF2-40B4-BE49-F238E27FC236}">
                <a16:creationId xmlns:a16="http://schemas.microsoft.com/office/drawing/2014/main" id="{1402AA35-5DFF-4282-A2DE-A0976D157A10}"/>
              </a:ext>
            </a:extLst>
          </p:cNvPr>
          <p:cNvSpPr txBox="1">
            <a:spLocks/>
          </p:cNvSpPr>
          <p:nvPr/>
        </p:nvSpPr>
        <p:spPr>
          <a:xfrm>
            <a:off x="2225359" y="311714"/>
            <a:ext cx="7527182" cy="1034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buNone/>
            </a:pPr>
            <a:r>
              <a:rPr lang="en-US" sz="3200" dirty="0"/>
              <a:t>5. Design a circuit that has a voltage output </a:t>
            </a:r>
            <a:br>
              <a:rPr lang="en-US" sz="3200" dirty="0"/>
            </a:br>
            <a:r>
              <a:rPr lang="en-US" sz="3200" dirty="0" err="1"/>
              <a:t>V</a:t>
            </a:r>
            <a:r>
              <a:rPr lang="en-US" sz="3200" baseline="-25000" dirty="0" err="1"/>
              <a:t>out</a:t>
            </a:r>
            <a:r>
              <a:rPr lang="en-US" sz="3200" dirty="0"/>
              <a:t> = ‒ (3 V</a:t>
            </a:r>
            <a:r>
              <a:rPr lang="en-US" sz="3200" baseline="-25000" dirty="0"/>
              <a:t>1</a:t>
            </a:r>
            <a:r>
              <a:rPr lang="en-US" sz="3200" dirty="0"/>
              <a:t> + ⅝ V</a:t>
            </a:r>
            <a:r>
              <a:rPr lang="en-US" sz="3200" baseline="-25000" dirty="0"/>
              <a:t>2 </a:t>
            </a:r>
            <a:r>
              <a:rPr lang="en-US" sz="3200" dirty="0"/>
              <a:t>+ ⅓ V</a:t>
            </a:r>
            <a:r>
              <a:rPr lang="en-US" sz="3200" baseline="-25000" dirty="0"/>
              <a:t>3 </a:t>
            </a:r>
            <a:r>
              <a:rPr lang="en-US" sz="3200" dirty="0"/>
              <a:t>)</a:t>
            </a: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93EDD2F4-C047-43C2-BB58-49A83B22361E}"/>
              </a:ext>
            </a:extLst>
          </p:cNvPr>
          <p:cNvSpPr txBox="1">
            <a:spLocks/>
          </p:cNvSpPr>
          <p:nvPr/>
        </p:nvSpPr>
        <p:spPr>
          <a:xfrm>
            <a:off x="3798812" y="2252811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15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D00350A7-DFCE-4013-BFEA-7F33A5263AC5}"/>
              </a:ext>
            </a:extLst>
          </p:cNvPr>
          <p:cNvSpPr txBox="1">
            <a:spLocks/>
          </p:cNvSpPr>
          <p:nvPr/>
        </p:nvSpPr>
        <p:spPr>
          <a:xfrm>
            <a:off x="2242915" y="3161217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5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36" name="Content Placeholder 2">
            <a:extLst>
              <a:ext uri="{FF2B5EF4-FFF2-40B4-BE49-F238E27FC236}">
                <a16:creationId xmlns:a16="http://schemas.microsoft.com/office/drawing/2014/main" id="{934BAF70-96E1-4470-B3E3-73141012E45E}"/>
              </a:ext>
            </a:extLst>
          </p:cNvPr>
          <p:cNvSpPr txBox="1">
            <a:spLocks/>
          </p:cNvSpPr>
          <p:nvPr/>
        </p:nvSpPr>
        <p:spPr>
          <a:xfrm>
            <a:off x="2205794" y="1790640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24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A7EC4D52-64B9-4A0B-A94B-75E99359E457}"/>
              </a:ext>
            </a:extLst>
          </p:cNvPr>
          <p:cNvSpPr txBox="1">
            <a:spLocks/>
          </p:cNvSpPr>
          <p:nvPr/>
        </p:nvSpPr>
        <p:spPr>
          <a:xfrm>
            <a:off x="2196587" y="1062213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45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466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4" grpId="0"/>
      <p:bldP spid="135" grpId="0"/>
      <p:bldP spid="136" grpId="0"/>
      <p:bldP spid="1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08A1A14-202C-49A6-9C53-313F17DA402A}"/>
              </a:ext>
            </a:extLst>
          </p:cNvPr>
          <p:cNvGrpSpPr/>
          <p:nvPr/>
        </p:nvGrpSpPr>
        <p:grpSpPr>
          <a:xfrm>
            <a:off x="319336" y="1273565"/>
            <a:ext cx="4757161" cy="3350987"/>
            <a:chOff x="2722034" y="1408603"/>
            <a:chExt cx="6894727" cy="437621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406499AA-AE99-4E3C-AE16-A43E35C4EE62}"/>
                </a:ext>
              </a:extLst>
            </p:cNvPr>
            <p:cNvGrpSpPr/>
            <p:nvPr/>
          </p:nvGrpSpPr>
          <p:grpSpPr>
            <a:xfrm>
              <a:off x="5301735" y="3074392"/>
              <a:ext cx="4315026" cy="2710429"/>
              <a:chOff x="5924035" y="2198092"/>
              <a:chExt cx="4315026" cy="2710429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CBCB66B0-C4DF-4F68-83D8-ABB7D3079876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304223"/>
                <a:chOff x="3009207" y="1460455"/>
                <a:chExt cx="4315026" cy="2304223"/>
              </a:xfrm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DE998B46-206A-4BDA-AECD-7D66748FD39E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117" name="Isosceles Triangle 116">
                    <a:extLst>
                      <a:ext uri="{FF2B5EF4-FFF2-40B4-BE49-F238E27FC236}">
                        <a16:creationId xmlns:a16="http://schemas.microsoft.com/office/drawing/2014/main" id="{28268CA4-66B3-494D-982C-237F709B4488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" name="TextBox 117">
                    <a:extLst>
                      <a:ext uri="{FF2B5EF4-FFF2-40B4-BE49-F238E27FC236}">
                        <a16:creationId xmlns:a16="http://schemas.microsoft.com/office/drawing/2014/main" id="{0167F655-A421-4781-86C1-5822C26FC834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119" name="TextBox 118">
                    <a:extLst>
                      <a:ext uri="{FF2B5EF4-FFF2-40B4-BE49-F238E27FC236}">
                        <a16:creationId xmlns:a16="http://schemas.microsoft.com/office/drawing/2014/main" id="{0D087CA7-A256-4D32-AE0B-3DBE7B1778C2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80691A3C-DF86-4FF4-8A12-3E0CD62C7FA0}"/>
                      </a:ext>
                    </a:extLst>
                  </p:cNvPr>
                  <p:cNvCxnSpPr>
                    <a:endCxn id="118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DB932373-8135-4722-A8C9-7C1DD74E64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97C0D319-32EC-41FE-9287-9EDFC8AA1FD0}"/>
                      </a:ext>
                    </a:extLst>
                  </p:cNvPr>
                  <p:cNvCxnSpPr>
                    <a:cxnSpLocks/>
                    <a:stCxn id="117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3" name="TextBox 122">
                    <a:extLst>
                      <a:ext uri="{FF2B5EF4-FFF2-40B4-BE49-F238E27FC236}">
                        <a16:creationId xmlns:a16="http://schemas.microsoft.com/office/drawing/2014/main" id="{C7E3730F-5F39-409D-95A8-0FB872DBEED5}"/>
                      </a:ext>
                    </a:extLst>
                  </p:cNvPr>
                  <p:cNvSpPr txBox="1"/>
                  <p:nvPr/>
                </p:nvSpPr>
                <p:spPr>
                  <a:xfrm>
                    <a:off x="6022432" y="3061628"/>
                    <a:ext cx="811991" cy="482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9BA3F8E4-333A-422C-973A-0FAA291735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980ED3B3-F328-4BFE-93FE-4893EA95C3AB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BB9F6F6C-A372-42CA-9427-41326F40D915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F9710D54-899D-431E-A50E-0A0AF7189F95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FF429887-FBFF-4504-9D6E-02323399813F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F3B05DB7-F3FA-4732-87EF-B2550EEE4CF2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id="{E20F6181-E4A0-4CA1-8036-611046B4D89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12" name="Straight Connector 111">
                      <a:extLst>
                        <a:ext uri="{FF2B5EF4-FFF2-40B4-BE49-F238E27FC236}">
                          <a16:creationId xmlns:a16="http://schemas.microsoft.com/office/drawing/2014/main" id="{C5B5F8AA-FEED-474A-9672-11368664055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3" name="Straight Connector 112">
                      <a:extLst>
                        <a:ext uri="{FF2B5EF4-FFF2-40B4-BE49-F238E27FC236}">
                          <a16:creationId xmlns:a16="http://schemas.microsoft.com/office/drawing/2014/main" id="{525F8794-B34A-4AF9-A5DF-A0150BF5DAA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5" name="Group 104">
                    <a:extLst>
                      <a:ext uri="{FF2B5EF4-FFF2-40B4-BE49-F238E27FC236}">
                        <a16:creationId xmlns:a16="http://schemas.microsoft.com/office/drawing/2014/main" id="{4F670AFC-665E-4509-A403-04AA7BF008A5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0" name="Straight Connector 109">
                      <a:extLst>
                        <a:ext uri="{FF2B5EF4-FFF2-40B4-BE49-F238E27FC236}">
                          <a16:creationId xmlns:a16="http://schemas.microsoft.com/office/drawing/2014/main" id="{04228A6B-A2C1-4FA9-AD02-EFE9F5D0D3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1" name="Straight Connector 110">
                      <a:extLst>
                        <a:ext uri="{FF2B5EF4-FFF2-40B4-BE49-F238E27FC236}">
                          <a16:creationId xmlns:a16="http://schemas.microsoft.com/office/drawing/2014/main" id="{497993F5-1BE7-417B-9F90-E9A63C7D2D7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9F62F029-788D-4CD2-B666-04048A3ACA5F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08" name="Straight Connector 107">
                      <a:extLst>
                        <a:ext uri="{FF2B5EF4-FFF2-40B4-BE49-F238E27FC236}">
                          <a16:creationId xmlns:a16="http://schemas.microsoft.com/office/drawing/2014/main" id="{61B5AD1B-276D-4E85-810C-E039385B16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" name="Straight Connector 108">
                      <a:extLst>
                        <a:ext uri="{FF2B5EF4-FFF2-40B4-BE49-F238E27FC236}">
                          <a16:creationId xmlns:a16="http://schemas.microsoft.com/office/drawing/2014/main" id="{AB0F5202-30B7-4C3B-849E-C7EA51AE255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1CF9F5DE-6741-419A-8430-93C96595BFF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8" name="Group 87">
                  <a:extLst>
                    <a:ext uri="{FF2B5EF4-FFF2-40B4-BE49-F238E27FC236}">
                      <a16:creationId xmlns:a16="http://schemas.microsoft.com/office/drawing/2014/main" id="{5D3B655A-61E7-463F-96BD-0045AA6938E1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B9307438-AD2D-48A4-9982-1370191D619D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2" name="Straight Connector 101">
                      <a:extLst>
                        <a:ext uri="{FF2B5EF4-FFF2-40B4-BE49-F238E27FC236}">
                          <a16:creationId xmlns:a16="http://schemas.microsoft.com/office/drawing/2014/main" id="{32219921-9E01-4F8E-98D7-8C01DF5FB71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3" name="Straight Connector 102">
                      <a:extLst>
                        <a:ext uri="{FF2B5EF4-FFF2-40B4-BE49-F238E27FC236}">
                          <a16:creationId xmlns:a16="http://schemas.microsoft.com/office/drawing/2014/main" id="{50C3D94A-B3EC-4C73-9942-37E19C5026A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5" name="Group 94">
                    <a:extLst>
                      <a:ext uri="{FF2B5EF4-FFF2-40B4-BE49-F238E27FC236}">
                        <a16:creationId xmlns:a16="http://schemas.microsoft.com/office/drawing/2014/main" id="{3C4ECE6F-5B83-49CE-A548-043FD72B32D8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A1920396-8CD9-45C8-9C13-9D66A40E447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29C6568C-A26F-417F-8C89-7687CA4934E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EE93D5DE-E4FE-4870-9D38-AC28E7DCFD1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2D6B0D35-251D-4421-8145-5A55C9F96F9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00CC3733-E2E5-44B8-8953-FD8001F6C8D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4B0CEC45-4071-4023-9BF5-13951AD19D2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5AF90168-1147-4BBA-9146-B99D39174D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F27E5215-C3CD-4625-95DD-B5A005B39CD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674192C4-7811-445F-94CA-37E4449BDA1D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4D7CA9FE-E3F7-4FC7-8677-A0C0AD2988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32C733E8-F77F-4A9C-8070-0562079DBC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8AF0AC2D-D0FF-4683-90E1-B6EB35EFEA10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R</a:t>
                </a:r>
                <a:r>
                  <a:rPr lang="en-US" baseline="-25000" dirty="0" err="1"/>
                  <a:t>f</a:t>
                </a:r>
                <a:endParaRPr lang="en-US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904DC1CF-DAE1-4663-9F7D-65A31F40BE3C}"/>
                  </a:ext>
                </a:extLst>
              </p:cNvPr>
              <p:cNvSpPr txBox="1"/>
              <p:nvPr/>
            </p:nvSpPr>
            <p:spPr>
              <a:xfrm>
                <a:off x="6411432" y="2245043"/>
                <a:ext cx="592819" cy="482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9ECA06E-6603-4D06-A218-A66049E61110}"/>
                </a:ext>
              </a:extLst>
            </p:cNvPr>
            <p:cNvGrpSpPr/>
            <p:nvPr/>
          </p:nvGrpSpPr>
          <p:grpSpPr>
            <a:xfrm>
              <a:off x="5587938" y="2620147"/>
              <a:ext cx="797859" cy="297701"/>
              <a:chOff x="3069003" y="2744655"/>
              <a:chExt cx="797859" cy="297701"/>
            </a:xfrm>
          </p:grpSpPr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44A3B712-D851-4FC8-9FFC-891154495464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3BDB641D-8D68-41A7-B0FD-9CD3277993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9B46DD8E-EC52-40C0-97C7-0DBD404BD7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F240BE39-29EC-4027-A77D-27F953B0C8FD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7CB9F3F4-E6E7-48CF-A1FF-F9BDD90205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60B39E4B-707D-483E-8275-85B64198CB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DBE80D27-368B-420A-B2A5-6355D09B4580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D903CEA8-4126-4279-A4E8-E66698CF92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ECA5CFBF-4FC7-402D-B8CD-7F30682B4D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E72F64F3-381C-4AD8-95EB-C5207475849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33E8789-A08B-4571-AD66-C787B1E0F94A}"/>
                </a:ext>
              </a:extLst>
            </p:cNvPr>
            <p:cNvGrpSpPr/>
            <p:nvPr/>
          </p:nvGrpSpPr>
          <p:grpSpPr>
            <a:xfrm>
              <a:off x="5521984" y="1690688"/>
              <a:ext cx="797859" cy="297701"/>
              <a:chOff x="3069003" y="2744655"/>
              <a:chExt cx="797859" cy="297701"/>
            </a:xfrm>
          </p:grpSpPr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94D22666-E792-48C5-8D08-C2A0FA72BD64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908E2FA-4BAB-4B1B-88F9-D8E0ED3DF1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91D1A0C9-E7F9-4136-B2EE-873069A977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B63483F0-169D-4E02-B109-83BA1369042D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DBB63A17-D53C-4583-9123-7613D079BA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F428365-D64B-4C6F-A3DC-0A883E3ADC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A6E2F21F-7527-4E99-82C2-F4FE11EF10EA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E089F515-4777-4261-AACD-33B1432C30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58D081D2-BB5C-4140-9FD0-FDB2850431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AD5DB02F-8580-416A-AA64-DA9F0C521CB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1B45689-8A7A-4DC4-8CDA-8C6AE18B7DDB}"/>
                </a:ext>
              </a:extLst>
            </p:cNvPr>
            <p:cNvGrpSpPr/>
            <p:nvPr/>
          </p:nvGrpSpPr>
          <p:grpSpPr>
            <a:xfrm>
              <a:off x="4070148" y="3651736"/>
              <a:ext cx="1310276" cy="1195557"/>
              <a:chOff x="3014850" y="2841412"/>
              <a:chExt cx="1310276" cy="1195557"/>
            </a:xfrm>
          </p:grpSpPr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EE0152E-3EF7-4907-A0D4-74C7A2F7185C}"/>
                  </a:ext>
                </a:extLst>
              </p:cNvPr>
              <p:cNvSpPr txBox="1"/>
              <p:nvPr/>
            </p:nvSpPr>
            <p:spPr>
              <a:xfrm>
                <a:off x="3543706" y="316925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C66EE3B-27D0-47B9-9F33-9DD573CFA124}"/>
                  </a:ext>
                </a:extLst>
              </p:cNvPr>
              <p:cNvGrpSpPr/>
              <p:nvPr/>
            </p:nvGrpSpPr>
            <p:grpSpPr>
              <a:xfrm>
                <a:off x="3014850" y="2841412"/>
                <a:ext cx="1310276" cy="1195557"/>
                <a:chOff x="2343392" y="2872435"/>
                <a:chExt cx="1310276" cy="1195557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1279796B-0375-4D7F-BAA8-77DD02FD4A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AE2F8B76-E736-4F79-923A-B96C84FA4AF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EF20F0EA-FEB8-4144-A723-24C411AF2E49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92FFEBC0-4815-4201-A3EC-7C03BCE55CF8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8E155F3A-1A20-410B-87B0-88D94E9BF56A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49055DA5-E544-4671-8589-A4B131B11AA0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9BF5F53D-B64B-4C77-9916-0122987FA7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A1CCC0D5-54ED-43FB-A450-94DDFE62239D}"/>
                    </a:ext>
                  </a:extLst>
                </p:cNvPr>
                <p:cNvSpPr txBox="1"/>
                <p:nvPr/>
              </p:nvSpPr>
              <p:spPr>
                <a:xfrm>
                  <a:off x="2343392" y="3298732"/>
                  <a:ext cx="641379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973ACCD1-FA6B-4E2E-9A83-DE7F085AD85B}"/>
                    </a:ext>
                  </a:extLst>
                </p:cNvPr>
                <p:cNvSpPr txBox="1"/>
                <p:nvPr/>
              </p:nvSpPr>
              <p:spPr>
                <a:xfrm>
                  <a:off x="2813519" y="3355458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9D0341D-0FE9-426C-84DD-D92BBA37ADA2}"/>
                </a:ext>
              </a:extLst>
            </p:cNvPr>
            <p:cNvGrpSpPr/>
            <p:nvPr/>
          </p:nvGrpSpPr>
          <p:grpSpPr>
            <a:xfrm>
              <a:off x="3062503" y="2805291"/>
              <a:ext cx="2523813" cy="1195557"/>
              <a:chOff x="3022421" y="2841412"/>
              <a:chExt cx="2523813" cy="1195557"/>
            </a:xfrm>
          </p:grpSpPr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C5CA461B-507E-4529-99ED-D1D701BABD73}"/>
                  </a:ext>
                </a:extLst>
              </p:cNvPr>
              <p:cNvSpPr txBox="1"/>
              <p:nvPr/>
            </p:nvSpPr>
            <p:spPr>
              <a:xfrm>
                <a:off x="3555515" y="3199827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6AB56C16-C9FE-46B2-BACB-83F8BAAD2E9B}"/>
                  </a:ext>
                </a:extLst>
              </p:cNvPr>
              <p:cNvGrpSpPr/>
              <p:nvPr/>
            </p:nvGrpSpPr>
            <p:grpSpPr>
              <a:xfrm>
                <a:off x="3022421" y="2841412"/>
                <a:ext cx="2523813" cy="1195557"/>
                <a:chOff x="2350963" y="2872435"/>
                <a:chExt cx="2523813" cy="1195557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DF6A1D47-CEDB-4F01-AEB9-46FCAB7D09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6" y="2872435"/>
                  <a:ext cx="178817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4416CD87-0989-4B00-82AB-E16114C84DE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97656" y="3331873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3BAD27AE-ECC8-4776-8550-93B311F868A1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33512DA6-0716-411F-B68B-8121E1A9B3D6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FB140F63-97C0-4852-B542-020DDAE34ED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4C4E87F5-0A99-484F-BDD0-6060B983AE96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16FB02BC-EC15-4AC5-9653-05CB405912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42CFD74A-1D5E-4984-85EA-A2F90E415654}"/>
                    </a:ext>
                  </a:extLst>
                </p:cNvPr>
                <p:cNvSpPr txBox="1"/>
                <p:nvPr/>
              </p:nvSpPr>
              <p:spPr>
                <a:xfrm>
                  <a:off x="2350963" y="3179937"/>
                  <a:ext cx="732340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2</a:t>
                  </a:r>
                </a:p>
              </p:txBody>
            </p: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6F07552D-583E-4F59-A0EF-3D5794EF5261}"/>
                    </a:ext>
                  </a:extLst>
                </p:cNvPr>
                <p:cNvSpPr txBox="1"/>
                <p:nvPr/>
              </p:nvSpPr>
              <p:spPr>
                <a:xfrm>
                  <a:off x="2811956" y="338032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9A9E997-E1D4-4332-B5EA-FAFF67CA8DDF}"/>
                </a:ext>
              </a:extLst>
            </p:cNvPr>
            <p:cNvGrpSpPr/>
            <p:nvPr/>
          </p:nvGrpSpPr>
          <p:grpSpPr>
            <a:xfrm>
              <a:off x="2722034" y="1851449"/>
              <a:ext cx="2799950" cy="1195557"/>
              <a:chOff x="3021436" y="2841412"/>
              <a:chExt cx="2799950" cy="1195557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B9CB5AB-04DF-4B2C-809E-2BC8567AB475}"/>
                  </a:ext>
                </a:extLst>
              </p:cNvPr>
              <p:cNvSpPr txBox="1"/>
              <p:nvPr/>
            </p:nvSpPr>
            <p:spPr>
              <a:xfrm>
                <a:off x="3545344" y="3145769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337DB08C-EC95-4662-80EF-13F4C8DA0C09}"/>
                  </a:ext>
                </a:extLst>
              </p:cNvPr>
              <p:cNvGrpSpPr/>
              <p:nvPr/>
            </p:nvGrpSpPr>
            <p:grpSpPr>
              <a:xfrm>
                <a:off x="3021436" y="2841412"/>
                <a:ext cx="2799950" cy="1195557"/>
                <a:chOff x="2349978" y="2872435"/>
                <a:chExt cx="2799950" cy="1195557"/>
              </a:xfrm>
            </p:grpSpPr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D9EE571B-0CB7-4B93-9D3B-A8F9DBF519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606" y="2872435"/>
                  <a:ext cx="2063322" cy="1259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" name="Oval 30">
                  <a:extLst>
                    <a:ext uri="{FF2B5EF4-FFF2-40B4-BE49-F238E27FC236}">
                      <a16:creationId xmlns:a16="http://schemas.microsoft.com/office/drawing/2014/main" id="{048DFA37-A68A-4AC7-9FF7-7810F6A10B5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222436CC-ECB5-4403-931D-FBD834A2BBE6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48998C41-73B9-4886-AABC-14D867872073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B7C05517-AB86-404B-8B56-24BDB545723F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10229C04-B0C5-4A0D-944C-D50649168B5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60400601-BE44-4C22-9F05-CA2A81FD941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7CA449C4-700E-411D-A211-F49D7DD6097E}"/>
                    </a:ext>
                  </a:extLst>
                </p:cNvPr>
                <p:cNvSpPr txBox="1"/>
                <p:nvPr/>
              </p:nvSpPr>
              <p:spPr>
                <a:xfrm>
                  <a:off x="2349978" y="3298732"/>
                  <a:ext cx="634793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3</a:t>
                  </a: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6BE47D91-4A7F-41C3-BAE1-57B6C760563E}"/>
                    </a:ext>
                  </a:extLst>
                </p:cNvPr>
                <p:cNvSpPr txBox="1"/>
                <p:nvPr/>
              </p:nvSpPr>
              <p:spPr>
                <a:xfrm>
                  <a:off x="2831142" y="337684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43BE01A-B790-4976-AC2B-10196D5D8AA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81953" y="2779625"/>
              <a:ext cx="5075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98AA81A-CDE3-480B-9F64-844EA730575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72557" y="1851449"/>
              <a:ext cx="16967" cy="18511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27ADF4C-22DF-47D0-AAD1-6CEA4831294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15999" y="1838325"/>
              <a:ext cx="5650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F91E2E4-CD94-4485-BE6A-75A3546222E1}"/>
                </a:ext>
              </a:extLst>
            </p:cNvPr>
            <p:cNvSpPr txBox="1"/>
            <p:nvPr/>
          </p:nvSpPr>
          <p:spPr>
            <a:xfrm>
              <a:off x="5125295" y="2385516"/>
              <a:ext cx="592673" cy="482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749F90A-87B7-452C-9197-DD9AA65D85AF}"/>
                </a:ext>
              </a:extLst>
            </p:cNvPr>
            <p:cNvSpPr txBox="1"/>
            <p:nvPr/>
          </p:nvSpPr>
          <p:spPr>
            <a:xfrm>
              <a:off x="5104975" y="1408603"/>
              <a:ext cx="618957" cy="482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7A5C3AB-58C5-4637-B6F5-AB5AE208CEB7}"/>
                </a:ext>
              </a:extLst>
            </p:cNvPr>
            <p:cNvSpPr txBox="1"/>
            <p:nvPr/>
          </p:nvSpPr>
          <p:spPr>
            <a:xfrm>
              <a:off x="4847532" y="280993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058CF9C-876E-4025-8AC8-400952AB48E6}"/>
                </a:ext>
              </a:extLst>
            </p:cNvPr>
            <p:cNvSpPr txBox="1"/>
            <p:nvPr/>
          </p:nvSpPr>
          <p:spPr>
            <a:xfrm>
              <a:off x="5224684" y="370870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43E2E79-9639-4805-B99A-3605EBBE5CBA}"/>
                </a:ext>
              </a:extLst>
            </p:cNvPr>
            <p:cNvSpPr txBox="1"/>
            <p:nvPr/>
          </p:nvSpPr>
          <p:spPr>
            <a:xfrm>
              <a:off x="4577255" y="180112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ADEA57F8-DB8D-43F5-938E-F4E2B5B0057F}"/>
                </a:ext>
              </a:extLst>
            </p:cNvPr>
            <p:cNvCxnSpPr/>
            <p:nvPr/>
          </p:nvCxnSpPr>
          <p:spPr>
            <a:xfrm>
              <a:off x="5160097" y="3027335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954098F0-6CC4-4EB1-8826-B776CA7CF778}"/>
                </a:ext>
              </a:extLst>
            </p:cNvPr>
            <p:cNvCxnSpPr/>
            <p:nvPr/>
          </p:nvCxnSpPr>
          <p:spPr>
            <a:xfrm>
              <a:off x="5541954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354ABBAF-C370-4CAC-9091-0817FD912FA7}"/>
                </a:ext>
              </a:extLst>
            </p:cNvPr>
            <p:cNvCxnSpPr/>
            <p:nvPr/>
          </p:nvCxnSpPr>
          <p:spPr>
            <a:xfrm>
              <a:off x="4944983" y="1988389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ECA57ED-D78B-443F-8A1F-D072F10CE267}"/>
                </a:ext>
              </a:extLst>
            </p:cNvPr>
            <p:cNvCxnSpPr/>
            <p:nvPr/>
          </p:nvCxnSpPr>
          <p:spPr>
            <a:xfrm>
              <a:off x="7766713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FE61082-A615-4FAA-BCB4-A2E70A1CC2C0}"/>
                </a:ext>
              </a:extLst>
            </p:cNvPr>
            <p:cNvSpPr txBox="1"/>
            <p:nvPr/>
          </p:nvSpPr>
          <p:spPr>
            <a:xfrm>
              <a:off x="7459035" y="367648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f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4" name="Content Placeholder 2">
                <a:extLst>
                  <a:ext uri="{FF2B5EF4-FFF2-40B4-BE49-F238E27FC236}">
                    <a16:creationId xmlns:a16="http://schemas.microsoft.com/office/drawing/2014/main" id="{0B8E7D26-56D0-4F9F-8702-1C42B3FE7B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44298" y="3741736"/>
                <a:ext cx="4542788" cy="53847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ompare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the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coefficients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4" name="Content Placeholder 2">
                <a:extLst>
                  <a:ext uri="{FF2B5EF4-FFF2-40B4-BE49-F238E27FC236}">
                    <a16:creationId xmlns:a16="http://schemas.microsoft.com/office/drawing/2014/main" id="{0B8E7D26-56D0-4F9F-8702-1C42B3FE7B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298" y="3741736"/>
                <a:ext cx="4542788" cy="538470"/>
              </a:xfrm>
              <a:prstGeom prst="rect">
                <a:avLst/>
              </a:prstGeom>
              <a:blipFill>
                <a:blip r:embed="rId2"/>
                <a:stretch>
                  <a:fillRect l="-2681" t="-19318" b="-21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5" name="Content Placeholder 2">
            <a:extLst>
              <a:ext uri="{FF2B5EF4-FFF2-40B4-BE49-F238E27FC236}">
                <a16:creationId xmlns:a16="http://schemas.microsoft.com/office/drawing/2014/main" id="{B937F4AA-9279-440A-9F81-8C54243D805C}"/>
              </a:ext>
            </a:extLst>
          </p:cNvPr>
          <p:cNvSpPr txBox="1">
            <a:spLocks/>
          </p:cNvSpPr>
          <p:nvPr/>
        </p:nvSpPr>
        <p:spPr>
          <a:xfrm>
            <a:off x="8166648" y="2786072"/>
            <a:ext cx="3179612" cy="13628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Choose a value for </a:t>
            </a:r>
            <a:r>
              <a:rPr lang="en-US" dirty="0" err="1">
                <a:solidFill>
                  <a:srgbClr val="0070C0"/>
                </a:solidFill>
              </a:rPr>
              <a:t>R</a:t>
            </a:r>
            <a:r>
              <a:rPr lang="en-US" baseline="-25000" dirty="0" err="1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, and then calculate the others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26" name="Content Placeholder 2">
            <a:extLst>
              <a:ext uri="{FF2B5EF4-FFF2-40B4-BE49-F238E27FC236}">
                <a16:creationId xmlns:a16="http://schemas.microsoft.com/office/drawing/2014/main" id="{FB699002-F16A-4B3D-920D-12D7827437A5}"/>
              </a:ext>
            </a:extLst>
          </p:cNvPr>
          <p:cNvSpPr txBox="1">
            <a:spLocks/>
          </p:cNvSpPr>
          <p:nvPr/>
        </p:nvSpPr>
        <p:spPr>
          <a:xfrm>
            <a:off x="8363302" y="4142062"/>
            <a:ext cx="3319662" cy="560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Choose R</a:t>
            </a:r>
            <a:r>
              <a:rPr lang="en-US" baseline="-25000" dirty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 = 24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Content Placeholder 2">
                <a:extLst>
                  <a:ext uri="{FF2B5EF4-FFF2-40B4-BE49-F238E27FC236}">
                    <a16:creationId xmlns:a16="http://schemas.microsoft.com/office/drawing/2014/main" id="{BE7D5C30-A3A6-4E7C-AAD0-B0E1539A3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62422" y="4345925"/>
                <a:ext cx="1210729" cy="22741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US" b="0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7" name="Content Placeholder 2">
                <a:extLst>
                  <a:ext uri="{FF2B5EF4-FFF2-40B4-BE49-F238E27FC236}">
                    <a16:creationId xmlns:a16="http://schemas.microsoft.com/office/drawing/2014/main" id="{BE7D5C30-A3A6-4E7C-AAD0-B0E1539A3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2422" y="4345925"/>
                <a:ext cx="1210729" cy="22741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8" name="Content Placeholder 2">
                <a:extLst>
                  <a:ext uri="{FF2B5EF4-FFF2-40B4-BE49-F238E27FC236}">
                    <a16:creationId xmlns:a16="http://schemas.microsoft.com/office/drawing/2014/main" id="{411312CE-FC68-4DBA-824D-4AE1B117807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456095" y="4151618"/>
                <a:ext cx="2023004" cy="25777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34290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34290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ts val="6000"/>
                  </a:lnSpc>
                  <a:spcBef>
                    <a:spcPts val="600"/>
                  </a:spcBef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8" name="Content Placeholder 2">
                <a:extLst>
                  <a:ext uri="{FF2B5EF4-FFF2-40B4-BE49-F238E27FC236}">
                    <a16:creationId xmlns:a16="http://schemas.microsoft.com/office/drawing/2014/main" id="{411312CE-FC68-4DBA-824D-4AE1B11780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6095" y="4151618"/>
                <a:ext cx="2023004" cy="25777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Content Placeholder 2">
            <a:extLst>
              <a:ext uri="{FF2B5EF4-FFF2-40B4-BE49-F238E27FC236}">
                <a16:creationId xmlns:a16="http://schemas.microsoft.com/office/drawing/2014/main" id="{F5FC1D71-2417-41FC-9C5F-1535B4D20C8F}"/>
              </a:ext>
            </a:extLst>
          </p:cNvPr>
          <p:cNvSpPr txBox="1">
            <a:spLocks/>
          </p:cNvSpPr>
          <p:nvPr/>
        </p:nvSpPr>
        <p:spPr>
          <a:xfrm>
            <a:off x="8363302" y="4782967"/>
            <a:ext cx="3319662" cy="1861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70C0"/>
                </a:solidFill>
              </a:rPr>
              <a:t>then	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= 3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70C0"/>
                </a:solidFill>
              </a:rPr>
              <a:t>	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= 4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70C0"/>
                </a:solidFill>
              </a:rPr>
              <a:t>	R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 = 6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30" name="Content Placeholder 2">
            <a:extLst>
              <a:ext uri="{FF2B5EF4-FFF2-40B4-BE49-F238E27FC236}">
                <a16:creationId xmlns:a16="http://schemas.microsoft.com/office/drawing/2014/main" id="{60F88CE5-1A69-4DCB-99FB-222A776FF3E0}"/>
              </a:ext>
            </a:extLst>
          </p:cNvPr>
          <p:cNvSpPr txBox="1">
            <a:spLocks/>
          </p:cNvSpPr>
          <p:nvPr/>
        </p:nvSpPr>
        <p:spPr>
          <a:xfrm>
            <a:off x="8316403" y="1239569"/>
            <a:ext cx="3215163" cy="538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Summing circuit</a:t>
            </a:r>
            <a:endParaRPr lang="en-US" b="0" i="1" dirty="0">
              <a:solidFill>
                <a:srgbClr val="0070C0"/>
              </a:solidFill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n-US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1" name="Content Placeholder 2">
                <a:extLst>
                  <a:ext uri="{FF2B5EF4-FFF2-40B4-BE49-F238E27FC236}">
                    <a16:creationId xmlns:a16="http://schemas.microsoft.com/office/drawing/2014/main" id="{834C38CC-5546-456C-8DB8-8C1FF7CC4CB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05036" y="1830301"/>
                <a:ext cx="4945496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baseline="-25000" dirty="0"/>
              </a:p>
            </p:txBody>
          </p:sp>
        </mc:Choice>
        <mc:Fallback>
          <p:sp>
            <p:nvSpPr>
              <p:cNvPr id="131" name="Content Placeholder 2">
                <a:extLst>
                  <a:ext uri="{FF2B5EF4-FFF2-40B4-BE49-F238E27FC236}">
                    <a16:creationId xmlns:a16="http://schemas.microsoft.com/office/drawing/2014/main" id="{834C38CC-5546-456C-8DB8-8C1FF7CC4C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036" y="1830301"/>
                <a:ext cx="4945496" cy="10804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2" name="Content Placeholder 2">
            <a:extLst>
              <a:ext uri="{FF2B5EF4-FFF2-40B4-BE49-F238E27FC236}">
                <a16:creationId xmlns:a16="http://schemas.microsoft.com/office/drawing/2014/main" id="{1EA543BE-CFA8-49FC-95EC-E50499D6CFC4}"/>
              </a:ext>
            </a:extLst>
          </p:cNvPr>
          <p:cNvSpPr txBox="1">
            <a:spLocks/>
          </p:cNvSpPr>
          <p:nvPr/>
        </p:nvSpPr>
        <p:spPr>
          <a:xfrm>
            <a:off x="2177027" y="257035"/>
            <a:ext cx="7527182" cy="1034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buNone/>
            </a:pPr>
            <a:r>
              <a:rPr lang="en-US" sz="3200" dirty="0"/>
              <a:t>6. Design a circuit that has a voltage output </a:t>
            </a:r>
            <a:br>
              <a:rPr lang="en-US" sz="3200" dirty="0"/>
            </a:br>
            <a:r>
              <a:rPr lang="en-US" sz="3200" dirty="0" err="1"/>
              <a:t>V</a:t>
            </a:r>
            <a:r>
              <a:rPr lang="en-US" sz="3200" baseline="-25000" dirty="0" err="1"/>
              <a:t>out</a:t>
            </a:r>
            <a:r>
              <a:rPr lang="en-US" sz="3200" dirty="0"/>
              <a:t> = ‒ (8 V</a:t>
            </a:r>
            <a:r>
              <a:rPr lang="en-US" sz="3200" baseline="-25000" dirty="0"/>
              <a:t>1</a:t>
            </a:r>
            <a:r>
              <a:rPr lang="en-US" sz="3200" dirty="0"/>
              <a:t> + 6 V</a:t>
            </a:r>
            <a:r>
              <a:rPr lang="en-US" sz="3200" baseline="-25000" dirty="0"/>
              <a:t>2 </a:t>
            </a:r>
            <a:r>
              <a:rPr lang="en-US" sz="3200" dirty="0"/>
              <a:t>+ 4 V</a:t>
            </a:r>
            <a:r>
              <a:rPr lang="en-US" sz="3200" baseline="-25000" dirty="0"/>
              <a:t>3 </a:t>
            </a:r>
            <a:r>
              <a:rPr lang="en-US" sz="3200" dirty="0"/>
              <a:t>)</a:t>
            </a: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036096AA-F40C-4A5D-A1FC-2C590B1F0056}"/>
              </a:ext>
            </a:extLst>
          </p:cNvPr>
          <p:cNvSpPr txBox="1">
            <a:spLocks/>
          </p:cNvSpPr>
          <p:nvPr/>
        </p:nvSpPr>
        <p:spPr>
          <a:xfrm>
            <a:off x="3798812" y="2252811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24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2B596489-5739-4A2E-9DA7-A5319AD37338}"/>
              </a:ext>
            </a:extLst>
          </p:cNvPr>
          <p:cNvSpPr txBox="1">
            <a:spLocks/>
          </p:cNvSpPr>
          <p:nvPr/>
        </p:nvSpPr>
        <p:spPr>
          <a:xfrm>
            <a:off x="2241056" y="3180804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3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36" name="Content Placeholder 2">
            <a:extLst>
              <a:ext uri="{FF2B5EF4-FFF2-40B4-BE49-F238E27FC236}">
                <a16:creationId xmlns:a16="http://schemas.microsoft.com/office/drawing/2014/main" id="{517B3CF6-48DA-470B-AC8F-620126F110A1}"/>
              </a:ext>
            </a:extLst>
          </p:cNvPr>
          <p:cNvSpPr txBox="1">
            <a:spLocks/>
          </p:cNvSpPr>
          <p:nvPr/>
        </p:nvSpPr>
        <p:spPr>
          <a:xfrm>
            <a:off x="2205794" y="1790640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4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03B38496-B51A-4CBD-975E-F997C64815F5}"/>
              </a:ext>
            </a:extLst>
          </p:cNvPr>
          <p:cNvSpPr txBox="1">
            <a:spLocks/>
          </p:cNvSpPr>
          <p:nvPr/>
        </p:nvSpPr>
        <p:spPr>
          <a:xfrm>
            <a:off x="2196587" y="1062213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6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331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4" grpId="0"/>
      <p:bldP spid="135" grpId="0"/>
      <p:bldP spid="136" grpId="0"/>
      <p:bldP spid="1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94DF9-70A7-43F7-981C-93673373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Challenge Problem!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FAB9F027-24C1-4BA8-90D8-247C30262F1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37458" y="1889724"/>
                <a:ext cx="6895542" cy="153927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 Design a circuit that computes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FAB9F027-24C1-4BA8-90D8-247C30262F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7458" y="1889724"/>
                <a:ext cx="6895542" cy="1539276"/>
              </a:xfrm>
              <a:prstGeom prst="rect">
                <a:avLst/>
              </a:prstGeom>
              <a:blipFill>
                <a:blip r:embed="rId2"/>
                <a:stretch>
                  <a:fillRect l="-707" t="-67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F58A22F-0935-4960-912B-C486059D9E28}"/>
              </a:ext>
            </a:extLst>
          </p:cNvPr>
          <p:cNvSpPr txBox="1">
            <a:spLocks/>
          </p:cNvSpPr>
          <p:nvPr/>
        </p:nvSpPr>
        <p:spPr>
          <a:xfrm>
            <a:off x="3137458" y="3334648"/>
            <a:ext cx="6235142" cy="586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This will require more than one op amp.</a:t>
            </a:r>
            <a:endParaRPr lang="en-US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17D055D-B716-4600-97B5-ACAEB9BEB95F}"/>
                  </a:ext>
                </a:extLst>
              </p:cNvPr>
              <p:cNvSpPr txBox="1"/>
              <p:nvPr/>
            </p:nvSpPr>
            <p:spPr>
              <a:xfrm>
                <a:off x="578955" y="4057073"/>
                <a:ext cx="413151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66FF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4 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+8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17D055D-B716-4600-97B5-ACAEB9BEB9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955" y="4057073"/>
                <a:ext cx="4131516" cy="369332"/>
              </a:xfrm>
              <a:prstGeom prst="rect">
                <a:avLst/>
              </a:prstGeom>
              <a:blipFill>
                <a:blip r:embed="rId3"/>
                <a:stretch>
                  <a:fillRect l="-1327"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F69A98-ECA4-42E2-AC83-60CBD2CED348}"/>
              </a:ext>
            </a:extLst>
          </p:cNvPr>
          <p:cNvSpPr txBox="1">
            <a:spLocks/>
          </p:cNvSpPr>
          <p:nvPr/>
        </p:nvSpPr>
        <p:spPr>
          <a:xfrm>
            <a:off x="1945991" y="4462595"/>
            <a:ext cx="2950696" cy="45545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66FF"/>
                </a:solidFill>
              </a:rPr>
              <a:t>Summing Amplifier</a:t>
            </a:r>
            <a:endParaRPr lang="en-US" baseline="-25000" dirty="0">
              <a:solidFill>
                <a:srgbClr val="0066FF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145E27B-ED71-4507-BE97-B485DFACFA7C}"/>
              </a:ext>
            </a:extLst>
          </p:cNvPr>
          <p:cNvSpPr txBox="1">
            <a:spLocks/>
          </p:cNvSpPr>
          <p:nvPr/>
        </p:nvSpPr>
        <p:spPr>
          <a:xfrm>
            <a:off x="838200" y="4910895"/>
            <a:ext cx="2950696" cy="45545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Unity gain inverter</a:t>
            </a:r>
            <a:endParaRPr lang="en-US" baseline="-25000" dirty="0">
              <a:solidFill>
                <a:srgbClr val="7030A0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0772383-3BDC-449A-9836-ABF659622665}"/>
              </a:ext>
            </a:extLst>
          </p:cNvPr>
          <p:cNvCxnSpPr/>
          <p:nvPr/>
        </p:nvCxnSpPr>
        <p:spPr>
          <a:xfrm flipV="1">
            <a:off x="1517274" y="4395249"/>
            <a:ext cx="121292" cy="405694"/>
          </a:xfrm>
          <a:prstGeom prst="straightConnector1">
            <a:avLst/>
          </a:prstGeom>
          <a:ln w="254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60B8D41-EA4A-4051-B91F-56D7A2520027}"/>
                  </a:ext>
                </a:extLst>
              </p:cNvPr>
              <p:cNvSpPr txBox="1"/>
              <p:nvPr/>
            </p:nvSpPr>
            <p:spPr>
              <a:xfrm>
                <a:off x="5666227" y="4005980"/>
                <a:ext cx="4388838" cy="95789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−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66FF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  <m:t>+2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60B8D41-EA4A-4051-B91F-56D7A25200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6227" y="4005980"/>
                <a:ext cx="4388838" cy="9578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A164977-C23B-4A0B-AE3E-3A436027BEE2}"/>
              </a:ext>
            </a:extLst>
          </p:cNvPr>
          <p:cNvSpPr txBox="1">
            <a:spLocks/>
          </p:cNvSpPr>
          <p:nvPr/>
        </p:nvSpPr>
        <p:spPr>
          <a:xfrm>
            <a:off x="7961919" y="5138621"/>
            <a:ext cx="2950696" cy="45545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66FF"/>
                </a:solidFill>
              </a:rPr>
              <a:t>Summing Amplifier</a:t>
            </a:r>
            <a:endParaRPr lang="en-US" baseline="-25000" dirty="0">
              <a:solidFill>
                <a:srgbClr val="0066FF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D568F4E-255C-4D68-BDB7-2B4C16FE7670}"/>
              </a:ext>
            </a:extLst>
          </p:cNvPr>
          <p:cNvSpPr txBox="1">
            <a:spLocks/>
          </p:cNvSpPr>
          <p:nvPr/>
        </p:nvSpPr>
        <p:spPr>
          <a:xfrm>
            <a:off x="5017896" y="5059940"/>
            <a:ext cx="2950696" cy="45545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solidFill>
                  <a:srgbClr val="7030A0"/>
                </a:solidFill>
              </a:rPr>
              <a:t>DifferenceAmplifier</a:t>
            </a:r>
            <a:endParaRPr lang="en-US" baseline="-25000" dirty="0">
              <a:solidFill>
                <a:srgbClr val="7030A0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C36BBC1-4019-4F2A-9B96-F866BFB9BC34}"/>
              </a:ext>
            </a:extLst>
          </p:cNvPr>
          <p:cNvCxnSpPr/>
          <p:nvPr/>
        </p:nvCxnSpPr>
        <p:spPr>
          <a:xfrm flipV="1">
            <a:off x="6648073" y="4698653"/>
            <a:ext cx="121292" cy="405694"/>
          </a:xfrm>
          <a:prstGeom prst="straightConnector1">
            <a:avLst/>
          </a:prstGeom>
          <a:ln w="254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3588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20649</TotalTime>
  <Words>936</Words>
  <Application>Microsoft Office PowerPoint</Application>
  <PresentationFormat>Widescreen</PresentationFormat>
  <Paragraphs>305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Challenge Problem!</vt:lpstr>
      <vt:lpstr>Challenge Problem Solution 1</vt:lpstr>
      <vt:lpstr>Challenge Problem Solution 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608</cp:revision>
  <dcterms:created xsi:type="dcterms:W3CDTF">2018-11-17T00:51:02Z</dcterms:created>
  <dcterms:modified xsi:type="dcterms:W3CDTF">2020-10-07T19:16:57Z</dcterms:modified>
</cp:coreProperties>
</file>