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37" r:id="rId3"/>
    <p:sldId id="444" r:id="rId4"/>
    <p:sldId id="446" r:id="rId5"/>
    <p:sldId id="445" r:id="rId6"/>
    <p:sldId id="447" r:id="rId7"/>
    <p:sldId id="448" r:id="rId8"/>
    <p:sldId id="449" r:id="rId9"/>
    <p:sldId id="450" r:id="rId10"/>
    <p:sldId id="44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009A46"/>
    <a:srgbClr val="75C4FF"/>
    <a:srgbClr val="66CCFF"/>
    <a:srgbClr val="96B0DE"/>
    <a:srgbClr val="C2D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>
        <p:scale>
          <a:sx n="70" d="100"/>
          <a:sy n="70" d="100"/>
        </p:scale>
        <p:origin x="528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14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1\Low-pass%20Filte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1\Low-pass%20Filter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1\Low-pass%20Filter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1\Low-pass%20Filter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1\clipper&amp;clamper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1\clipper&amp;clamper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1\clipper&amp;clamper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1\Low-pass%20Filter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1\Low-pass%20Filter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1\Low-pass%20Filte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1\Low-pass%20Filter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1\Low-pass%20Filte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1\Low-pass%20Filter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1\Low-pass%20Filter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1\Low-pass%20Filter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1\Low-pass%20Filter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1\Low-pass%20Filter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Miller Integrator Transfer Function</a:t>
            </a:r>
          </a:p>
        </c:rich>
      </c:tx>
      <c:layout>
        <c:manualLayout>
          <c:xMode val="edge"/>
          <c:yMode val="edge"/>
          <c:x val="0.37053455818022746"/>
          <c:y val="3.70370370370370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'Miller integrator'!$C$5</c:f>
              <c:strCache>
                <c:ptCount val="1"/>
                <c:pt idx="0">
                  <c:v>mag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'Miller integrator'!$B$6:$B$66</c:f>
              <c:numCache>
                <c:formatCode>General</c:formatCode>
                <c:ptCount val="61"/>
                <c:pt idx="0">
                  <c:v>0.01</c:v>
                </c:pt>
                <c:pt idx="1">
                  <c:v>1.2589254117941673E-2</c:v>
                </c:pt>
                <c:pt idx="2">
                  <c:v>1.5848931924611138E-2</c:v>
                </c:pt>
                <c:pt idx="3">
                  <c:v>1.9952623149688802E-2</c:v>
                </c:pt>
                <c:pt idx="4">
                  <c:v>2.5118864315095812E-2</c:v>
                </c:pt>
                <c:pt idx="5">
                  <c:v>3.1622776601683805E-2</c:v>
                </c:pt>
                <c:pt idx="6">
                  <c:v>3.9810717055349741E-2</c:v>
                </c:pt>
                <c:pt idx="7">
                  <c:v>5.0118723362727255E-2</c:v>
                </c:pt>
                <c:pt idx="8">
                  <c:v>6.3095734448019358E-2</c:v>
                </c:pt>
                <c:pt idx="9">
                  <c:v>7.9432823472428193E-2</c:v>
                </c:pt>
                <c:pt idx="10">
                  <c:v>0.10000000000000006</c:v>
                </c:pt>
                <c:pt idx="11">
                  <c:v>0.12589254117941681</c:v>
                </c:pt>
                <c:pt idx="12">
                  <c:v>0.15848931924611148</c:v>
                </c:pt>
                <c:pt idx="13">
                  <c:v>0.19952623149688814</c:v>
                </c:pt>
                <c:pt idx="14">
                  <c:v>0.25118864315095824</c:v>
                </c:pt>
                <c:pt idx="15">
                  <c:v>0.31622776601683822</c:v>
                </c:pt>
                <c:pt idx="16">
                  <c:v>0.39810717055349765</c:v>
                </c:pt>
                <c:pt idx="17">
                  <c:v>0.5011872336272728</c:v>
                </c:pt>
                <c:pt idx="18">
                  <c:v>0.63095734448019392</c:v>
                </c:pt>
                <c:pt idx="19">
                  <c:v>0.79432823472428238</c:v>
                </c:pt>
                <c:pt idx="20">
                  <c:v>1.0000000000000011</c:v>
                </c:pt>
                <c:pt idx="21">
                  <c:v>1.2589254117941686</c:v>
                </c:pt>
                <c:pt idx="22">
                  <c:v>1.5848931924611154</c:v>
                </c:pt>
                <c:pt idx="23">
                  <c:v>1.9952623149688822</c:v>
                </c:pt>
                <c:pt idx="24">
                  <c:v>2.5118864315095837</c:v>
                </c:pt>
                <c:pt idx="25">
                  <c:v>3.162277660168384</c:v>
                </c:pt>
                <c:pt idx="26">
                  <c:v>3.9810717055349785</c:v>
                </c:pt>
                <c:pt idx="27">
                  <c:v>5.0118723362727309</c:v>
                </c:pt>
                <c:pt idx="28">
                  <c:v>6.3095734448019432</c:v>
                </c:pt>
                <c:pt idx="29">
                  <c:v>7.9432823472428291</c:v>
                </c:pt>
                <c:pt idx="30">
                  <c:v>10.000000000000018</c:v>
                </c:pt>
                <c:pt idx="31">
                  <c:v>12.589254117941696</c:v>
                </c:pt>
                <c:pt idx="32">
                  <c:v>15.848931924611165</c:v>
                </c:pt>
                <c:pt idx="33">
                  <c:v>19.952623149688836</c:v>
                </c:pt>
                <c:pt idx="34">
                  <c:v>25.118864315095852</c:v>
                </c:pt>
                <c:pt idx="35">
                  <c:v>31.62277660168386</c:v>
                </c:pt>
                <c:pt idx="36">
                  <c:v>39.810717055349812</c:v>
                </c:pt>
                <c:pt idx="37">
                  <c:v>50.118723362727344</c:v>
                </c:pt>
                <c:pt idx="38">
                  <c:v>63.095734448019478</c:v>
                </c:pt>
                <c:pt idx="39">
                  <c:v>79.432823472428353</c:v>
                </c:pt>
                <c:pt idx="40">
                  <c:v>100.00000000000026</c:v>
                </c:pt>
                <c:pt idx="41">
                  <c:v>125.89254117941705</c:v>
                </c:pt>
                <c:pt idx="42">
                  <c:v>158.48931924611176</c:v>
                </c:pt>
                <c:pt idx="43">
                  <c:v>199.5262314968885</c:v>
                </c:pt>
                <c:pt idx="44">
                  <c:v>251.18864315095871</c:v>
                </c:pt>
                <c:pt idx="45">
                  <c:v>316.22776601683881</c:v>
                </c:pt>
                <c:pt idx="46">
                  <c:v>398.10717055349841</c:v>
                </c:pt>
                <c:pt idx="47">
                  <c:v>501.18723362727377</c:v>
                </c:pt>
                <c:pt idx="48">
                  <c:v>630.95734448019516</c:v>
                </c:pt>
                <c:pt idx="49">
                  <c:v>794.3282347242839</c:v>
                </c:pt>
                <c:pt idx="50">
                  <c:v>1000.0000000000031</c:v>
                </c:pt>
                <c:pt idx="51">
                  <c:v>1258.9254117941712</c:v>
                </c:pt>
                <c:pt idx="52">
                  <c:v>1584.8931924611186</c:v>
                </c:pt>
                <c:pt idx="53">
                  <c:v>1995.2623149688861</c:v>
                </c:pt>
                <c:pt idx="54">
                  <c:v>2511.8864315095884</c:v>
                </c:pt>
                <c:pt idx="55">
                  <c:v>3162.27766016839</c:v>
                </c:pt>
                <c:pt idx="56">
                  <c:v>3981.071705534986</c:v>
                </c:pt>
                <c:pt idx="57">
                  <c:v>5011.8723362727405</c:v>
                </c:pt>
                <c:pt idx="58">
                  <c:v>6309.5734448019548</c:v>
                </c:pt>
                <c:pt idx="59">
                  <c:v>7943.2823472428436</c:v>
                </c:pt>
                <c:pt idx="60">
                  <c:v>10000.000000000036</c:v>
                </c:pt>
              </c:numCache>
            </c:numRef>
          </c:xVal>
          <c:yVal>
            <c:numRef>
              <c:f>'Miller integrator'!$C$6:$C$66</c:f>
              <c:numCache>
                <c:formatCode>General</c:formatCode>
                <c:ptCount val="61"/>
                <c:pt idx="0">
                  <c:v>99.803190450364482</c:v>
                </c:pt>
                <c:pt idx="1">
                  <c:v>99.688615093847758</c:v>
                </c:pt>
                <c:pt idx="2">
                  <c:v>99.507830939394367</c:v>
                </c:pt>
                <c:pt idx="3">
                  <c:v>99.223311249804951</c:v>
                </c:pt>
                <c:pt idx="4">
                  <c:v>98.777334993769628</c:v>
                </c:pt>
                <c:pt idx="5">
                  <c:v>98.082665938185144</c:v>
                </c:pt>
                <c:pt idx="6">
                  <c:v>97.011096620325716</c:v>
                </c:pt>
                <c:pt idx="7">
                  <c:v>95.382454696970058</c:v>
                </c:pt>
                <c:pt idx="8">
                  <c:v>92.961279041031304</c:v>
                </c:pt>
                <c:pt idx="9">
                  <c:v>89.475223286976799</c:v>
                </c:pt>
                <c:pt idx="10">
                  <c:v>84.673301596483014</c:v>
                </c:pt>
                <c:pt idx="11">
                  <c:v>78.429786405332038</c:v>
                </c:pt>
                <c:pt idx="12">
                  <c:v>70.858696835615802</c:v>
                </c:pt>
                <c:pt idx="13">
                  <c:v>62.358100525731373</c:v>
                </c:pt>
                <c:pt idx="14">
                  <c:v>53.521720672406317</c:v>
                </c:pt>
                <c:pt idx="15">
                  <c:v>44.956459253857844</c:v>
                </c:pt>
                <c:pt idx="16">
                  <c:v>37.121387904950993</c:v>
                </c:pt>
                <c:pt idx="17">
                  <c:v>30.266185580959419</c:v>
                </c:pt>
                <c:pt idx="18">
                  <c:v>24.458256226974463</c:v>
                </c:pt>
                <c:pt idx="19">
                  <c:v>19.645949299508739</c:v>
                </c:pt>
                <c:pt idx="20">
                  <c:v>15.717672547758976</c:v>
                </c:pt>
                <c:pt idx="21">
                  <c:v>12.542296201012341</c:v>
                </c:pt>
                <c:pt idx="22">
                  <c:v>9.9917451567345914</c:v>
                </c:pt>
                <c:pt idx="23">
                  <c:v>7.9513866000312738</c:v>
                </c:pt>
                <c:pt idx="24">
                  <c:v>6.3233922347571161</c:v>
                </c:pt>
                <c:pt idx="25">
                  <c:v>5.0265590254250307</c:v>
                </c:pt>
                <c:pt idx="26">
                  <c:v>3.9946005425838966</c:v>
                </c:pt>
                <c:pt idx="27">
                  <c:v>3.1739586678461102</c:v>
                </c:pt>
                <c:pt idx="28">
                  <c:v>2.5216337683219714</c:v>
                </c:pt>
                <c:pt idx="29">
                  <c:v>2.0032399545711677</c:v>
                </c:pt>
                <c:pt idx="30">
                  <c:v>1.5913478971147661</c:v>
                </c:pt>
                <c:pt idx="31">
                  <c:v>1.2641116366880634</c:v>
                </c:pt>
                <c:pt idx="32">
                  <c:v>1.0041491737508366</c:v>
                </c:pt>
                <c:pt idx="33">
                  <c:v>0.7976388812515639</c:v>
                </c:pt>
                <c:pt idx="34">
                  <c:v>0.63359452278302386</c:v>
                </c:pt>
                <c:pt idx="35">
                  <c:v>0.50328574689678673</c:v>
                </c:pt>
                <c:pt idx="36">
                  <c:v>0.39977594739616801</c:v>
                </c:pt>
                <c:pt idx="37">
                  <c:v>0.31755425906035811</c:v>
                </c:pt>
                <c:pt idx="38">
                  <c:v>0.2522427833837646</c:v>
                </c:pt>
                <c:pt idx="39">
                  <c:v>0.20036380008305651</c:v>
                </c:pt>
                <c:pt idx="40">
                  <c:v>0.15915474152018774</c:v>
                </c:pt>
                <c:pt idx="41">
                  <c:v>0.12642116396859121</c:v>
                </c:pt>
                <c:pt idx="42">
                  <c:v>0.10041992962157677</c:v>
                </c:pt>
                <c:pt idx="43">
                  <c:v>7.9766400269922363E-2</c:v>
                </c:pt>
                <c:pt idx="44">
                  <c:v>6.3360711355581911E-2</c:v>
                </c:pt>
                <c:pt idx="45">
                  <c:v>5.0329205730218825E-2</c:v>
                </c:pt>
                <c:pt idx="46">
                  <c:v>3.9977911011319048E-2</c:v>
                </c:pt>
                <c:pt idx="47">
                  <c:v>3.1755584418083536E-2</c:v>
                </c:pt>
                <c:pt idx="48">
                  <c:v>2.5224357782815111E-2</c:v>
                </c:pt>
                <c:pt idx="49">
                  <c:v>2.0036419824914907E-2</c:v>
                </c:pt>
                <c:pt idx="50">
                  <c:v>1.5915494107617389E-2</c:v>
                </c:pt>
                <c:pt idx="51">
                  <c:v>1.2642126398357482E-2</c:v>
                </c:pt>
                <c:pt idx="52">
                  <c:v>1.0041997974783204E-2</c:v>
                </c:pt>
                <c:pt idx="53">
                  <c:v>7.9766425392568709E-3</c:v>
                </c:pt>
                <c:pt idx="54">
                  <c:v>6.3360723946733763E-3</c:v>
                </c:pt>
                <c:pt idx="55">
                  <c:v>5.0329212040744094E-3</c:v>
                </c:pt>
                <c:pt idx="56">
                  <c:v>3.9977914174073974E-3</c:v>
                </c:pt>
                <c:pt idx="57">
                  <c:v>3.1755586003215995E-3</c:v>
                </c:pt>
                <c:pt idx="58">
                  <c:v>2.5224358577263283E-3</c:v>
                </c:pt>
                <c:pt idx="59">
                  <c:v>2.0036420223082199E-3</c:v>
                </c:pt>
                <c:pt idx="60">
                  <c:v>1.5915494307173752E-3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7BA-4D8D-A577-30E34D35A8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9147695"/>
        <c:axId val="669147279"/>
      </c:scatterChart>
      <c:valAx>
        <c:axId val="669147695"/>
        <c:scaling>
          <c:logBase val="10"/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 (Hz)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279"/>
        <c:crosses val="autoZero"/>
        <c:crossBetween val="midCat"/>
      </c:valAx>
      <c:valAx>
        <c:axId val="669147279"/>
        <c:scaling>
          <c:logBase val="10"/>
          <c:orientation val="minMax"/>
          <c:max val="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Magnitude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69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phase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'lowpass 2'!$C$5</c:f>
              <c:strCache>
                <c:ptCount val="1"/>
                <c:pt idx="0">
                  <c:v>mag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'lowpass 2'!$B$6:$B$66</c:f>
              <c:numCache>
                <c:formatCode>General</c:formatCode>
                <c:ptCount val="61"/>
                <c:pt idx="0">
                  <c:v>0.1</c:v>
                </c:pt>
                <c:pt idx="1">
                  <c:v>0.12589254117941673</c:v>
                </c:pt>
                <c:pt idx="2">
                  <c:v>0.15848931924611137</c:v>
                </c:pt>
                <c:pt idx="3">
                  <c:v>0.199526231496888</c:v>
                </c:pt>
                <c:pt idx="4">
                  <c:v>0.25118864315095807</c:v>
                </c:pt>
                <c:pt idx="5">
                  <c:v>0.316227766016838</c:v>
                </c:pt>
                <c:pt idx="6">
                  <c:v>0.39810717055349737</c:v>
                </c:pt>
                <c:pt idx="7">
                  <c:v>0.50118723362727247</c:v>
                </c:pt>
                <c:pt idx="8">
                  <c:v>0.63095734448019347</c:v>
                </c:pt>
                <c:pt idx="9">
                  <c:v>0.79432823472428182</c:v>
                </c:pt>
                <c:pt idx="10">
                  <c:v>1.0000000000000004</c:v>
                </c:pt>
                <c:pt idx="11">
                  <c:v>1.2589254117941679</c:v>
                </c:pt>
                <c:pt idx="12">
                  <c:v>1.5848931924611145</c:v>
                </c:pt>
                <c:pt idx="13">
                  <c:v>1.9952623149688811</c:v>
                </c:pt>
                <c:pt idx="14">
                  <c:v>2.5118864315095819</c:v>
                </c:pt>
                <c:pt idx="15">
                  <c:v>3.1622776601683817</c:v>
                </c:pt>
                <c:pt idx="16">
                  <c:v>3.9810717055349758</c:v>
                </c:pt>
                <c:pt idx="17">
                  <c:v>5.0118723362727273</c:v>
                </c:pt>
                <c:pt idx="18">
                  <c:v>6.3095734448019387</c:v>
                </c:pt>
                <c:pt idx="19">
                  <c:v>7.9432823472428229</c:v>
                </c:pt>
                <c:pt idx="20">
                  <c:v>10.000000000000011</c:v>
                </c:pt>
                <c:pt idx="21">
                  <c:v>12.589254117941687</c:v>
                </c:pt>
                <c:pt idx="22">
                  <c:v>15.848931924611154</c:v>
                </c:pt>
                <c:pt idx="23">
                  <c:v>19.952623149688822</c:v>
                </c:pt>
                <c:pt idx="24">
                  <c:v>25.118864315095834</c:v>
                </c:pt>
                <c:pt idx="25">
                  <c:v>31.622776601683835</c:v>
                </c:pt>
                <c:pt idx="26">
                  <c:v>39.810717055349777</c:v>
                </c:pt>
                <c:pt idx="27">
                  <c:v>50.118723362727295</c:v>
                </c:pt>
                <c:pt idx="28">
                  <c:v>63.095734448019414</c:v>
                </c:pt>
                <c:pt idx="29">
                  <c:v>79.432823472428268</c:v>
                </c:pt>
                <c:pt idx="30">
                  <c:v>100.00000000000016</c:v>
                </c:pt>
                <c:pt idx="31">
                  <c:v>125.89254117941692</c:v>
                </c:pt>
                <c:pt idx="32">
                  <c:v>158.48931924611162</c:v>
                </c:pt>
                <c:pt idx="33">
                  <c:v>199.5262314968883</c:v>
                </c:pt>
                <c:pt idx="34">
                  <c:v>251.18864315095846</c:v>
                </c:pt>
                <c:pt idx="35">
                  <c:v>316.22776601683853</c:v>
                </c:pt>
                <c:pt idx="36">
                  <c:v>398.10717055349801</c:v>
                </c:pt>
                <c:pt idx="37">
                  <c:v>501.18723362727326</c:v>
                </c:pt>
                <c:pt idx="38">
                  <c:v>630.95734448019448</c:v>
                </c:pt>
                <c:pt idx="39">
                  <c:v>794.32823472428311</c:v>
                </c:pt>
                <c:pt idx="40">
                  <c:v>1000.000000000002</c:v>
                </c:pt>
                <c:pt idx="41">
                  <c:v>1258.9254117941698</c:v>
                </c:pt>
                <c:pt idx="42">
                  <c:v>1584.8931924611168</c:v>
                </c:pt>
                <c:pt idx="43">
                  <c:v>1995.2623149688839</c:v>
                </c:pt>
                <c:pt idx="44">
                  <c:v>2511.8864315095857</c:v>
                </c:pt>
                <c:pt idx="45">
                  <c:v>3162.2776601683863</c:v>
                </c:pt>
                <c:pt idx="46">
                  <c:v>3981.0717055349814</c:v>
                </c:pt>
                <c:pt idx="47">
                  <c:v>5011.8723362727342</c:v>
                </c:pt>
                <c:pt idx="48">
                  <c:v>6309.5734448019475</c:v>
                </c:pt>
                <c:pt idx="49">
                  <c:v>7943.2823472428345</c:v>
                </c:pt>
                <c:pt idx="50">
                  <c:v>10000.000000000025</c:v>
                </c:pt>
                <c:pt idx="51">
                  <c:v>12589.254117941706</c:v>
                </c:pt>
                <c:pt idx="52">
                  <c:v>15848.931924611177</c:v>
                </c:pt>
                <c:pt idx="53">
                  <c:v>19952.62314968885</c:v>
                </c:pt>
                <c:pt idx="54">
                  <c:v>25118.864315095871</c:v>
                </c:pt>
                <c:pt idx="55">
                  <c:v>31622.776601683883</c:v>
                </c:pt>
                <c:pt idx="56">
                  <c:v>39810.717055349844</c:v>
                </c:pt>
                <c:pt idx="57">
                  <c:v>50118.723362727382</c:v>
                </c:pt>
                <c:pt idx="58">
                  <c:v>63095.734448019524</c:v>
                </c:pt>
                <c:pt idx="59">
                  <c:v>79432.823472428412</c:v>
                </c:pt>
                <c:pt idx="60">
                  <c:v>100000.00000000033</c:v>
                </c:pt>
              </c:numCache>
            </c:numRef>
          </c:xVal>
          <c:yVal>
            <c:numRef>
              <c:f>'lowpass 2'!$D$6:$D$66</c:f>
              <c:numCache>
                <c:formatCode>General</c:formatCode>
                <c:ptCount val="61"/>
                <c:pt idx="0">
                  <c:v>-180.00359999999526</c:v>
                </c:pt>
                <c:pt idx="1">
                  <c:v>-180.00453213147301</c:v>
                </c:pt>
                <c:pt idx="2">
                  <c:v>-180.005705615474</c:v>
                </c:pt>
                <c:pt idx="3">
                  <c:v>-180.00718294429626</c:v>
                </c:pt>
                <c:pt idx="4">
                  <c:v>-180.00904279107834</c:v>
                </c:pt>
                <c:pt idx="5">
                  <c:v>-180.0113841994268</c:v>
                </c:pt>
                <c:pt idx="6">
                  <c:v>-180.01433185784103</c:v>
                </c:pt>
                <c:pt idx="7">
                  <c:v>-180.01804273981418</c:v>
                </c:pt>
                <c:pt idx="8">
                  <c:v>-180.02271446321132</c:v>
                </c:pt>
                <c:pt idx="9">
                  <c:v>-180.02859581407574</c:v>
                </c:pt>
                <c:pt idx="10">
                  <c:v>-180.03599999526259</c:v>
                </c:pt>
                <c:pt idx="11">
                  <c:v>-180.04532130537223</c:v>
                </c:pt>
                <c:pt idx="12">
                  <c:v>-180.05705613606864</c:v>
                </c:pt>
                <c:pt idx="13">
                  <c:v>-180.07182940570834</c:v>
                </c:pt>
                <c:pt idx="14">
                  <c:v>-180.09042783645157</c:v>
                </c:pt>
                <c:pt idx="15">
                  <c:v>-180.11384184595636</c:v>
                </c:pt>
                <c:pt idx="16">
                  <c:v>-180.14331828249001</c:v>
                </c:pt>
                <c:pt idx="17">
                  <c:v>-180.18042680770478</c:v>
                </c:pt>
                <c:pt idx="18">
                  <c:v>-180.22714345404049</c:v>
                </c:pt>
                <c:pt idx="19">
                  <c:v>-180.28595579020677</c:v>
                </c:pt>
                <c:pt idx="20">
                  <c:v>-180.35999526270211</c:v>
                </c:pt>
                <c:pt idx="21">
                  <c:v>-180.45320369622488</c:v>
                </c:pt>
                <c:pt idx="22">
                  <c:v>-180.57054269043871</c:v>
                </c:pt>
                <c:pt idx="23">
                  <c:v>-180.71825680635084</c:v>
                </c:pt>
                <c:pt idx="24">
                  <c:v>-180.90420404367262</c:v>
                </c:pt>
                <c:pt idx="25">
                  <c:v>-181.13827018307455</c:v>
                </c:pt>
                <c:pt idx="26">
                  <c:v>-181.43288701578732</c:v>
                </c:pt>
                <c:pt idx="27">
                  <c:v>-181.8036779910652</c:v>
                </c:pt>
                <c:pt idx="28">
                  <c:v>-182.270257577405</c:v>
                </c:pt>
                <c:pt idx="29">
                  <c:v>-182.85721085779559</c:v>
                </c:pt>
                <c:pt idx="30">
                  <c:v>-183.59527377986819</c:v>
                </c:pt>
                <c:pt idx="31">
                  <c:v>-184.52271443435097</c:v>
                </c:pt>
                <c:pt idx="32">
                  <c:v>-185.6868669500104</c:v>
                </c:pt>
                <c:pt idx="33">
                  <c:v>-187.1456646680258</c:v>
                </c:pt>
                <c:pt idx="34">
                  <c:v>-188.96881082922133</c:v>
                </c:pt>
                <c:pt idx="35">
                  <c:v>-191.23784098462417</c:v>
                </c:pt>
                <c:pt idx="36">
                  <c:v>-194.04369100153727</c:v>
                </c:pt>
                <c:pt idx="37">
                  <c:v>-197.47948722132517</c:v>
                </c:pt>
                <c:pt idx="38">
                  <c:v>-201.62546366239161</c:v>
                </c:pt>
                <c:pt idx="39">
                  <c:v>-206.52337738915094</c:v>
                </c:pt>
                <c:pt idx="40">
                  <c:v>-212.14190763534211</c:v>
                </c:pt>
                <c:pt idx="41">
                  <c:v>-218.34421417159513</c:v>
                </c:pt>
                <c:pt idx="42">
                  <c:v>-224.87993681672688</c:v>
                </c:pt>
                <c:pt idx="43">
                  <c:v>-231.42188736297689</c:v>
                </c:pt>
                <c:pt idx="44">
                  <c:v>-237.64135696386779</c:v>
                </c:pt>
                <c:pt idx="45">
                  <c:v>-243.28424790794938</c:v>
                </c:pt>
                <c:pt idx="46">
                  <c:v>-248.20950016146017</c:v>
                </c:pt>
                <c:pt idx="47">
                  <c:v>-252.38244928400348</c:v>
                </c:pt>
                <c:pt idx="48">
                  <c:v>-255.84283419365033</c:v>
                </c:pt>
                <c:pt idx="49">
                  <c:v>-258.6700042656434</c:v>
                </c:pt>
                <c:pt idx="50">
                  <c:v>-260.95693892096233</c:v>
                </c:pt>
                <c:pt idx="51">
                  <c:v>-262.79481804813736</c:v>
                </c:pt>
                <c:pt idx="52">
                  <c:v>-264.26558300695535</c:v>
                </c:pt>
                <c:pt idx="53">
                  <c:v>-265.43937670602963</c:v>
                </c:pt>
                <c:pt idx="54">
                  <c:v>-266.37454430298266</c:v>
                </c:pt>
                <c:pt idx="55">
                  <c:v>-267.11877965791268</c:v>
                </c:pt>
                <c:pt idx="56">
                  <c:v>-267.71065335981564</c:v>
                </c:pt>
                <c:pt idx="57">
                  <c:v>-268.18115016732315</c:v>
                </c:pt>
                <c:pt idx="58">
                  <c:v>-268.55505711725954</c:v>
                </c:pt>
                <c:pt idx="59">
                  <c:v>-268.852151272399</c:v>
                </c:pt>
                <c:pt idx="60">
                  <c:v>-269.08818633038618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D62-493D-9F04-EB9BEEA0CE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9147695"/>
        <c:axId val="669147279"/>
      </c:scatterChart>
      <c:valAx>
        <c:axId val="669147695"/>
        <c:scaling>
          <c:logBase val="10"/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 (Hz)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279"/>
        <c:crosses val="autoZero"/>
        <c:crossBetween val="midCat"/>
      </c:valAx>
      <c:valAx>
        <c:axId val="669147279"/>
        <c:scaling>
          <c:orientation val="minMax"/>
          <c:max val="-1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Phase (Degrees)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69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phase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'lowpass 3'!$C$5</c:f>
              <c:strCache>
                <c:ptCount val="1"/>
                <c:pt idx="0">
                  <c:v>mag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'lowpass 3'!$B$6:$B$76</c:f>
              <c:numCache>
                <c:formatCode>General</c:formatCode>
                <c:ptCount val="71"/>
                <c:pt idx="0">
                  <c:v>0.1</c:v>
                </c:pt>
                <c:pt idx="1">
                  <c:v>0.12589254117941673</c:v>
                </c:pt>
                <c:pt idx="2">
                  <c:v>0.15848931924611137</c:v>
                </c:pt>
                <c:pt idx="3">
                  <c:v>0.199526231496888</c:v>
                </c:pt>
                <c:pt idx="4">
                  <c:v>0.25118864315095807</c:v>
                </c:pt>
                <c:pt idx="5">
                  <c:v>0.316227766016838</c:v>
                </c:pt>
                <c:pt idx="6">
                  <c:v>0.39810717055349737</c:v>
                </c:pt>
                <c:pt idx="7">
                  <c:v>0.50118723362727247</c:v>
                </c:pt>
                <c:pt idx="8">
                  <c:v>0.63095734448019347</c:v>
                </c:pt>
                <c:pt idx="9">
                  <c:v>0.79432823472428182</c:v>
                </c:pt>
                <c:pt idx="10">
                  <c:v>1.0000000000000004</c:v>
                </c:pt>
                <c:pt idx="11">
                  <c:v>1.2589254117941679</c:v>
                </c:pt>
                <c:pt idx="12">
                  <c:v>1.5848931924611145</c:v>
                </c:pt>
                <c:pt idx="13">
                  <c:v>1.9952623149688811</c:v>
                </c:pt>
                <c:pt idx="14">
                  <c:v>2.5118864315095819</c:v>
                </c:pt>
                <c:pt idx="15">
                  <c:v>3.1622776601683817</c:v>
                </c:pt>
                <c:pt idx="16">
                  <c:v>3.9810717055349758</c:v>
                </c:pt>
                <c:pt idx="17">
                  <c:v>5.0118723362727273</c:v>
                </c:pt>
                <c:pt idx="18">
                  <c:v>6.3095734448019387</c:v>
                </c:pt>
                <c:pt idx="19">
                  <c:v>7.9432823472428229</c:v>
                </c:pt>
                <c:pt idx="20">
                  <c:v>10.000000000000011</c:v>
                </c:pt>
                <c:pt idx="21">
                  <c:v>12.589254117941687</c:v>
                </c:pt>
                <c:pt idx="22">
                  <c:v>15.848931924611154</c:v>
                </c:pt>
                <c:pt idx="23">
                  <c:v>19.952623149688822</c:v>
                </c:pt>
                <c:pt idx="24">
                  <c:v>25.118864315095834</c:v>
                </c:pt>
                <c:pt idx="25">
                  <c:v>31.622776601683835</c:v>
                </c:pt>
                <c:pt idx="26">
                  <c:v>39.810717055349777</c:v>
                </c:pt>
                <c:pt idx="27">
                  <c:v>50.118723362727295</c:v>
                </c:pt>
                <c:pt idx="28">
                  <c:v>63.095734448019414</c:v>
                </c:pt>
                <c:pt idx="29">
                  <c:v>79.432823472428268</c:v>
                </c:pt>
                <c:pt idx="30">
                  <c:v>100.00000000000016</c:v>
                </c:pt>
                <c:pt idx="31">
                  <c:v>125.89254117941692</c:v>
                </c:pt>
                <c:pt idx="32">
                  <c:v>158.48931924611162</c:v>
                </c:pt>
                <c:pt idx="33">
                  <c:v>199.5262314968883</c:v>
                </c:pt>
                <c:pt idx="34">
                  <c:v>251.18864315095846</c:v>
                </c:pt>
                <c:pt idx="35">
                  <c:v>316.22776601683853</c:v>
                </c:pt>
                <c:pt idx="36">
                  <c:v>398.10717055349801</c:v>
                </c:pt>
                <c:pt idx="37">
                  <c:v>501.18723362727326</c:v>
                </c:pt>
                <c:pt idx="38">
                  <c:v>630.95734448019448</c:v>
                </c:pt>
                <c:pt idx="39">
                  <c:v>794.32823472428311</c:v>
                </c:pt>
                <c:pt idx="40">
                  <c:v>1000.000000000002</c:v>
                </c:pt>
                <c:pt idx="41">
                  <c:v>1258.9254117941698</c:v>
                </c:pt>
                <c:pt idx="42">
                  <c:v>1584.8931924611168</c:v>
                </c:pt>
                <c:pt idx="43">
                  <c:v>1995.2623149688839</c:v>
                </c:pt>
                <c:pt idx="44">
                  <c:v>2511.8864315095857</c:v>
                </c:pt>
                <c:pt idx="45">
                  <c:v>3162.2776601683863</c:v>
                </c:pt>
                <c:pt idx="46">
                  <c:v>3981.0717055349814</c:v>
                </c:pt>
                <c:pt idx="47">
                  <c:v>5011.8723362727342</c:v>
                </c:pt>
                <c:pt idx="48">
                  <c:v>6309.5734448019475</c:v>
                </c:pt>
                <c:pt idx="49">
                  <c:v>7943.2823472428345</c:v>
                </c:pt>
                <c:pt idx="50">
                  <c:v>10000.000000000025</c:v>
                </c:pt>
                <c:pt idx="51">
                  <c:v>12589.254117941706</c:v>
                </c:pt>
                <c:pt idx="52">
                  <c:v>15848.931924611177</c:v>
                </c:pt>
                <c:pt idx="53">
                  <c:v>19952.62314968885</c:v>
                </c:pt>
                <c:pt idx="54">
                  <c:v>25118.864315095871</c:v>
                </c:pt>
                <c:pt idx="55">
                  <c:v>31622.776601683883</c:v>
                </c:pt>
                <c:pt idx="56">
                  <c:v>39810.717055349844</c:v>
                </c:pt>
                <c:pt idx="57">
                  <c:v>50118.723362727382</c:v>
                </c:pt>
                <c:pt idx="58">
                  <c:v>63095.734448019524</c:v>
                </c:pt>
                <c:pt idx="59">
                  <c:v>79432.823472428412</c:v>
                </c:pt>
                <c:pt idx="60">
                  <c:v>100000.00000000033</c:v>
                </c:pt>
                <c:pt idx="61">
                  <c:v>125892.54117941715</c:v>
                </c:pt>
                <c:pt idx="62">
                  <c:v>158489.3192461119</c:v>
                </c:pt>
                <c:pt idx="63">
                  <c:v>199526.23149688868</c:v>
                </c:pt>
                <c:pt idx="64">
                  <c:v>251188.64315095893</c:v>
                </c:pt>
                <c:pt idx="65">
                  <c:v>316227.76601683913</c:v>
                </c:pt>
                <c:pt idx="66">
                  <c:v>398107.17055349879</c:v>
                </c:pt>
                <c:pt idx="67">
                  <c:v>501187.23362727423</c:v>
                </c:pt>
                <c:pt idx="68">
                  <c:v>630957.34448019578</c:v>
                </c:pt>
                <c:pt idx="69">
                  <c:v>794328.23472428473</c:v>
                </c:pt>
                <c:pt idx="70">
                  <c:v>1000000.0000000041</c:v>
                </c:pt>
              </c:numCache>
            </c:numRef>
          </c:xVal>
          <c:yVal>
            <c:numRef>
              <c:f>'lowpass 3'!$D$6:$D$76</c:f>
              <c:numCache>
                <c:formatCode>General</c:formatCode>
                <c:ptCount val="71"/>
                <c:pt idx="0">
                  <c:v>-180.00036</c:v>
                </c:pt>
                <c:pt idx="1">
                  <c:v>-180.00045321314823</c:v>
                </c:pt>
                <c:pt idx="2">
                  <c:v>-180.00057056154927</c:v>
                </c:pt>
                <c:pt idx="3">
                  <c:v>-180.00071829443334</c:v>
                </c:pt>
                <c:pt idx="4">
                  <c:v>-180.00090427911528</c:v>
                </c:pt>
                <c:pt idx="5">
                  <c:v>-180.0011384199575</c:v>
                </c:pt>
                <c:pt idx="6">
                  <c:v>-180.00143318581368</c:v>
                </c:pt>
                <c:pt idx="7">
                  <c:v>-180.00180427404047</c:v>
                </c:pt>
                <c:pt idx="8">
                  <c:v>-180.00227144643893</c:v>
                </c:pt>
                <c:pt idx="9">
                  <c:v>-180.00285958164264</c:v>
                </c:pt>
                <c:pt idx="10">
                  <c:v>-180.00359999999526</c:v>
                </c:pt>
                <c:pt idx="11">
                  <c:v>-180.00453213147301</c:v>
                </c:pt>
                <c:pt idx="12">
                  <c:v>-180.005705615474</c:v>
                </c:pt>
                <c:pt idx="13">
                  <c:v>-180.00718294429626</c:v>
                </c:pt>
                <c:pt idx="14">
                  <c:v>-180.00904279107834</c:v>
                </c:pt>
                <c:pt idx="15">
                  <c:v>-180.0113841994268</c:v>
                </c:pt>
                <c:pt idx="16">
                  <c:v>-180.01433185784103</c:v>
                </c:pt>
                <c:pt idx="17">
                  <c:v>-180.01804273981418</c:v>
                </c:pt>
                <c:pt idx="18">
                  <c:v>-180.02271446321132</c:v>
                </c:pt>
                <c:pt idx="19">
                  <c:v>-180.02859581407574</c:v>
                </c:pt>
                <c:pt idx="20">
                  <c:v>-180.03599999526259</c:v>
                </c:pt>
                <c:pt idx="21">
                  <c:v>-180.04532130537223</c:v>
                </c:pt>
                <c:pt idx="22">
                  <c:v>-180.05705613606864</c:v>
                </c:pt>
                <c:pt idx="23">
                  <c:v>-180.07182940570834</c:v>
                </c:pt>
                <c:pt idx="24">
                  <c:v>-180.09042783645157</c:v>
                </c:pt>
                <c:pt idx="25">
                  <c:v>-180.11384184595636</c:v>
                </c:pt>
                <c:pt idx="26">
                  <c:v>-180.14331828249001</c:v>
                </c:pt>
                <c:pt idx="27">
                  <c:v>-180.18042680770478</c:v>
                </c:pt>
                <c:pt idx="28">
                  <c:v>-180.22714345404049</c:v>
                </c:pt>
                <c:pt idx="29">
                  <c:v>-180.28595579020677</c:v>
                </c:pt>
                <c:pt idx="30">
                  <c:v>-180.35999526270211</c:v>
                </c:pt>
                <c:pt idx="31">
                  <c:v>-180.45320369622488</c:v>
                </c:pt>
                <c:pt idx="32">
                  <c:v>-180.57054269043871</c:v>
                </c:pt>
                <c:pt idx="33">
                  <c:v>-180.71825680635084</c:v>
                </c:pt>
                <c:pt idx="34">
                  <c:v>-180.90420404367262</c:v>
                </c:pt>
                <c:pt idx="35">
                  <c:v>-181.13827018307455</c:v>
                </c:pt>
                <c:pt idx="36">
                  <c:v>-181.43288701578732</c:v>
                </c:pt>
                <c:pt idx="37">
                  <c:v>-181.8036779910652</c:v>
                </c:pt>
                <c:pt idx="38">
                  <c:v>-182.270257577405</c:v>
                </c:pt>
                <c:pt idx="39">
                  <c:v>-182.85721085779559</c:v>
                </c:pt>
                <c:pt idx="40">
                  <c:v>-183.59527377986819</c:v>
                </c:pt>
                <c:pt idx="41">
                  <c:v>-184.52271443435097</c:v>
                </c:pt>
                <c:pt idx="42">
                  <c:v>-185.6868669500104</c:v>
                </c:pt>
                <c:pt idx="43">
                  <c:v>-187.14566466802583</c:v>
                </c:pt>
                <c:pt idx="44">
                  <c:v>-188.96881082922135</c:v>
                </c:pt>
                <c:pt idx="45">
                  <c:v>-191.23784098462417</c:v>
                </c:pt>
                <c:pt idx="46">
                  <c:v>-194.04369100153727</c:v>
                </c:pt>
                <c:pt idx="47">
                  <c:v>-197.47948722132517</c:v>
                </c:pt>
                <c:pt idx="48">
                  <c:v>-201.62546366239161</c:v>
                </c:pt>
                <c:pt idx="49">
                  <c:v>-206.52337738915097</c:v>
                </c:pt>
                <c:pt idx="50">
                  <c:v>-212.14190763534214</c:v>
                </c:pt>
                <c:pt idx="51">
                  <c:v>-218.34421417159513</c:v>
                </c:pt>
                <c:pt idx="52">
                  <c:v>-224.87993681672691</c:v>
                </c:pt>
                <c:pt idx="53">
                  <c:v>-231.42188736297692</c:v>
                </c:pt>
                <c:pt idx="54">
                  <c:v>-237.64135696386782</c:v>
                </c:pt>
                <c:pt idx="55">
                  <c:v>-243.28424790794941</c:v>
                </c:pt>
                <c:pt idx="56">
                  <c:v>-248.2095001614602</c:v>
                </c:pt>
                <c:pt idx="57">
                  <c:v>-252.38244928400348</c:v>
                </c:pt>
                <c:pt idx="58">
                  <c:v>-255.84283419365033</c:v>
                </c:pt>
                <c:pt idx="59">
                  <c:v>-258.67000426564346</c:v>
                </c:pt>
                <c:pt idx="60">
                  <c:v>-260.95693892096233</c:v>
                </c:pt>
                <c:pt idx="61">
                  <c:v>-262.79481804813736</c:v>
                </c:pt>
                <c:pt idx="62">
                  <c:v>-264.26558300695541</c:v>
                </c:pt>
                <c:pt idx="63">
                  <c:v>-265.43937670602963</c:v>
                </c:pt>
                <c:pt idx="64">
                  <c:v>-266.37454430298266</c:v>
                </c:pt>
                <c:pt idx="65">
                  <c:v>-267.11877965791268</c:v>
                </c:pt>
                <c:pt idx="66">
                  <c:v>-267.71065335981564</c:v>
                </c:pt>
                <c:pt idx="67">
                  <c:v>-268.18115016732315</c:v>
                </c:pt>
                <c:pt idx="68">
                  <c:v>-268.55505711725954</c:v>
                </c:pt>
                <c:pt idx="69">
                  <c:v>-268.852151272399</c:v>
                </c:pt>
                <c:pt idx="70">
                  <c:v>-269.08818633038618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32E-4B09-9582-912D40E9A5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9147695"/>
        <c:axId val="669147279"/>
      </c:scatterChart>
      <c:valAx>
        <c:axId val="669147695"/>
        <c:scaling>
          <c:logBase val="10"/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 (Hz)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279"/>
        <c:crosses val="autoZero"/>
        <c:crossBetween val="midCat"/>
      </c:valAx>
      <c:valAx>
        <c:axId val="669147279"/>
        <c:scaling>
          <c:orientation val="minMax"/>
          <c:max val="-1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Phase (Degrees)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69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Lopwpass Filter 3 Transfer Function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'lowpass 3'!$C$5</c:f>
              <c:strCache>
                <c:ptCount val="1"/>
                <c:pt idx="0">
                  <c:v>mag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'lowpass 3'!$B$6:$B$76</c:f>
              <c:numCache>
                <c:formatCode>General</c:formatCode>
                <c:ptCount val="71"/>
                <c:pt idx="0">
                  <c:v>0.1</c:v>
                </c:pt>
                <c:pt idx="1">
                  <c:v>0.12589254117941673</c:v>
                </c:pt>
                <c:pt idx="2">
                  <c:v>0.15848931924611137</c:v>
                </c:pt>
                <c:pt idx="3">
                  <c:v>0.199526231496888</c:v>
                </c:pt>
                <c:pt idx="4">
                  <c:v>0.25118864315095807</c:v>
                </c:pt>
                <c:pt idx="5">
                  <c:v>0.316227766016838</c:v>
                </c:pt>
                <c:pt idx="6">
                  <c:v>0.39810717055349737</c:v>
                </c:pt>
                <c:pt idx="7">
                  <c:v>0.50118723362727247</c:v>
                </c:pt>
                <c:pt idx="8">
                  <c:v>0.63095734448019347</c:v>
                </c:pt>
                <c:pt idx="9">
                  <c:v>0.79432823472428182</c:v>
                </c:pt>
                <c:pt idx="10">
                  <c:v>1.0000000000000004</c:v>
                </c:pt>
                <c:pt idx="11">
                  <c:v>1.2589254117941679</c:v>
                </c:pt>
                <c:pt idx="12">
                  <c:v>1.5848931924611145</c:v>
                </c:pt>
                <c:pt idx="13">
                  <c:v>1.9952623149688811</c:v>
                </c:pt>
                <c:pt idx="14">
                  <c:v>2.5118864315095819</c:v>
                </c:pt>
                <c:pt idx="15">
                  <c:v>3.1622776601683817</c:v>
                </c:pt>
                <c:pt idx="16">
                  <c:v>3.9810717055349758</c:v>
                </c:pt>
                <c:pt idx="17">
                  <c:v>5.0118723362727273</c:v>
                </c:pt>
                <c:pt idx="18">
                  <c:v>6.3095734448019387</c:v>
                </c:pt>
                <c:pt idx="19">
                  <c:v>7.9432823472428229</c:v>
                </c:pt>
                <c:pt idx="20">
                  <c:v>10.000000000000011</c:v>
                </c:pt>
                <c:pt idx="21">
                  <c:v>12.589254117941687</c:v>
                </c:pt>
                <c:pt idx="22">
                  <c:v>15.848931924611154</c:v>
                </c:pt>
                <c:pt idx="23">
                  <c:v>19.952623149688822</c:v>
                </c:pt>
                <c:pt idx="24">
                  <c:v>25.118864315095834</c:v>
                </c:pt>
                <c:pt idx="25">
                  <c:v>31.622776601683835</c:v>
                </c:pt>
                <c:pt idx="26">
                  <c:v>39.810717055349777</c:v>
                </c:pt>
                <c:pt idx="27">
                  <c:v>50.118723362727295</c:v>
                </c:pt>
                <c:pt idx="28">
                  <c:v>63.095734448019414</c:v>
                </c:pt>
                <c:pt idx="29">
                  <c:v>79.432823472428268</c:v>
                </c:pt>
                <c:pt idx="30">
                  <c:v>100.00000000000016</c:v>
                </c:pt>
                <c:pt idx="31">
                  <c:v>125.89254117941692</c:v>
                </c:pt>
                <c:pt idx="32">
                  <c:v>158.48931924611162</c:v>
                </c:pt>
                <c:pt idx="33">
                  <c:v>199.5262314968883</c:v>
                </c:pt>
                <c:pt idx="34">
                  <c:v>251.18864315095846</c:v>
                </c:pt>
                <c:pt idx="35">
                  <c:v>316.22776601683853</c:v>
                </c:pt>
                <c:pt idx="36">
                  <c:v>398.10717055349801</c:v>
                </c:pt>
                <c:pt idx="37">
                  <c:v>501.18723362727326</c:v>
                </c:pt>
                <c:pt idx="38">
                  <c:v>630.95734448019448</c:v>
                </c:pt>
                <c:pt idx="39">
                  <c:v>794.32823472428311</c:v>
                </c:pt>
                <c:pt idx="40">
                  <c:v>1000.000000000002</c:v>
                </c:pt>
                <c:pt idx="41">
                  <c:v>1258.9254117941698</c:v>
                </c:pt>
                <c:pt idx="42">
                  <c:v>1584.8931924611168</c:v>
                </c:pt>
                <c:pt idx="43">
                  <c:v>1995.2623149688839</c:v>
                </c:pt>
                <c:pt idx="44">
                  <c:v>2511.8864315095857</c:v>
                </c:pt>
                <c:pt idx="45">
                  <c:v>3162.2776601683863</c:v>
                </c:pt>
                <c:pt idx="46">
                  <c:v>3981.0717055349814</c:v>
                </c:pt>
                <c:pt idx="47">
                  <c:v>5011.8723362727342</c:v>
                </c:pt>
                <c:pt idx="48">
                  <c:v>6309.5734448019475</c:v>
                </c:pt>
                <c:pt idx="49">
                  <c:v>7943.2823472428345</c:v>
                </c:pt>
                <c:pt idx="50">
                  <c:v>10000.000000000025</c:v>
                </c:pt>
                <c:pt idx="51">
                  <c:v>12589.254117941706</c:v>
                </c:pt>
                <c:pt idx="52">
                  <c:v>15848.931924611177</c:v>
                </c:pt>
                <c:pt idx="53">
                  <c:v>19952.62314968885</c:v>
                </c:pt>
                <c:pt idx="54">
                  <c:v>25118.864315095871</c:v>
                </c:pt>
                <c:pt idx="55">
                  <c:v>31622.776601683883</c:v>
                </c:pt>
                <c:pt idx="56">
                  <c:v>39810.717055349844</c:v>
                </c:pt>
                <c:pt idx="57">
                  <c:v>50118.723362727382</c:v>
                </c:pt>
                <c:pt idx="58">
                  <c:v>63095.734448019524</c:v>
                </c:pt>
                <c:pt idx="59">
                  <c:v>79432.823472428412</c:v>
                </c:pt>
                <c:pt idx="60">
                  <c:v>100000.00000000033</c:v>
                </c:pt>
                <c:pt idx="61">
                  <c:v>125892.54117941715</c:v>
                </c:pt>
                <c:pt idx="62">
                  <c:v>158489.3192461119</c:v>
                </c:pt>
                <c:pt idx="63">
                  <c:v>199526.23149688868</c:v>
                </c:pt>
                <c:pt idx="64">
                  <c:v>251188.64315095893</c:v>
                </c:pt>
                <c:pt idx="65">
                  <c:v>316227.76601683913</c:v>
                </c:pt>
                <c:pt idx="66">
                  <c:v>398107.17055349879</c:v>
                </c:pt>
                <c:pt idx="67">
                  <c:v>501187.23362727423</c:v>
                </c:pt>
                <c:pt idx="68">
                  <c:v>630957.34448019578</c:v>
                </c:pt>
                <c:pt idx="69">
                  <c:v>794328.23472428473</c:v>
                </c:pt>
                <c:pt idx="70">
                  <c:v>1000000.0000000041</c:v>
                </c:pt>
              </c:numCache>
            </c:numRef>
          </c:xVal>
          <c:yVal>
            <c:numRef>
              <c:f>'lowpass 3'!$C$6:$C$76</c:f>
              <c:numCache>
                <c:formatCode>General</c:formatCode>
                <c:ptCount val="71"/>
                <c:pt idx="0">
                  <c:v>9.9999999998026077</c:v>
                </c:pt>
                <c:pt idx="1">
                  <c:v>9.9999999996871551</c:v>
                </c:pt>
                <c:pt idx="2">
                  <c:v>9.9999999995041744</c:v>
                </c:pt>
                <c:pt idx="3">
                  <c:v>9.9999999992141664</c:v>
                </c:pt>
                <c:pt idx="4">
                  <c:v>9.9999999987545394</c:v>
                </c:pt>
                <c:pt idx="5">
                  <c:v>9.9999999980260785</c:v>
                </c:pt>
                <c:pt idx="6">
                  <c:v>9.9999999968715478</c:v>
                </c:pt>
                <c:pt idx="7">
                  <c:v>9.9999999950417351</c:v>
                </c:pt>
                <c:pt idx="8">
                  <c:v>9.9999999921416798</c:v>
                </c:pt>
                <c:pt idx="9">
                  <c:v>9.9999999875454026</c:v>
                </c:pt>
                <c:pt idx="10">
                  <c:v>9.9999999802607924</c:v>
                </c:pt>
                <c:pt idx="11">
                  <c:v>9.9999999687154624</c:v>
                </c:pt>
                <c:pt idx="12">
                  <c:v>9.9999999504173509</c:v>
                </c:pt>
                <c:pt idx="13">
                  <c:v>9.9999999214167961</c:v>
                </c:pt>
                <c:pt idx="14">
                  <c:v>9.999999875454014</c:v>
                </c:pt>
                <c:pt idx="15">
                  <c:v>9.9999998026079169</c:v>
                </c:pt>
                <c:pt idx="16">
                  <c:v>9.9999996871546379</c:v>
                </c:pt>
                <c:pt idx="17">
                  <c:v>9.9999995041735286</c:v>
                </c:pt>
                <c:pt idx="18">
                  <c:v>9.9999992141680352</c:v>
                </c:pt>
                <c:pt idx="19">
                  <c:v>9.9999987545403553</c:v>
                </c:pt>
                <c:pt idx="20">
                  <c:v>9.9999980260797052</c:v>
                </c:pt>
                <c:pt idx="21">
                  <c:v>9.9999968715477028</c:v>
                </c:pt>
                <c:pt idx="22">
                  <c:v>9.9999950417386128</c:v>
                </c:pt>
                <c:pt idx="23">
                  <c:v>9.9999921416886988</c:v>
                </c:pt>
                <c:pt idx="24">
                  <c:v>9.9999875454244993</c:v>
                </c:pt>
                <c:pt idx="25">
                  <c:v>9.9999802608496431</c:v>
                </c:pt>
                <c:pt idx="26">
                  <c:v>9.9999687156091515</c:v>
                </c:pt>
                <c:pt idx="27">
                  <c:v>9.9999504177180043</c:v>
                </c:pt>
                <c:pt idx="28">
                  <c:v>9.9999214177206355</c:v>
                </c:pt>
                <c:pt idx="29">
                  <c:v>9.9998754563390282</c:v>
                </c:pt>
                <c:pt idx="30">
                  <c:v>9.9998026137563318</c:v>
                </c:pt>
                <c:pt idx="31">
                  <c:v>9.9996871693035185</c:v>
                </c:pt>
                <c:pt idx="32">
                  <c:v>9.9995042103659539</c:v>
                </c:pt>
                <c:pt idx="33">
                  <c:v>9.9992142605611516</c:v>
                </c:pt>
                <c:pt idx="34">
                  <c:v>9.9987547727504626</c:v>
                </c:pt>
                <c:pt idx="35">
                  <c:v>9.9980266633821167</c:v>
                </c:pt>
                <c:pt idx="36">
                  <c:v>9.9968730135528769</c:v>
                </c:pt>
                <c:pt idx="37">
                  <c:v>9.9950454195382346</c:v>
                </c:pt>
                <c:pt idx="38">
                  <c:v>9.9921509302998643</c:v>
                </c:pt>
                <c:pt idx="39">
                  <c:v>9.9875686205936329</c:v>
                </c:pt>
                <c:pt idx="40">
                  <c:v>9.9803190450364472</c:v>
                </c:pt>
                <c:pt idx="41">
                  <c:v>9.9688615093847766</c:v>
                </c:pt>
                <c:pt idx="42">
                  <c:v>9.9507830939394353</c:v>
                </c:pt>
                <c:pt idx="43">
                  <c:v>9.9223311249804951</c:v>
                </c:pt>
                <c:pt idx="44">
                  <c:v>9.8777334993769621</c:v>
                </c:pt>
                <c:pt idx="45">
                  <c:v>9.8082665938185141</c:v>
                </c:pt>
                <c:pt idx="46">
                  <c:v>9.7011096620325699</c:v>
                </c:pt>
                <c:pt idx="47">
                  <c:v>9.5382454696970029</c:v>
                </c:pt>
                <c:pt idx="48">
                  <c:v>9.2961279041031268</c:v>
                </c:pt>
                <c:pt idx="49">
                  <c:v>8.9475223286976764</c:v>
                </c:pt>
                <c:pt idx="50">
                  <c:v>8.4673301596482986</c:v>
                </c:pt>
                <c:pt idx="51">
                  <c:v>7.8429786405332003</c:v>
                </c:pt>
                <c:pt idx="52">
                  <c:v>7.0858696835615769</c:v>
                </c:pt>
                <c:pt idx="53">
                  <c:v>6.2358100525731377</c:v>
                </c:pt>
                <c:pt idx="54">
                  <c:v>5.3521720672406312</c:v>
                </c:pt>
                <c:pt idx="55">
                  <c:v>4.4956459253857668</c:v>
                </c:pt>
                <c:pt idx="56">
                  <c:v>3.7121387904950867</c:v>
                </c:pt>
                <c:pt idx="57">
                  <c:v>3.0266185580959339</c:v>
                </c:pt>
                <c:pt idx="58">
                  <c:v>2.4458256226974404</c:v>
                </c:pt>
                <c:pt idx="59">
                  <c:v>1.9645949299508707</c:v>
                </c:pt>
                <c:pt idx="60">
                  <c:v>1.5717672547758925</c:v>
                </c:pt>
                <c:pt idx="61">
                  <c:v>1.2542296201012311</c:v>
                </c:pt>
                <c:pt idx="62">
                  <c:v>0.99917451567345716</c:v>
                </c:pt>
                <c:pt idx="63">
                  <c:v>0.79513866000312738</c:v>
                </c:pt>
                <c:pt idx="64">
                  <c:v>0.6323392234757117</c:v>
                </c:pt>
                <c:pt idx="65">
                  <c:v>0.50265590254250059</c:v>
                </c:pt>
                <c:pt idx="66">
                  <c:v>0.39946005425838965</c:v>
                </c:pt>
                <c:pt idx="67">
                  <c:v>0.31739586678461001</c:v>
                </c:pt>
                <c:pt idx="68">
                  <c:v>0.25216337683219647</c:v>
                </c:pt>
                <c:pt idx="69">
                  <c:v>0.20032399545711635</c:v>
                </c:pt>
                <c:pt idx="70">
                  <c:v>0.15913478971147635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B6F-4F26-BD22-424FBE7874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9147695"/>
        <c:axId val="669147279"/>
      </c:scatterChart>
      <c:valAx>
        <c:axId val="669147695"/>
        <c:scaling>
          <c:logBase val="10"/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 (Hz)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279"/>
        <c:crosses val="autoZero"/>
        <c:crossBetween val="midCat"/>
      </c:valAx>
      <c:valAx>
        <c:axId val="669147279"/>
        <c:scaling>
          <c:logBase val="10"/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Magnitude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69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Input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'Sheet1 (2)'!$B$6:$B$234</c:f>
              <c:numCache>
                <c:formatCode>General</c:formatCode>
                <c:ptCount val="229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  <c:pt idx="23">
                  <c:v>1.1500000000000004</c:v>
                </c:pt>
                <c:pt idx="24">
                  <c:v>1.2000000000000004</c:v>
                </c:pt>
                <c:pt idx="25">
                  <c:v>1.2500000000000004</c:v>
                </c:pt>
                <c:pt idx="26">
                  <c:v>1.3000000000000005</c:v>
                </c:pt>
                <c:pt idx="27">
                  <c:v>1.3500000000000005</c:v>
                </c:pt>
                <c:pt idx="28">
                  <c:v>1.4000000000000006</c:v>
                </c:pt>
                <c:pt idx="29">
                  <c:v>1.4500000000000006</c:v>
                </c:pt>
                <c:pt idx="30">
                  <c:v>1.5000000000000007</c:v>
                </c:pt>
                <c:pt idx="31">
                  <c:v>1.5500000000000007</c:v>
                </c:pt>
                <c:pt idx="32">
                  <c:v>1.6000000000000008</c:v>
                </c:pt>
                <c:pt idx="33">
                  <c:v>1.6500000000000008</c:v>
                </c:pt>
                <c:pt idx="34">
                  <c:v>1.7000000000000008</c:v>
                </c:pt>
                <c:pt idx="35">
                  <c:v>1.7500000000000009</c:v>
                </c:pt>
                <c:pt idx="36">
                  <c:v>1.8000000000000009</c:v>
                </c:pt>
                <c:pt idx="37">
                  <c:v>1.850000000000001</c:v>
                </c:pt>
                <c:pt idx="38">
                  <c:v>1.900000000000001</c:v>
                </c:pt>
                <c:pt idx="39">
                  <c:v>1.9500000000000011</c:v>
                </c:pt>
                <c:pt idx="40">
                  <c:v>2.0000000000000009</c:v>
                </c:pt>
                <c:pt idx="41">
                  <c:v>2.0500000000000007</c:v>
                </c:pt>
                <c:pt idx="42">
                  <c:v>2.1000000000000005</c:v>
                </c:pt>
                <c:pt idx="43">
                  <c:v>2.1500000000000004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2.3499999999999996</c:v>
                </c:pt>
                <c:pt idx="48">
                  <c:v>2.3999999999999995</c:v>
                </c:pt>
                <c:pt idx="49">
                  <c:v>2.4499999999999993</c:v>
                </c:pt>
                <c:pt idx="50">
                  <c:v>2.4999999999999991</c:v>
                </c:pt>
                <c:pt idx="51">
                  <c:v>2.5499999999999989</c:v>
                </c:pt>
                <c:pt idx="52">
                  <c:v>2.5999999999999988</c:v>
                </c:pt>
                <c:pt idx="53">
                  <c:v>2.6499999999999986</c:v>
                </c:pt>
                <c:pt idx="54">
                  <c:v>2.6999999999999984</c:v>
                </c:pt>
                <c:pt idx="55">
                  <c:v>2.7499999999999982</c:v>
                </c:pt>
                <c:pt idx="56">
                  <c:v>2.799999999999998</c:v>
                </c:pt>
                <c:pt idx="57">
                  <c:v>2.8499999999999979</c:v>
                </c:pt>
                <c:pt idx="58">
                  <c:v>2.8999999999999977</c:v>
                </c:pt>
                <c:pt idx="59">
                  <c:v>2.9499999999999975</c:v>
                </c:pt>
                <c:pt idx="60">
                  <c:v>2.9999999999999973</c:v>
                </c:pt>
                <c:pt idx="61">
                  <c:v>3.0499999999999972</c:v>
                </c:pt>
                <c:pt idx="62">
                  <c:v>3.099999999999997</c:v>
                </c:pt>
                <c:pt idx="63">
                  <c:v>3.1499999999999968</c:v>
                </c:pt>
                <c:pt idx="64">
                  <c:v>3.1999999999999966</c:v>
                </c:pt>
                <c:pt idx="65">
                  <c:v>3.2499999999999964</c:v>
                </c:pt>
                <c:pt idx="66">
                  <c:v>3.2999999999999963</c:v>
                </c:pt>
                <c:pt idx="67">
                  <c:v>3.3499999999999961</c:v>
                </c:pt>
                <c:pt idx="68">
                  <c:v>3.3999999999999959</c:v>
                </c:pt>
                <c:pt idx="69">
                  <c:v>3.4499999999999957</c:v>
                </c:pt>
                <c:pt idx="70">
                  <c:v>3.4999999999999956</c:v>
                </c:pt>
                <c:pt idx="71">
                  <c:v>3.5499999999999954</c:v>
                </c:pt>
                <c:pt idx="72">
                  <c:v>3.5999999999999952</c:v>
                </c:pt>
                <c:pt idx="73">
                  <c:v>3.649999999999995</c:v>
                </c:pt>
                <c:pt idx="74">
                  <c:v>3.6999999999999948</c:v>
                </c:pt>
                <c:pt idx="75">
                  <c:v>3.7499999999999947</c:v>
                </c:pt>
                <c:pt idx="76">
                  <c:v>3.7999999999999945</c:v>
                </c:pt>
                <c:pt idx="77">
                  <c:v>3.8499999999999943</c:v>
                </c:pt>
                <c:pt idx="78">
                  <c:v>3.8999999999999941</c:v>
                </c:pt>
                <c:pt idx="79">
                  <c:v>3.949999999999994</c:v>
                </c:pt>
                <c:pt idx="80">
                  <c:v>3.9999999999999938</c:v>
                </c:pt>
                <c:pt idx="81">
                  <c:v>4.0499999999999936</c:v>
                </c:pt>
                <c:pt idx="82">
                  <c:v>4.0999999999999934</c:v>
                </c:pt>
                <c:pt idx="83">
                  <c:v>4.1499999999999932</c:v>
                </c:pt>
                <c:pt idx="84">
                  <c:v>4.1999999999999931</c:v>
                </c:pt>
                <c:pt idx="85">
                  <c:v>4.2499999999999929</c:v>
                </c:pt>
                <c:pt idx="86">
                  <c:v>4.2999999999999927</c:v>
                </c:pt>
                <c:pt idx="87">
                  <c:v>4.3499999999999925</c:v>
                </c:pt>
                <c:pt idx="88">
                  <c:v>4.3999999999999924</c:v>
                </c:pt>
                <c:pt idx="89">
                  <c:v>4.4499999999999922</c:v>
                </c:pt>
                <c:pt idx="90">
                  <c:v>4.499999999999992</c:v>
                </c:pt>
                <c:pt idx="91">
                  <c:v>4.5499999999999918</c:v>
                </c:pt>
                <c:pt idx="92">
                  <c:v>4.5999999999999917</c:v>
                </c:pt>
                <c:pt idx="93">
                  <c:v>4.6499999999999915</c:v>
                </c:pt>
                <c:pt idx="94">
                  <c:v>4.6999999999999913</c:v>
                </c:pt>
                <c:pt idx="95">
                  <c:v>4.7499999999999911</c:v>
                </c:pt>
                <c:pt idx="96">
                  <c:v>4.7999999999999909</c:v>
                </c:pt>
                <c:pt idx="97">
                  <c:v>4.8499999999999908</c:v>
                </c:pt>
                <c:pt idx="98">
                  <c:v>4.8999999999999906</c:v>
                </c:pt>
                <c:pt idx="99">
                  <c:v>4.9499999999999904</c:v>
                </c:pt>
                <c:pt idx="100">
                  <c:v>4.9999999999999902</c:v>
                </c:pt>
                <c:pt idx="101">
                  <c:v>5.0499999999999901</c:v>
                </c:pt>
                <c:pt idx="102">
                  <c:v>5.0999999999999899</c:v>
                </c:pt>
                <c:pt idx="103">
                  <c:v>5.1499999999999897</c:v>
                </c:pt>
                <c:pt idx="104">
                  <c:v>5.1999999999999895</c:v>
                </c:pt>
                <c:pt idx="105">
                  <c:v>5.2499999999999893</c:v>
                </c:pt>
                <c:pt idx="106">
                  <c:v>5.2999999999999892</c:v>
                </c:pt>
                <c:pt idx="107">
                  <c:v>5.349999999999989</c:v>
                </c:pt>
                <c:pt idx="108">
                  <c:v>5.3999999999999888</c:v>
                </c:pt>
                <c:pt idx="109">
                  <c:v>5.4499999999999886</c:v>
                </c:pt>
                <c:pt idx="110">
                  <c:v>5.4999999999999885</c:v>
                </c:pt>
                <c:pt idx="111">
                  <c:v>5.5499999999999883</c:v>
                </c:pt>
                <c:pt idx="112">
                  <c:v>5.5999999999999881</c:v>
                </c:pt>
                <c:pt idx="113">
                  <c:v>5.6499999999999879</c:v>
                </c:pt>
                <c:pt idx="114">
                  <c:v>5.6999999999999877</c:v>
                </c:pt>
                <c:pt idx="115">
                  <c:v>5.7499999999999876</c:v>
                </c:pt>
                <c:pt idx="116">
                  <c:v>5.7999999999999874</c:v>
                </c:pt>
                <c:pt idx="117">
                  <c:v>5.8499999999999872</c:v>
                </c:pt>
                <c:pt idx="118">
                  <c:v>5.899999999999987</c:v>
                </c:pt>
                <c:pt idx="119">
                  <c:v>5.9499999999999869</c:v>
                </c:pt>
                <c:pt idx="120">
                  <c:v>5.9999999999999867</c:v>
                </c:pt>
                <c:pt idx="121">
                  <c:v>6.0499999999999865</c:v>
                </c:pt>
                <c:pt idx="122">
                  <c:v>6.0999999999999863</c:v>
                </c:pt>
                <c:pt idx="123">
                  <c:v>6.1499999999999861</c:v>
                </c:pt>
                <c:pt idx="124">
                  <c:v>6.199999999999986</c:v>
                </c:pt>
                <c:pt idx="125">
                  <c:v>6.2499999999999858</c:v>
                </c:pt>
                <c:pt idx="126">
                  <c:v>6.2999999999999856</c:v>
                </c:pt>
                <c:pt idx="127">
                  <c:v>6.3499999999999854</c:v>
                </c:pt>
                <c:pt idx="128">
                  <c:v>6.3999999999999853</c:v>
                </c:pt>
                <c:pt idx="129">
                  <c:v>6.4499999999999851</c:v>
                </c:pt>
                <c:pt idx="130">
                  <c:v>6.4999999999999849</c:v>
                </c:pt>
                <c:pt idx="131">
                  <c:v>6.5499999999999847</c:v>
                </c:pt>
                <c:pt idx="132">
                  <c:v>6.5999999999999845</c:v>
                </c:pt>
                <c:pt idx="133">
                  <c:v>6.6499999999999844</c:v>
                </c:pt>
                <c:pt idx="134">
                  <c:v>6.6999999999999842</c:v>
                </c:pt>
                <c:pt idx="135">
                  <c:v>6.749999999999984</c:v>
                </c:pt>
                <c:pt idx="136">
                  <c:v>6.7999999999999838</c:v>
                </c:pt>
                <c:pt idx="137">
                  <c:v>6.8499999999999837</c:v>
                </c:pt>
                <c:pt idx="138">
                  <c:v>6.8999999999999835</c:v>
                </c:pt>
                <c:pt idx="139">
                  <c:v>6.9499999999999833</c:v>
                </c:pt>
                <c:pt idx="140">
                  <c:v>6.9999999999999831</c:v>
                </c:pt>
                <c:pt idx="141">
                  <c:v>7.0499999999999829</c:v>
                </c:pt>
                <c:pt idx="142">
                  <c:v>7.0999999999999828</c:v>
                </c:pt>
                <c:pt idx="143">
                  <c:v>7.1499999999999826</c:v>
                </c:pt>
                <c:pt idx="144">
                  <c:v>7.1999999999999824</c:v>
                </c:pt>
                <c:pt idx="145">
                  <c:v>7.2499999999999822</c:v>
                </c:pt>
                <c:pt idx="146">
                  <c:v>7.2999999999999821</c:v>
                </c:pt>
                <c:pt idx="147">
                  <c:v>7.3499999999999819</c:v>
                </c:pt>
                <c:pt idx="148">
                  <c:v>7.3999999999999817</c:v>
                </c:pt>
                <c:pt idx="149">
                  <c:v>7.4499999999999815</c:v>
                </c:pt>
                <c:pt idx="150">
                  <c:v>7.4999999999999813</c:v>
                </c:pt>
                <c:pt idx="151">
                  <c:v>7.5499999999999812</c:v>
                </c:pt>
                <c:pt idx="152">
                  <c:v>7.599999999999981</c:v>
                </c:pt>
                <c:pt idx="153">
                  <c:v>7.6499999999999808</c:v>
                </c:pt>
                <c:pt idx="154">
                  <c:v>7.6999999999999806</c:v>
                </c:pt>
                <c:pt idx="155">
                  <c:v>7.7499999999999805</c:v>
                </c:pt>
                <c:pt idx="156">
                  <c:v>7.7999999999999803</c:v>
                </c:pt>
                <c:pt idx="157">
                  <c:v>7.8499999999999801</c:v>
                </c:pt>
                <c:pt idx="158">
                  <c:v>7.8999999999999799</c:v>
                </c:pt>
                <c:pt idx="159">
                  <c:v>7.9499999999999797</c:v>
                </c:pt>
                <c:pt idx="160">
                  <c:v>7.9999999999999796</c:v>
                </c:pt>
                <c:pt idx="161">
                  <c:v>8.0499999999999794</c:v>
                </c:pt>
                <c:pt idx="162">
                  <c:v>8.0999999999999801</c:v>
                </c:pt>
                <c:pt idx="163">
                  <c:v>8.1499999999999808</c:v>
                </c:pt>
                <c:pt idx="164">
                  <c:v>8.1999999999999815</c:v>
                </c:pt>
                <c:pt idx="165">
                  <c:v>8.2499999999999822</c:v>
                </c:pt>
                <c:pt idx="166">
                  <c:v>8.2999999999999829</c:v>
                </c:pt>
                <c:pt idx="167">
                  <c:v>8.3499999999999837</c:v>
                </c:pt>
                <c:pt idx="168">
                  <c:v>8.3999999999999844</c:v>
                </c:pt>
                <c:pt idx="169">
                  <c:v>8.4499999999999851</c:v>
                </c:pt>
                <c:pt idx="170">
                  <c:v>8.4999999999999858</c:v>
                </c:pt>
                <c:pt idx="171">
                  <c:v>8.5499999999999865</c:v>
                </c:pt>
                <c:pt idx="172">
                  <c:v>8.5999999999999872</c:v>
                </c:pt>
                <c:pt idx="173">
                  <c:v>8.6499999999999879</c:v>
                </c:pt>
                <c:pt idx="174">
                  <c:v>8.6999999999999886</c:v>
                </c:pt>
                <c:pt idx="175">
                  <c:v>8.7499999999999893</c:v>
                </c:pt>
                <c:pt idx="176">
                  <c:v>8.7999999999999901</c:v>
                </c:pt>
                <c:pt idx="177">
                  <c:v>8.8499999999999908</c:v>
                </c:pt>
                <c:pt idx="178">
                  <c:v>8.8999999999999915</c:v>
                </c:pt>
                <c:pt idx="179">
                  <c:v>8.9499999999999922</c:v>
                </c:pt>
                <c:pt idx="180">
                  <c:v>8.9999999999999929</c:v>
                </c:pt>
                <c:pt idx="181">
                  <c:v>9.0499999999999936</c:v>
                </c:pt>
                <c:pt idx="182">
                  <c:v>9.0999999999999943</c:v>
                </c:pt>
                <c:pt idx="183">
                  <c:v>9.149999999999995</c:v>
                </c:pt>
                <c:pt idx="184">
                  <c:v>9.1999999999999957</c:v>
                </c:pt>
                <c:pt idx="185">
                  <c:v>9.2499999999999964</c:v>
                </c:pt>
                <c:pt idx="186">
                  <c:v>9.2999999999999972</c:v>
                </c:pt>
                <c:pt idx="187">
                  <c:v>9.3499999999999979</c:v>
                </c:pt>
                <c:pt idx="188">
                  <c:v>9.3999999999999986</c:v>
                </c:pt>
                <c:pt idx="189">
                  <c:v>9.4499999999999993</c:v>
                </c:pt>
                <c:pt idx="190">
                  <c:v>9.5</c:v>
                </c:pt>
                <c:pt idx="191">
                  <c:v>9.5500000000000007</c:v>
                </c:pt>
                <c:pt idx="192">
                  <c:v>9.6000000000000014</c:v>
                </c:pt>
                <c:pt idx="193">
                  <c:v>9.6500000000000021</c:v>
                </c:pt>
                <c:pt idx="194">
                  <c:v>9.7000000000000028</c:v>
                </c:pt>
                <c:pt idx="195">
                  <c:v>9.7500000000000036</c:v>
                </c:pt>
                <c:pt idx="196">
                  <c:v>9.8000000000000043</c:v>
                </c:pt>
                <c:pt idx="197">
                  <c:v>9.850000000000005</c:v>
                </c:pt>
                <c:pt idx="198">
                  <c:v>9.9000000000000057</c:v>
                </c:pt>
                <c:pt idx="199">
                  <c:v>9.9500000000000064</c:v>
                </c:pt>
                <c:pt idx="200">
                  <c:v>10.000000000000007</c:v>
                </c:pt>
                <c:pt idx="201">
                  <c:v>10.050000000000008</c:v>
                </c:pt>
                <c:pt idx="202">
                  <c:v>10.100000000000009</c:v>
                </c:pt>
                <c:pt idx="203">
                  <c:v>10.150000000000009</c:v>
                </c:pt>
                <c:pt idx="204">
                  <c:v>10.20000000000001</c:v>
                </c:pt>
                <c:pt idx="205">
                  <c:v>10.250000000000011</c:v>
                </c:pt>
                <c:pt idx="206">
                  <c:v>10.300000000000011</c:v>
                </c:pt>
                <c:pt idx="207">
                  <c:v>10.350000000000012</c:v>
                </c:pt>
                <c:pt idx="208">
                  <c:v>10.400000000000013</c:v>
                </c:pt>
                <c:pt idx="209">
                  <c:v>10.450000000000014</c:v>
                </c:pt>
                <c:pt idx="210">
                  <c:v>10.500000000000014</c:v>
                </c:pt>
                <c:pt idx="211">
                  <c:v>10.550000000000015</c:v>
                </c:pt>
                <c:pt idx="212">
                  <c:v>10.600000000000016</c:v>
                </c:pt>
                <c:pt idx="213">
                  <c:v>10.650000000000016</c:v>
                </c:pt>
                <c:pt idx="214">
                  <c:v>10.700000000000017</c:v>
                </c:pt>
                <c:pt idx="215">
                  <c:v>10.750000000000018</c:v>
                </c:pt>
                <c:pt idx="216">
                  <c:v>10.800000000000018</c:v>
                </c:pt>
                <c:pt idx="217">
                  <c:v>10.850000000000019</c:v>
                </c:pt>
                <c:pt idx="218">
                  <c:v>10.90000000000002</c:v>
                </c:pt>
                <c:pt idx="219">
                  <c:v>10.950000000000021</c:v>
                </c:pt>
                <c:pt idx="220">
                  <c:v>11.000000000000021</c:v>
                </c:pt>
                <c:pt idx="221">
                  <c:v>11.050000000000022</c:v>
                </c:pt>
                <c:pt idx="222">
                  <c:v>11.100000000000023</c:v>
                </c:pt>
                <c:pt idx="223">
                  <c:v>11.150000000000023</c:v>
                </c:pt>
                <c:pt idx="224">
                  <c:v>11.200000000000024</c:v>
                </c:pt>
                <c:pt idx="225">
                  <c:v>11.250000000000025</c:v>
                </c:pt>
                <c:pt idx="226">
                  <c:v>11.300000000000026</c:v>
                </c:pt>
                <c:pt idx="227">
                  <c:v>11.350000000000026</c:v>
                </c:pt>
                <c:pt idx="228">
                  <c:v>11.400000000000027</c:v>
                </c:pt>
              </c:numCache>
            </c:numRef>
          </c:xVal>
          <c:yVal>
            <c:numRef>
              <c:f>'Sheet1 (2)'!$F$6:$F$234</c:f>
              <c:numCache>
                <c:formatCode>General</c:formatCode>
                <c:ptCount val="229"/>
                <c:pt idx="0">
                  <c:v>-1.5</c:v>
                </c:pt>
                <c:pt idx="1">
                  <c:v>-1.4968604740235343</c:v>
                </c:pt>
                <c:pt idx="2">
                  <c:v>-1.4937333383217848</c:v>
                </c:pt>
                <c:pt idx="3">
                  <c:v>-1.4906309342707138</c:v>
                </c:pt>
                <c:pt idx="4">
                  <c:v>-1.4875655056417572</c:v>
                </c:pt>
                <c:pt idx="5">
                  <c:v>-1.4845491502812527</c:v>
                </c:pt>
                <c:pt idx="6">
                  <c:v>-1.4815937723657662</c:v>
                </c:pt>
                <c:pt idx="7">
                  <c:v>-1.4787110354217463</c:v>
                </c:pt>
                <c:pt idx="8">
                  <c:v>-1.4759123162949142</c:v>
                </c:pt>
                <c:pt idx="9">
                  <c:v>-1.4732086602510501</c:v>
                </c:pt>
                <c:pt idx="10">
                  <c:v>-1.4706107373853763</c:v>
                </c:pt>
                <c:pt idx="11">
                  <c:v>-1.4681288005125654</c:v>
                </c:pt>
                <c:pt idx="12">
                  <c:v>-1.4657726447035655</c:v>
                </c:pt>
                <c:pt idx="13">
                  <c:v>-1.4635515686289293</c:v>
                </c:pt>
                <c:pt idx="14">
                  <c:v>-1.4614743378612105</c:v>
                </c:pt>
                <c:pt idx="15">
                  <c:v>-1.4595491502812525</c:v>
                </c:pt>
                <c:pt idx="16">
                  <c:v>-1.4577836037248992</c:v>
                </c:pt>
                <c:pt idx="17">
                  <c:v>-1.4561846659978068</c:v>
                </c:pt>
                <c:pt idx="18">
                  <c:v>-1.4547586473766989</c:v>
                </c:pt>
                <c:pt idx="19">
                  <c:v>-1.4535111757055874</c:v>
                </c:pt>
                <c:pt idx="20">
                  <c:v>-1.4524471741852423</c:v>
                </c:pt>
                <c:pt idx="21">
                  <c:v>-1.4515708419435684</c:v>
                </c:pt>
                <c:pt idx="22">
                  <c:v>-1.4508856374635655</c:v>
                </c:pt>
                <c:pt idx="23">
                  <c:v>-1.450394264934276</c:v>
                </c:pt>
                <c:pt idx="24">
                  <c:v>-1.4500986635785864</c:v>
                </c:pt>
                <c:pt idx="25">
                  <c:v>-1.45</c:v>
                </c:pt>
                <c:pt idx="26">
                  <c:v>-1.4500986635785864</c:v>
                </c:pt>
                <c:pt idx="27">
                  <c:v>-1.450394264934276</c:v>
                </c:pt>
                <c:pt idx="28">
                  <c:v>-1.4508856374635655</c:v>
                </c:pt>
                <c:pt idx="29">
                  <c:v>-1.4515708419435684</c:v>
                </c:pt>
                <c:pt idx="30">
                  <c:v>-1.4524471741852423</c:v>
                </c:pt>
                <c:pt idx="31">
                  <c:v>-1.4535111757055874</c:v>
                </c:pt>
                <c:pt idx="32">
                  <c:v>-1.4547586473766991</c:v>
                </c:pt>
                <c:pt idx="33">
                  <c:v>-1.4561846659978068</c:v>
                </c:pt>
                <c:pt idx="34">
                  <c:v>-1.4577836037248992</c:v>
                </c:pt>
                <c:pt idx="35">
                  <c:v>-1.4595491502812528</c:v>
                </c:pt>
                <c:pt idx="36">
                  <c:v>-1.4614743378612105</c:v>
                </c:pt>
                <c:pt idx="37">
                  <c:v>-1.4635515686289295</c:v>
                </c:pt>
                <c:pt idx="38">
                  <c:v>-1.4657726447035657</c:v>
                </c:pt>
                <c:pt idx="39">
                  <c:v>-1.4681288005125657</c:v>
                </c:pt>
                <c:pt idx="40">
                  <c:v>-1.4706107373853763</c:v>
                </c:pt>
                <c:pt idx="41">
                  <c:v>-1.4732086602510501</c:v>
                </c:pt>
                <c:pt idx="42">
                  <c:v>-1.4759123162949142</c:v>
                </c:pt>
                <c:pt idx="43">
                  <c:v>-1.4787110354217463</c:v>
                </c:pt>
                <c:pt idx="44">
                  <c:v>-1.4815937723657662</c:v>
                </c:pt>
                <c:pt idx="45">
                  <c:v>-1.4845491502812527</c:v>
                </c:pt>
                <c:pt idx="46">
                  <c:v>-1.4875655056417572</c:v>
                </c:pt>
                <c:pt idx="47">
                  <c:v>-1.4906309342707138</c:v>
                </c:pt>
                <c:pt idx="48">
                  <c:v>-1.4937333383217848</c:v>
                </c:pt>
                <c:pt idx="49">
                  <c:v>-1.4968604740235343</c:v>
                </c:pt>
                <c:pt idx="50">
                  <c:v>-1.5</c:v>
                </c:pt>
                <c:pt idx="51">
                  <c:v>-1.5031395259764655</c:v>
                </c:pt>
                <c:pt idx="52">
                  <c:v>-1.5062666616782152</c:v>
                </c:pt>
                <c:pt idx="53">
                  <c:v>-1.5093690657292862</c:v>
                </c:pt>
                <c:pt idx="54">
                  <c:v>-1.5124344943582426</c:v>
                </c:pt>
                <c:pt idx="55">
                  <c:v>-1.5154508497187473</c:v>
                </c:pt>
                <c:pt idx="56">
                  <c:v>-1.5184062276342338</c:v>
                </c:pt>
                <c:pt idx="57">
                  <c:v>-1.5212889645782535</c:v>
                </c:pt>
                <c:pt idx="58">
                  <c:v>-1.5240876837050856</c:v>
                </c:pt>
                <c:pt idx="59">
                  <c:v>-1.5267913397489496</c:v>
                </c:pt>
                <c:pt idx="60">
                  <c:v>-1.5293892626146235</c:v>
                </c:pt>
                <c:pt idx="61">
                  <c:v>-1.5318711994874343</c:v>
                </c:pt>
                <c:pt idx="62">
                  <c:v>-1.5342273552964343</c:v>
                </c:pt>
                <c:pt idx="63">
                  <c:v>-1.5364484313710705</c:v>
                </c:pt>
                <c:pt idx="64">
                  <c:v>-1.5385256621387893</c:v>
                </c:pt>
                <c:pt idx="65">
                  <c:v>-1.5404508497187472</c:v>
                </c:pt>
                <c:pt idx="66">
                  <c:v>-1.5422163962751005</c:v>
                </c:pt>
                <c:pt idx="67">
                  <c:v>-1.5438153340021932</c:v>
                </c:pt>
                <c:pt idx="68">
                  <c:v>-1.5452413526233009</c:v>
                </c:pt>
                <c:pt idx="69">
                  <c:v>-1.5464888242944124</c:v>
                </c:pt>
                <c:pt idx="70">
                  <c:v>-1.5475528258147575</c:v>
                </c:pt>
                <c:pt idx="71">
                  <c:v>-1.5484291580564316</c:v>
                </c:pt>
                <c:pt idx="72">
                  <c:v>-1.5491143625364343</c:v>
                </c:pt>
                <c:pt idx="73">
                  <c:v>-1.549605735065724</c:v>
                </c:pt>
                <c:pt idx="74">
                  <c:v>-1.5499013364214136</c:v>
                </c:pt>
                <c:pt idx="75">
                  <c:v>-1.55</c:v>
                </c:pt>
                <c:pt idx="76">
                  <c:v>-1.5499013364214136</c:v>
                </c:pt>
                <c:pt idx="77">
                  <c:v>-1.549605735065724</c:v>
                </c:pt>
                <c:pt idx="78">
                  <c:v>-1.5491143625364345</c:v>
                </c:pt>
                <c:pt idx="79">
                  <c:v>-1.5484291580564316</c:v>
                </c:pt>
                <c:pt idx="80">
                  <c:v>-1.5475528258147577</c:v>
                </c:pt>
                <c:pt idx="81">
                  <c:v>-1.5464888242944128</c:v>
                </c:pt>
                <c:pt idx="82">
                  <c:v>-1.5452413526233011</c:v>
                </c:pt>
                <c:pt idx="83">
                  <c:v>-1.5438153340021934</c:v>
                </c:pt>
                <c:pt idx="84">
                  <c:v>-1.542216396275101</c:v>
                </c:pt>
                <c:pt idx="85">
                  <c:v>-1.5404508497187477</c:v>
                </c:pt>
                <c:pt idx="86">
                  <c:v>-1.5385256621387897</c:v>
                </c:pt>
                <c:pt idx="87">
                  <c:v>-1.5364484313710709</c:v>
                </c:pt>
                <c:pt idx="88">
                  <c:v>-1.5342273552964347</c:v>
                </c:pt>
                <c:pt idx="89">
                  <c:v>-1.5318711994874348</c:v>
                </c:pt>
                <c:pt idx="90">
                  <c:v>-1.5293892626146242</c:v>
                </c:pt>
                <c:pt idx="91">
                  <c:v>-1.5267913397489503</c:v>
                </c:pt>
                <c:pt idx="92">
                  <c:v>-1.5240876837050863</c:v>
                </c:pt>
                <c:pt idx="93">
                  <c:v>-1.5212889645782541</c:v>
                </c:pt>
                <c:pt idx="94">
                  <c:v>-1.5184062276342345</c:v>
                </c:pt>
                <c:pt idx="95">
                  <c:v>-1.515450849718748</c:v>
                </c:pt>
                <c:pt idx="96">
                  <c:v>-1.5124344943582433</c:v>
                </c:pt>
                <c:pt idx="97">
                  <c:v>-1.5093690657292869</c:v>
                </c:pt>
                <c:pt idx="98">
                  <c:v>-1.5062666616782159</c:v>
                </c:pt>
                <c:pt idx="99">
                  <c:v>-1.5031395259764664</c:v>
                </c:pt>
                <c:pt idx="100">
                  <c:v>-1.5000000000000007</c:v>
                </c:pt>
                <c:pt idx="101">
                  <c:v>-1.4968604740235349</c:v>
                </c:pt>
                <c:pt idx="102">
                  <c:v>-1.4937333383217855</c:v>
                </c:pt>
                <c:pt idx="103">
                  <c:v>-1.4906309342707145</c:v>
                </c:pt>
                <c:pt idx="104">
                  <c:v>-1.4875655056417578</c:v>
                </c:pt>
                <c:pt idx="105">
                  <c:v>-1.4845491502812533</c:v>
                </c:pt>
                <c:pt idx="106">
                  <c:v>-1.4815937723657668</c:v>
                </c:pt>
                <c:pt idx="107">
                  <c:v>-1.478711035421747</c:v>
                </c:pt>
                <c:pt idx="108">
                  <c:v>-1.4759123162949148</c:v>
                </c:pt>
                <c:pt idx="109">
                  <c:v>-1.4732086602510508</c:v>
                </c:pt>
                <c:pt idx="110">
                  <c:v>-1.470610737385377</c:v>
                </c:pt>
                <c:pt idx="111">
                  <c:v>-1.4681288005125661</c:v>
                </c:pt>
                <c:pt idx="112">
                  <c:v>-1.4657726447035662</c:v>
                </c:pt>
                <c:pt idx="113">
                  <c:v>-1.46355156862893</c:v>
                </c:pt>
                <c:pt idx="114">
                  <c:v>-1.4614743378612109</c:v>
                </c:pt>
                <c:pt idx="115">
                  <c:v>-1.4595491502812532</c:v>
                </c:pt>
                <c:pt idx="116">
                  <c:v>-1.4577836037248997</c:v>
                </c:pt>
                <c:pt idx="117">
                  <c:v>-1.4561846659978073</c:v>
                </c:pt>
                <c:pt idx="118">
                  <c:v>-1.4547586473766994</c:v>
                </c:pt>
                <c:pt idx="119">
                  <c:v>-1.4535111757055876</c:v>
                </c:pt>
                <c:pt idx="120">
                  <c:v>-1.4524471741852425</c:v>
                </c:pt>
                <c:pt idx="121">
                  <c:v>-1.4515708419435687</c:v>
                </c:pt>
                <c:pt idx="122">
                  <c:v>-1.4508856374635657</c:v>
                </c:pt>
                <c:pt idx="123">
                  <c:v>-1.4503942649342763</c:v>
                </c:pt>
                <c:pt idx="124">
                  <c:v>-1.4500986635785864</c:v>
                </c:pt>
                <c:pt idx="125">
                  <c:v>-1.45</c:v>
                </c:pt>
                <c:pt idx="126">
                  <c:v>-1.4500986635785864</c:v>
                </c:pt>
                <c:pt idx="127">
                  <c:v>-1.450394264934276</c:v>
                </c:pt>
                <c:pt idx="128">
                  <c:v>-1.4508856374635655</c:v>
                </c:pt>
                <c:pt idx="129">
                  <c:v>-1.4515708419435682</c:v>
                </c:pt>
                <c:pt idx="130">
                  <c:v>-1.4524471741852421</c:v>
                </c:pt>
                <c:pt idx="131">
                  <c:v>-1.4535111757055872</c:v>
                </c:pt>
                <c:pt idx="132">
                  <c:v>-1.4547586473766987</c:v>
                </c:pt>
                <c:pt idx="133">
                  <c:v>-1.4561846659978064</c:v>
                </c:pt>
                <c:pt idx="134">
                  <c:v>-1.4577836037248988</c:v>
                </c:pt>
                <c:pt idx="135">
                  <c:v>-1.4595491502812521</c:v>
                </c:pt>
                <c:pt idx="136">
                  <c:v>-1.4614743378612098</c:v>
                </c:pt>
                <c:pt idx="137">
                  <c:v>-1.4635515686289287</c:v>
                </c:pt>
                <c:pt idx="138">
                  <c:v>-1.4657726447035648</c:v>
                </c:pt>
                <c:pt idx="139">
                  <c:v>-1.4681288005125648</c:v>
                </c:pt>
                <c:pt idx="140">
                  <c:v>-1.4706107373853754</c:v>
                </c:pt>
                <c:pt idx="141">
                  <c:v>-1.4732086602510492</c:v>
                </c:pt>
                <c:pt idx="142">
                  <c:v>-1.4759123162949133</c:v>
                </c:pt>
                <c:pt idx="143">
                  <c:v>-1.4787110354217454</c:v>
                </c:pt>
                <c:pt idx="144">
                  <c:v>-1.4815937723657651</c:v>
                </c:pt>
                <c:pt idx="145">
                  <c:v>-1.4845491502812516</c:v>
                </c:pt>
                <c:pt idx="146">
                  <c:v>-1.4875655056417563</c:v>
                </c:pt>
                <c:pt idx="147">
                  <c:v>-1.4906309342707127</c:v>
                </c:pt>
                <c:pt idx="148">
                  <c:v>-1.4937333383217837</c:v>
                </c:pt>
                <c:pt idx="149">
                  <c:v>-1.4968604740235332</c:v>
                </c:pt>
                <c:pt idx="150">
                  <c:v>-1.4999999999999989</c:v>
                </c:pt>
                <c:pt idx="151">
                  <c:v>-1.5031395259764644</c:v>
                </c:pt>
                <c:pt idx="152">
                  <c:v>-1.5062666616782141</c:v>
                </c:pt>
                <c:pt idx="153">
                  <c:v>-1.5093690657292851</c:v>
                </c:pt>
                <c:pt idx="154">
                  <c:v>-1.5124344943582415</c:v>
                </c:pt>
                <c:pt idx="155">
                  <c:v>-1.5154508497187462</c:v>
                </c:pt>
                <c:pt idx="156">
                  <c:v>-1.5184062276342327</c:v>
                </c:pt>
                <c:pt idx="157">
                  <c:v>-1.5212889645782524</c:v>
                </c:pt>
                <c:pt idx="158">
                  <c:v>-1.5240876837050847</c:v>
                </c:pt>
                <c:pt idx="159">
                  <c:v>-1.5267913397489488</c:v>
                </c:pt>
                <c:pt idx="160">
                  <c:v>-1.5293892626146226</c:v>
                </c:pt>
                <c:pt idx="161">
                  <c:v>-1.5318711994874334</c:v>
                </c:pt>
                <c:pt idx="162">
                  <c:v>-1.5342273552964334</c:v>
                </c:pt>
                <c:pt idx="163">
                  <c:v>-1.5364484313710698</c:v>
                </c:pt>
                <c:pt idx="164">
                  <c:v>-1.5385256621387888</c:v>
                </c:pt>
                <c:pt idx="165">
                  <c:v>-1.5404508497187468</c:v>
                </c:pt>
                <c:pt idx="166">
                  <c:v>-1.5422163962751001</c:v>
                </c:pt>
                <c:pt idx="167">
                  <c:v>-1.5438153340021927</c:v>
                </c:pt>
                <c:pt idx="168">
                  <c:v>-1.5452413526233006</c:v>
                </c:pt>
                <c:pt idx="169">
                  <c:v>-1.5464888242944121</c:v>
                </c:pt>
                <c:pt idx="170">
                  <c:v>-1.5475528258147575</c:v>
                </c:pt>
                <c:pt idx="171">
                  <c:v>-1.5484291580564313</c:v>
                </c:pt>
                <c:pt idx="172">
                  <c:v>-1.5491143625364343</c:v>
                </c:pt>
                <c:pt idx="173">
                  <c:v>-1.5496057350657237</c:v>
                </c:pt>
                <c:pt idx="174">
                  <c:v>-1.5499013364214136</c:v>
                </c:pt>
                <c:pt idx="175">
                  <c:v>-1.55</c:v>
                </c:pt>
                <c:pt idx="176">
                  <c:v>-1.5499013364214136</c:v>
                </c:pt>
                <c:pt idx="177">
                  <c:v>-1.549605735065724</c:v>
                </c:pt>
                <c:pt idx="178">
                  <c:v>-1.5491143625364345</c:v>
                </c:pt>
                <c:pt idx="179">
                  <c:v>-1.5484291580564318</c:v>
                </c:pt>
                <c:pt idx="180">
                  <c:v>-1.5475528258147577</c:v>
                </c:pt>
                <c:pt idx="181">
                  <c:v>-1.5464888242944128</c:v>
                </c:pt>
                <c:pt idx="182">
                  <c:v>-1.5452413526233011</c:v>
                </c:pt>
                <c:pt idx="183">
                  <c:v>-1.5438153340021934</c:v>
                </c:pt>
                <c:pt idx="184">
                  <c:v>-1.542216396275101</c:v>
                </c:pt>
                <c:pt idx="185">
                  <c:v>-1.5404508497187475</c:v>
                </c:pt>
                <c:pt idx="186">
                  <c:v>-1.5385256621387895</c:v>
                </c:pt>
                <c:pt idx="187">
                  <c:v>-1.5364484313710707</c:v>
                </c:pt>
                <c:pt idx="188">
                  <c:v>-1.5342273552964345</c:v>
                </c:pt>
                <c:pt idx="189">
                  <c:v>-1.5318711994874346</c:v>
                </c:pt>
                <c:pt idx="190">
                  <c:v>-1.5293892626146237</c:v>
                </c:pt>
                <c:pt idx="191">
                  <c:v>-1.5267913397489499</c:v>
                </c:pt>
                <c:pt idx="192">
                  <c:v>-1.5240876837050856</c:v>
                </c:pt>
                <c:pt idx="193">
                  <c:v>-1.5212889645782535</c:v>
                </c:pt>
                <c:pt idx="194">
                  <c:v>-1.5184062276342338</c:v>
                </c:pt>
                <c:pt idx="195">
                  <c:v>-1.5154508497187473</c:v>
                </c:pt>
                <c:pt idx="196">
                  <c:v>-1.5124344943582426</c:v>
                </c:pt>
                <c:pt idx="197">
                  <c:v>-1.509369065729286</c:v>
                </c:pt>
                <c:pt idx="198">
                  <c:v>-1.5062666616782148</c:v>
                </c:pt>
                <c:pt idx="199">
                  <c:v>-1.5031395259764653</c:v>
                </c:pt>
                <c:pt idx="200">
                  <c:v>-1.4999999999999996</c:v>
                </c:pt>
                <c:pt idx="201">
                  <c:v>-1.4968604740235338</c:v>
                </c:pt>
                <c:pt idx="202">
                  <c:v>-1.4937333383217843</c:v>
                </c:pt>
                <c:pt idx="203">
                  <c:v>-1.4906309342707131</c:v>
                </c:pt>
                <c:pt idx="204">
                  <c:v>-1.4875655056417567</c:v>
                </c:pt>
                <c:pt idx="205">
                  <c:v>-1.484549150281252</c:v>
                </c:pt>
                <c:pt idx="206">
                  <c:v>-1.4815937723657655</c:v>
                </c:pt>
                <c:pt idx="207">
                  <c:v>-1.4787110354217459</c:v>
                </c:pt>
                <c:pt idx="208">
                  <c:v>-1.4759123162949135</c:v>
                </c:pt>
                <c:pt idx="209">
                  <c:v>-1.4732086602510495</c:v>
                </c:pt>
                <c:pt idx="210">
                  <c:v>-1.4706107373853756</c:v>
                </c:pt>
                <c:pt idx="211">
                  <c:v>-1.4681288005125648</c:v>
                </c:pt>
                <c:pt idx="212">
                  <c:v>-1.4657726447035648</c:v>
                </c:pt>
                <c:pt idx="213">
                  <c:v>-1.4635515686289287</c:v>
                </c:pt>
                <c:pt idx="214">
                  <c:v>-1.4614743378612098</c:v>
                </c:pt>
                <c:pt idx="215">
                  <c:v>-1.4595491502812519</c:v>
                </c:pt>
                <c:pt idx="216">
                  <c:v>-1.4577836037248986</c:v>
                </c:pt>
                <c:pt idx="217">
                  <c:v>-1.4561846659978064</c:v>
                </c:pt>
                <c:pt idx="218">
                  <c:v>-1.4547586473766985</c:v>
                </c:pt>
                <c:pt idx="219">
                  <c:v>-1.453511175705587</c:v>
                </c:pt>
                <c:pt idx="220">
                  <c:v>-1.4524471741852418</c:v>
                </c:pt>
                <c:pt idx="221">
                  <c:v>-1.451570841943568</c:v>
                </c:pt>
                <c:pt idx="222">
                  <c:v>-1.4508856374635652</c:v>
                </c:pt>
                <c:pt idx="223">
                  <c:v>-1.450394264934276</c:v>
                </c:pt>
                <c:pt idx="224">
                  <c:v>-1.4500986635785864</c:v>
                </c:pt>
                <c:pt idx="225">
                  <c:v>-1.45</c:v>
                </c:pt>
                <c:pt idx="226">
                  <c:v>-1.4500986635785864</c:v>
                </c:pt>
                <c:pt idx="227">
                  <c:v>-1.4503942649342763</c:v>
                </c:pt>
                <c:pt idx="228">
                  <c:v>-1.4508856374635659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4AC-4751-9A51-19E45FEC2F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75011792"/>
        <c:axId val="2075009296"/>
      </c:scatterChart>
      <c:valAx>
        <c:axId val="2075011792"/>
        <c:scaling>
          <c:orientation val="minMax"/>
          <c:max val="1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5009296"/>
        <c:crosses val="autoZero"/>
        <c:crossBetween val="midCat"/>
      </c:valAx>
      <c:valAx>
        <c:axId val="2075009296"/>
        <c:scaling>
          <c:orientation val="minMax"/>
          <c:max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501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Input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'Sheet1 (2)'!$B$6:$B$234</c:f>
              <c:numCache>
                <c:formatCode>General</c:formatCode>
                <c:ptCount val="229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  <c:pt idx="23">
                  <c:v>1.1500000000000004</c:v>
                </c:pt>
                <c:pt idx="24">
                  <c:v>1.2000000000000004</c:v>
                </c:pt>
                <c:pt idx="25">
                  <c:v>1.2500000000000004</c:v>
                </c:pt>
                <c:pt idx="26">
                  <c:v>1.3000000000000005</c:v>
                </c:pt>
                <c:pt idx="27">
                  <c:v>1.3500000000000005</c:v>
                </c:pt>
                <c:pt idx="28">
                  <c:v>1.4000000000000006</c:v>
                </c:pt>
                <c:pt idx="29">
                  <c:v>1.4500000000000006</c:v>
                </c:pt>
                <c:pt idx="30">
                  <c:v>1.5000000000000007</c:v>
                </c:pt>
                <c:pt idx="31">
                  <c:v>1.5500000000000007</c:v>
                </c:pt>
                <c:pt idx="32">
                  <c:v>1.6000000000000008</c:v>
                </c:pt>
                <c:pt idx="33">
                  <c:v>1.6500000000000008</c:v>
                </c:pt>
                <c:pt idx="34">
                  <c:v>1.7000000000000008</c:v>
                </c:pt>
                <c:pt idx="35">
                  <c:v>1.7500000000000009</c:v>
                </c:pt>
                <c:pt idx="36">
                  <c:v>1.8000000000000009</c:v>
                </c:pt>
                <c:pt idx="37">
                  <c:v>1.850000000000001</c:v>
                </c:pt>
                <c:pt idx="38">
                  <c:v>1.900000000000001</c:v>
                </c:pt>
                <c:pt idx="39">
                  <c:v>1.9500000000000011</c:v>
                </c:pt>
                <c:pt idx="40">
                  <c:v>2.0000000000000009</c:v>
                </c:pt>
                <c:pt idx="41">
                  <c:v>2.0500000000000007</c:v>
                </c:pt>
                <c:pt idx="42">
                  <c:v>2.1000000000000005</c:v>
                </c:pt>
                <c:pt idx="43">
                  <c:v>2.1500000000000004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2.3499999999999996</c:v>
                </c:pt>
                <c:pt idx="48">
                  <c:v>2.3999999999999995</c:v>
                </c:pt>
                <c:pt idx="49">
                  <c:v>2.4499999999999993</c:v>
                </c:pt>
                <c:pt idx="50">
                  <c:v>2.4999999999999991</c:v>
                </c:pt>
                <c:pt idx="51">
                  <c:v>2.5499999999999989</c:v>
                </c:pt>
                <c:pt idx="52">
                  <c:v>2.5999999999999988</c:v>
                </c:pt>
                <c:pt idx="53">
                  <c:v>2.6499999999999986</c:v>
                </c:pt>
                <c:pt idx="54">
                  <c:v>2.6999999999999984</c:v>
                </c:pt>
                <c:pt idx="55">
                  <c:v>2.7499999999999982</c:v>
                </c:pt>
                <c:pt idx="56">
                  <c:v>2.799999999999998</c:v>
                </c:pt>
                <c:pt idx="57">
                  <c:v>2.8499999999999979</c:v>
                </c:pt>
                <c:pt idx="58">
                  <c:v>2.8999999999999977</c:v>
                </c:pt>
                <c:pt idx="59">
                  <c:v>2.9499999999999975</c:v>
                </c:pt>
                <c:pt idx="60">
                  <c:v>2.9999999999999973</c:v>
                </c:pt>
                <c:pt idx="61">
                  <c:v>3.0499999999999972</c:v>
                </c:pt>
                <c:pt idx="62">
                  <c:v>3.099999999999997</c:v>
                </c:pt>
                <c:pt idx="63">
                  <c:v>3.1499999999999968</c:v>
                </c:pt>
                <c:pt idx="64">
                  <c:v>3.1999999999999966</c:v>
                </c:pt>
                <c:pt idx="65">
                  <c:v>3.2499999999999964</c:v>
                </c:pt>
                <c:pt idx="66">
                  <c:v>3.2999999999999963</c:v>
                </c:pt>
                <c:pt idx="67">
                  <c:v>3.3499999999999961</c:v>
                </c:pt>
                <c:pt idx="68">
                  <c:v>3.3999999999999959</c:v>
                </c:pt>
                <c:pt idx="69">
                  <c:v>3.4499999999999957</c:v>
                </c:pt>
                <c:pt idx="70">
                  <c:v>3.4999999999999956</c:v>
                </c:pt>
                <c:pt idx="71">
                  <c:v>3.5499999999999954</c:v>
                </c:pt>
                <c:pt idx="72">
                  <c:v>3.5999999999999952</c:v>
                </c:pt>
                <c:pt idx="73">
                  <c:v>3.649999999999995</c:v>
                </c:pt>
                <c:pt idx="74">
                  <c:v>3.6999999999999948</c:v>
                </c:pt>
                <c:pt idx="75">
                  <c:v>3.7499999999999947</c:v>
                </c:pt>
                <c:pt idx="76">
                  <c:v>3.7999999999999945</c:v>
                </c:pt>
                <c:pt idx="77">
                  <c:v>3.8499999999999943</c:v>
                </c:pt>
                <c:pt idx="78">
                  <c:v>3.8999999999999941</c:v>
                </c:pt>
                <c:pt idx="79">
                  <c:v>3.949999999999994</c:v>
                </c:pt>
                <c:pt idx="80">
                  <c:v>3.9999999999999938</c:v>
                </c:pt>
                <c:pt idx="81">
                  <c:v>4.0499999999999936</c:v>
                </c:pt>
                <c:pt idx="82">
                  <c:v>4.0999999999999934</c:v>
                </c:pt>
                <c:pt idx="83">
                  <c:v>4.1499999999999932</c:v>
                </c:pt>
                <c:pt idx="84">
                  <c:v>4.1999999999999931</c:v>
                </c:pt>
                <c:pt idx="85">
                  <c:v>4.2499999999999929</c:v>
                </c:pt>
                <c:pt idx="86">
                  <c:v>4.2999999999999927</c:v>
                </c:pt>
                <c:pt idx="87">
                  <c:v>4.3499999999999925</c:v>
                </c:pt>
                <c:pt idx="88">
                  <c:v>4.3999999999999924</c:v>
                </c:pt>
                <c:pt idx="89">
                  <c:v>4.4499999999999922</c:v>
                </c:pt>
                <c:pt idx="90">
                  <c:v>4.499999999999992</c:v>
                </c:pt>
                <c:pt idx="91">
                  <c:v>4.5499999999999918</c:v>
                </c:pt>
                <c:pt idx="92">
                  <c:v>4.5999999999999917</c:v>
                </c:pt>
                <c:pt idx="93">
                  <c:v>4.6499999999999915</c:v>
                </c:pt>
                <c:pt idx="94">
                  <c:v>4.6999999999999913</c:v>
                </c:pt>
                <c:pt idx="95">
                  <c:v>4.7499999999999911</c:v>
                </c:pt>
                <c:pt idx="96">
                  <c:v>4.7999999999999909</c:v>
                </c:pt>
                <c:pt idx="97">
                  <c:v>4.8499999999999908</c:v>
                </c:pt>
                <c:pt idx="98">
                  <c:v>4.8999999999999906</c:v>
                </c:pt>
                <c:pt idx="99">
                  <c:v>4.9499999999999904</c:v>
                </c:pt>
                <c:pt idx="100">
                  <c:v>4.9999999999999902</c:v>
                </c:pt>
                <c:pt idx="101">
                  <c:v>5.0499999999999901</c:v>
                </c:pt>
                <c:pt idx="102">
                  <c:v>5.0999999999999899</c:v>
                </c:pt>
                <c:pt idx="103">
                  <c:v>5.1499999999999897</c:v>
                </c:pt>
                <c:pt idx="104">
                  <c:v>5.1999999999999895</c:v>
                </c:pt>
                <c:pt idx="105">
                  <c:v>5.2499999999999893</c:v>
                </c:pt>
                <c:pt idx="106">
                  <c:v>5.2999999999999892</c:v>
                </c:pt>
                <c:pt idx="107">
                  <c:v>5.349999999999989</c:v>
                </c:pt>
                <c:pt idx="108">
                  <c:v>5.3999999999999888</c:v>
                </c:pt>
                <c:pt idx="109">
                  <c:v>5.4499999999999886</c:v>
                </c:pt>
                <c:pt idx="110">
                  <c:v>5.4999999999999885</c:v>
                </c:pt>
                <c:pt idx="111">
                  <c:v>5.5499999999999883</c:v>
                </c:pt>
                <c:pt idx="112">
                  <c:v>5.5999999999999881</c:v>
                </c:pt>
                <c:pt idx="113">
                  <c:v>5.6499999999999879</c:v>
                </c:pt>
                <c:pt idx="114">
                  <c:v>5.6999999999999877</c:v>
                </c:pt>
                <c:pt idx="115">
                  <c:v>5.7499999999999876</c:v>
                </c:pt>
                <c:pt idx="116">
                  <c:v>5.7999999999999874</c:v>
                </c:pt>
                <c:pt idx="117">
                  <c:v>5.8499999999999872</c:v>
                </c:pt>
                <c:pt idx="118">
                  <c:v>5.899999999999987</c:v>
                </c:pt>
                <c:pt idx="119">
                  <c:v>5.9499999999999869</c:v>
                </c:pt>
                <c:pt idx="120">
                  <c:v>5.9999999999999867</c:v>
                </c:pt>
                <c:pt idx="121">
                  <c:v>6.0499999999999865</c:v>
                </c:pt>
                <c:pt idx="122">
                  <c:v>6.0999999999999863</c:v>
                </c:pt>
                <c:pt idx="123">
                  <c:v>6.1499999999999861</c:v>
                </c:pt>
                <c:pt idx="124">
                  <c:v>6.199999999999986</c:v>
                </c:pt>
                <c:pt idx="125">
                  <c:v>6.2499999999999858</c:v>
                </c:pt>
                <c:pt idx="126">
                  <c:v>6.2999999999999856</c:v>
                </c:pt>
                <c:pt idx="127">
                  <c:v>6.3499999999999854</c:v>
                </c:pt>
                <c:pt idx="128">
                  <c:v>6.3999999999999853</c:v>
                </c:pt>
                <c:pt idx="129">
                  <c:v>6.4499999999999851</c:v>
                </c:pt>
                <c:pt idx="130">
                  <c:v>6.4999999999999849</c:v>
                </c:pt>
                <c:pt idx="131">
                  <c:v>6.5499999999999847</c:v>
                </c:pt>
                <c:pt idx="132">
                  <c:v>6.5999999999999845</c:v>
                </c:pt>
                <c:pt idx="133">
                  <c:v>6.6499999999999844</c:v>
                </c:pt>
                <c:pt idx="134">
                  <c:v>6.6999999999999842</c:v>
                </c:pt>
                <c:pt idx="135">
                  <c:v>6.749999999999984</c:v>
                </c:pt>
                <c:pt idx="136">
                  <c:v>6.7999999999999838</c:v>
                </c:pt>
                <c:pt idx="137">
                  <c:v>6.8499999999999837</c:v>
                </c:pt>
                <c:pt idx="138">
                  <c:v>6.8999999999999835</c:v>
                </c:pt>
                <c:pt idx="139">
                  <c:v>6.9499999999999833</c:v>
                </c:pt>
                <c:pt idx="140">
                  <c:v>6.9999999999999831</c:v>
                </c:pt>
                <c:pt idx="141">
                  <c:v>7.0499999999999829</c:v>
                </c:pt>
                <c:pt idx="142">
                  <c:v>7.0999999999999828</c:v>
                </c:pt>
                <c:pt idx="143">
                  <c:v>7.1499999999999826</c:v>
                </c:pt>
                <c:pt idx="144">
                  <c:v>7.1999999999999824</c:v>
                </c:pt>
                <c:pt idx="145">
                  <c:v>7.2499999999999822</c:v>
                </c:pt>
                <c:pt idx="146">
                  <c:v>7.2999999999999821</c:v>
                </c:pt>
                <c:pt idx="147">
                  <c:v>7.3499999999999819</c:v>
                </c:pt>
                <c:pt idx="148">
                  <c:v>7.3999999999999817</c:v>
                </c:pt>
                <c:pt idx="149">
                  <c:v>7.4499999999999815</c:v>
                </c:pt>
                <c:pt idx="150">
                  <c:v>7.4999999999999813</c:v>
                </c:pt>
                <c:pt idx="151">
                  <c:v>7.5499999999999812</c:v>
                </c:pt>
                <c:pt idx="152">
                  <c:v>7.599999999999981</c:v>
                </c:pt>
                <c:pt idx="153">
                  <c:v>7.6499999999999808</c:v>
                </c:pt>
                <c:pt idx="154">
                  <c:v>7.6999999999999806</c:v>
                </c:pt>
                <c:pt idx="155">
                  <c:v>7.7499999999999805</c:v>
                </c:pt>
                <c:pt idx="156">
                  <c:v>7.7999999999999803</c:v>
                </c:pt>
                <c:pt idx="157">
                  <c:v>7.8499999999999801</c:v>
                </c:pt>
                <c:pt idx="158">
                  <c:v>7.8999999999999799</c:v>
                </c:pt>
                <c:pt idx="159">
                  <c:v>7.9499999999999797</c:v>
                </c:pt>
                <c:pt idx="160">
                  <c:v>7.9999999999999796</c:v>
                </c:pt>
                <c:pt idx="161">
                  <c:v>8.0499999999999794</c:v>
                </c:pt>
                <c:pt idx="162">
                  <c:v>8.0999999999999801</c:v>
                </c:pt>
                <c:pt idx="163">
                  <c:v>8.1499999999999808</c:v>
                </c:pt>
                <c:pt idx="164">
                  <c:v>8.1999999999999815</c:v>
                </c:pt>
                <c:pt idx="165">
                  <c:v>8.2499999999999822</c:v>
                </c:pt>
                <c:pt idx="166">
                  <c:v>8.2999999999999829</c:v>
                </c:pt>
                <c:pt idx="167">
                  <c:v>8.3499999999999837</c:v>
                </c:pt>
                <c:pt idx="168">
                  <c:v>8.3999999999999844</c:v>
                </c:pt>
                <c:pt idx="169">
                  <c:v>8.4499999999999851</c:v>
                </c:pt>
                <c:pt idx="170">
                  <c:v>8.4999999999999858</c:v>
                </c:pt>
                <c:pt idx="171">
                  <c:v>8.5499999999999865</c:v>
                </c:pt>
                <c:pt idx="172">
                  <c:v>8.5999999999999872</c:v>
                </c:pt>
                <c:pt idx="173">
                  <c:v>8.6499999999999879</c:v>
                </c:pt>
                <c:pt idx="174">
                  <c:v>8.6999999999999886</c:v>
                </c:pt>
                <c:pt idx="175">
                  <c:v>8.7499999999999893</c:v>
                </c:pt>
                <c:pt idx="176">
                  <c:v>8.7999999999999901</c:v>
                </c:pt>
                <c:pt idx="177">
                  <c:v>8.8499999999999908</c:v>
                </c:pt>
                <c:pt idx="178">
                  <c:v>8.8999999999999915</c:v>
                </c:pt>
                <c:pt idx="179">
                  <c:v>8.9499999999999922</c:v>
                </c:pt>
                <c:pt idx="180">
                  <c:v>8.9999999999999929</c:v>
                </c:pt>
                <c:pt idx="181">
                  <c:v>9.0499999999999936</c:v>
                </c:pt>
                <c:pt idx="182">
                  <c:v>9.0999999999999943</c:v>
                </c:pt>
                <c:pt idx="183">
                  <c:v>9.149999999999995</c:v>
                </c:pt>
                <c:pt idx="184">
                  <c:v>9.1999999999999957</c:v>
                </c:pt>
                <c:pt idx="185">
                  <c:v>9.2499999999999964</c:v>
                </c:pt>
                <c:pt idx="186">
                  <c:v>9.2999999999999972</c:v>
                </c:pt>
                <c:pt idx="187">
                  <c:v>9.3499999999999979</c:v>
                </c:pt>
                <c:pt idx="188">
                  <c:v>9.3999999999999986</c:v>
                </c:pt>
                <c:pt idx="189">
                  <c:v>9.4499999999999993</c:v>
                </c:pt>
                <c:pt idx="190">
                  <c:v>9.5</c:v>
                </c:pt>
                <c:pt idx="191">
                  <c:v>9.5500000000000007</c:v>
                </c:pt>
                <c:pt idx="192">
                  <c:v>9.6000000000000014</c:v>
                </c:pt>
                <c:pt idx="193">
                  <c:v>9.6500000000000021</c:v>
                </c:pt>
                <c:pt idx="194">
                  <c:v>9.7000000000000028</c:v>
                </c:pt>
                <c:pt idx="195">
                  <c:v>9.7500000000000036</c:v>
                </c:pt>
                <c:pt idx="196">
                  <c:v>9.8000000000000043</c:v>
                </c:pt>
                <c:pt idx="197">
                  <c:v>9.850000000000005</c:v>
                </c:pt>
                <c:pt idx="198">
                  <c:v>9.9000000000000057</c:v>
                </c:pt>
                <c:pt idx="199">
                  <c:v>9.9500000000000064</c:v>
                </c:pt>
                <c:pt idx="200">
                  <c:v>10.000000000000007</c:v>
                </c:pt>
                <c:pt idx="201">
                  <c:v>10.050000000000008</c:v>
                </c:pt>
                <c:pt idx="202">
                  <c:v>10.100000000000009</c:v>
                </c:pt>
                <c:pt idx="203">
                  <c:v>10.150000000000009</c:v>
                </c:pt>
                <c:pt idx="204">
                  <c:v>10.20000000000001</c:v>
                </c:pt>
                <c:pt idx="205">
                  <c:v>10.250000000000011</c:v>
                </c:pt>
                <c:pt idx="206">
                  <c:v>10.300000000000011</c:v>
                </c:pt>
                <c:pt idx="207">
                  <c:v>10.350000000000012</c:v>
                </c:pt>
                <c:pt idx="208">
                  <c:v>10.400000000000013</c:v>
                </c:pt>
                <c:pt idx="209">
                  <c:v>10.450000000000014</c:v>
                </c:pt>
                <c:pt idx="210">
                  <c:v>10.500000000000014</c:v>
                </c:pt>
                <c:pt idx="211">
                  <c:v>10.550000000000015</c:v>
                </c:pt>
                <c:pt idx="212">
                  <c:v>10.600000000000016</c:v>
                </c:pt>
                <c:pt idx="213">
                  <c:v>10.650000000000016</c:v>
                </c:pt>
                <c:pt idx="214">
                  <c:v>10.700000000000017</c:v>
                </c:pt>
                <c:pt idx="215">
                  <c:v>10.750000000000018</c:v>
                </c:pt>
                <c:pt idx="216">
                  <c:v>10.800000000000018</c:v>
                </c:pt>
                <c:pt idx="217">
                  <c:v>10.850000000000019</c:v>
                </c:pt>
                <c:pt idx="218">
                  <c:v>10.90000000000002</c:v>
                </c:pt>
                <c:pt idx="219">
                  <c:v>10.950000000000021</c:v>
                </c:pt>
                <c:pt idx="220">
                  <c:v>11.000000000000021</c:v>
                </c:pt>
                <c:pt idx="221">
                  <c:v>11.050000000000022</c:v>
                </c:pt>
                <c:pt idx="222">
                  <c:v>11.100000000000023</c:v>
                </c:pt>
                <c:pt idx="223">
                  <c:v>11.150000000000023</c:v>
                </c:pt>
                <c:pt idx="224">
                  <c:v>11.200000000000024</c:v>
                </c:pt>
                <c:pt idx="225">
                  <c:v>11.250000000000025</c:v>
                </c:pt>
                <c:pt idx="226">
                  <c:v>11.300000000000026</c:v>
                </c:pt>
                <c:pt idx="227">
                  <c:v>11.350000000000026</c:v>
                </c:pt>
                <c:pt idx="228">
                  <c:v>11.400000000000027</c:v>
                </c:pt>
              </c:numCache>
            </c:numRef>
          </c:xVal>
          <c:yVal>
            <c:numRef>
              <c:f>'Sheet1 (2)'!$F$6:$F$234</c:f>
              <c:numCache>
                <c:formatCode>General</c:formatCode>
                <c:ptCount val="229"/>
                <c:pt idx="0">
                  <c:v>-1.5</c:v>
                </c:pt>
                <c:pt idx="1">
                  <c:v>-1.4968604740235343</c:v>
                </c:pt>
                <c:pt idx="2">
                  <c:v>-1.4937333383217848</c:v>
                </c:pt>
                <c:pt idx="3">
                  <c:v>-1.4906309342707138</c:v>
                </c:pt>
                <c:pt idx="4">
                  <c:v>-1.4875655056417572</c:v>
                </c:pt>
                <c:pt idx="5">
                  <c:v>-1.4845491502812527</c:v>
                </c:pt>
                <c:pt idx="6">
                  <c:v>-1.4815937723657662</c:v>
                </c:pt>
                <c:pt idx="7">
                  <c:v>-1.4787110354217463</c:v>
                </c:pt>
                <c:pt idx="8">
                  <c:v>-1.4759123162949142</c:v>
                </c:pt>
                <c:pt idx="9">
                  <c:v>-1.4732086602510501</c:v>
                </c:pt>
                <c:pt idx="10">
                  <c:v>-1.4706107373853763</c:v>
                </c:pt>
                <c:pt idx="11">
                  <c:v>-1.4681288005125654</c:v>
                </c:pt>
                <c:pt idx="12">
                  <c:v>-1.4657726447035655</c:v>
                </c:pt>
                <c:pt idx="13">
                  <c:v>-1.4635515686289293</c:v>
                </c:pt>
                <c:pt idx="14">
                  <c:v>-1.4614743378612105</c:v>
                </c:pt>
                <c:pt idx="15">
                  <c:v>-1.4595491502812525</c:v>
                </c:pt>
                <c:pt idx="16">
                  <c:v>-1.4577836037248992</c:v>
                </c:pt>
                <c:pt idx="17">
                  <c:v>-1.4561846659978068</c:v>
                </c:pt>
                <c:pt idx="18">
                  <c:v>-1.4547586473766989</c:v>
                </c:pt>
                <c:pt idx="19">
                  <c:v>-1.4535111757055874</c:v>
                </c:pt>
                <c:pt idx="20">
                  <c:v>-1.4524471741852423</c:v>
                </c:pt>
                <c:pt idx="21">
                  <c:v>-1.4515708419435684</c:v>
                </c:pt>
                <c:pt idx="22">
                  <c:v>-1.4508856374635655</c:v>
                </c:pt>
                <c:pt idx="23">
                  <c:v>-1.450394264934276</c:v>
                </c:pt>
                <c:pt idx="24">
                  <c:v>-1.4500986635785864</c:v>
                </c:pt>
                <c:pt idx="25">
                  <c:v>-1.45</c:v>
                </c:pt>
                <c:pt idx="26">
                  <c:v>-1.4500986635785864</c:v>
                </c:pt>
                <c:pt idx="27">
                  <c:v>-1.450394264934276</c:v>
                </c:pt>
                <c:pt idx="28">
                  <c:v>-1.4508856374635655</c:v>
                </c:pt>
                <c:pt idx="29">
                  <c:v>-1.4515708419435684</c:v>
                </c:pt>
                <c:pt idx="30">
                  <c:v>-1.4524471741852423</c:v>
                </c:pt>
                <c:pt idx="31">
                  <c:v>-1.4535111757055874</c:v>
                </c:pt>
                <c:pt idx="32">
                  <c:v>-1.4547586473766991</c:v>
                </c:pt>
                <c:pt idx="33">
                  <c:v>-1.4561846659978068</c:v>
                </c:pt>
                <c:pt idx="34">
                  <c:v>-1.4577836037248992</c:v>
                </c:pt>
                <c:pt idx="35">
                  <c:v>-1.4595491502812528</c:v>
                </c:pt>
                <c:pt idx="36">
                  <c:v>-1.4614743378612105</c:v>
                </c:pt>
                <c:pt idx="37">
                  <c:v>-1.4635515686289295</c:v>
                </c:pt>
                <c:pt idx="38">
                  <c:v>-1.4657726447035657</c:v>
                </c:pt>
                <c:pt idx="39">
                  <c:v>-1.4681288005125657</c:v>
                </c:pt>
                <c:pt idx="40">
                  <c:v>-1.4706107373853763</c:v>
                </c:pt>
                <c:pt idx="41">
                  <c:v>-1.4732086602510501</c:v>
                </c:pt>
                <c:pt idx="42">
                  <c:v>-1.4759123162949142</c:v>
                </c:pt>
                <c:pt idx="43">
                  <c:v>-1.4787110354217463</c:v>
                </c:pt>
                <c:pt idx="44">
                  <c:v>-1.4815937723657662</c:v>
                </c:pt>
                <c:pt idx="45">
                  <c:v>-1.4845491502812527</c:v>
                </c:pt>
                <c:pt idx="46">
                  <c:v>-1.4875655056417572</c:v>
                </c:pt>
                <c:pt idx="47">
                  <c:v>-1.4906309342707138</c:v>
                </c:pt>
                <c:pt idx="48">
                  <c:v>-1.4937333383217848</c:v>
                </c:pt>
                <c:pt idx="49">
                  <c:v>-1.4968604740235343</c:v>
                </c:pt>
                <c:pt idx="50">
                  <c:v>-1.5</c:v>
                </c:pt>
                <c:pt idx="51">
                  <c:v>-1.5031395259764655</c:v>
                </c:pt>
                <c:pt idx="52">
                  <c:v>-1.5062666616782152</c:v>
                </c:pt>
                <c:pt idx="53">
                  <c:v>-1.5093690657292862</c:v>
                </c:pt>
                <c:pt idx="54">
                  <c:v>-1.5124344943582426</c:v>
                </c:pt>
                <c:pt idx="55">
                  <c:v>-1.5154508497187473</c:v>
                </c:pt>
                <c:pt idx="56">
                  <c:v>-1.5184062276342338</c:v>
                </c:pt>
                <c:pt idx="57">
                  <c:v>-1.5212889645782535</c:v>
                </c:pt>
                <c:pt idx="58">
                  <c:v>-1.5240876837050856</c:v>
                </c:pt>
                <c:pt idx="59">
                  <c:v>-1.5267913397489496</c:v>
                </c:pt>
                <c:pt idx="60">
                  <c:v>-1.5293892626146235</c:v>
                </c:pt>
                <c:pt idx="61">
                  <c:v>-1.5318711994874343</c:v>
                </c:pt>
                <c:pt idx="62">
                  <c:v>-1.5342273552964343</c:v>
                </c:pt>
                <c:pt idx="63">
                  <c:v>-1.5364484313710705</c:v>
                </c:pt>
                <c:pt idx="64">
                  <c:v>-1.5385256621387893</c:v>
                </c:pt>
                <c:pt idx="65">
                  <c:v>-1.5404508497187472</c:v>
                </c:pt>
                <c:pt idx="66">
                  <c:v>-1.5422163962751005</c:v>
                </c:pt>
                <c:pt idx="67">
                  <c:v>-1.5438153340021932</c:v>
                </c:pt>
                <c:pt idx="68">
                  <c:v>-1.5452413526233009</c:v>
                </c:pt>
                <c:pt idx="69">
                  <c:v>-1.5464888242944124</c:v>
                </c:pt>
                <c:pt idx="70">
                  <c:v>-1.5475528258147575</c:v>
                </c:pt>
                <c:pt idx="71">
                  <c:v>-1.5484291580564316</c:v>
                </c:pt>
                <c:pt idx="72">
                  <c:v>-1.5491143625364343</c:v>
                </c:pt>
                <c:pt idx="73">
                  <c:v>-1.549605735065724</c:v>
                </c:pt>
                <c:pt idx="74">
                  <c:v>-1.5499013364214136</c:v>
                </c:pt>
                <c:pt idx="75">
                  <c:v>-1.55</c:v>
                </c:pt>
                <c:pt idx="76">
                  <c:v>-1.5499013364214136</c:v>
                </c:pt>
                <c:pt idx="77">
                  <c:v>-1.549605735065724</c:v>
                </c:pt>
                <c:pt idx="78">
                  <c:v>-1.5491143625364345</c:v>
                </c:pt>
                <c:pt idx="79">
                  <c:v>-1.5484291580564316</c:v>
                </c:pt>
                <c:pt idx="80">
                  <c:v>-1.5475528258147577</c:v>
                </c:pt>
                <c:pt idx="81">
                  <c:v>-1.5464888242944128</c:v>
                </c:pt>
                <c:pt idx="82">
                  <c:v>-1.5452413526233011</c:v>
                </c:pt>
                <c:pt idx="83">
                  <c:v>-1.5438153340021934</c:v>
                </c:pt>
                <c:pt idx="84">
                  <c:v>-1.542216396275101</c:v>
                </c:pt>
                <c:pt idx="85">
                  <c:v>-1.5404508497187477</c:v>
                </c:pt>
                <c:pt idx="86">
                  <c:v>-1.5385256621387897</c:v>
                </c:pt>
                <c:pt idx="87">
                  <c:v>-1.5364484313710709</c:v>
                </c:pt>
                <c:pt idx="88">
                  <c:v>-1.5342273552964347</c:v>
                </c:pt>
                <c:pt idx="89">
                  <c:v>-1.5318711994874348</c:v>
                </c:pt>
                <c:pt idx="90">
                  <c:v>-1.5293892626146242</c:v>
                </c:pt>
                <c:pt idx="91">
                  <c:v>-1.5267913397489503</c:v>
                </c:pt>
                <c:pt idx="92">
                  <c:v>-1.5240876837050863</c:v>
                </c:pt>
                <c:pt idx="93">
                  <c:v>-1.5212889645782541</c:v>
                </c:pt>
                <c:pt idx="94">
                  <c:v>-1.5184062276342345</c:v>
                </c:pt>
                <c:pt idx="95">
                  <c:v>-1.515450849718748</c:v>
                </c:pt>
                <c:pt idx="96">
                  <c:v>-1.5124344943582433</c:v>
                </c:pt>
                <c:pt idx="97">
                  <c:v>-1.5093690657292869</c:v>
                </c:pt>
                <c:pt idx="98">
                  <c:v>-1.5062666616782159</c:v>
                </c:pt>
                <c:pt idx="99">
                  <c:v>-1.5031395259764664</c:v>
                </c:pt>
                <c:pt idx="100">
                  <c:v>-1.5000000000000007</c:v>
                </c:pt>
                <c:pt idx="101">
                  <c:v>-1.4968604740235349</c:v>
                </c:pt>
                <c:pt idx="102">
                  <c:v>-1.4937333383217855</c:v>
                </c:pt>
                <c:pt idx="103">
                  <c:v>-1.4906309342707145</c:v>
                </c:pt>
                <c:pt idx="104">
                  <c:v>-1.4875655056417578</c:v>
                </c:pt>
                <c:pt idx="105">
                  <c:v>-1.4845491502812533</c:v>
                </c:pt>
                <c:pt idx="106">
                  <c:v>-1.4815937723657668</c:v>
                </c:pt>
                <c:pt idx="107">
                  <c:v>-1.478711035421747</c:v>
                </c:pt>
                <c:pt idx="108">
                  <c:v>-1.4759123162949148</c:v>
                </c:pt>
                <c:pt idx="109">
                  <c:v>-1.4732086602510508</c:v>
                </c:pt>
                <c:pt idx="110">
                  <c:v>-1.470610737385377</c:v>
                </c:pt>
                <c:pt idx="111">
                  <c:v>-1.4681288005125661</c:v>
                </c:pt>
                <c:pt idx="112">
                  <c:v>-1.4657726447035662</c:v>
                </c:pt>
                <c:pt idx="113">
                  <c:v>-1.46355156862893</c:v>
                </c:pt>
                <c:pt idx="114">
                  <c:v>-1.4614743378612109</c:v>
                </c:pt>
                <c:pt idx="115">
                  <c:v>-1.4595491502812532</c:v>
                </c:pt>
                <c:pt idx="116">
                  <c:v>-1.4577836037248997</c:v>
                </c:pt>
                <c:pt idx="117">
                  <c:v>-1.4561846659978073</c:v>
                </c:pt>
                <c:pt idx="118">
                  <c:v>-1.4547586473766994</c:v>
                </c:pt>
                <c:pt idx="119">
                  <c:v>-1.4535111757055876</c:v>
                </c:pt>
                <c:pt idx="120">
                  <c:v>-1.4524471741852425</c:v>
                </c:pt>
                <c:pt idx="121">
                  <c:v>-1.4515708419435687</c:v>
                </c:pt>
                <c:pt idx="122">
                  <c:v>-1.4508856374635657</c:v>
                </c:pt>
                <c:pt idx="123">
                  <c:v>-1.4503942649342763</c:v>
                </c:pt>
                <c:pt idx="124">
                  <c:v>-1.4500986635785864</c:v>
                </c:pt>
                <c:pt idx="125">
                  <c:v>-1.45</c:v>
                </c:pt>
                <c:pt idx="126">
                  <c:v>-1.4500986635785864</c:v>
                </c:pt>
                <c:pt idx="127">
                  <c:v>-1.450394264934276</c:v>
                </c:pt>
                <c:pt idx="128">
                  <c:v>-1.4508856374635655</c:v>
                </c:pt>
                <c:pt idx="129">
                  <c:v>-1.4515708419435682</c:v>
                </c:pt>
                <c:pt idx="130">
                  <c:v>-1.4524471741852421</c:v>
                </c:pt>
                <c:pt idx="131">
                  <c:v>-1.4535111757055872</c:v>
                </c:pt>
                <c:pt idx="132">
                  <c:v>-1.4547586473766987</c:v>
                </c:pt>
                <c:pt idx="133">
                  <c:v>-1.4561846659978064</c:v>
                </c:pt>
                <c:pt idx="134">
                  <c:v>-1.4577836037248988</c:v>
                </c:pt>
                <c:pt idx="135">
                  <c:v>-1.4595491502812521</c:v>
                </c:pt>
                <c:pt idx="136">
                  <c:v>-1.4614743378612098</c:v>
                </c:pt>
                <c:pt idx="137">
                  <c:v>-1.4635515686289287</c:v>
                </c:pt>
                <c:pt idx="138">
                  <c:v>-1.4657726447035648</c:v>
                </c:pt>
                <c:pt idx="139">
                  <c:v>-1.4681288005125648</c:v>
                </c:pt>
                <c:pt idx="140">
                  <c:v>-1.4706107373853754</c:v>
                </c:pt>
                <c:pt idx="141">
                  <c:v>-1.4732086602510492</c:v>
                </c:pt>
                <c:pt idx="142">
                  <c:v>-1.4759123162949133</c:v>
                </c:pt>
                <c:pt idx="143">
                  <c:v>-1.4787110354217454</c:v>
                </c:pt>
                <c:pt idx="144">
                  <c:v>-1.4815937723657651</c:v>
                </c:pt>
                <c:pt idx="145">
                  <c:v>-1.4845491502812516</c:v>
                </c:pt>
                <c:pt idx="146">
                  <c:v>-1.4875655056417563</c:v>
                </c:pt>
                <c:pt idx="147">
                  <c:v>-1.4906309342707127</c:v>
                </c:pt>
                <c:pt idx="148">
                  <c:v>-1.4937333383217837</c:v>
                </c:pt>
                <c:pt idx="149">
                  <c:v>-1.4968604740235332</c:v>
                </c:pt>
                <c:pt idx="150">
                  <c:v>-1.4999999999999989</c:v>
                </c:pt>
                <c:pt idx="151">
                  <c:v>-1.5031395259764644</c:v>
                </c:pt>
                <c:pt idx="152">
                  <c:v>-1.5062666616782141</c:v>
                </c:pt>
                <c:pt idx="153">
                  <c:v>-1.5093690657292851</c:v>
                </c:pt>
                <c:pt idx="154">
                  <c:v>-1.5124344943582415</c:v>
                </c:pt>
                <c:pt idx="155">
                  <c:v>-1.5154508497187462</c:v>
                </c:pt>
                <c:pt idx="156">
                  <c:v>-1.5184062276342327</c:v>
                </c:pt>
                <c:pt idx="157">
                  <c:v>-1.5212889645782524</c:v>
                </c:pt>
                <c:pt idx="158">
                  <c:v>-1.5240876837050847</c:v>
                </c:pt>
                <c:pt idx="159">
                  <c:v>-1.5267913397489488</c:v>
                </c:pt>
                <c:pt idx="160">
                  <c:v>-1.5293892626146226</c:v>
                </c:pt>
                <c:pt idx="161">
                  <c:v>-1.5318711994874334</c:v>
                </c:pt>
                <c:pt idx="162">
                  <c:v>-1.5342273552964334</c:v>
                </c:pt>
                <c:pt idx="163">
                  <c:v>-1.5364484313710698</c:v>
                </c:pt>
                <c:pt idx="164">
                  <c:v>-1.5385256621387888</c:v>
                </c:pt>
                <c:pt idx="165">
                  <c:v>-1.5404508497187468</c:v>
                </c:pt>
                <c:pt idx="166">
                  <c:v>-1.5422163962751001</c:v>
                </c:pt>
                <c:pt idx="167">
                  <c:v>-1.5438153340021927</c:v>
                </c:pt>
                <c:pt idx="168">
                  <c:v>-1.5452413526233006</c:v>
                </c:pt>
                <c:pt idx="169">
                  <c:v>-1.5464888242944121</c:v>
                </c:pt>
                <c:pt idx="170">
                  <c:v>-1.5475528258147575</c:v>
                </c:pt>
                <c:pt idx="171">
                  <c:v>-1.5484291580564313</c:v>
                </c:pt>
                <c:pt idx="172">
                  <c:v>-1.5491143625364343</c:v>
                </c:pt>
                <c:pt idx="173">
                  <c:v>-1.5496057350657237</c:v>
                </c:pt>
                <c:pt idx="174">
                  <c:v>-1.5499013364214136</c:v>
                </c:pt>
                <c:pt idx="175">
                  <c:v>-1.55</c:v>
                </c:pt>
                <c:pt idx="176">
                  <c:v>-1.5499013364214136</c:v>
                </c:pt>
                <c:pt idx="177">
                  <c:v>-1.549605735065724</c:v>
                </c:pt>
                <c:pt idx="178">
                  <c:v>-1.5491143625364345</c:v>
                </c:pt>
                <c:pt idx="179">
                  <c:v>-1.5484291580564318</c:v>
                </c:pt>
                <c:pt idx="180">
                  <c:v>-1.5475528258147577</c:v>
                </c:pt>
                <c:pt idx="181">
                  <c:v>-1.5464888242944128</c:v>
                </c:pt>
                <c:pt idx="182">
                  <c:v>-1.5452413526233011</c:v>
                </c:pt>
                <c:pt idx="183">
                  <c:v>-1.5438153340021934</c:v>
                </c:pt>
                <c:pt idx="184">
                  <c:v>-1.542216396275101</c:v>
                </c:pt>
                <c:pt idx="185">
                  <c:v>-1.5404508497187475</c:v>
                </c:pt>
                <c:pt idx="186">
                  <c:v>-1.5385256621387895</c:v>
                </c:pt>
                <c:pt idx="187">
                  <c:v>-1.5364484313710707</c:v>
                </c:pt>
                <c:pt idx="188">
                  <c:v>-1.5342273552964345</c:v>
                </c:pt>
                <c:pt idx="189">
                  <c:v>-1.5318711994874346</c:v>
                </c:pt>
                <c:pt idx="190">
                  <c:v>-1.5293892626146237</c:v>
                </c:pt>
                <c:pt idx="191">
                  <c:v>-1.5267913397489499</c:v>
                </c:pt>
                <c:pt idx="192">
                  <c:v>-1.5240876837050856</c:v>
                </c:pt>
                <c:pt idx="193">
                  <c:v>-1.5212889645782535</c:v>
                </c:pt>
                <c:pt idx="194">
                  <c:v>-1.5184062276342338</c:v>
                </c:pt>
                <c:pt idx="195">
                  <c:v>-1.5154508497187473</c:v>
                </c:pt>
                <c:pt idx="196">
                  <c:v>-1.5124344943582426</c:v>
                </c:pt>
                <c:pt idx="197">
                  <c:v>-1.509369065729286</c:v>
                </c:pt>
                <c:pt idx="198">
                  <c:v>-1.5062666616782148</c:v>
                </c:pt>
                <c:pt idx="199">
                  <c:v>-1.5031395259764653</c:v>
                </c:pt>
                <c:pt idx="200">
                  <c:v>-1.4999999999999996</c:v>
                </c:pt>
                <c:pt idx="201">
                  <c:v>-1.4968604740235338</c:v>
                </c:pt>
                <c:pt idx="202">
                  <c:v>-1.4937333383217843</c:v>
                </c:pt>
                <c:pt idx="203">
                  <c:v>-1.4906309342707131</c:v>
                </c:pt>
                <c:pt idx="204">
                  <c:v>-1.4875655056417567</c:v>
                </c:pt>
                <c:pt idx="205">
                  <c:v>-1.484549150281252</c:v>
                </c:pt>
                <c:pt idx="206">
                  <c:v>-1.4815937723657655</c:v>
                </c:pt>
                <c:pt idx="207">
                  <c:v>-1.4787110354217459</c:v>
                </c:pt>
                <c:pt idx="208">
                  <c:v>-1.4759123162949135</c:v>
                </c:pt>
                <c:pt idx="209">
                  <c:v>-1.4732086602510495</c:v>
                </c:pt>
                <c:pt idx="210">
                  <c:v>-1.4706107373853756</c:v>
                </c:pt>
                <c:pt idx="211">
                  <c:v>-1.4681288005125648</c:v>
                </c:pt>
                <c:pt idx="212">
                  <c:v>-1.4657726447035648</c:v>
                </c:pt>
                <c:pt idx="213">
                  <c:v>-1.4635515686289287</c:v>
                </c:pt>
                <c:pt idx="214">
                  <c:v>-1.4614743378612098</c:v>
                </c:pt>
                <c:pt idx="215">
                  <c:v>-1.4595491502812519</c:v>
                </c:pt>
                <c:pt idx="216">
                  <c:v>-1.4577836037248986</c:v>
                </c:pt>
                <c:pt idx="217">
                  <c:v>-1.4561846659978064</c:v>
                </c:pt>
                <c:pt idx="218">
                  <c:v>-1.4547586473766985</c:v>
                </c:pt>
                <c:pt idx="219">
                  <c:v>-1.453511175705587</c:v>
                </c:pt>
                <c:pt idx="220">
                  <c:v>-1.4524471741852418</c:v>
                </c:pt>
                <c:pt idx="221">
                  <c:v>-1.451570841943568</c:v>
                </c:pt>
                <c:pt idx="222">
                  <c:v>-1.4508856374635652</c:v>
                </c:pt>
                <c:pt idx="223">
                  <c:v>-1.450394264934276</c:v>
                </c:pt>
                <c:pt idx="224">
                  <c:v>-1.4500986635785864</c:v>
                </c:pt>
                <c:pt idx="225">
                  <c:v>-1.45</c:v>
                </c:pt>
                <c:pt idx="226">
                  <c:v>-1.4500986635785864</c:v>
                </c:pt>
                <c:pt idx="227">
                  <c:v>-1.4503942649342763</c:v>
                </c:pt>
                <c:pt idx="228">
                  <c:v>-1.4508856374635659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4AC-4751-9A51-19E45FEC2F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75011792"/>
        <c:axId val="2075009296"/>
      </c:scatterChart>
      <c:valAx>
        <c:axId val="2075011792"/>
        <c:scaling>
          <c:orientation val="minMax"/>
          <c:max val="1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5009296"/>
        <c:crosses val="autoZero"/>
        <c:crossBetween val="midCat"/>
      </c:valAx>
      <c:valAx>
        <c:axId val="2075009296"/>
        <c:scaling>
          <c:orientation val="minMax"/>
          <c:max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501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Input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'Sheet1 (2)'!$B$6:$B$234</c:f>
              <c:numCache>
                <c:formatCode>General</c:formatCode>
                <c:ptCount val="229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  <c:pt idx="23">
                  <c:v>1.1500000000000004</c:v>
                </c:pt>
                <c:pt idx="24">
                  <c:v>1.2000000000000004</c:v>
                </c:pt>
                <c:pt idx="25">
                  <c:v>1.2500000000000004</c:v>
                </c:pt>
                <c:pt idx="26">
                  <c:v>1.3000000000000005</c:v>
                </c:pt>
                <c:pt idx="27">
                  <c:v>1.3500000000000005</c:v>
                </c:pt>
                <c:pt idx="28">
                  <c:v>1.4000000000000006</c:v>
                </c:pt>
                <c:pt idx="29">
                  <c:v>1.4500000000000006</c:v>
                </c:pt>
                <c:pt idx="30">
                  <c:v>1.5000000000000007</c:v>
                </c:pt>
                <c:pt idx="31">
                  <c:v>1.5500000000000007</c:v>
                </c:pt>
                <c:pt idx="32">
                  <c:v>1.6000000000000008</c:v>
                </c:pt>
                <c:pt idx="33">
                  <c:v>1.6500000000000008</c:v>
                </c:pt>
                <c:pt idx="34">
                  <c:v>1.7000000000000008</c:v>
                </c:pt>
                <c:pt idx="35">
                  <c:v>1.7500000000000009</c:v>
                </c:pt>
                <c:pt idx="36">
                  <c:v>1.8000000000000009</c:v>
                </c:pt>
                <c:pt idx="37">
                  <c:v>1.850000000000001</c:v>
                </c:pt>
                <c:pt idx="38">
                  <c:v>1.900000000000001</c:v>
                </c:pt>
                <c:pt idx="39">
                  <c:v>1.9500000000000011</c:v>
                </c:pt>
                <c:pt idx="40">
                  <c:v>2.0000000000000009</c:v>
                </c:pt>
                <c:pt idx="41">
                  <c:v>2.0500000000000007</c:v>
                </c:pt>
                <c:pt idx="42">
                  <c:v>2.1000000000000005</c:v>
                </c:pt>
                <c:pt idx="43">
                  <c:v>2.1500000000000004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2.3499999999999996</c:v>
                </c:pt>
                <c:pt idx="48">
                  <c:v>2.3999999999999995</c:v>
                </c:pt>
                <c:pt idx="49">
                  <c:v>2.4499999999999993</c:v>
                </c:pt>
                <c:pt idx="50">
                  <c:v>2.4999999999999991</c:v>
                </c:pt>
                <c:pt idx="51">
                  <c:v>2.5499999999999989</c:v>
                </c:pt>
                <c:pt idx="52">
                  <c:v>2.5999999999999988</c:v>
                </c:pt>
                <c:pt idx="53">
                  <c:v>2.6499999999999986</c:v>
                </c:pt>
                <c:pt idx="54">
                  <c:v>2.6999999999999984</c:v>
                </c:pt>
                <c:pt idx="55">
                  <c:v>2.7499999999999982</c:v>
                </c:pt>
                <c:pt idx="56">
                  <c:v>2.799999999999998</c:v>
                </c:pt>
                <c:pt idx="57">
                  <c:v>2.8499999999999979</c:v>
                </c:pt>
                <c:pt idx="58">
                  <c:v>2.8999999999999977</c:v>
                </c:pt>
                <c:pt idx="59">
                  <c:v>2.9499999999999975</c:v>
                </c:pt>
                <c:pt idx="60">
                  <c:v>2.9999999999999973</c:v>
                </c:pt>
                <c:pt idx="61">
                  <c:v>3.0499999999999972</c:v>
                </c:pt>
                <c:pt idx="62">
                  <c:v>3.099999999999997</c:v>
                </c:pt>
                <c:pt idx="63">
                  <c:v>3.1499999999999968</c:v>
                </c:pt>
                <c:pt idx="64">
                  <c:v>3.1999999999999966</c:v>
                </c:pt>
                <c:pt idx="65">
                  <c:v>3.2499999999999964</c:v>
                </c:pt>
                <c:pt idx="66">
                  <c:v>3.2999999999999963</c:v>
                </c:pt>
                <c:pt idx="67">
                  <c:v>3.3499999999999961</c:v>
                </c:pt>
                <c:pt idx="68">
                  <c:v>3.3999999999999959</c:v>
                </c:pt>
                <c:pt idx="69">
                  <c:v>3.4499999999999957</c:v>
                </c:pt>
                <c:pt idx="70">
                  <c:v>3.4999999999999956</c:v>
                </c:pt>
                <c:pt idx="71">
                  <c:v>3.5499999999999954</c:v>
                </c:pt>
                <c:pt idx="72">
                  <c:v>3.5999999999999952</c:v>
                </c:pt>
                <c:pt idx="73">
                  <c:v>3.649999999999995</c:v>
                </c:pt>
                <c:pt idx="74">
                  <c:v>3.6999999999999948</c:v>
                </c:pt>
                <c:pt idx="75">
                  <c:v>3.7499999999999947</c:v>
                </c:pt>
                <c:pt idx="76">
                  <c:v>3.7999999999999945</c:v>
                </c:pt>
                <c:pt idx="77">
                  <c:v>3.8499999999999943</c:v>
                </c:pt>
                <c:pt idx="78">
                  <c:v>3.8999999999999941</c:v>
                </c:pt>
                <c:pt idx="79">
                  <c:v>3.949999999999994</c:v>
                </c:pt>
                <c:pt idx="80">
                  <c:v>3.9999999999999938</c:v>
                </c:pt>
                <c:pt idx="81">
                  <c:v>4.0499999999999936</c:v>
                </c:pt>
                <c:pt idx="82">
                  <c:v>4.0999999999999934</c:v>
                </c:pt>
                <c:pt idx="83">
                  <c:v>4.1499999999999932</c:v>
                </c:pt>
                <c:pt idx="84">
                  <c:v>4.1999999999999931</c:v>
                </c:pt>
                <c:pt idx="85">
                  <c:v>4.2499999999999929</c:v>
                </c:pt>
                <c:pt idx="86">
                  <c:v>4.2999999999999927</c:v>
                </c:pt>
                <c:pt idx="87">
                  <c:v>4.3499999999999925</c:v>
                </c:pt>
                <c:pt idx="88">
                  <c:v>4.3999999999999924</c:v>
                </c:pt>
                <c:pt idx="89">
                  <c:v>4.4499999999999922</c:v>
                </c:pt>
                <c:pt idx="90">
                  <c:v>4.499999999999992</c:v>
                </c:pt>
                <c:pt idx="91">
                  <c:v>4.5499999999999918</c:v>
                </c:pt>
                <c:pt idx="92">
                  <c:v>4.5999999999999917</c:v>
                </c:pt>
                <c:pt idx="93">
                  <c:v>4.6499999999999915</c:v>
                </c:pt>
                <c:pt idx="94">
                  <c:v>4.6999999999999913</c:v>
                </c:pt>
                <c:pt idx="95">
                  <c:v>4.7499999999999911</c:v>
                </c:pt>
                <c:pt idx="96">
                  <c:v>4.7999999999999909</c:v>
                </c:pt>
                <c:pt idx="97">
                  <c:v>4.8499999999999908</c:v>
                </c:pt>
                <c:pt idx="98">
                  <c:v>4.8999999999999906</c:v>
                </c:pt>
                <c:pt idx="99">
                  <c:v>4.9499999999999904</c:v>
                </c:pt>
                <c:pt idx="100">
                  <c:v>4.9999999999999902</c:v>
                </c:pt>
                <c:pt idx="101">
                  <c:v>5.0499999999999901</c:v>
                </c:pt>
                <c:pt idx="102">
                  <c:v>5.0999999999999899</c:v>
                </c:pt>
                <c:pt idx="103">
                  <c:v>5.1499999999999897</c:v>
                </c:pt>
                <c:pt idx="104">
                  <c:v>5.1999999999999895</c:v>
                </c:pt>
                <c:pt idx="105">
                  <c:v>5.2499999999999893</c:v>
                </c:pt>
                <c:pt idx="106">
                  <c:v>5.2999999999999892</c:v>
                </c:pt>
                <c:pt idx="107">
                  <c:v>5.349999999999989</c:v>
                </c:pt>
                <c:pt idx="108">
                  <c:v>5.3999999999999888</c:v>
                </c:pt>
                <c:pt idx="109">
                  <c:v>5.4499999999999886</c:v>
                </c:pt>
                <c:pt idx="110">
                  <c:v>5.4999999999999885</c:v>
                </c:pt>
                <c:pt idx="111">
                  <c:v>5.5499999999999883</c:v>
                </c:pt>
                <c:pt idx="112">
                  <c:v>5.5999999999999881</c:v>
                </c:pt>
                <c:pt idx="113">
                  <c:v>5.6499999999999879</c:v>
                </c:pt>
                <c:pt idx="114">
                  <c:v>5.6999999999999877</c:v>
                </c:pt>
                <c:pt idx="115">
                  <c:v>5.7499999999999876</c:v>
                </c:pt>
                <c:pt idx="116">
                  <c:v>5.7999999999999874</c:v>
                </c:pt>
                <c:pt idx="117">
                  <c:v>5.8499999999999872</c:v>
                </c:pt>
                <c:pt idx="118">
                  <c:v>5.899999999999987</c:v>
                </c:pt>
                <c:pt idx="119">
                  <c:v>5.9499999999999869</c:v>
                </c:pt>
                <c:pt idx="120">
                  <c:v>5.9999999999999867</c:v>
                </c:pt>
                <c:pt idx="121">
                  <c:v>6.0499999999999865</c:v>
                </c:pt>
                <c:pt idx="122">
                  <c:v>6.0999999999999863</c:v>
                </c:pt>
                <c:pt idx="123">
                  <c:v>6.1499999999999861</c:v>
                </c:pt>
                <c:pt idx="124">
                  <c:v>6.199999999999986</c:v>
                </c:pt>
                <c:pt idx="125">
                  <c:v>6.2499999999999858</c:v>
                </c:pt>
                <c:pt idx="126">
                  <c:v>6.2999999999999856</c:v>
                </c:pt>
                <c:pt idx="127">
                  <c:v>6.3499999999999854</c:v>
                </c:pt>
                <c:pt idx="128">
                  <c:v>6.3999999999999853</c:v>
                </c:pt>
                <c:pt idx="129">
                  <c:v>6.4499999999999851</c:v>
                </c:pt>
                <c:pt idx="130">
                  <c:v>6.4999999999999849</c:v>
                </c:pt>
                <c:pt idx="131">
                  <c:v>6.5499999999999847</c:v>
                </c:pt>
                <c:pt idx="132">
                  <c:v>6.5999999999999845</c:v>
                </c:pt>
                <c:pt idx="133">
                  <c:v>6.6499999999999844</c:v>
                </c:pt>
                <c:pt idx="134">
                  <c:v>6.6999999999999842</c:v>
                </c:pt>
                <c:pt idx="135">
                  <c:v>6.749999999999984</c:v>
                </c:pt>
                <c:pt idx="136">
                  <c:v>6.7999999999999838</c:v>
                </c:pt>
                <c:pt idx="137">
                  <c:v>6.8499999999999837</c:v>
                </c:pt>
                <c:pt idx="138">
                  <c:v>6.8999999999999835</c:v>
                </c:pt>
                <c:pt idx="139">
                  <c:v>6.9499999999999833</c:v>
                </c:pt>
                <c:pt idx="140">
                  <c:v>6.9999999999999831</c:v>
                </c:pt>
                <c:pt idx="141">
                  <c:v>7.0499999999999829</c:v>
                </c:pt>
                <c:pt idx="142">
                  <c:v>7.0999999999999828</c:v>
                </c:pt>
                <c:pt idx="143">
                  <c:v>7.1499999999999826</c:v>
                </c:pt>
                <c:pt idx="144">
                  <c:v>7.1999999999999824</c:v>
                </c:pt>
                <c:pt idx="145">
                  <c:v>7.2499999999999822</c:v>
                </c:pt>
                <c:pt idx="146">
                  <c:v>7.2999999999999821</c:v>
                </c:pt>
                <c:pt idx="147">
                  <c:v>7.3499999999999819</c:v>
                </c:pt>
                <c:pt idx="148">
                  <c:v>7.3999999999999817</c:v>
                </c:pt>
                <c:pt idx="149">
                  <c:v>7.4499999999999815</c:v>
                </c:pt>
                <c:pt idx="150">
                  <c:v>7.4999999999999813</c:v>
                </c:pt>
                <c:pt idx="151">
                  <c:v>7.5499999999999812</c:v>
                </c:pt>
                <c:pt idx="152">
                  <c:v>7.599999999999981</c:v>
                </c:pt>
                <c:pt idx="153">
                  <c:v>7.6499999999999808</c:v>
                </c:pt>
                <c:pt idx="154">
                  <c:v>7.6999999999999806</c:v>
                </c:pt>
                <c:pt idx="155">
                  <c:v>7.7499999999999805</c:v>
                </c:pt>
                <c:pt idx="156">
                  <c:v>7.7999999999999803</c:v>
                </c:pt>
                <c:pt idx="157">
                  <c:v>7.8499999999999801</c:v>
                </c:pt>
                <c:pt idx="158">
                  <c:v>7.8999999999999799</c:v>
                </c:pt>
                <c:pt idx="159">
                  <c:v>7.9499999999999797</c:v>
                </c:pt>
                <c:pt idx="160">
                  <c:v>7.9999999999999796</c:v>
                </c:pt>
                <c:pt idx="161">
                  <c:v>8.0499999999999794</c:v>
                </c:pt>
                <c:pt idx="162">
                  <c:v>8.0999999999999801</c:v>
                </c:pt>
                <c:pt idx="163">
                  <c:v>8.1499999999999808</c:v>
                </c:pt>
                <c:pt idx="164">
                  <c:v>8.1999999999999815</c:v>
                </c:pt>
                <c:pt idx="165">
                  <c:v>8.2499999999999822</c:v>
                </c:pt>
                <c:pt idx="166">
                  <c:v>8.2999999999999829</c:v>
                </c:pt>
                <c:pt idx="167">
                  <c:v>8.3499999999999837</c:v>
                </c:pt>
                <c:pt idx="168">
                  <c:v>8.3999999999999844</c:v>
                </c:pt>
                <c:pt idx="169">
                  <c:v>8.4499999999999851</c:v>
                </c:pt>
                <c:pt idx="170">
                  <c:v>8.4999999999999858</c:v>
                </c:pt>
                <c:pt idx="171">
                  <c:v>8.5499999999999865</c:v>
                </c:pt>
                <c:pt idx="172">
                  <c:v>8.5999999999999872</c:v>
                </c:pt>
                <c:pt idx="173">
                  <c:v>8.6499999999999879</c:v>
                </c:pt>
                <c:pt idx="174">
                  <c:v>8.6999999999999886</c:v>
                </c:pt>
                <c:pt idx="175">
                  <c:v>8.7499999999999893</c:v>
                </c:pt>
                <c:pt idx="176">
                  <c:v>8.7999999999999901</c:v>
                </c:pt>
                <c:pt idx="177">
                  <c:v>8.8499999999999908</c:v>
                </c:pt>
                <c:pt idx="178">
                  <c:v>8.8999999999999915</c:v>
                </c:pt>
                <c:pt idx="179">
                  <c:v>8.9499999999999922</c:v>
                </c:pt>
                <c:pt idx="180">
                  <c:v>8.9999999999999929</c:v>
                </c:pt>
                <c:pt idx="181">
                  <c:v>9.0499999999999936</c:v>
                </c:pt>
                <c:pt idx="182">
                  <c:v>9.0999999999999943</c:v>
                </c:pt>
                <c:pt idx="183">
                  <c:v>9.149999999999995</c:v>
                </c:pt>
                <c:pt idx="184">
                  <c:v>9.1999999999999957</c:v>
                </c:pt>
                <c:pt idx="185">
                  <c:v>9.2499999999999964</c:v>
                </c:pt>
                <c:pt idx="186">
                  <c:v>9.2999999999999972</c:v>
                </c:pt>
                <c:pt idx="187">
                  <c:v>9.3499999999999979</c:v>
                </c:pt>
                <c:pt idx="188">
                  <c:v>9.3999999999999986</c:v>
                </c:pt>
                <c:pt idx="189">
                  <c:v>9.4499999999999993</c:v>
                </c:pt>
                <c:pt idx="190">
                  <c:v>9.5</c:v>
                </c:pt>
                <c:pt idx="191">
                  <c:v>9.5500000000000007</c:v>
                </c:pt>
                <c:pt idx="192">
                  <c:v>9.6000000000000014</c:v>
                </c:pt>
                <c:pt idx="193">
                  <c:v>9.6500000000000021</c:v>
                </c:pt>
                <c:pt idx="194">
                  <c:v>9.7000000000000028</c:v>
                </c:pt>
                <c:pt idx="195">
                  <c:v>9.7500000000000036</c:v>
                </c:pt>
                <c:pt idx="196">
                  <c:v>9.8000000000000043</c:v>
                </c:pt>
                <c:pt idx="197">
                  <c:v>9.850000000000005</c:v>
                </c:pt>
                <c:pt idx="198">
                  <c:v>9.9000000000000057</c:v>
                </c:pt>
                <c:pt idx="199">
                  <c:v>9.9500000000000064</c:v>
                </c:pt>
                <c:pt idx="200">
                  <c:v>10.000000000000007</c:v>
                </c:pt>
                <c:pt idx="201">
                  <c:v>10.050000000000008</c:v>
                </c:pt>
                <c:pt idx="202">
                  <c:v>10.100000000000009</c:v>
                </c:pt>
                <c:pt idx="203">
                  <c:v>10.150000000000009</c:v>
                </c:pt>
                <c:pt idx="204">
                  <c:v>10.20000000000001</c:v>
                </c:pt>
                <c:pt idx="205">
                  <c:v>10.250000000000011</c:v>
                </c:pt>
                <c:pt idx="206">
                  <c:v>10.300000000000011</c:v>
                </c:pt>
                <c:pt idx="207">
                  <c:v>10.350000000000012</c:v>
                </c:pt>
                <c:pt idx="208">
                  <c:v>10.400000000000013</c:v>
                </c:pt>
                <c:pt idx="209">
                  <c:v>10.450000000000014</c:v>
                </c:pt>
                <c:pt idx="210">
                  <c:v>10.500000000000014</c:v>
                </c:pt>
                <c:pt idx="211">
                  <c:v>10.550000000000015</c:v>
                </c:pt>
                <c:pt idx="212">
                  <c:v>10.600000000000016</c:v>
                </c:pt>
                <c:pt idx="213">
                  <c:v>10.650000000000016</c:v>
                </c:pt>
                <c:pt idx="214">
                  <c:v>10.700000000000017</c:v>
                </c:pt>
                <c:pt idx="215">
                  <c:v>10.750000000000018</c:v>
                </c:pt>
                <c:pt idx="216">
                  <c:v>10.800000000000018</c:v>
                </c:pt>
                <c:pt idx="217">
                  <c:v>10.850000000000019</c:v>
                </c:pt>
                <c:pt idx="218">
                  <c:v>10.90000000000002</c:v>
                </c:pt>
                <c:pt idx="219">
                  <c:v>10.950000000000021</c:v>
                </c:pt>
                <c:pt idx="220">
                  <c:v>11.000000000000021</c:v>
                </c:pt>
                <c:pt idx="221">
                  <c:v>11.050000000000022</c:v>
                </c:pt>
                <c:pt idx="222">
                  <c:v>11.100000000000023</c:v>
                </c:pt>
                <c:pt idx="223">
                  <c:v>11.150000000000023</c:v>
                </c:pt>
                <c:pt idx="224">
                  <c:v>11.200000000000024</c:v>
                </c:pt>
                <c:pt idx="225">
                  <c:v>11.250000000000025</c:v>
                </c:pt>
                <c:pt idx="226">
                  <c:v>11.300000000000026</c:v>
                </c:pt>
                <c:pt idx="227">
                  <c:v>11.350000000000026</c:v>
                </c:pt>
                <c:pt idx="228">
                  <c:v>11.400000000000027</c:v>
                </c:pt>
              </c:numCache>
            </c:numRef>
          </c:xVal>
          <c:yVal>
            <c:numRef>
              <c:f>'Sheet1 (2)'!$F$6:$F$234</c:f>
              <c:numCache>
                <c:formatCode>General</c:formatCode>
                <c:ptCount val="229"/>
                <c:pt idx="0">
                  <c:v>-1.5</c:v>
                </c:pt>
                <c:pt idx="1">
                  <c:v>-1.4968604740235343</c:v>
                </c:pt>
                <c:pt idx="2">
                  <c:v>-1.4937333383217848</c:v>
                </c:pt>
                <c:pt idx="3">
                  <c:v>-1.4906309342707138</c:v>
                </c:pt>
                <c:pt idx="4">
                  <c:v>-1.4875655056417572</c:v>
                </c:pt>
                <c:pt idx="5">
                  <c:v>-1.4845491502812527</c:v>
                </c:pt>
                <c:pt idx="6">
                  <c:v>-1.4815937723657662</c:v>
                </c:pt>
                <c:pt idx="7">
                  <c:v>-1.4787110354217463</c:v>
                </c:pt>
                <c:pt idx="8">
                  <c:v>-1.4759123162949142</c:v>
                </c:pt>
                <c:pt idx="9">
                  <c:v>-1.4732086602510501</c:v>
                </c:pt>
                <c:pt idx="10">
                  <c:v>-1.4706107373853763</c:v>
                </c:pt>
                <c:pt idx="11">
                  <c:v>-1.4681288005125654</c:v>
                </c:pt>
                <c:pt idx="12">
                  <c:v>-1.4657726447035655</c:v>
                </c:pt>
                <c:pt idx="13">
                  <c:v>-1.4635515686289293</c:v>
                </c:pt>
                <c:pt idx="14">
                  <c:v>-1.4614743378612105</c:v>
                </c:pt>
                <c:pt idx="15">
                  <c:v>-1.4595491502812525</c:v>
                </c:pt>
                <c:pt idx="16">
                  <c:v>-1.4577836037248992</c:v>
                </c:pt>
                <c:pt idx="17">
                  <c:v>-1.4561846659978068</c:v>
                </c:pt>
                <c:pt idx="18">
                  <c:v>-1.4547586473766989</c:v>
                </c:pt>
                <c:pt idx="19">
                  <c:v>-1.4535111757055874</c:v>
                </c:pt>
                <c:pt idx="20">
                  <c:v>-1.4524471741852423</c:v>
                </c:pt>
                <c:pt idx="21">
                  <c:v>-1.4515708419435684</c:v>
                </c:pt>
                <c:pt idx="22">
                  <c:v>-1.4508856374635655</c:v>
                </c:pt>
                <c:pt idx="23">
                  <c:v>-1.450394264934276</c:v>
                </c:pt>
                <c:pt idx="24">
                  <c:v>-1.4500986635785864</c:v>
                </c:pt>
                <c:pt idx="25">
                  <c:v>-1.45</c:v>
                </c:pt>
                <c:pt idx="26">
                  <c:v>-1.4500986635785864</c:v>
                </c:pt>
                <c:pt idx="27">
                  <c:v>-1.450394264934276</c:v>
                </c:pt>
                <c:pt idx="28">
                  <c:v>-1.4508856374635655</c:v>
                </c:pt>
                <c:pt idx="29">
                  <c:v>-1.4515708419435684</c:v>
                </c:pt>
                <c:pt idx="30">
                  <c:v>-1.4524471741852423</c:v>
                </c:pt>
                <c:pt idx="31">
                  <c:v>-1.4535111757055874</c:v>
                </c:pt>
                <c:pt idx="32">
                  <c:v>-1.4547586473766991</c:v>
                </c:pt>
                <c:pt idx="33">
                  <c:v>-1.4561846659978068</c:v>
                </c:pt>
                <c:pt idx="34">
                  <c:v>-1.4577836037248992</c:v>
                </c:pt>
                <c:pt idx="35">
                  <c:v>-1.4595491502812528</c:v>
                </c:pt>
                <c:pt idx="36">
                  <c:v>-1.4614743378612105</c:v>
                </c:pt>
                <c:pt idx="37">
                  <c:v>-1.4635515686289295</c:v>
                </c:pt>
                <c:pt idx="38">
                  <c:v>-1.4657726447035657</c:v>
                </c:pt>
                <c:pt idx="39">
                  <c:v>-1.4681288005125657</c:v>
                </c:pt>
                <c:pt idx="40">
                  <c:v>-1.4706107373853763</c:v>
                </c:pt>
                <c:pt idx="41">
                  <c:v>-1.4732086602510501</c:v>
                </c:pt>
                <c:pt idx="42">
                  <c:v>-1.4759123162949142</c:v>
                </c:pt>
                <c:pt idx="43">
                  <c:v>-1.4787110354217463</c:v>
                </c:pt>
                <c:pt idx="44">
                  <c:v>-1.4815937723657662</c:v>
                </c:pt>
                <c:pt idx="45">
                  <c:v>-1.4845491502812527</c:v>
                </c:pt>
                <c:pt idx="46">
                  <c:v>-1.4875655056417572</c:v>
                </c:pt>
                <c:pt idx="47">
                  <c:v>-1.4906309342707138</c:v>
                </c:pt>
                <c:pt idx="48">
                  <c:v>-1.4937333383217848</c:v>
                </c:pt>
                <c:pt idx="49">
                  <c:v>-1.4968604740235343</c:v>
                </c:pt>
                <c:pt idx="50">
                  <c:v>-1.5</c:v>
                </c:pt>
                <c:pt idx="51">
                  <c:v>-1.5031395259764655</c:v>
                </c:pt>
                <c:pt idx="52">
                  <c:v>-1.5062666616782152</c:v>
                </c:pt>
                <c:pt idx="53">
                  <c:v>-1.5093690657292862</c:v>
                </c:pt>
                <c:pt idx="54">
                  <c:v>-1.5124344943582426</c:v>
                </c:pt>
                <c:pt idx="55">
                  <c:v>-1.5154508497187473</c:v>
                </c:pt>
                <c:pt idx="56">
                  <c:v>-1.5184062276342338</c:v>
                </c:pt>
                <c:pt idx="57">
                  <c:v>-1.5212889645782535</c:v>
                </c:pt>
                <c:pt idx="58">
                  <c:v>-1.5240876837050856</c:v>
                </c:pt>
                <c:pt idx="59">
                  <c:v>-1.5267913397489496</c:v>
                </c:pt>
                <c:pt idx="60">
                  <c:v>-1.5293892626146235</c:v>
                </c:pt>
                <c:pt idx="61">
                  <c:v>-1.5318711994874343</c:v>
                </c:pt>
                <c:pt idx="62">
                  <c:v>-1.5342273552964343</c:v>
                </c:pt>
                <c:pt idx="63">
                  <c:v>-1.5364484313710705</c:v>
                </c:pt>
                <c:pt idx="64">
                  <c:v>-1.5385256621387893</c:v>
                </c:pt>
                <c:pt idx="65">
                  <c:v>-1.5404508497187472</c:v>
                </c:pt>
                <c:pt idx="66">
                  <c:v>-1.5422163962751005</c:v>
                </c:pt>
                <c:pt idx="67">
                  <c:v>-1.5438153340021932</c:v>
                </c:pt>
                <c:pt idx="68">
                  <c:v>-1.5452413526233009</c:v>
                </c:pt>
                <c:pt idx="69">
                  <c:v>-1.5464888242944124</c:v>
                </c:pt>
                <c:pt idx="70">
                  <c:v>-1.5475528258147575</c:v>
                </c:pt>
                <c:pt idx="71">
                  <c:v>-1.5484291580564316</c:v>
                </c:pt>
                <c:pt idx="72">
                  <c:v>-1.5491143625364343</c:v>
                </c:pt>
                <c:pt idx="73">
                  <c:v>-1.549605735065724</c:v>
                </c:pt>
                <c:pt idx="74">
                  <c:v>-1.5499013364214136</c:v>
                </c:pt>
                <c:pt idx="75">
                  <c:v>-1.55</c:v>
                </c:pt>
                <c:pt idx="76">
                  <c:v>-1.5499013364214136</c:v>
                </c:pt>
                <c:pt idx="77">
                  <c:v>-1.549605735065724</c:v>
                </c:pt>
                <c:pt idx="78">
                  <c:v>-1.5491143625364345</c:v>
                </c:pt>
                <c:pt idx="79">
                  <c:v>-1.5484291580564316</c:v>
                </c:pt>
                <c:pt idx="80">
                  <c:v>-1.5475528258147577</c:v>
                </c:pt>
                <c:pt idx="81">
                  <c:v>-1.5464888242944128</c:v>
                </c:pt>
                <c:pt idx="82">
                  <c:v>-1.5452413526233011</c:v>
                </c:pt>
                <c:pt idx="83">
                  <c:v>-1.5438153340021934</c:v>
                </c:pt>
                <c:pt idx="84">
                  <c:v>-1.542216396275101</c:v>
                </c:pt>
                <c:pt idx="85">
                  <c:v>-1.5404508497187477</c:v>
                </c:pt>
                <c:pt idx="86">
                  <c:v>-1.5385256621387897</c:v>
                </c:pt>
                <c:pt idx="87">
                  <c:v>-1.5364484313710709</c:v>
                </c:pt>
                <c:pt idx="88">
                  <c:v>-1.5342273552964347</c:v>
                </c:pt>
                <c:pt idx="89">
                  <c:v>-1.5318711994874348</c:v>
                </c:pt>
                <c:pt idx="90">
                  <c:v>-1.5293892626146242</c:v>
                </c:pt>
                <c:pt idx="91">
                  <c:v>-1.5267913397489503</c:v>
                </c:pt>
                <c:pt idx="92">
                  <c:v>-1.5240876837050863</c:v>
                </c:pt>
                <c:pt idx="93">
                  <c:v>-1.5212889645782541</c:v>
                </c:pt>
                <c:pt idx="94">
                  <c:v>-1.5184062276342345</c:v>
                </c:pt>
                <c:pt idx="95">
                  <c:v>-1.515450849718748</c:v>
                </c:pt>
                <c:pt idx="96">
                  <c:v>-1.5124344943582433</c:v>
                </c:pt>
                <c:pt idx="97">
                  <c:v>-1.5093690657292869</c:v>
                </c:pt>
                <c:pt idx="98">
                  <c:v>-1.5062666616782159</c:v>
                </c:pt>
                <c:pt idx="99">
                  <c:v>-1.5031395259764664</c:v>
                </c:pt>
                <c:pt idx="100">
                  <c:v>-1.5000000000000007</c:v>
                </c:pt>
                <c:pt idx="101">
                  <c:v>-1.4968604740235349</c:v>
                </c:pt>
                <c:pt idx="102">
                  <c:v>-1.4937333383217855</c:v>
                </c:pt>
                <c:pt idx="103">
                  <c:v>-1.4906309342707145</c:v>
                </c:pt>
                <c:pt idx="104">
                  <c:v>-1.4875655056417578</c:v>
                </c:pt>
                <c:pt idx="105">
                  <c:v>-1.4845491502812533</c:v>
                </c:pt>
                <c:pt idx="106">
                  <c:v>-1.4815937723657668</c:v>
                </c:pt>
                <c:pt idx="107">
                  <c:v>-1.478711035421747</c:v>
                </c:pt>
                <c:pt idx="108">
                  <c:v>-1.4759123162949148</c:v>
                </c:pt>
                <c:pt idx="109">
                  <c:v>-1.4732086602510508</c:v>
                </c:pt>
                <c:pt idx="110">
                  <c:v>-1.470610737385377</c:v>
                </c:pt>
                <c:pt idx="111">
                  <c:v>-1.4681288005125661</c:v>
                </c:pt>
                <c:pt idx="112">
                  <c:v>-1.4657726447035662</c:v>
                </c:pt>
                <c:pt idx="113">
                  <c:v>-1.46355156862893</c:v>
                </c:pt>
                <c:pt idx="114">
                  <c:v>-1.4614743378612109</c:v>
                </c:pt>
                <c:pt idx="115">
                  <c:v>-1.4595491502812532</c:v>
                </c:pt>
                <c:pt idx="116">
                  <c:v>-1.4577836037248997</c:v>
                </c:pt>
                <c:pt idx="117">
                  <c:v>-1.4561846659978073</c:v>
                </c:pt>
                <c:pt idx="118">
                  <c:v>-1.4547586473766994</c:v>
                </c:pt>
                <c:pt idx="119">
                  <c:v>-1.4535111757055876</c:v>
                </c:pt>
                <c:pt idx="120">
                  <c:v>-1.4524471741852425</c:v>
                </c:pt>
                <c:pt idx="121">
                  <c:v>-1.4515708419435687</c:v>
                </c:pt>
                <c:pt idx="122">
                  <c:v>-1.4508856374635657</c:v>
                </c:pt>
                <c:pt idx="123">
                  <c:v>-1.4503942649342763</c:v>
                </c:pt>
                <c:pt idx="124">
                  <c:v>-1.4500986635785864</c:v>
                </c:pt>
                <c:pt idx="125">
                  <c:v>-1.45</c:v>
                </c:pt>
                <c:pt idx="126">
                  <c:v>-1.4500986635785864</c:v>
                </c:pt>
                <c:pt idx="127">
                  <c:v>-1.450394264934276</c:v>
                </c:pt>
                <c:pt idx="128">
                  <c:v>-1.4508856374635655</c:v>
                </c:pt>
                <c:pt idx="129">
                  <c:v>-1.4515708419435682</c:v>
                </c:pt>
                <c:pt idx="130">
                  <c:v>-1.4524471741852421</c:v>
                </c:pt>
                <c:pt idx="131">
                  <c:v>-1.4535111757055872</c:v>
                </c:pt>
                <c:pt idx="132">
                  <c:v>-1.4547586473766987</c:v>
                </c:pt>
                <c:pt idx="133">
                  <c:v>-1.4561846659978064</c:v>
                </c:pt>
                <c:pt idx="134">
                  <c:v>-1.4577836037248988</c:v>
                </c:pt>
                <c:pt idx="135">
                  <c:v>-1.4595491502812521</c:v>
                </c:pt>
                <c:pt idx="136">
                  <c:v>-1.4614743378612098</c:v>
                </c:pt>
                <c:pt idx="137">
                  <c:v>-1.4635515686289287</c:v>
                </c:pt>
                <c:pt idx="138">
                  <c:v>-1.4657726447035648</c:v>
                </c:pt>
                <c:pt idx="139">
                  <c:v>-1.4681288005125648</c:v>
                </c:pt>
                <c:pt idx="140">
                  <c:v>-1.4706107373853754</c:v>
                </c:pt>
                <c:pt idx="141">
                  <c:v>-1.4732086602510492</c:v>
                </c:pt>
                <c:pt idx="142">
                  <c:v>-1.4759123162949133</c:v>
                </c:pt>
                <c:pt idx="143">
                  <c:v>-1.4787110354217454</c:v>
                </c:pt>
                <c:pt idx="144">
                  <c:v>-1.4815937723657651</c:v>
                </c:pt>
                <c:pt idx="145">
                  <c:v>-1.4845491502812516</c:v>
                </c:pt>
                <c:pt idx="146">
                  <c:v>-1.4875655056417563</c:v>
                </c:pt>
                <c:pt idx="147">
                  <c:v>-1.4906309342707127</c:v>
                </c:pt>
                <c:pt idx="148">
                  <c:v>-1.4937333383217837</c:v>
                </c:pt>
                <c:pt idx="149">
                  <c:v>-1.4968604740235332</c:v>
                </c:pt>
                <c:pt idx="150">
                  <c:v>-1.4999999999999989</c:v>
                </c:pt>
                <c:pt idx="151">
                  <c:v>-1.5031395259764644</c:v>
                </c:pt>
                <c:pt idx="152">
                  <c:v>-1.5062666616782141</c:v>
                </c:pt>
                <c:pt idx="153">
                  <c:v>-1.5093690657292851</c:v>
                </c:pt>
                <c:pt idx="154">
                  <c:v>-1.5124344943582415</c:v>
                </c:pt>
                <c:pt idx="155">
                  <c:v>-1.5154508497187462</c:v>
                </c:pt>
                <c:pt idx="156">
                  <c:v>-1.5184062276342327</c:v>
                </c:pt>
                <c:pt idx="157">
                  <c:v>-1.5212889645782524</c:v>
                </c:pt>
                <c:pt idx="158">
                  <c:v>-1.5240876837050847</c:v>
                </c:pt>
                <c:pt idx="159">
                  <c:v>-1.5267913397489488</c:v>
                </c:pt>
                <c:pt idx="160">
                  <c:v>-1.5293892626146226</c:v>
                </c:pt>
                <c:pt idx="161">
                  <c:v>-1.5318711994874334</c:v>
                </c:pt>
                <c:pt idx="162">
                  <c:v>-1.5342273552964334</c:v>
                </c:pt>
                <c:pt idx="163">
                  <c:v>-1.5364484313710698</c:v>
                </c:pt>
                <c:pt idx="164">
                  <c:v>-1.5385256621387888</c:v>
                </c:pt>
                <c:pt idx="165">
                  <c:v>-1.5404508497187468</c:v>
                </c:pt>
                <c:pt idx="166">
                  <c:v>-1.5422163962751001</c:v>
                </c:pt>
                <c:pt idx="167">
                  <c:v>-1.5438153340021927</c:v>
                </c:pt>
                <c:pt idx="168">
                  <c:v>-1.5452413526233006</c:v>
                </c:pt>
                <c:pt idx="169">
                  <c:v>-1.5464888242944121</c:v>
                </c:pt>
                <c:pt idx="170">
                  <c:v>-1.5475528258147575</c:v>
                </c:pt>
                <c:pt idx="171">
                  <c:v>-1.5484291580564313</c:v>
                </c:pt>
                <c:pt idx="172">
                  <c:v>-1.5491143625364343</c:v>
                </c:pt>
                <c:pt idx="173">
                  <c:v>-1.5496057350657237</c:v>
                </c:pt>
                <c:pt idx="174">
                  <c:v>-1.5499013364214136</c:v>
                </c:pt>
                <c:pt idx="175">
                  <c:v>-1.55</c:v>
                </c:pt>
                <c:pt idx="176">
                  <c:v>-1.5499013364214136</c:v>
                </c:pt>
                <c:pt idx="177">
                  <c:v>-1.549605735065724</c:v>
                </c:pt>
                <c:pt idx="178">
                  <c:v>-1.5491143625364345</c:v>
                </c:pt>
                <c:pt idx="179">
                  <c:v>-1.5484291580564318</c:v>
                </c:pt>
                <c:pt idx="180">
                  <c:v>-1.5475528258147577</c:v>
                </c:pt>
                <c:pt idx="181">
                  <c:v>-1.5464888242944128</c:v>
                </c:pt>
                <c:pt idx="182">
                  <c:v>-1.5452413526233011</c:v>
                </c:pt>
                <c:pt idx="183">
                  <c:v>-1.5438153340021934</c:v>
                </c:pt>
                <c:pt idx="184">
                  <c:v>-1.542216396275101</c:v>
                </c:pt>
                <c:pt idx="185">
                  <c:v>-1.5404508497187475</c:v>
                </c:pt>
                <c:pt idx="186">
                  <c:v>-1.5385256621387895</c:v>
                </c:pt>
                <c:pt idx="187">
                  <c:v>-1.5364484313710707</c:v>
                </c:pt>
                <c:pt idx="188">
                  <c:v>-1.5342273552964345</c:v>
                </c:pt>
                <c:pt idx="189">
                  <c:v>-1.5318711994874346</c:v>
                </c:pt>
                <c:pt idx="190">
                  <c:v>-1.5293892626146237</c:v>
                </c:pt>
                <c:pt idx="191">
                  <c:v>-1.5267913397489499</c:v>
                </c:pt>
                <c:pt idx="192">
                  <c:v>-1.5240876837050856</c:v>
                </c:pt>
                <c:pt idx="193">
                  <c:v>-1.5212889645782535</c:v>
                </c:pt>
                <c:pt idx="194">
                  <c:v>-1.5184062276342338</c:v>
                </c:pt>
                <c:pt idx="195">
                  <c:v>-1.5154508497187473</c:v>
                </c:pt>
                <c:pt idx="196">
                  <c:v>-1.5124344943582426</c:v>
                </c:pt>
                <c:pt idx="197">
                  <c:v>-1.509369065729286</c:v>
                </c:pt>
                <c:pt idx="198">
                  <c:v>-1.5062666616782148</c:v>
                </c:pt>
                <c:pt idx="199">
                  <c:v>-1.5031395259764653</c:v>
                </c:pt>
                <c:pt idx="200">
                  <c:v>-1.4999999999999996</c:v>
                </c:pt>
                <c:pt idx="201">
                  <c:v>-1.4968604740235338</c:v>
                </c:pt>
                <c:pt idx="202">
                  <c:v>-1.4937333383217843</c:v>
                </c:pt>
                <c:pt idx="203">
                  <c:v>-1.4906309342707131</c:v>
                </c:pt>
                <c:pt idx="204">
                  <c:v>-1.4875655056417567</c:v>
                </c:pt>
                <c:pt idx="205">
                  <c:v>-1.484549150281252</c:v>
                </c:pt>
                <c:pt idx="206">
                  <c:v>-1.4815937723657655</c:v>
                </c:pt>
                <c:pt idx="207">
                  <c:v>-1.4787110354217459</c:v>
                </c:pt>
                <c:pt idx="208">
                  <c:v>-1.4759123162949135</c:v>
                </c:pt>
                <c:pt idx="209">
                  <c:v>-1.4732086602510495</c:v>
                </c:pt>
                <c:pt idx="210">
                  <c:v>-1.4706107373853756</c:v>
                </c:pt>
                <c:pt idx="211">
                  <c:v>-1.4681288005125648</c:v>
                </c:pt>
                <c:pt idx="212">
                  <c:v>-1.4657726447035648</c:v>
                </c:pt>
                <c:pt idx="213">
                  <c:v>-1.4635515686289287</c:v>
                </c:pt>
                <c:pt idx="214">
                  <c:v>-1.4614743378612098</c:v>
                </c:pt>
                <c:pt idx="215">
                  <c:v>-1.4595491502812519</c:v>
                </c:pt>
                <c:pt idx="216">
                  <c:v>-1.4577836037248986</c:v>
                </c:pt>
                <c:pt idx="217">
                  <c:v>-1.4561846659978064</c:v>
                </c:pt>
                <c:pt idx="218">
                  <c:v>-1.4547586473766985</c:v>
                </c:pt>
                <c:pt idx="219">
                  <c:v>-1.453511175705587</c:v>
                </c:pt>
                <c:pt idx="220">
                  <c:v>-1.4524471741852418</c:v>
                </c:pt>
                <c:pt idx="221">
                  <c:v>-1.451570841943568</c:v>
                </c:pt>
                <c:pt idx="222">
                  <c:v>-1.4508856374635652</c:v>
                </c:pt>
                <c:pt idx="223">
                  <c:v>-1.450394264934276</c:v>
                </c:pt>
                <c:pt idx="224">
                  <c:v>-1.4500986635785864</c:v>
                </c:pt>
                <c:pt idx="225">
                  <c:v>-1.45</c:v>
                </c:pt>
                <c:pt idx="226">
                  <c:v>-1.4500986635785864</c:v>
                </c:pt>
                <c:pt idx="227">
                  <c:v>-1.4503942649342763</c:v>
                </c:pt>
                <c:pt idx="228">
                  <c:v>-1.4508856374635659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4AC-4751-9A51-19E45FEC2F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75011792"/>
        <c:axId val="2075009296"/>
      </c:scatterChart>
      <c:valAx>
        <c:axId val="2075011792"/>
        <c:scaling>
          <c:orientation val="minMax"/>
          <c:max val="1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5009296"/>
        <c:crosses val="autoZero"/>
        <c:crossBetween val="midCat"/>
      </c:valAx>
      <c:valAx>
        <c:axId val="2075009296"/>
        <c:scaling>
          <c:orientation val="minMax"/>
          <c:max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501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Lowpass Filter 2 Transfer Function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'lowpass 2'!$C$5</c:f>
              <c:strCache>
                <c:ptCount val="1"/>
                <c:pt idx="0">
                  <c:v>mag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'lowpass 2'!$B$6:$B$66</c:f>
              <c:numCache>
                <c:formatCode>General</c:formatCode>
                <c:ptCount val="61"/>
                <c:pt idx="0">
                  <c:v>0.1</c:v>
                </c:pt>
                <c:pt idx="1">
                  <c:v>0.12589254117941673</c:v>
                </c:pt>
                <c:pt idx="2">
                  <c:v>0.15848931924611137</c:v>
                </c:pt>
                <c:pt idx="3">
                  <c:v>0.199526231496888</c:v>
                </c:pt>
                <c:pt idx="4">
                  <c:v>0.25118864315095807</c:v>
                </c:pt>
                <c:pt idx="5">
                  <c:v>0.316227766016838</c:v>
                </c:pt>
                <c:pt idx="6">
                  <c:v>0.39810717055349737</c:v>
                </c:pt>
                <c:pt idx="7">
                  <c:v>0.50118723362727247</c:v>
                </c:pt>
                <c:pt idx="8">
                  <c:v>0.63095734448019347</c:v>
                </c:pt>
                <c:pt idx="9">
                  <c:v>0.79432823472428182</c:v>
                </c:pt>
                <c:pt idx="10">
                  <c:v>1.0000000000000004</c:v>
                </c:pt>
                <c:pt idx="11">
                  <c:v>1.2589254117941679</c:v>
                </c:pt>
                <c:pt idx="12">
                  <c:v>1.5848931924611145</c:v>
                </c:pt>
                <c:pt idx="13">
                  <c:v>1.9952623149688811</c:v>
                </c:pt>
                <c:pt idx="14">
                  <c:v>2.5118864315095819</c:v>
                </c:pt>
                <c:pt idx="15">
                  <c:v>3.1622776601683817</c:v>
                </c:pt>
                <c:pt idx="16">
                  <c:v>3.9810717055349758</c:v>
                </c:pt>
                <c:pt idx="17">
                  <c:v>5.0118723362727273</c:v>
                </c:pt>
                <c:pt idx="18">
                  <c:v>6.3095734448019387</c:v>
                </c:pt>
                <c:pt idx="19">
                  <c:v>7.9432823472428229</c:v>
                </c:pt>
                <c:pt idx="20">
                  <c:v>10.000000000000011</c:v>
                </c:pt>
                <c:pt idx="21">
                  <c:v>12.589254117941687</c:v>
                </c:pt>
                <c:pt idx="22">
                  <c:v>15.848931924611154</c:v>
                </c:pt>
                <c:pt idx="23">
                  <c:v>19.952623149688822</c:v>
                </c:pt>
                <c:pt idx="24">
                  <c:v>25.118864315095834</c:v>
                </c:pt>
                <c:pt idx="25">
                  <c:v>31.622776601683835</c:v>
                </c:pt>
                <c:pt idx="26">
                  <c:v>39.810717055349777</c:v>
                </c:pt>
                <c:pt idx="27">
                  <c:v>50.118723362727295</c:v>
                </c:pt>
                <c:pt idx="28">
                  <c:v>63.095734448019414</c:v>
                </c:pt>
                <c:pt idx="29">
                  <c:v>79.432823472428268</c:v>
                </c:pt>
                <c:pt idx="30">
                  <c:v>100.00000000000016</c:v>
                </c:pt>
                <c:pt idx="31">
                  <c:v>125.89254117941692</c:v>
                </c:pt>
                <c:pt idx="32">
                  <c:v>158.48931924611162</c:v>
                </c:pt>
                <c:pt idx="33">
                  <c:v>199.5262314968883</c:v>
                </c:pt>
                <c:pt idx="34">
                  <c:v>251.18864315095846</c:v>
                </c:pt>
                <c:pt idx="35">
                  <c:v>316.22776601683853</c:v>
                </c:pt>
                <c:pt idx="36">
                  <c:v>398.10717055349801</c:v>
                </c:pt>
                <c:pt idx="37">
                  <c:v>501.18723362727326</c:v>
                </c:pt>
                <c:pt idx="38">
                  <c:v>630.95734448019448</c:v>
                </c:pt>
                <c:pt idx="39">
                  <c:v>794.32823472428311</c:v>
                </c:pt>
                <c:pt idx="40">
                  <c:v>1000.000000000002</c:v>
                </c:pt>
                <c:pt idx="41">
                  <c:v>1258.9254117941698</c:v>
                </c:pt>
                <c:pt idx="42">
                  <c:v>1584.8931924611168</c:v>
                </c:pt>
                <c:pt idx="43">
                  <c:v>1995.2623149688839</c:v>
                </c:pt>
                <c:pt idx="44">
                  <c:v>2511.8864315095857</c:v>
                </c:pt>
                <c:pt idx="45">
                  <c:v>3162.2776601683863</c:v>
                </c:pt>
                <c:pt idx="46">
                  <c:v>3981.0717055349814</c:v>
                </c:pt>
                <c:pt idx="47">
                  <c:v>5011.8723362727342</c:v>
                </c:pt>
                <c:pt idx="48">
                  <c:v>6309.5734448019475</c:v>
                </c:pt>
                <c:pt idx="49">
                  <c:v>7943.2823472428345</c:v>
                </c:pt>
                <c:pt idx="50">
                  <c:v>10000.000000000025</c:v>
                </c:pt>
                <c:pt idx="51">
                  <c:v>12589.254117941706</c:v>
                </c:pt>
                <c:pt idx="52">
                  <c:v>15848.931924611177</c:v>
                </c:pt>
                <c:pt idx="53">
                  <c:v>19952.62314968885</c:v>
                </c:pt>
                <c:pt idx="54">
                  <c:v>25118.864315095871</c:v>
                </c:pt>
                <c:pt idx="55">
                  <c:v>31622.776601683883</c:v>
                </c:pt>
                <c:pt idx="56">
                  <c:v>39810.717055349844</c:v>
                </c:pt>
                <c:pt idx="57">
                  <c:v>50118.723362727382</c:v>
                </c:pt>
                <c:pt idx="58">
                  <c:v>63095.734448019524</c:v>
                </c:pt>
                <c:pt idx="59">
                  <c:v>79432.823472428412</c:v>
                </c:pt>
                <c:pt idx="60">
                  <c:v>100000.00000000033</c:v>
                </c:pt>
              </c:numCache>
            </c:numRef>
          </c:xVal>
          <c:yVal>
            <c:numRef>
              <c:f>'lowpass 2'!$C$6:$C$66</c:f>
              <c:numCache>
                <c:formatCode>General</c:formatCode>
                <c:ptCount val="61"/>
                <c:pt idx="0">
                  <c:v>9.9999999802607924</c:v>
                </c:pt>
                <c:pt idx="1">
                  <c:v>9.9999999687154624</c:v>
                </c:pt>
                <c:pt idx="2">
                  <c:v>9.9999999504173509</c:v>
                </c:pt>
                <c:pt idx="3">
                  <c:v>9.9999999214167961</c:v>
                </c:pt>
                <c:pt idx="4">
                  <c:v>9.999999875454014</c:v>
                </c:pt>
                <c:pt idx="5">
                  <c:v>9.9999998026079169</c:v>
                </c:pt>
                <c:pt idx="6">
                  <c:v>9.9999996871546379</c:v>
                </c:pt>
                <c:pt idx="7">
                  <c:v>9.9999995041735286</c:v>
                </c:pt>
                <c:pt idx="8">
                  <c:v>9.9999992141680352</c:v>
                </c:pt>
                <c:pt idx="9">
                  <c:v>9.9999987545403553</c:v>
                </c:pt>
                <c:pt idx="10">
                  <c:v>9.9999980260797052</c:v>
                </c:pt>
                <c:pt idx="11">
                  <c:v>9.9999968715477028</c:v>
                </c:pt>
                <c:pt idx="12">
                  <c:v>9.9999950417386128</c:v>
                </c:pt>
                <c:pt idx="13">
                  <c:v>9.9999921416886988</c:v>
                </c:pt>
                <c:pt idx="14">
                  <c:v>9.9999875454244993</c:v>
                </c:pt>
                <c:pt idx="15">
                  <c:v>9.9999802608496431</c:v>
                </c:pt>
                <c:pt idx="16">
                  <c:v>9.9999687156091515</c:v>
                </c:pt>
                <c:pt idx="17">
                  <c:v>9.9999504177180043</c:v>
                </c:pt>
                <c:pt idx="18">
                  <c:v>9.9999214177206355</c:v>
                </c:pt>
                <c:pt idx="19">
                  <c:v>9.9998754563390282</c:v>
                </c:pt>
                <c:pt idx="20">
                  <c:v>9.9998026137563318</c:v>
                </c:pt>
                <c:pt idx="21">
                  <c:v>9.9996871693035185</c:v>
                </c:pt>
                <c:pt idx="22">
                  <c:v>9.9995042103659539</c:v>
                </c:pt>
                <c:pt idx="23">
                  <c:v>9.9992142605611516</c:v>
                </c:pt>
                <c:pt idx="24">
                  <c:v>9.9987547727504626</c:v>
                </c:pt>
                <c:pt idx="25">
                  <c:v>9.9980266633821167</c:v>
                </c:pt>
                <c:pt idx="26">
                  <c:v>9.9968730135528769</c:v>
                </c:pt>
                <c:pt idx="27">
                  <c:v>9.9950454195382346</c:v>
                </c:pt>
                <c:pt idx="28">
                  <c:v>9.9921509302998643</c:v>
                </c:pt>
                <c:pt idx="29">
                  <c:v>9.9875686205936329</c:v>
                </c:pt>
                <c:pt idx="30">
                  <c:v>9.9803190450364472</c:v>
                </c:pt>
                <c:pt idx="31">
                  <c:v>9.9688615093847766</c:v>
                </c:pt>
                <c:pt idx="32">
                  <c:v>9.9507830939394353</c:v>
                </c:pt>
                <c:pt idx="33">
                  <c:v>9.9223311249804951</c:v>
                </c:pt>
                <c:pt idx="34">
                  <c:v>9.8777334993769621</c:v>
                </c:pt>
                <c:pt idx="35">
                  <c:v>9.8082665938185141</c:v>
                </c:pt>
                <c:pt idx="36">
                  <c:v>9.7011096620325699</c:v>
                </c:pt>
                <c:pt idx="37">
                  <c:v>9.5382454696970029</c:v>
                </c:pt>
                <c:pt idx="38">
                  <c:v>9.2961279041031268</c:v>
                </c:pt>
                <c:pt idx="39">
                  <c:v>8.9475223286976799</c:v>
                </c:pt>
                <c:pt idx="40">
                  <c:v>8.4673301596482986</c:v>
                </c:pt>
                <c:pt idx="41">
                  <c:v>7.8429786405332003</c:v>
                </c:pt>
                <c:pt idx="42">
                  <c:v>7.0858696835615769</c:v>
                </c:pt>
                <c:pt idx="43">
                  <c:v>6.2358100525731377</c:v>
                </c:pt>
                <c:pt idx="44">
                  <c:v>5.3521720672406312</c:v>
                </c:pt>
                <c:pt idx="45">
                  <c:v>4.4956459253857846</c:v>
                </c:pt>
                <c:pt idx="46">
                  <c:v>3.7121387904950867</c:v>
                </c:pt>
                <c:pt idx="47">
                  <c:v>3.0266185580959339</c:v>
                </c:pt>
                <c:pt idx="48">
                  <c:v>2.4458256226974404</c:v>
                </c:pt>
                <c:pt idx="49">
                  <c:v>1.9645949299508707</c:v>
                </c:pt>
                <c:pt idx="50">
                  <c:v>1.571767254775895</c:v>
                </c:pt>
                <c:pt idx="51">
                  <c:v>1.2542296201012324</c:v>
                </c:pt>
                <c:pt idx="52">
                  <c:v>0.99917451567345805</c:v>
                </c:pt>
                <c:pt idx="53">
                  <c:v>0.79513866000312738</c:v>
                </c:pt>
                <c:pt idx="54">
                  <c:v>0.6323392234757117</c:v>
                </c:pt>
                <c:pt idx="55">
                  <c:v>0.50265590254250059</c:v>
                </c:pt>
                <c:pt idx="56">
                  <c:v>0.39946005425838965</c:v>
                </c:pt>
                <c:pt idx="57">
                  <c:v>0.31739586678461001</c:v>
                </c:pt>
                <c:pt idx="58">
                  <c:v>0.25216337683219714</c:v>
                </c:pt>
                <c:pt idx="59">
                  <c:v>0.20032399545711635</c:v>
                </c:pt>
                <c:pt idx="60">
                  <c:v>0.15913478971147635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798-4859-A444-AF8AFEEA40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9147695"/>
        <c:axId val="669147279"/>
      </c:scatterChart>
      <c:valAx>
        <c:axId val="669147695"/>
        <c:scaling>
          <c:logBase val="10"/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 (Hz)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279"/>
        <c:crosses val="autoZero"/>
        <c:crossBetween val="midCat"/>
      </c:valAx>
      <c:valAx>
        <c:axId val="669147279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Magnitude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69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phase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'lowpass 2'!$C$5</c:f>
              <c:strCache>
                <c:ptCount val="1"/>
                <c:pt idx="0">
                  <c:v>mag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'lowpass 2'!$B$6:$B$66</c:f>
              <c:numCache>
                <c:formatCode>General</c:formatCode>
                <c:ptCount val="61"/>
                <c:pt idx="0">
                  <c:v>0.1</c:v>
                </c:pt>
                <c:pt idx="1">
                  <c:v>0.12589254117941673</c:v>
                </c:pt>
                <c:pt idx="2">
                  <c:v>0.15848931924611137</c:v>
                </c:pt>
                <c:pt idx="3">
                  <c:v>0.199526231496888</c:v>
                </c:pt>
                <c:pt idx="4">
                  <c:v>0.25118864315095807</c:v>
                </c:pt>
                <c:pt idx="5">
                  <c:v>0.316227766016838</c:v>
                </c:pt>
                <c:pt idx="6">
                  <c:v>0.39810717055349737</c:v>
                </c:pt>
                <c:pt idx="7">
                  <c:v>0.50118723362727247</c:v>
                </c:pt>
                <c:pt idx="8">
                  <c:v>0.63095734448019347</c:v>
                </c:pt>
                <c:pt idx="9">
                  <c:v>0.79432823472428182</c:v>
                </c:pt>
                <c:pt idx="10">
                  <c:v>1.0000000000000004</c:v>
                </c:pt>
                <c:pt idx="11">
                  <c:v>1.2589254117941679</c:v>
                </c:pt>
                <c:pt idx="12">
                  <c:v>1.5848931924611145</c:v>
                </c:pt>
                <c:pt idx="13">
                  <c:v>1.9952623149688811</c:v>
                </c:pt>
                <c:pt idx="14">
                  <c:v>2.5118864315095819</c:v>
                </c:pt>
                <c:pt idx="15">
                  <c:v>3.1622776601683817</c:v>
                </c:pt>
                <c:pt idx="16">
                  <c:v>3.9810717055349758</c:v>
                </c:pt>
                <c:pt idx="17">
                  <c:v>5.0118723362727273</c:v>
                </c:pt>
                <c:pt idx="18">
                  <c:v>6.3095734448019387</c:v>
                </c:pt>
                <c:pt idx="19">
                  <c:v>7.9432823472428229</c:v>
                </c:pt>
                <c:pt idx="20">
                  <c:v>10.000000000000011</c:v>
                </c:pt>
                <c:pt idx="21">
                  <c:v>12.589254117941687</c:v>
                </c:pt>
                <c:pt idx="22">
                  <c:v>15.848931924611154</c:v>
                </c:pt>
                <c:pt idx="23">
                  <c:v>19.952623149688822</c:v>
                </c:pt>
                <c:pt idx="24">
                  <c:v>25.118864315095834</c:v>
                </c:pt>
                <c:pt idx="25">
                  <c:v>31.622776601683835</c:v>
                </c:pt>
                <c:pt idx="26">
                  <c:v>39.810717055349777</c:v>
                </c:pt>
                <c:pt idx="27">
                  <c:v>50.118723362727295</c:v>
                </c:pt>
                <c:pt idx="28">
                  <c:v>63.095734448019414</c:v>
                </c:pt>
                <c:pt idx="29">
                  <c:v>79.432823472428268</c:v>
                </c:pt>
                <c:pt idx="30">
                  <c:v>100.00000000000016</c:v>
                </c:pt>
                <c:pt idx="31">
                  <c:v>125.89254117941692</c:v>
                </c:pt>
                <c:pt idx="32">
                  <c:v>158.48931924611162</c:v>
                </c:pt>
                <c:pt idx="33">
                  <c:v>199.5262314968883</c:v>
                </c:pt>
                <c:pt idx="34">
                  <c:v>251.18864315095846</c:v>
                </c:pt>
                <c:pt idx="35">
                  <c:v>316.22776601683853</c:v>
                </c:pt>
                <c:pt idx="36">
                  <c:v>398.10717055349801</c:v>
                </c:pt>
                <c:pt idx="37">
                  <c:v>501.18723362727326</c:v>
                </c:pt>
                <c:pt idx="38">
                  <c:v>630.95734448019448</c:v>
                </c:pt>
                <c:pt idx="39">
                  <c:v>794.32823472428311</c:v>
                </c:pt>
                <c:pt idx="40">
                  <c:v>1000.000000000002</c:v>
                </c:pt>
                <c:pt idx="41">
                  <c:v>1258.9254117941698</c:v>
                </c:pt>
                <c:pt idx="42">
                  <c:v>1584.8931924611168</c:v>
                </c:pt>
                <c:pt idx="43">
                  <c:v>1995.2623149688839</c:v>
                </c:pt>
                <c:pt idx="44">
                  <c:v>2511.8864315095857</c:v>
                </c:pt>
                <c:pt idx="45">
                  <c:v>3162.2776601683863</c:v>
                </c:pt>
                <c:pt idx="46">
                  <c:v>3981.0717055349814</c:v>
                </c:pt>
                <c:pt idx="47">
                  <c:v>5011.8723362727342</c:v>
                </c:pt>
                <c:pt idx="48">
                  <c:v>6309.5734448019475</c:v>
                </c:pt>
                <c:pt idx="49">
                  <c:v>7943.2823472428345</c:v>
                </c:pt>
                <c:pt idx="50">
                  <c:v>10000.000000000025</c:v>
                </c:pt>
                <c:pt idx="51">
                  <c:v>12589.254117941706</c:v>
                </c:pt>
                <c:pt idx="52">
                  <c:v>15848.931924611177</c:v>
                </c:pt>
                <c:pt idx="53">
                  <c:v>19952.62314968885</c:v>
                </c:pt>
                <c:pt idx="54">
                  <c:v>25118.864315095871</c:v>
                </c:pt>
                <c:pt idx="55">
                  <c:v>31622.776601683883</c:v>
                </c:pt>
                <c:pt idx="56">
                  <c:v>39810.717055349844</c:v>
                </c:pt>
                <c:pt idx="57">
                  <c:v>50118.723362727382</c:v>
                </c:pt>
                <c:pt idx="58">
                  <c:v>63095.734448019524</c:v>
                </c:pt>
                <c:pt idx="59">
                  <c:v>79432.823472428412</c:v>
                </c:pt>
                <c:pt idx="60">
                  <c:v>100000.00000000033</c:v>
                </c:pt>
              </c:numCache>
            </c:numRef>
          </c:xVal>
          <c:yVal>
            <c:numRef>
              <c:f>'lowpass 2'!$D$6:$D$66</c:f>
              <c:numCache>
                <c:formatCode>General</c:formatCode>
                <c:ptCount val="61"/>
                <c:pt idx="0">
                  <c:v>-180.00359999999526</c:v>
                </c:pt>
                <c:pt idx="1">
                  <c:v>-180.00453213147301</c:v>
                </c:pt>
                <c:pt idx="2">
                  <c:v>-180.005705615474</c:v>
                </c:pt>
                <c:pt idx="3">
                  <c:v>-180.00718294429626</c:v>
                </c:pt>
                <c:pt idx="4">
                  <c:v>-180.00904279107834</c:v>
                </c:pt>
                <c:pt idx="5">
                  <c:v>-180.0113841994268</c:v>
                </c:pt>
                <c:pt idx="6">
                  <c:v>-180.01433185784103</c:v>
                </c:pt>
                <c:pt idx="7">
                  <c:v>-180.01804273981418</c:v>
                </c:pt>
                <c:pt idx="8">
                  <c:v>-180.02271446321132</c:v>
                </c:pt>
                <c:pt idx="9">
                  <c:v>-180.02859581407574</c:v>
                </c:pt>
                <c:pt idx="10">
                  <c:v>-180.03599999526259</c:v>
                </c:pt>
                <c:pt idx="11">
                  <c:v>-180.04532130537223</c:v>
                </c:pt>
                <c:pt idx="12">
                  <c:v>-180.05705613606864</c:v>
                </c:pt>
                <c:pt idx="13">
                  <c:v>-180.07182940570834</c:v>
                </c:pt>
                <c:pt idx="14">
                  <c:v>-180.09042783645157</c:v>
                </c:pt>
                <c:pt idx="15">
                  <c:v>-180.11384184595636</c:v>
                </c:pt>
                <c:pt idx="16">
                  <c:v>-180.14331828249001</c:v>
                </c:pt>
                <c:pt idx="17">
                  <c:v>-180.18042680770478</c:v>
                </c:pt>
                <c:pt idx="18">
                  <c:v>-180.22714345404049</c:v>
                </c:pt>
                <c:pt idx="19">
                  <c:v>-180.28595579020677</c:v>
                </c:pt>
                <c:pt idx="20">
                  <c:v>-180.35999526270211</c:v>
                </c:pt>
                <c:pt idx="21">
                  <c:v>-180.45320369622488</c:v>
                </c:pt>
                <c:pt idx="22">
                  <c:v>-180.57054269043871</c:v>
                </c:pt>
                <c:pt idx="23">
                  <c:v>-180.71825680635084</c:v>
                </c:pt>
                <c:pt idx="24">
                  <c:v>-180.90420404367262</c:v>
                </c:pt>
                <c:pt idx="25">
                  <c:v>-181.13827018307455</c:v>
                </c:pt>
                <c:pt idx="26">
                  <c:v>-181.43288701578732</c:v>
                </c:pt>
                <c:pt idx="27">
                  <c:v>-181.8036779910652</c:v>
                </c:pt>
                <c:pt idx="28">
                  <c:v>-182.270257577405</c:v>
                </c:pt>
                <c:pt idx="29">
                  <c:v>-182.85721085779559</c:v>
                </c:pt>
                <c:pt idx="30">
                  <c:v>-183.59527377986819</c:v>
                </c:pt>
                <c:pt idx="31">
                  <c:v>-184.52271443435097</c:v>
                </c:pt>
                <c:pt idx="32">
                  <c:v>-185.6868669500104</c:v>
                </c:pt>
                <c:pt idx="33">
                  <c:v>-187.1456646680258</c:v>
                </c:pt>
                <c:pt idx="34">
                  <c:v>-188.96881082922133</c:v>
                </c:pt>
                <c:pt idx="35">
                  <c:v>-191.23784098462417</c:v>
                </c:pt>
                <c:pt idx="36">
                  <c:v>-194.04369100153727</c:v>
                </c:pt>
                <c:pt idx="37">
                  <c:v>-197.47948722132517</c:v>
                </c:pt>
                <c:pt idx="38">
                  <c:v>-201.62546366239161</c:v>
                </c:pt>
                <c:pt idx="39">
                  <c:v>-206.52337738915094</c:v>
                </c:pt>
                <c:pt idx="40">
                  <c:v>-212.14190763534211</c:v>
                </c:pt>
                <c:pt idx="41">
                  <c:v>-218.34421417159513</c:v>
                </c:pt>
                <c:pt idx="42">
                  <c:v>-224.87993681672688</c:v>
                </c:pt>
                <c:pt idx="43">
                  <c:v>-231.42188736297689</c:v>
                </c:pt>
                <c:pt idx="44">
                  <c:v>-237.64135696386779</c:v>
                </c:pt>
                <c:pt idx="45">
                  <c:v>-243.28424790794938</c:v>
                </c:pt>
                <c:pt idx="46">
                  <c:v>-248.20950016146017</c:v>
                </c:pt>
                <c:pt idx="47">
                  <c:v>-252.38244928400348</c:v>
                </c:pt>
                <c:pt idx="48">
                  <c:v>-255.84283419365033</c:v>
                </c:pt>
                <c:pt idx="49">
                  <c:v>-258.6700042656434</c:v>
                </c:pt>
                <c:pt idx="50">
                  <c:v>-260.95693892096233</c:v>
                </c:pt>
                <c:pt idx="51">
                  <c:v>-262.79481804813736</c:v>
                </c:pt>
                <c:pt idx="52">
                  <c:v>-264.26558300695535</c:v>
                </c:pt>
                <c:pt idx="53">
                  <c:v>-265.43937670602963</c:v>
                </c:pt>
                <c:pt idx="54">
                  <c:v>-266.37454430298266</c:v>
                </c:pt>
                <c:pt idx="55">
                  <c:v>-267.11877965791268</c:v>
                </c:pt>
                <c:pt idx="56">
                  <c:v>-267.71065335981564</c:v>
                </c:pt>
                <c:pt idx="57">
                  <c:v>-268.18115016732315</c:v>
                </c:pt>
                <c:pt idx="58">
                  <c:v>-268.55505711725954</c:v>
                </c:pt>
                <c:pt idx="59">
                  <c:v>-268.852151272399</c:v>
                </c:pt>
                <c:pt idx="60">
                  <c:v>-269.08818633038618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D62-493D-9F04-EB9BEEA0CE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9147695"/>
        <c:axId val="669147279"/>
      </c:scatterChart>
      <c:valAx>
        <c:axId val="669147695"/>
        <c:scaling>
          <c:logBase val="10"/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 (Hz)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279"/>
        <c:crosses val="autoZero"/>
        <c:crossBetween val="midCat"/>
      </c:valAx>
      <c:valAx>
        <c:axId val="669147279"/>
        <c:scaling>
          <c:orientation val="minMax"/>
          <c:max val="-1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Phase (Degrees)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69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phase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'Miller integrator'!$C$5</c:f>
              <c:strCache>
                <c:ptCount val="1"/>
                <c:pt idx="0">
                  <c:v>mag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'Miller integrator'!$B$6:$B$66</c:f>
              <c:numCache>
                <c:formatCode>General</c:formatCode>
                <c:ptCount val="61"/>
                <c:pt idx="0">
                  <c:v>0.01</c:v>
                </c:pt>
                <c:pt idx="1">
                  <c:v>1.2589254117941673E-2</c:v>
                </c:pt>
                <c:pt idx="2">
                  <c:v>1.5848931924611138E-2</c:v>
                </c:pt>
                <c:pt idx="3">
                  <c:v>1.9952623149688802E-2</c:v>
                </c:pt>
                <c:pt idx="4">
                  <c:v>2.5118864315095812E-2</c:v>
                </c:pt>
                <c:pt idx="5">
                  <c:v>3.1622776601683805E-2</c:v>
                </c:pt>
                <c:pt idx="6">
                  <c:v>3.9810717055349741E-2</c:v>
                </c:pt>
                <c:pt idx="7">
                  <c:v>5.0118723362727255E-2</c:v>
                </c:pt>
                <c:pt idx="8">
                  <c:v>6.3095734448019358E-2</c:v>
                </c:pt>
                <c:pt idx="9">
                  <c:v>7.9432823472428193E-2</c:v>
                </c:pt>
                <c:pt idx="10">
                  <c:v>0.10000000000000006</c:v>
                </c:pt>
                <c:pt idx="11">
                  <c:v>0.12589254117941681</c:v>
                </c:pt>
                <c:pt idx="12">
                  <c:v>0.15848931924611148</c:v>
                </c:pt>
                <c:pt idx="13">
                  <c:v>0.19952623149688814</c:v>
                </c:pt>
                <c:pt idx="14">
                  <c:v>0.25118864315095824</c:v>
                </c:pt>
                <c:pt idx="15">
                  <c:v>0.31622776601683822</c:v>
                </c:pt>
                <c:pt idx="16">
                  <c:v>0.39810717055349765</c:v>
                </c:pt>
                <c:pt idx="17">
                  <c:v>0.5011872336272728</c:v>
                </c:pt>
                <c:pt idx="18">
                  <c:v>0.63095734448019392</c:v>
                </c:pt>
                <c:pt idx="19">
                  <c:v>0.79432823472428238</c:v>
                </c:pt>
                <c:pt idx="20">
                  <c:v>1.0000000000000011</c:v>
                </c:pt>
                <c:pt idx="21">
                  <c:v>1.2589254117941686</c:v>
                </c:pt>
                <c:pt idx="22">
                  <c:v>1.5848931924611154</c:v>
                </c:pt>
                <c:pt idx="23">
                  <c:v>1.9952623149688822</c:v>
                </c:pt>
                <c:pt idx="24">
                  <c:v>2.5118864315095837</c:v>
                </c:pt>
                <c:pt idx="25">
                  <c:v>3.162277660168384</c:v>
                </c:pt>
                <c:pt idx="26">
                  <c:v>3.9810717055349785</c:v>
                </c:pt>
                <c:pt idx="27">
                  <c:v>5.0118723362727309</c:v>
                </c:pt>
                <c:pt idx="28">
                  <c:v>6.3095734448019432</c:v>
                </c:pt>
                <c:pt idx="29">
                  <c:v>7.9432823472428291</c:v>
                </c:pt>
                <c:pt idx="30">
                  <c:v>10.000000000000018</c:v>
                </c:pt>
                <c:pt idx="31">
                  <c:v>12.589254117941696</c:v>
                </c:pt>
                <c:pt idx="32">
                  <c:v>15.848931924611165</c:v>
                </c:pt>
                <c:pt idx="33">
                  <c:v>19.952623149688836</c:v>
                </c:pt>
                <c:pt idx="34">
                  <c:v>25.118864315095852</c:v>
                </c:pt>
                <c:pt idx="35">
                  <c:v>31.62277660168386</c:v>
                </c:pt>
                <c:pt idx="36">
                  <c:v>39.810717055349812</c:v>
                </c:pt>
                <c:pt idx="37">
                  <c:v>50.118723362727344</c:v>
                </c:pt>
                <c:pt idx="38">
                  <c:v>63.095734448019478</c:v>
                </c:pt>
                <c:pt idx="39">
                  <c:v>79.432823472428353</c:v>
                </c:pt>
                <c:pt idx="40">
                  <c:v>100.00000000000026</c:v>
                </c:pt>
                <c:pt idx="41">
                  <c:v>125.89254117941705</c:v>
                </c:pt>
                <c:pt idx="42">
                  <c:v>158.48931924611176</c:v>
                </c:pt>
                <c:pt idx="43">
                  <c:v>199.5262314968885</c:v>
                </c:pt>
                <c:pt idx="44">
                  <c:v>251.18864315095871</c:v>
                </c:pt>
                <c:pt idx="45">
                  <c:v>316.22776601683881</c:v>
                </c:pt>
                <c:pt idx="46">
                  <c:v>398.10717055349841</c:v>
                </c:pt>
                <c:pt idx="47">
                  <c:v>501.18723362727377</c:v>
                </c:pt>
                <c:pt idx="48">
                  <c:v>630.95734448019516</c:v>
                </c:pt>
                <c:pt idx="49">
                  <c:v>794.3282347242839</c:v>
                </c:pt>
                <c:pt idx="50">
                  <c:v>1000.0000000000031</c:v>
                </c:pt>
                <c:pt idx="51">
                  <c:v>1258.9254117941712</c:v>
                </c:pt>
                <c:pt idx="52">
                  <c:v>1584.8931924611186</c:v>
                </c:pt>
                <c:pt idx="53">
                  <c:v>1995.2623149688861</c:v>
                </c:pt>
                <c:pt idx="54">
                  <c:v>2511.8864315095884</c:v>
                </c:pt>
                <c:pt idx="55">
                  <c:v>3162.27766016839</c:v>
                </c:pt>
                <c:pt idx="56">
                  <c:v>3981.071705534986</c:v>
                </c:pt>
                <c:pt idx="57">
                  <c:v>5011.8723362727405</c:v>
                </c:pt>
                <c:pt idx="58">
                  <c:v>6309.5734448019548</c:v>
                </c:pt>
                <c:pt idx="59">
                  <c:v>7943.2823472428436</c:v>
                </c:pt>
                <c:pt idx="60">
                  <c:v>10000.000000000036</c:v>
                </c:pt>
              </c:numCache>
            </c:numRef>
          </c:xVal>
          <c:yVal>
            <c:numRef>
              <c:f>'Miller integrator'!$D$6:$D$66</c:f>
              <c:numCache>
                <c:formatCode>General</c:formatCode>
                <c:ptCount val="61"/>
                <c:pt idx="0">
                  <c:v>-183.59527377986817</c:v>
                </c:pt>
                <c:pt idx="1">
                  <c:v>-184.52271443435097</c:v>
                </c:pt>
                <c:pt idx="2">
                  <c:v>-185.68686695001037</c:v>
                </c:pt>
                <c:pt idx="3">
                  <c:v>-187.1456646680258</c:v>
                </c:pt>
                <c:pt idx="4">
                  <c:v>-188.96881082922133</c:v>
                </c:pt>
                <c:pt idx="5">
                  <c:v>-191.23784098462414</c:v>
                </c:pt>
                <c:pt idx="6">
                  <c:v>-194.04369100153724</c:v>
                </c:pt>
                <c:pt idx="7">
                  <c:v>-197.47948722132514</c:v>
                </c:pt>
                <c:pt idx="8">
                  <c:v>-201.62546366239158</c:v>
                </c:pt>
                <c:pt idx="9">
                  <c:v>-206.52337738915091</c:v>
                </c:pt>
                <c:pt idx="10">
                  <c:v>-212.14190763534208</c:v>
                </c:pt>
                <c:pt idx="11">
                  <c:v>-218.3442141715951</c:v>
                </c:pt>
                <c:pt idx="12">
                  <c:v>-224.87993681672685</c:v>
                </c:pt>
                <c:pt idx="13">
                  <c:v>-231.42188736297686</c:v>
                </c:pt>
                <c:pt idx="14">
                  <c:v>-237.64135696386776</c:v>
                </c:pt>
                <c:pt idx="15">
                  <c:v>-243.28424790794935</c:v>
                </c:pt>
                <c:pt idx="16">
                  <c:v>-248.20950016146014</c:v>
                </c:pt>
                <c:pt idx="17">
                  <c:v>-252.38244928400346</c:v>
                </c:pt>
                <c:pt idx="18">
                  <c:v>-255.84283419365033</c:v>
                </c:pt>
                <c:pt idx="19">
                  <c:v>-258.6700042656434</c:v>
                </c:pt>
                <c:pt idx="20">
                  <c:v>-260.95693892096233</c:v>
                </c:pt>
                <c:pt idx="21">
                  <c:v>-262.79481804813736</c:v>
                </c:pt>
                <c:pt idx="22">
                  <c:v>-264.26558300695535</c:v>
                </c:pt>
                <c:pt idx="23">
                  <c:v>-265.43937670602963</c:v>
                </c:pt>
                <c:pt idx="24">
                  <c:v>-266.37454430298266</c:v>
                </c:pt>
                <c:pt idx="25">
                  <c:v>-267.11877965791268</c:v>
                </c:pt>
                <c:pt idx="26">
                  <c:v>-267.71065335981564</c:v>
                </c:pt>
                <c:pt idx="27">
                  <c:v>-268.18115016732315</c:v>
                </c:pt>
                <c:pt idx="28">
                  <c:v>-268.55505711725954</c:v>
                </c:pt>
                <c:pt idx="29">
                  <c:v>-268.852151272399</c:v>
                </c:pt>
                <c:pt idx="30">
                  <c:v>-269.08818633038618</c:v>
                </c:pt>
                <c:pt idx="31">
                  <c:v>-269.27569809265924</c:v>
                </c:pt>
                <c:pt idx="32">
                  <c:v>-269.424655234331</c:v>
                </c:pt>
                <c:pt idx="33">
                  <c:v>-269.54298173907154</c:v>
                </c:pt>
                <c:pt idx="34">
                  <c:v>-269.63697465029782</c:v>
                </c:pt>
                <c:pt idx="35">
                  <c:v>-269.71163729077387</c:v>
                </c:pt>
                <c:pt idx="36">
                  <c:v>-269.77094464450056</c:v>
                </c:pt>
                <c:pt idx="37">
                  <c:v>-269.81805450610165</c:v>
                </c:pt>
                <c:pt idx="38">
                  <c:v>-269.85547537773476</c:v>
                </c:pt>
                <c:pt idx="39">
                  <c:v>-269.88519992206824</c:v>
                </c:pt>
                <c:pt idx="40">
                  <c:v>-269.90881101171664</c:v>
                </c:pt>
                <c:pt idx="41">
                  <c:v>-269.92756598934028</c:v>
                </c:pt>
                <c:pt idx="42">
                  <c:v>-269.94246360886672</c:v>
                </c:pt>
                <c:pt idx="43">
                  <c:v>-269.9542972143293</c:v>
                </c:pt>
                <c:pt idx="44">
                  <c:v>-269.96369698409478</c:v>
                </c:pt>
                <c:pt idx="45">
                  <c:v>-269.97116348803672</c:v>
                </c:pt>
                <c:pt idx="46">
                  <c:v>-269.97709434364288</c:v>
                </c:pt>
                <c:pt idx="47">
                  <c:v>-269.98180539006296</c:v>
                </c:pt>
                <c:pt idx="48">
                  <c:v>-269.9855475074279</c:v>
                </c:pt>
                <c:pt idx="49">
                  <c:v>-269.98851997699796</c:v>
                </c:pt>
                <c:pt idx="50">
                  <c:v>-269.99088109354921</c:v>
                </c:pt>
                <c:pt idx="51">
                  <c:v>-269.99275659511375</c:v>
                </c:pt>
                <c:pt idx="52">
                  <c:v>-269.99424635897196</c:v>
                </c:pt>
                <c:pt idx="53">
                  <c:v>-269.99542972047334</c:v>
                </c:pt>
                <c:pt idx="54">
                  <c:v>-269.99636969792851</c:v>
                </c:pt>
                <c:pt idx="55">
                  <c:v>-269.9971163485626</c:v>
                </c:pt>
                <c:pt idx="56">
                  <c:v>-269.99770943424346</c:v>
                </c:pt>
                <c:pt idx="57">
                  <c:v>-269.99818053894575</c:v>
                </c:pt>
                <c:pt idx="58">
                  <c:v>-269.99855475071246</c:v>
                </c:pt>
                <c:pt idx="59">
                  <c:v>-269.9988519976846</c:v>
                </c:pt>
                <c:pt idx="60">
                  <c:v>-269.99908810934733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129-49CE-A67A-0FA87CDACA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9147695"/>
        <c:axId val="669147279"/>
      </c:scatterChart>
      <c:valAx>
        <c:axId val="669147695"/>
        <c:scaling>
          <c:logBase val="10"/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 (Hz)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279"/>
        <c:crosses val="autoZero"/>
        <c:crossBetween val="midCat"/>
      </c:valAx>
      <c:valAx>
        <c:axId val="669147279"/>
        <c:scaling>
          <c:orientation val="minMax"/>
          <c:max val="-1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Phase (degrees)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69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 Integrator Transfer Function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'Miller integrator (2)'!$C$5</c:f>
              <c:strCache>
                <c:ptCount val="1"/>
                <c:pt idx="0">
                  <c:v>mag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'Miller integrator (2)'!$B$6:$B$66</c:f>
              <c:numCache>
                <c:formatCode>General</c:formatCode>
                <c:ptCount val="61"/>
                <c:pt idx="0">
                  <c:v>0.01</c:v>
                </c:pt>
                <c:pt idx="1">
                  <c:v>1.2589254117941673E-2</c:v>
                </c:pt>
                <c:pt idx="2">
                  <c:v>1.5848931924611138E-2</c:v>
                </c:pt>
                <c:pt idx="3">
                  <c:v>1.9952623149688802E-2</c:v>
                </c:pt>
                <c:pt idx="4">
                  <c:v>2.5118864315095812E-2</c:v>
                </c:pt>
                <c:pt idx="5">
                  <c:v>3.1622776601683805E-2</c:v>
                </c:pt>
                <c:pt idx="6">
                  <c:v>3.9810717055349741E-2</c:v>
                </c:pt>
                <c:pt idx="7">
                  <c:v>5.0118723362727255E-2</c:v>
                </c:pt>
                <c:pt idx="8">
                  <c:v>6.3095734448019358E-2</c:v>
                </c:pt>
                <c:pt idx="9">
                  <c:v>7.9432823472428193E-2</c:v>
                </c:pt>
                <c:pt idx="10">
                  <c:v>0.10000000000000006</c:v>
                </c:pt>
                <c:pt idx="11">
                  <c:v>0.12589254117941681</c:v>
                </c:pt>
                <c:pt idx="12">
                  <c:v>0.15848931924611148</c:v>
                </c:pt>
                <c:pt idx="13">
                  <c:v>0.19952623149688814</c:v>
                </c:pt>
                <c:pt idx="14">
                  <c:v>0.25118864315095824</c:v>
                </c:pt>
                <c:pt idx="15">
                  <c:v>0.31622776601683822</c:v>
                </c:pt>
                <c:pt idx="16">
                  <c:v>0.39810717055349765</c:v>
                </c:pt>
                <c:pt idx="17">
                  <c:v>0.5011872336272728</c:v>
                </c:pt>
                <c:pt idx="18">
                  <c:v>0.63095734448019392</c:v>
                </c:pt>
                <c:pt idx="19">
                  <c:v>0.79432823472428238</c:v>
                </c:pt>
                <c:pt idx="20">
                  <c:v>1.0000000000000011</c:v>
                </c:pt>
                <c:pt idx="21">
                  <c:v>1.2589254117941686</c:v>
                </c:pt>
                <c:pt idx="22">
                  <c:v>1.5848931924611154</c:v>
                </c:pt>
                <c:pt idx="23">
                  <c:v>1.9952623149688822</c:v>
                </c:pt>
                <c:pt idx="24">
                  <c:v>2.5118864315095837</c:v>
                </c:pt>
                <c:pt idx="25">
                  <c:v>3.162277660168384</c:v>
                </c:pt>
                <c:pt idx="26">
                  <c:v>3.9810717055349785</c:v>
                </c:pt>
                <c:pt idx="27">
                  <c:v>5.0118723362727309</c:v>
                </c:pt>
                <c:pt idx="28">
                  <c:v>6.3095734448019432</c:v>
                </c:pt>
                <c:pt idx="29">
                  <c:v>7.9432823472428291</c:v>
                </c:pt>
                <c:pt idx="30">
                  <c:v>10.000000000000018</c:v>
                </c:pt>
                <c:pt idx="31">
                  <c:v>12.589254117941696</c:v>
                </c:pt>
                <c:pt idx="32">
                  <c:v>15.848931924611165</c:v>
                </c:pt>
                <c:pt idx="33">
                  <c:v>19.952623149688836</c:v>
                </c:pt>
                <c:pt idx="34">
                  <c:v>25.118864315095852</c:v>
                </c:pt>
                <c:pt idx="35">
                  <c:v>31.62277660168386</c:v>
                </c:pt>
                <c:pt idx="36">
                  <c:v>39.810717055349812</c:v>
                </c:pt>
                <c:pt idx="37">
                  <c:v>50.118723362727344</c:v>
                </c:pt>
                <c:pt idx="38">
                  <c:v>63.095734448019478</c:v>
                </c:pt>
                <c:pt idx="39">
                  <c:v>79.432823472428353</c:v>
                </c:pt>
                <c:pt idx="40">
                  <c:v>100.00000000000026</c:v>
                </c:pt>
                <c:pt idx="41">
                  <c:v>125.89254117941705</c:v>
                </c:pt>
                <c:pt idx="42">
                  <c:v>158.48931924611176</c:v>
                </c:pt>
                <c:pt idx="43">
                  <c:v>199.5262314968885</c:v>
                </c:pt>
                <c:pt idx="44">
                  <c:v>251.18864315095871</c:v>
                </c:pt>
                <c:pt idx="45">
                  <c:v>316.22776601683881</c:v>
                </c:pt>
                <c:pt idx="46">
                  <c:v>398.10717055349841</c:v>
                </c:pt>
                <c:pt idx="47">
                  <c:v>501.18723362727377</c:v>
                </c:pt>
                <c:pt idx="48">
                  <c:v>630.95734448019516</c:v>
                </c:pt>
                <c:pt idx="49">
                  <c:v>794.3282347242839</c:v>
                </c:pt>
                <c:pt idx="50">
                  <c:v>1000.0000000000031</c:v>
                </c:pt>
                <c:pt idx="51">
                  <c:v>1258.9254117941712</c:v>
                </c:pt>
                <c:pt idx="52">
                  <c:v>1584.8931924611186</c:v>
                </c:pt>
                <c:pt idx="53">
                  <c:v>1995.2623149688861</c:v>
                </c:pt>
                <c:pt idx="54">
                  <c:v>2511.8864315095884</c:v>
                </c:pt>
                <c:pt idx="55">
                  <c:v>3162.27766016839</c:v>
                </c:pt>
                <c:pt idx="56">
                  <c:v>3981.071705534986</c:v>
                </c:pt>
                <c:pt idx="57">
                  <c:v>5011.8723362727405</c:v>
                </c:pt>
                <c:pt idx="58">
                  <c:v>6309.5734448019548</c:v>
                </c:pt>
                <c:pt idx="59">
                  <c:v>7943.2823472428436</c:v>
                </c:pt>
                <c:pt idx="60">
                  <c:v>10000.000000000036</c:v>
                </c:pt>
              </c:numCache>
            </c:numRef>
          </c:xVal>
          <c:yVal>
            <c:numRef>
              <c:f>'Miller integrator (2)'!$C$6:$C$66</c:f>
              <c:numCache>
                <c:formatCode>General</c:formatCode>
                <c:ptCount val="61"/>
                <c:pt idx="0">
                  <c:v>1591.5474152018799</c:v>
                </c:pt>
                <c:pt idx="1">
                  <c:v>1264.2116396859153</c:v>
                </c:pt>
                <c:pt idx="2">
                  <c:v>1004.1992962157697</c:v>
                </c:pt>
                <c:pt idx="3">
                  <c:v>797.66400269922372</c:v>
                </c:pt>
                <c:pt idx="4">
                  <c:v>633.60711355581907</c:v>
                </c:pt>
                <c:pt idx="5">
                  <c:v>503.29205730219076</c:v>
                </c:pt>
                <c:pt idx="6">
                  <c:v>399.77911011319202</c:v>
                </c:pt>
                <c:pt idx="7">
                  <c:v>317.55584418083635</c:v>
                </c:pt>
                <c:pt idx="8">
                  <c:v>252.24357782815173</c:v>
                </c:pt>
                <c:pt idx="9">
                  <c:v>200.36419824914947</c:v>
                </c:pt>
                <c:pt idx="10">
                  <c:v>159.1549410761744</c:v>
                </c:pt>
                <c:pt idx="11">
                  <c:v>126.42126398357499</c:v>
                </c:pt>
                <c:pt idx="12">
                  <c:v>100.41997974783236</c:v>
                </c:pt>
                <c:pt idx="13">
                  <c:v>79.766425392568721</c:v>
                </c:pt>
                <c:pt idx="14">
                  <c:v>63.360723946733764</c:v>
                </c:pt>
                <c:pt idx="15">
                  <c:v>50.329212040744359</c:v>
                </c:pt>
                <c:pt idx="16">
                  <c:v>39.97791417407413</c:v>
                </c:pt>
                <c:pt idx="17">
                  <c:v>31.755586003216095</c:v>
                </c:pt>
                <c:pt idx="18">
                  <c:v>25.224358577263349</c:v>
                </c:pt>
                <c:pt idx="19">
                  <c:v>20.036420223082239</c:v>
                </c:pt>
                <c:pt idx="20">
                  <c:v>15.915494307173804</c:v>
                </c:pt>
                <c:pt idx="21">
                  <c:v>12.642126498372605</c:v>
                </c:pt>
                <c:pt idx="22">
                  <c:v>10.041998024909516</c:v>
                </c:pt>
                <c:pt idx="23">
                  <c:v>7.976642564379528</c:v>
                </c:pt>
                <c:pt idx="24">
                  <c:v>6.3360724072645329</c:v>
                </c:pt>
                <c:pt idx="25">
                  <c:v>5.032921210384961</c:v>
                </c:pt>
                <c:pt idx="26">
                  <c:v>3.9977914205701528</c:v>
                </c:pt>
                <c:pt idx="27">
                  <c:v>3.1755586019067419</c:v>
                </c:pt>
                <c:pt idx="28">
                  <c:v>2.5224358585207765</c:v>
                </c:pt>
                <c:pt idx="29">
                  <c:v>2.0036420227063911</c:v>
                </c:pt>
                <c:pt idx="30">
                  <c:v>1.5915494309169342</c:v>
                </c:pt>
                <c:pt idx="31">
                  <c:v>1.2642126499372739</c:v>
                </c:pt>
                <c:pt idx="32">
                  <c:v>1.0041998025410779</c:v>
                </c:pt>
                <c:pt idx="33">
                  <c:v>0.7976642564630757</c:v>
                </c:pt>
                <c:pt idx="34">
                  <c:v>0.63360724073904429</c:v>
                </c:pt>
                <c:pt idx="35">
                  <c:v>0.5032921210448067</c:v>
                </c:pt>
                <c:pt idx="36">
                  <c:v>0.39977914206017806</c:v>
                </c:pt>
                <c:pt idx="37">
                  <c:v>0.3175558601922584</c:v>
                </c:pt>
                <c:pt idx="38">
                  <c:v>0.2522435858528721</c:v>
                </c:pt>
                <c:pt idx="39">
                  <c:v>0.20036420227103693</c:v>
                </c:pt>
                <c:pt idx="40">
                  <c:v>0.15915494309189299</c:v>
                </c:pt>
                <c:pt idx="41">
                  <c:v>0.12642126499382741</c:v>
                </c:pt>
                <c:pt idx="42">
                  <c:v>0.10041998025415783</c:v>
                </c:pt>
                <c:pt idx="43">
                  <c:v>7.9766425646332684E-2</c:v>
                </c:pt>
                <c:pt idx="44">
                  <c:v>6.3360724073917019E-2</c:v>
                </c:pt>
                <c:pt idx="45">
                  <c:v>5.0329212104486723E-2</c:v>
                </c:pt>
                <c:pt idx="46">
                  <c:v>3.9977914206020961E-2</c:v>
                </c:pt>
                <c:pt idx="47">
                  <c:v>3.1755586019227421E-2</c:v>
                </c:pt>
                <c:pt idx="48">
                  <c:v>2.5224358585288008E-2</c:v>
                </c:pt>
                <c:pt idx="49">
                  <c:v>2.0036420227104088E-2</c:v>
                </c:pt>
                <c:pt idx="50">
                  <c:v>1.5915494309189475E-2</c:v>
                </c:pt>
                <c:pt idx="51">
                  <c:v>1.2642126499382825E-2</c:v>
                </c:pt>
                <c:pt idx="52">
                  <c:v>1.0041998025415822E-2</c:v>
                </c:pt>
                <c:pt idx="53">
                  <c:v>7.9766425646332923E-3</c:v>
                </c:pt>
                <c:pt idx="54">
                  <c:v>6.3360724073917157E-3</c:v>
                </c:pt>
                <c:pt idx="55">
                  <c:v>5.0329212104486785E-3</c:v>
                </c:pt>
                <c:pt idx="56">
                  <c:v>3.9977914206020997E-3</c:v>
                </c:pt>
                <c:pt idx="57">
                  <c:v>3.1755586019227441E-3</c:v>
                </c:pt>
                <c:pt idx="58">
                  <c:v>2.5224358585288014E-3</c:v>
                </c:pt>
                <c:pt idx="59">
                  <c:v>2.003642022710409E-3</c:v>
                </c:pt>
                <c:pt idx="60">
                  <c:v>1.5915494309189475E-3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A41-47EA-9082-7CC941C97E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9147695"/>
        <c:axId val="669147279"/>
      </c:scatterChart>
      <c:valAx>
        <c:axId val="669147695"/>
        <c:scaling>
          <c:logBase val="10"/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 (Hz)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279"/>
        <c:crosses val="autoZero"/>
        <c:crossBetween val="midCat"/>
      </c:valAx>
      <c:valAx>
        <c:axId val="669147279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Magnitude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69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phase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'Miller integrator (2)'!$C$5</c:f>
              <c:strCache>
                <c:ptCount val="1"/>
                <c:pt idx="0">
                  <c:v>mag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'Miller integrator (2)'!$B$6:$B$66</c:f>
              <c:numCache>
                <c:formatCode>General</c:formatCode>
                <c:ptCount val="61"/>
                <c:pt idx="0">
                  <c:v>0.01</c:v>
                </c:pt>
                <c:pt idx="1">
                  <c:v>1.2589254117941673E-2</c:v>
                </c:pt>
                <c:pt idx="2">
                  <c:v>1.5848931924611138E-2</c:v>
                </c:pt>
                <c:pt idx="3">
                  <c:v>1.9952623149688802E-2</c:v>
                </c:pt>
                <c:pt idx="4">
                  <c:v>2.5118864315095812E-2</c:v>
                </c:pt>
                <c:pt idx="5">
                  <c:v>3.1622776601683805E-2</c:v>
                </c:pt>
                <c:pt idx="6">
                  <c:v>3.9810717055349741E-2</c:v>
                </c:pt>
                <c:pt idx="7">
                  <c:v>5.0118723362727255E-2</c:v>
                </c:pt>
                <c:pt idx="8">
                  <c:v>6.3095734448019358E-2</c:v>
                </c:pt>
                <c:pt idx="9">
                  <c:v>7.9432823472428193E-2</c:v>
                </c:pt>
                <c:pt idx="10">
                  <c:v>0.10000000000000006</c:v>
                </c:pt>
                <c:pt idx="11">
                  <c:v>0.12589254117941681</c:v>
                </c:pt>
                <c:pt idx="12">
                  <c:v>0.15848931924611148</c:v>
                </c:pt>
                <c:pt idx="13">
                  <c:v>0.19952623149688814</c:v>
                </c:pt>
                <c:pt idx="14">
                  <c:v>0.25118864315095824</c:v>
                </c:pt>
                <c:pt idx="15">
                  <c:v>0.31622776601683822</c:v>
                </c:pt>
                <c:pt idx="16">
                  <c:v>0.39810717055349765</c:v>
                </c:pt>
                <c:pt idx="17">
                  <c:v>0.5011872336272728</c:v>
                </c:pt>
                <c:pt idx="18">
                  <c:v>0.63095734448019392</c:v>
                </c:pt>
                <c:pt idx="19">
                  <c:v>0.79432823472428238</c:v>
                </c:pt>
                <c:pt idx="20">
                  <c:v>1.0000000000000011</c:v>
                </c:pt>
                <c:pt idx="21">
                  <c:v>1.2589254117941686</c:v>
                </c:pt>
                <c:pt idx="22">
                  <c:v>1.5848931924611154</c:v>
                </c:pt>
                <c:pt idx="23">
                  <c:v>1.9952623149688822</c:v>
                </c:pt>
                <c:pt idx="24">
                  <c:v>2.5118864315095837</c:v>
                </c:pt>
                <c:pt idx="25">
                  <c:v>3.162277660168384</c:v>
                </c:pt>
                <c:pt idx="26">
                  <c:v>3.9810717055349785</c:v>
                </c:pt>
                <c:pt idx="27">
                  <c:v>5.0118723362727309</c:v>
                </c:pt>
                <c:pt idx="28">
                  <c:v>6.3095734448019432</c:v>
                </c:pt>
                <c:pt idx="29">
                  <c:v>7.9432823472428291</c:v>
                </c:pt>
                <c:pt idx="30">
                  <c:v>10.000000000000018</c:v>
                </c:pt>
                <c:pt idx="31">
                  <c:v>12.589254117941696</c:v>
                </c:pt>
                <c:pt idx="32">
                  <c:v>15.848931924611165</c:v>
                </c:pt>
                <c:pt idx="33">
                  <c:v>19.952623149688836</c:v>
                </c:pt>
                <c:pt idx="34">
                  <c:v>25.118864315095852</c:v>
                </c:pt>
                <c:pt idx="35">
                  <c:v>31.62277660168386</c:v>
                </c:pt>
                <c:pt idx="36">
                  <c:v>39.810717055349812</c:v>
                </c:pt>
                <c:pt idx="37">
                  <c:v>50.118723362727344</c:v>
                </c:pt>
                <c:pt idx="38">
                  <c:v>63.095734448019478</c:v>
                </c:pt>
                <c:pt idx="39">
                  <c:v>79.432823472428353</c:v>
                </c:pt>
                <c:pt idx="40">
                  <c:v>100.00000000000026</c:v>
                </c:pt>
                <c:pt idx="41">
                  <c:v>125.89254117941705</c:v>
                </c:pt>
                <c:pt idx="42">
                  <c:v>158.48931924611176</c:v>
                </c:pt>
                <c:pt idx="43">
                  <c:v>199.5262314968885</c:v>
                </c:pt>
                <c:pt idx="44">
                  <c:v>251.18864315095871</c:v>
                </c:pt>
                <c:pt idx="45">
                  <c:v>316.22776601683881</c:v>
                </c:pt>
                <c:pt idx="46">
                  <c:v>398.10717055349841</c:v>
                </c:pt>
                <c:pt idx="47">
                  <c:v>501.18723362727377</c:v>
                </c:pt>
                <c:pt idx="48">
                  <c:v>630.95734448019516</c:v>
                </c:pt>
                <c:pt idx="49">
                  <c:v>794.3282347242839</c:v>
                </c:pt>
                <c:pt idx="50">
                  <c:v>1000.0000000000031</c:v>
                </c:pt>
                <c:pt idx="51">
                  <c:v>1258.9254117941712</c:v>
                </c:pt>
                <c:pt idx="52">
                  <c:v>1584.8931924611186</c:v>
                </c:pt>
                <c:pt idx="53">
                  <c:v>1995.2623149688861</c:v>
                </c:pt>
                <c:pt idx="54">
                  <c:v>2511.8864315095884</c:v>
                </c:pt>
                <c:pt idx="55">
                  <c:v>3162.27766016839</c:v>
                </c:pt>
                <c:pt idx="56">
                  <c:v>3981.071705534986</c:v>
                </c:pt>
                <c:pt idx="57">
                  <c:v>5011.8723362727405</c:v>
                </c:pt>
                <c:pt idx="58">
                  <c:v>6309.5734448019548</c:v>
                </c:pt>
                <c:pt idx="59">
                  <c:v>7943.2823472428436</c:v>
                </c:pt>
                <c:pt idx="60">
                  <c:v>10000.000000000036</c:v>
                </c:pt>
              </c:numCache>
            </c:numRef>
          </c:xVal>
          <c:yVal>
            <c:numRef>
              <c:f>'Miller integrator (2)'!$D$6:$D$66</c:f>
              <c:numCache>
                <c:formatCode>General</c:formatCode>
                <c:ptCount val="61"/>
                <c:pt idx="0">
                  <c:v>-269.90881101171664</c:v>
                </c:pt>
                <c:pt idx="1">
                  <c:v>-269.92756598934028</c:v>
                </c:pt>
                <c:pt idx="2">
                  <c:v>-269.94246360886672</c:v>
                </c:pt>
                <c:pt idx="3">
                  <c:v>-269.9542972143293</c:v>
                </c:pt>
                <c:pt idx="4">
                  <c:v>-269.96369698409478</c:v>
                </c:pt>
                <c:pt idx="5">
                  <c:v>-269.97116348803672</c:v>
                </c:pt>
                <c:pt idx="6">
                  <c:v>-269.97709434364288</c:v>
                </c:pt>
                <c:pt idx="7">
                  <c:v>-269.98180539006296</c:v>
                </c:pt>
                <c:pt idx="8">
                  <c:v>-269.9855475074279</c:v>
                </c:pt>
                <c:pt idx="9">
                  <c:v>-269.98851997699796</c:v>
                </c:pt>
                <c:pt idx="10">
                  <c:v>-269.99088109354921</c:v>
                </c:pt>
                <c:pt idx="11">
                  <c:v>-269.99275659511375</c:v>
                </c:pt>
                <c:pt idx="12">
                  <c:v>-269.99424635897196</c:v>
                </c:pt>
                <c:pt idx="13">
                  <c:v>-269.99542972047334</c:v>
                </c:pt>
                <c:pt idx="14">
                  <c:v>-269.99636969792851</c:v>
                </c:pt>
                <c:pt idx="15">
                  <c:v>-269.9971163485626</c:v>
                </c:pt>
                <c:pt idx="16">
                  <c:v>-269.99770943424346</c:v>
                </c:pt>
                <c:pt idx="17">
                  <c:v>-269.99818053894575</c:v>
                </c:pt>
                <c:pt idx="18">
                  <c:v>-269.99855475071246</c:v>
                </c:pt>
                <c:pt idx="19">
                  <c:v>-269.9988519976846</c:v>
                </c:pt>
                <c:pt idx="20">
                  <c:v>-269.99908810934733</c:v>
                </c:pt>
                <c:pt idx="21">
                  <c:v>-269.99927565950759</c:v>
                </c:pt>
                <c:pt idx="22">
                  <c:v>-269.99942463589525</c:v>
                </c:pt>
                <c:pt idx="23">
                  <c:v>-269.99954297204636</c:v>
                </c:pt>
                <c:pt idx="24">
                  <c:v>-269.99963696979239</c:v>
                </c:pt>
                <c:pt idx="25">
                  <c:v>-269.99971163485606</c:v>
                </c:pt>
                <c:pt idx="26">
                  <c:v>-269.99977094342421</c:v>
                </c:pt>
                <c:pt idx="27">
                  <c:v>-269.9998180538945</c:v>
                </c:pt>
                <c:pt idx="28">
                  <c:v>-269.99985547507123</c:v>
                </c:pt>
                <c:pt idx="29">
                  <c:v>-269.99988519976841</c:v>
                </c:pt>
                <c:pt idx="30">
                  <c:v>-269.9999088109347</c:v>
                </c:pt>
                <c:pt idx="31">
                  <c:v>-269.99992756595077</c:v>
                </c:pt>
                <c:pt idx="32">
                  <c:v>-269.99994246358955</c:v>
                </c:pt>
                <c:pt idx="33">
                  <c:v>-269.99995429720462</c:v>
                </c:pt>
                <c:pt idx="34">
                  <c:v>-269.99996369697925</c:v>
                </c:pt>
                <c:pt idx="35">
                  <c:v>-269.99997116348561</c:v>
                </c:pt>
                <c:pt idx="36">
                  <c:v>-269.9999770943424</c:v>
                </c:pt>
                <c:pt idx="37">
                  <c:v>-269.99998180538944</c:v>
                </c:pt>
                <c:pt idx="38">
                  <c:v>-269.99998554750709</c:v>
                </c:pt>
                <c:pt idx="39">
                  <c:v>-269.99998851997685</c:v>
                </c:pt>
                <c:pt idx="40">
                  <c:v>-269.99999088109348</c:v>
                </c:pt>
                <c:pt idx="41">
                  <c:v>-269.99999275659508</c:v>
                </c:pt>
                <c:pt idx="42">
                  <c:v>-269.99999424635894</c:v>
                </c:pt>
                <c:pt idx="43">
                  <c:v>-269.99999542972046</c:v>
                </c:pt>
                <c:pt idx="44">
                  <c:v>-269.9999963696979</c:v>
                </c:pt>
                <c:pt idx="45">
                  <c:v>-269.9999971163486</c:v>
                </c:pt>
                <c:pt idx="46">
                  <c:v>-269.99999770943424</c:v>
                </c:pt>
                <c:pt idx="47">
                  <c:v>-269.99999818053897</c:v>
                </c:pt>
                <c:pt idx="48">
                  <c:v>-269.99999855475073</c:v>
                </c:pt>
                <c:pt idx="49">
                  <c:v>-269.9999988519977</c:v>
                </c:pt>
                <c:pt idx="50">
                  <c:v>-269.99999908810935</c:v>
                </c:pt>
                <c:pt idx="51">
                  <c:v>-269.99999927565955</c:v>
                </c:pt>
                <c:pt idx="52">
                  <c:v>-269.99999942463592</c:v>
                </c:pt>
                <c:pt idx="53">
                  <c:v>-269.99999954297203</c:v>
                </c:pt>
                <c:pt idx="54">
                  <c:v>-269.99999963696979</c:v>
                </c:pt>
                <c:pt idx="55">
                  <c:v>-269.99999971163487</c:v>
                </c:pt>
                <c:pt idx="56">
                  <c:v>-269.99999977094342</c:v>
                </c:pt>
                <c:pt idx="57">
                  <c:v>-269.99999981805388</c:v>
                </c:pt>
                <c:pt idx="58">
                  <c:v>-269.9999998554751</c:v>
                </c:pt>
                <c:pt idx="59">
                  <c:v>-269.99999988519977</c:v>
                </c:pt>
                <c:pt idx="60">
                  <c:v>-269.99999990881093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8B10-43D7-B8FB-C015F476A4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9147695"/>
        <c:axId val="669147279"/>
      </c:scatterChart>
      <c:valAx>
        <c:axId val="669147695"/>
        <c:scaling>
          <c:logBase val="10"/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 (Hz)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279"/>
        <c:crosses val="autoZero"/>
        <c:crossBetween val="midCat"/>
      </c:valAx>
      <c:valAx>
        <c:axId val="669147279"/>
        <c:scaling>
          <c:orientation val="minMax"/>
          <c:max val="-1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Phase (degrees)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69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Miller Integrator Transfer Function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'Miller integrator'!$C$5</c:f>
              <c:strCache>
                <c:ptCount val="1"/>
                <c:pt idx="0">
                  <c:v>mag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'Miller integrator'!$B$6:$B$66</c:f>
              <c:numCache>
                <c:formatCode>General</c:formatCode>
                <c:ptCount val="61"/>
                <c:pt idx="0">
                  <c:v>0.01</c:v>
                </c:pt>
                <c:pt idx="1">
                  <c:v>1.2589254117941673E-2</c:v>
                </c:pt>
                <c:pt idx="2">
                  <c:v>1.5848931924611138E-2</c:v>
                </c:pt>
                <c:pt idx="3">
                  <c:v>1.9952623149688802E-2</c:v>
                </c:pt>
                <c:pt idx="4">
                  <c:v>2.5118864315095812E-2</c:v>
                </c:pt>
                <c:pt idx="5">
                  <c:v>3.1622776601683805E-2</c:v>
                </c:pt>
                <c:pt idx="6">
                  <c:v>3.9810717055349741E-2</c:v>
                </c:pt>
                <c:pt idx="7">
                  <c:v>5.0118723362727255E-2</c:v>
                </c:pt>
                <c:pt idx="8">
                  <c:v>6.3095734448019358E-2</c:v>
                </c:pt>
                <c:pt idx="9">
                  <c:v>7.9432823472428193E-2</c:v>
                </c:pt>
                <c:pt idx="10">
                  <c:v>0.10000000000000006</c:v>
                </c:pt>
                <c:pt idx="11">
                  <c:v>0.12589254117941681</c:v>
                </c:pt>
                <c:pt idx="12">
                  <c:v>0.15848931924611148</c:v>
                </c:pt>
                <c:pt idx="13">
                  <c:v>0.19952623149688814</c:v>
                </c:pt>
                <c:pt idx="14">
                  <c:v>0.25118864315095824</c:v>
                </c:pt>
                <c:pt idx="15">
                  <c:v>0.31622776601683822</c:v>
                </c:pt>
                <c:pt idx="16">
                  <c:v>0.39810717055349765</c:v>
                </c:pt>
                <c:pt idx="17">
                  <c:v>0.5011872336272728</c:v>
                </c:pt>
                <c:pt idx="18">
                  <c:v>0.63095734448019392</c:v>
                </c:pt>
                <c:pt idx="19">
                  <c:v>0.79432823472428238</c:v>
                </c:pt>
                <c:pt idx="20">
                  <c:v>1.0000000000000011</c:v>
                </c:pt>
                <c:pt idx="21">
                  <c:v>1.2589254117941686</c:v>
                </c:pt>
                <c:pt idx="22">
                  <c:v>1.5848931924611154</c:v>
                </c:pt>
                <c:pt idx="23">
                  <c:v>1.9952623149688822</c:v>
                </c:pt>
                <c:pt idx="24">
                  <c:v>2.5118864315095837</c:v>
                </c:pt>
                <c:pt idx="25">
                  <c:v>3.162277660168384</c:v>
                </c:pt>
                <c:pt idx="26">
                  <c:v>3.9810717055349785</c:v>
                </c:pt>
                <c:pt idx="27">
                  <c:v>5.0118723362727309</c:v>
                </c:pt>
                <c:pt idx="28">
                  <c:v>6.3095734448019432</c:v>
                </c:pt>
                <c:pt idx="29">
                  <c:v>7.9432823472428291</c:v>
                </c:pt>
                <c:pt idx="30">
                  <c:v>10.000000000000018</c:v>
                </c:pt>
                <c:pt idx="31">
                  <c:v>12.589254117941696</c:v>
                </c:pt>
                <c:pt idx="32">
                  <c:v>15.848931924611165</c:v>
                </c:pt>
                <c:pt idx="33">
                  <c:v>19.952623149688836</c:v>
                </c:pt>
                <c:pt idx="34">
                  <c:v>25.118864315095852</c:v>
                </c:pt>
                <c:pt idx="35">
                  <c:v>31.62277660168386</c:v>
                </c:pt>
                <c:pt idx="36">
                  <c:v>39.810717055349812</c:v>
                </c:pt>
                <c:pt idx="37">
                  <c:v>50.118723362727344</c:v>
                </c:pt>
                <c:pt idx="38">
                  <c:v>63.095734448019478</c:v>
                </c:pt>
                <c:pt idx="39">
                  <c:v>79.432823472428353</c:v>
                </c:pt>
                <c:pt idx="40">
                  <c:v>100.00000000000026</c:v>
                </c:pt>
                <c:pt idx="41">
                  <c:v>125.89254117941705</c:v>
                </c:pt>
                <c:pt idx="42">
                  <c:v>158.48931924611176</c:v>
                </c:pt>
                <c:pt idx="43">
                  <c:v>199.5262314968885</c:v>
                </c:pt>
                <c:pt idx="44">
                  <c:v>251.18864315095871</c:v>
                </c:pt>
                <c:pt idx="45">
                  <c:v>316.22776601683881</c:v>
                </c:pt>
                <c:pt idx="46">
                  <c:v>398.10717055349841</c:v>
                </c:pt>
                <c:pt idx="47">
                  <c:v>501.18723362727377</c:v>
                </c:pt>
                <c:pt idx="48">
                  <c:v>630.95734448019516</c:v>
                </c:pt>
                <c:pt idx="49">
                  <c:v>794.3282347242839</c:v>
                </c:pt>
                <c:pt idx="50">
                  <c:v>1000.0000000000031</c:v>
                </c:pt>
                <c:pt idx="51">
                  <c:v>1258.9254117941712</c:v>
                </c:pt>
                <c:pt idx="52">
                  <c:v>1584.8931924611186</c:v>
                </c:pt>
                <c:pt idx="53">
                  <c:v>1995.2623149688861</c:v>
                </c:pt>
                <c:pt idx="54">
                  <c:v>2511.8864315095884</c:v>
                </c:pt>
                <c:pt idx="55">
                  <c:v>3162.27766016839</c:v>
                </c:pt>
                <c:pt idx="56">
                  <c:v>3981.071705534986</c:v>
                </c:pt>
                <c:pt idx="57">
                  <c:v>5011.8723362727405</c:v>
                </c:pt>
                <c:pt idx="58">
                  <c:v>6309.5734448019548</c:v>
                </c:pt>
                <c:pt idx="59">
                  <c:v>7943.2823472428436</c:v>
                </c:pt>
                <c:pt idx="60">
                  <c:v>10000.000000000036</c:v>
                </c:pt>
              </c:numCache>
            </c:numRef>
          </c:xVal>
          <c:yVal>
            <c:numRef>
              <c:f>'Miller integrator'!$C$6:$C$66</c:f>
              <c:numCache>
                <c:formatCode>General</c:formatCode>
                <c:ptCount val="61"/>
                <c:pt idx="0">
                  <c:v>99.803190450364482</c:v>
                </c:pt>
                <c:pt idx="1">
                  <c:v>99.688615093847758</c:v>
                </c:pt>
                <c:pt idx="2">
                  <c:v>99.507830939394367</c:v>
                </c:pt>
                <c:pt idx="3">
                  <c:v>99.223311249804951</c:v>
                </c:pt>
                <c:pt idx="4">
                  <c:v>98.777334993769628</c:v>
                </c:pt>
                <c:pt idx="5">
                  <c:v>98.082665938185144</c:v>
                </c:pt>
                <c:pt idx="6">
                  <c:v>97.011096620325716</c:v>
                </c:pt>
                <c:pt idx="7">
                  <c:v>95.382454696970058</c:v>
                </c:pt>
                <c:pt idx="8">
                  <c:v>92.961279041031304</c:v>
                </c:pt>
                <c:pt idx="9">
                  <c:v>89.475223286976799</c:v>
                </c:pt>
                <c:pt idx="10">
                  <c:v>84.673301596483014</c:v>
                </c:pt>
                <c:pt idx="11">
                  <c:v>78.429786405332038</c:v>
                </c:pt>
                <c:pt idx="12">
                  <c:v>70.858696835615802</c:v>
                </c:pt>
                <c:pt idx="13">
                  <c:v>62.358100525731373</c:v>
                </c:pt>
                <c:pt idx="14">
                  <c:v>53.521720672406317</c:v>
                </c:pt>
                <c:pt idx="15">
                  <c:v>44.956459253857844</c:v>
                </c:pt>
                <c:pt idx="16">
                  <c:v>37.121387904950993</c:v>
                </c:pt>
                <c:pt idx="17">
                  <c:v>30.266185580959419</c:v>
                </c:pt>
                <c:pt idx="18">
                  <c:v>24.458256226974463</c:v>
                </c:pt>
                <c:pt idx="19">
                  <c:v>19.645949299508739</c:v>
                </c:pt>
                <c:pt idx="20">
                  <c:v>15.717672547758976</c:v>
                </c:pt>
                <c:pt idx="21">
                  <c:v>12.542296201012341</c:v>
                </c:pt>
                <c:pt idx="22">
                  <c:v>9.9917451567345914</c:v>
                </c:pt>
                <c:pt idx="23">
                  <c:v>7.9513866000312738</c:v>
                </c:pt>
                <c:pt idx="24">
                  <c:v>6.3233922347571161</c:v>
                </c:pt>
                <c:pt idx="25">
                  <c:v>5.0265590254250307</c:v>
                </c:pt>
                <c:pt idx="26">
                  <c:v>3.9946005425838966</c:v>
                </c:pt>
                <c:pt idx="27">
                  <c:v>3.1739586678461102</c:v>
                </c:pt>
                <c:pt idx="28">
                  <c:v>2.5216337683219714</c:v>
                </c:pt>
                <c:pt idx="29">
                  <c:v>2.0032399545711677</c:v>
                </c:pt>
                <c:pt idx="30">
                  <c:v>1.5913478971147661</c:v>
                </c:pt>
                <c:pt idx="31">
                  <c:v>1.2641116366880634</c:v>
                </c:pt>
                <c:pt idx="32">
                  <c:v>1.0041491737508366</c:v>
                </c:pt>
                <c:pt idx="33">
                  <c:v>0.7976388812515639</c:v>
                </c:pt>
                <c:pt idx="34">
                  <c:v>0.63359452278302386</c:v>
                </c:pt>
                <c:pt idx="35">
                  <c:v>0.50328574689678673</c:v>
                </c:pt>
                <c:pt idx="36">
                  <c:v>0.39977594739616801</c:v>
                </c:pt>
                <c:pt idx="37">
                  <c:v>0.31755425906035811</c:v>
                </c:pt>
                <c:pt idx="38">
                  <c:v>0.2522427833837646</c:v>
                </c:pt>
                <c:pt idx="39">
                  <c:v>0.20036380008305651</c:v>
                </c:pt>
                <c:pt idx="40">
                  <c:v>0.15915474152018774</c:v>
                </c:pt>
                <c:pt idx="41">
                  <c:v>0.12642116396859121</c:v>
                </c:pt>
                <c:pt idx="42">
                  <c:v>0.10041992962157677</c:v>
                </c:pt>
                <c:pt idx="43">
                  <c:v>7.9766400269922363E-2</c:v>
                </c:pt>
                <c:pt idx="44">
                  <c:v>6.3360711355581911E-2</c:v>
                </c:pt>
                <c:pt idx="45">
                  <c:v>5.0329205730218825E-2</c:v>
                </c:pt>
                <c:pt idx="46">
                  <c:v>3.9977911011319048E-2</c:v>
                </c:pt>
                <c:pt idx="47">
                  <c:v>3.1755584418083536E-2</c:v>
                </c:pt>
                <c:pt idx="48">
                  <c:v>2.5224357782815111E-2</c:v>
                </c:pt>
                <c:pt idx="49">
                  <c:v>2.0036419824914907E-2</c:v>
                </c:pt>
                <c:pt idx="50">
                  <c:v>1.5915494107617389E-2</c:v>
                </c:pt>
                <c:pt idx="51">
                  <c:v>1.2642126398357482E-2</c:v>
                </c:pt>
                <c:pt idx="52">
                  <c:v>1.0041997974783204E-2</c:v>
                </c:pt>
                <c:pt idx="53">
                  <c:v>7.9766425392568709E-3</c:v>
                </c:pt>
                <c:pt idx="54">
                  <c:v>6.3360723946733763E-3</c:v>
                </c:pt>
                <c:pt idx="55">
                  <c:v>5.0329212040744094E-3</c:v>
                </c:pt>
                <c:pt idx="56">
                  <c:v>3.9977914174073974E-3</c:v>
                </c:pt>
                <c:pt idx="57">
                  <c:v>3.1755586003215995E-3</c:v>
                </c:pt>
                <c:pt idx="58">
                  <c:v>2.5224358577263283E-3</c:v>
                </c:pt>
                <c:pt idx="59">
                  <c:v>2.0036420223082199E-3</c:v>
                </c:pt>
                <c:pt idx="60">
                  <c:v>1.5915494307173752E-3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7BA-4D8D-A577-30E34D35A8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9147695"/>
        <c:axId val="669147279"/>
      </c:scatterChart>
      <c:valAx>
        <c:axId val="669147695"/>
        <c:scaling>
          <c:logBase val="10"/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 (Hz)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279"/>
        <c:crosses val="autoZero"/>
        <c:crossBetween val="midCat"/>
      </c:valAx>
      <c:valAx>
        <c:axId val="669147279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Magnitude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69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phase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'Miller integrator'!$C$5</c:f>
              <c:strCache>
                <c:ptCount val="1"/>
                <c:pt idx="0">
                  <c:v>mag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'Miller integrator'!$B$6:$B$66</c:f>
              <c:numCache>
                <c:formatCode>General</c:formatCode>
                <c:ptCount val="61"/>
                <c:pt idx="0">
                  <c:v>0.01</c:v>
                </c:pt>
                <c:pt idx="1">
                  <c:v>1.2589254117941673E-2</c:v>
                </c:pt>
                <c:pt idx="2">
                  <c:v>1.5848931924611138E-2</c:v>
                </c:pt>
                <c:pt idx="3">
                  <c:v>1.9952623149688802E-2</c:v>
                </c:pt>
                <c:pt idx="4">
                  <c:v>2.5118864315095812E-2</c:v>
                </c:pt>
                <c:pt idx="5">
                  <c:v>3.1622776601683805E-2</c:v>
                </c:pt>
                <c:pt idx="6">
                  <c:v>3.9810717055349741E-2</c:v>
                </c:pt>
                <c:pt idx="7">
                  <c:v>5.0118723362727255E-2</c:v>
                </c:pt>
                <c:pt idx="8">
                  <c:v>6.3095734448019358E-2</c:v>
                </c:pt>
                <c:pt idx="9">
                  <c:v>7.9432823472428193E-2</c:v>
                </c:pt>
                <c:pt idx="10">
                  <c:v>0.10000000000000006</c:v>
                </c:pt>
                <c:pt idx="11">
                  <c:v>0.12589254117941681</c:v>
                </c:pt>
                <c:pt idx="12">
                  <c:v>0.15848931924611148</c:v>
                </c:pt>
                <c:pt idx="13">
                  <c:v>0.19952623149688814</c:v>
                </c:pt>
                <c:pt idx="14">
                  <c:v>0.25118864315095824</c:v>
                </c:pt>
                <c:pt idx="15">
                  <c:v>0.31622776601683822</c:v>
                </c:pt>
                <c:pt idx="16">
                  <c:v>0.39810717055349765</c:v>
                </c:pt>
                <c:pt idx="17">
                  <c:v>0.5011872336272728</c:v>
                </c:pt>
                <c:pt idx="18">
                  <c:v>0.63095734448019392</c:v>
                </c:pt>
                <c:pt idx="19">
                  <c:v>0.79432823472428238</c:v>
                </c:pt>
                <c:pt idx="20">
                  <c:v>1.0000000000000011</c:v>
                </c:pt>
                <c:pt idx="21">
                  <c:v>1.2589254117941686</c:v>
                </c:pt>
                <c:pt idx="22">
                  <c:v>1.5848931924611154</c:v>
                </c:pt>
                <c:pt idx="23">
                  <c:v>1.9952623149688822</c:v>
                </c:pt>
                <c:pt idx="24">
                  <c:v>2.5118864315095837</c:v>
                </c:pt>
                <c:pt idx="25">
                  <c:v>3.162277660168384</c:v>
                </c:pt>
                <c:pt idx="26">
                  <c:v>3.9810717055349785</c:v>
                </c:pt>
                <c:pt idx="27">
                  <c:v>5.0118723362727309</c:v>
                </c:pt>
                <c:pt idx="28">
                  <c:v>6.3095734448019432</c:v>
                </c:pt>
                <c:pt idx="29">
                  <c:v>7.9432823472428291</c:v>
                </c:pt>
                <c:pt idx="30">
                  <c:v>10.000000000000018</c:v>
                </c:pt>
                <c:pt idx="31">
                  <c:v>12.589254117941696</c:v>
                </c:pt>
                <c:pt idx="32">
                  <c:v>15.848931924611165</c:v>
                </c:pt>
                <c:pt idx="33">
                  <c:v>19.952623149688836</c:v>
                </c:pt>
                <c:pt idx="34">
                  <c:v>25.118864315095852</c:v>
                </c:pt>
                <c:pt idx="35">
                  <c:v>31.62277660168386</c:v>
                </c:pt>
                <c:pt idx="36">
                  <c:v>39.810717055349812</c:v>
                </c:pt>
                <c:pt idx="37">
                  <c:v>50.118723362727344</c:v>
                </c:pt>
                <c:pt idx="38">
                  <c:v>63.095734448019478</c:v>
                </c:pt>
                <c:pt idx="39">
                  <c:v>79.432823472428353</c:v>
                </c:pt>
                <c:pt idx="40">
                  <c:v>100.00000000000026</c:v>
                </c:pt>
                <c:pt idx="41">
                  <c:v>125.89254117941705</c:v>
                </c:pt>
                <c:pt idx="42">
                  <c:v>158.48931924611176</c:v>
                </c:pt>
                <c:pt idx="43">
                  <c:v>199.5262314968885</c:v>
                </c:pt>
                <c:pt idx="44">
                  <c:v>251.18864315095871</c:v>
                </c:pt>
                <c:pt idx="45">
                  <c:v>316.22776601683881</c:v>
                </c:pt>
                <c:pt idx="46">
                  <c:v>398.10717055349841</c:v>
                </c:pt>
                <c:pt idx="47">
                  <c:v>501.18723362727377</c:v>
                </c:pt>
                <c:pt idx="48">
                  <c:v>630.95734448019516</c:v>
                </c:pt>
                <c:pt idx="49">
                  <c:v>794.3282347242839</c:v>
                </c:pt>
                <c:pt idx="50">
                  <c:v>1000.0000000000031</c:v>
                </c:pt>
                <c:pt idx="51">
                  <c:v>1258.9254117941712</c:v>
                </c:pt>
                <c:pt idx="52">
                  <c:v>1584.8931924611186</c:v>
                </c:pt>
                <c:pt idx="53">
                  <c:v>1995.2623149688861</c:v>
                </c:pt>
                <c:pt idx="54">
                  <c:v>2511.8864315095884</c:v>
                </c:pt>
                <c:pt idx="55">
                  <c:v>3162.27766016839</c:v>
                </c:pt>
                <c:pt idx="56">
                  <c:v>3981.071705534986</c:v>
                </c:pt>
                <c:pt idx="57">
                  <c:v>5011.8723362727405</c:v>
                </c:pt>
                <c:pt idx="58">
                  <c:v>6309.5734448019548</c:v>
                </c:pt>
                <c:pt idx="59">
                  <c:v>7943.2823472428436</c:v>
                </c:pt>
                <c:pt idx="60">
                  <c:v>10000.000000000036</c:v>
                </c:pt>
              </c:numCache>
            </c:numRef>
          </c:xVal>
          <c:yVal>
            <c:numRef>
              <c:f>'Miller integrator'!$D$6:$D$66</c:f>
              <c:numCache>
                <c:formatCode>General</c:formatCode>
                <c:ptCount val="61"/>
                <c:pt idx="0">
                  <c:v>-183.59527377986817</c:v>
                </c:pt>
                <c:pt idx="1">
                  <c:v>-184.52271443435097</c:v>
                </c:pt>
                <c:pt idx="2">
                  <c:v>-185.68686695001037</c:v>
                </c:pt>
                <c:pt idx="3">
                  <c:v>-187.1456646680258</c:v>
                </c:pt>
                <c:pt idx="4">
                  <c:v>-188.96881082922133</c:v>
                </c:pt>
                <c:pt idx="5">
                  <c:v>-191.23784098462414</c:v>
                </c:pt>
                <c:pt idx="6">
                  <c:v>-194.04369100153724</c:v>
                </c:pt>
                <c:pt idx="7">
                  <c:v>-197.47948722132514</c:v>
                </c:pt>
                <c:pt idx="8">
                  <c:v>-201.62546366239158</c:v>
                </c:pt>
                <c:pt idx="9">
                  <c:v>-206.52337738915091</c:v>
                </c:pt>
                <c:pt idx="10">
                  <c:v>-212.14190763534208</c:v>
                </c:pt>
                <c:pt idx="11">
                  <c:v>-218.3442141715951</c:v>
                </c:pt>
                <c:pt idx="12">
                  <c:v>-224.87993681672685</c:v>
                </c:pt>
                <c:pt idx="13">
                  <c:v>-231.42188736297686</c:v>
                </c:pt>
                <c:pt idx="14">
                  <c:v>-237.64135696386776</c:v>
                </c:pt>
                <c:pt idx="15">
                  <c:v>-243.28424790794935</c:v>
                </c:pt>
                <c:pt idx="16">
                  <c:v>-248.20950016146014</c:v>
                </c:pt>
                <c:pt idx="17">
                  <c:v>-252.38244928400346</c:v>
                </c:pt>
                <c:pt idx="18">
                  <c:v>-255.84283419365033</c:v>
                </c:pt>
                <c:pt idx="19">
                  <c:v>-258.6700042656434</c:v>
                </c:pt>
                <c:pt idx="20">
                  <c:v>-260.95693892096233</c:v>
                </c:pt>
                <c:pt idx="21">
                  <c:v>-262.79481804813736</c:v>
                </c:pt>
                <c:pt idx="22">
                  <c:v>-264.26558300695535</c:v>
                </c:pt>
                <c:pt idx="23">
                  <c:v>-265.43937670602963</c:v>
                </c:pt>
                <c:pt idx="24">
                  <c:v>-266.37454430298266</c:v>
                </c:pt>
                <c:pt idx="25">
                  <c:v>-267.11877965791268</c:v>
                </c:pt>
                <c:pt idx="26">
                  <c:v>-267.71065335981564</c:v>
                </c:pt>
                <c:pt idx="27">
                  <c:v>-268.18115016732315</c:v>
                </c:pt>
                <c:pt idx="28">
                  <c:v>-268.55505711725954</c:v>
                </c:pt>
                <c:pt idx="29">
                  <c:v>-268.852151272399</c:v>
                </c:pt>
                <c:pt idx="30">
                  <c:v>-269.08818633038618</c:v>
                </c:pt>
                <c:pt idx="31">
                  <c:v>-269.27569809265924</c:v>
                </c:pt>
                <c:pt idx="32">
                  <c:v>-269.424655234331</c:v>
                </c:pt>
                <c:pt idx="33">
                  <c:v>-269.54298173907154</c:v>
                </c:pt>
                <c:pt idx="34">
                  <c:v>-269.63697465029782</c:v>
                </c:pt>
                <c:pt idx="35">
                  <c:v>-269.71163729077387</c:v>
                </c:pt>
                <c:pt idx="36">
                  <c:v>-269.77094464450056</c:v>
                </c:pt>
                <c:pt idx="37">
                  <c:v>-269.81805450610165</c:v>
                </c:pt>
                <c:pt idx="38">
                  <c:v>-269.85547537773476</c:v>
                </c:pt>
                <c:pt idx="39">
                  <c:v>-269.88519992206824</c:v>
                </c:pt>
                <c:pt idx="40">
                  <c:v>-269.90881101171664</c:v>
                </c:pt>
                <c:pt idx="41">
                  <c:v>-269.92756598934028</c:v>
                </c:pt>
                <c:pt idx="42">
                  <c:v>-269.94246360886672</c:v>
                </c:pt>
                <c:pt idx="43">
                  <c:v>-269.9542972143293</c:v>
                </c:pt>
                <c:pt idx="44">
                  <c:v>-269.96369698409478</c:v>
                </c:pt>
                <c:pt idx="45">
                  <c:v>-269.97116348803672</c:v>
                </c:pt>
                <c:pt idx="46">
                  <c:v>-269.97709434364288</c:v>
                </c:pt>
                <c:pt idx="47">
                  <c:v>-269.98180539006296</c:v>
                </c:pt>
                <c:pt idx="48">
                  <c:v>-269.9855475074279</c:v>
                </c:pt>
                <c:pt idx="49">
                  <c:v>-269.98851997699796</c:v>
                </c:pt>
                <c:pt idx="50">
                  <c:v>-269.99088109354921</c:v>
                </c:pt>
                <c:pt idx="51">
                  <c:v>-269.99275659511375</c:v>
                </c:pt>
                <c:pt idx="52">
                  <c:v>-269.99424635897196</c:v>
                </c:pt>
                <c:pt idx="53">
                  <c:v>-269.99542972047334</c:v>
                </c:pt>
                <c:pt idx="54">
                  <c:v>-269.99636969792851</c:v>
                </c:pt>
                <c:pt idx="55">
                  <c:v>-269.9971163485626</c:v>
                </c:pt>
                <c:pt idx="56">
                  <c:v>-269.99770943424346</c:v>
                </c:pt>
                <c:pt idx="57">
                  <c:v>-269.99818053894575</c:v>
                </c:pt>
                <c:pt idx="58">
                  <c:v>-269.99855475071246</c:v>
                </c:pt>
                <c:pt idx="59">
                  <c:v>-269.9988519976846</c:v>
                </c:pt>
                <c:pt idx="60">
                  <c:v>-269.99908810934733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129-49CE-A67A-0FA87CDACA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9147695"/>
        <c:axId val="669147279"/>
      </c:scatterChart>
      <c:valAx>
        <c:axId val="669147695"/>
        <c:scaling>
          <c:logBase val="10"/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 (Hz)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279"/>
        <c:crosses val="autoZero"/>
        <c:crossBetween val="midCat"/>
      </c:valAx>
      <c:valAx>
        <c:axId val="669147279"/>
        <c:scaling>
          <c:orientation val="minMax"/>
          <c:max val="-1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Phase (degrees)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69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Lowpass Filter 1 Transfer Function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'lowpass 1'!$C$5</c:f>
              <c:strCache>
                <c:ptCount val="1"/>
                <c:pt idx="0">
                  <c:v>mag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'lowpass 1'!$B$6:$B$66</c:f>
              <c:numCache>
                <c:formatCode>General</c:formatCode>
                <c:ptCount val="61"/>
                <c:pt idx="0">
                  <c:v>0.1</c:v>
                </c:pt>
                <c:pt idx="1">
                  <c:v>0.12589254117941673</c:v>
                </c:pt>
                <c:pt idx="2">
                  <c:v>0.15848931924611137</c:v>
                </c:pt>
                <c:pt idx="3">
                  <c:v>0.199526231496888</c:v>
                </c:pt>
                <c:pt idx="4">
                  <c:v>0.25118864315095807</c:v>
                </c:pt>
                <c:pt idx="5">
                  <c:v>0.316227766016838</c:v>
                </c:pt>
                <c:pt idx="6">
                  <c:v>0.39810717055349737</c:v>
                </c:pt>
                <c:pt idx="7">
                  <c:v>0.50118723362727247</c:v>
                </c:pt>
                <c:pt idx="8">
                  <c:v>0.63095734448019347</c:v>
                </c:pt>
                <c:pt idx="9">
                  <c:v>0.79432823472428182</c:v>
                </c:pt>
                <c:pt idx="10">
                  <c:v>1.0000000000000004</c:v>
                </c:pt>
                <c:pt idx="11">
                  <c:v>1.2589254117941679</c:v>
                </c:pt>
                <c:pt idx="12">
                  <c:v>1.5848931924611145</c:v>
                </c:pt>
                <c:pt idx="13">
                  <c:v>1.9952623149688811</c:v>
                </c:pt>
                <c:pt idx="14">
                  <c:v>2.5118864315095819</c:v>
                </c:pt>
                <c:pt idx="15">
                  <c:v>3.1622776601683817</c:v>
                </c:pt>
                <c:pt idx="16">
                  <c:v>3.9810717055349758</c:v>
                </c:pt>
                <c:pt idx="17">
                  <c:v>5.0118723362727273</c:v>
                </c:pt>
                <c:pt idx="18">
                  <c:v>6.3095734448019387</c:v>
                </c:pt>
                <c:pt idx="19">
                  <c:v>7.9432823472428229</c:v>
                </c:pt>
                <c:pt idx="20">
                  <c:v>10.000000000000011</c:v>
                </c:pt>
                <c:pt idx="21">
                  <c:v>12.589254117941687</c:v>
                </c:pt>
                <c:pt idx="22">
                  <c:v>15.848931924611154</c:v>
                </c:pt>
                <c:pt idx="23">
                  <c:v>19.952623149688822</c:v>
                </c:pt>
                <c:pt idx="24">
                  <c:v>25.118864315095834</c:v>
                </c:pt>
                <c:pt idx="25">
                  <c:v>31.622776601683835</c:v>
                </c:pt>
                <c:pt idx="26">
                  <c:v>39.810717055349777</c:v>
                </c:pt>
                <c:pt idx="27">
                  <c:v>50.118723362727295</c:v>
                </c:pt>
                <c:pt idx="28">
                  <c:v>63.095734448019414</c:v>
                </c:pt>
                <c:pt idx="29">
                  <c:v>79.432823472428268</c:v>
                </c:pt>
                <c:pt idx="30">
                  <c:v>100.00000000000016</c:v>
                </c:pt>
                <c:pt idx="31">
                  <c:v>125.89254117941692</c:v>
                </c:pt>
                <c:pt idx="32">
                  <c:v>158.48931924611162</c:v>
                </c:pt>
                <c:pt idx="33">
                  <c:v>199.5262314968883</c:v>
                </c:pt>
                <c:pt idx="34">
                  <c:v>251.18864315095846</c:v>
                </c:pt>
                <c:pt idx="35">
                  <c:v>316.22776601683853</c:v>
                </c:pt>
                <c:pt idx="36">
                  <c:v>398.10717055349801</c:v>
                </c:pt>
                <c:pt idx="37">
                  <c:v>501.18723362727326</c:v>
                </c:pt>
                <c:pt idx="38">
                  <c:v>630.95734448019448</c:v>
                </c:pt>
                <c:pt idx="39">
                  <c:v>794.32823472428311</c:v>
                </c:pt>
                <c:pt idx="40">
                  <c:v>1000.000000000002</c:v>
                </c:pt>
                <c:pt idx="41">
                  <c:v>1258.9254117941698</c:v>
                </c:pt>
                <c:pt idx="42">
                  <c:v>1584.8931924611168</c:v>
                </c:pt>
                <c:pt idx="43">
                  <c:v>1995.2623149688839</c:v>
                </c:pt>
                <c:pt idx="44">
                  <c:v>2511.8864315095857</c:v>
                </c:pt>
                <c:pt idx="45">
                  <c:v>3162.2776601683863</c:v>
                </c:pt>
                <c:pt idx="46">
                  <c:v>3981.0717055349814</c:v>
                </c:pt>
                <c:pt idx="47">
                  <c:v>5011.8723362727342</c:v>
                </c:pt>
                <c:pt idx="48">
                  <c:v>6309.5734448019475</c:v>
                </c:pt>
                <c:pt idx="49">
                  <c:v>7943.2823472428345</c:v>
                </c:pt>
                <c:pt idx="50">
                  <c:v>10000.000000000025</c:v>
                </c:pt>
                <c:pt idx="51">
                  <c:v>12589.254117941706</c:v>
                </c:pt>
                <c:pt idx="52">
                  <c:v>15848.931924611177</c:v>
                </c:pt>
                <c:pt idx="53">
                  <c:v>19952.62314968885</c:v>
                </c:pt>
                <c:pt idx="54">
                  <c:v>25118.864315095871</c:v>
                </c:pt>
                <c:pt idx="55">
                  <c:v>31622.776601683883</c:v>
                </c:pt>
                <c:pt idx="56">
                  <c:v>39810.717055349844</c:v>
                </c:pt>
                <c:pt idx="57">
                  <c:v>50118.723362727382</c:v>
                </c:pt>
                <c:pt idx="58">
                  <c:v>63095.734448019524</c:v>
                </c:pt>
                <c:pt idx="59">
                  <c:v>79432.823472428412</c:v>
                </c:pt>
                <c:pt idx="60">
                  <c:v>100000.00000000033</c:v>
                </c:pt>
              </c:numCache>
            </c:numRef>
          </c:xVal>
          <c:yVal>
            <c:numRef>
              <c:f>'lowpass 1'!$C$6:$C$66</c:f>
              <c:numCache>
                <c:formatCode>General</c:formatCode>
                <c:ptCount val="61"/>
                <c:pt idx="0">
                  <c:v>9.9999980260797052</c:v>
                </c:pt>
                <c:pt idx="1">
                  <c:v>9.9999968715477028</c:v>
                </c:pt>
                <c:pt idx="2">
                  <c:v>9.9999950417386128</c:v>
                </c:pt>
                <c:pt idx="3">
                  <c:v>9.9999921416886988</c:v>
                </c:pt>
                <c:pt idx="4">
                  <c:v>9.9999875454244993</c:v>
                </c:pt>
                <c:pt idx="5">
                  <c:v>9.9999802608496431</c:v>
                </c:pt>
                <c:pt idx="6">
                  <c:v>9.9999687156091515</c:v>
                </c:pt>
                <c:pt idx="7">
                  <c:v>9.9999504177180043</c:v>
                </c:pt>
                <c:pt idx="8">
                  <c:v>9.9999214177206355</c:v>
                </c:pt>
                <c:pt idx="9">
                  <c:v>9.9998754563390282</c:v>
                </c:pt>
                <c:pt idx="10">
                  <c:v>9.9998026137563318</c:v>
                </c:pt>
                <c:pt idx="11">
                  <c:v>9.9996871693035185</c:v>
                </c:pt>
                <c:pt idx="12">
                  <c:v>9.9995042103659539</c:v>
                </c:pt>
                <c:pt idx="13">
                  <c:v>9.9992142605611516</c:v>
                </c:pt>
                <c:pt idx="14">
                  <c:v>9.9987547727504626</c:v>
                </c:pt>
                <c:pt idx="15">
                  <c:v>9.9980266633821167</c:v>
                </c:pt>
                <c:pt idx="16">
                  <c:v>9.9968730135528769</c:v>
                </c:pt>
                <c:pt idx="17">
                  <c:v>9.9950454195382346</c:v>
                </c:pt>
                <c:pt idx="18">
                  <c:v>9.9921509302998643</c:v>
                </c:pt>
                <c:pt idx="19">
                  <c:v>9.9875686205936329</c:v>
                </c:pt>
                <c:pt idx="20">
                  <c:v>9.9803190450364472</c:v>
                </c:pt>
                <c:pt idx="21">
                  <c:v>9.9688615093847766</c:v>
                </c:pt>
                <c:pt idx="22">
                  <c:v>9.9507830939394353</c:v>
                </c:pt>
                <c:pt idx="23">
                  <c:v>9.9223311249804951</c:v>
                </c:pt>
                <c:pt idx="24">
                  <c:v>9.8777334993769621</c:v>
                </c:pt>
                <c:pt idx="25">
                  <c:v>9.8082665938185141</c:v>
                </c:pt>
                <c:pt idx="26">
                  <c:v>9.7011096620325716</c:v>
                </c:pt>
                <c:pt idx="27">
                  <c:v>9.5382454696970065</c:v>
                </c:pt>
                <c:pt idx="28">
                  <c:v>9.2961279041031304</c:v>
                </c:pt>
                <c:pt idx="29">
                  <c:v>8.9475223286976799</c:v>
                </c:pt>
                <c:pt idx="30">
                  <c:v>8.4673301596482986</c:v>
                </c:pt>
                <c:pt idx="31">
                  <c:v>7.8429786405332047</c:v>
                </c:pt>
                <c:pt idx="32">
                  <c:v>7.0858696835615804</c:v>
                </c:pt>
                <c:pt idx="33">
                  <c:v>6.2358100525731377</c:v>
                </c:pt>
                <c:pt idx="34">
                  <c:v>5.3521720672406312</c:v>
                </c:pt>
                <c:pt idx="35">
                  <c:v>4.4956459253857846</c:v>
                </c:pt>
                <c:pt idx="36">
                  <c:v>3.7121387904950867</c:v>
                </c:pt>
                <c:pt idx="37">
                  <c:v>3.0266185580959339</c:v>
                </c:pt>
                <c:pt idx="38">
                  <c:v>2.4458256226974404</c:v>
                </c:pt>
                <c:pt idx="39">
                  <c:v>1.964594929950874</c:v>
                </c:pt>
                <c:pt idx="40">
                  <c:v>1.571767254775895</c:v>
                </c:pt>
                <c:pt idx="41">
                  <c:v>1.2542296201012324</c:v>
                </c:pt>
                <c:pt idx="42">
                  <c:v>0.99917451567345805</c:v>
                </c:pt>
                <c:pt idx="43">
                  <c:v>0.79513866000312738</c:v>
                </c:pt>
                <c:pt idx="44">
                  <c:v>0.6323392234757117</c:v>
                </c:pt>
                <c:pt idx="45">
                  <c:v>0.50265590254250303</c:v>
                </c:pt>
                <c:pt idx="46">
                  <c:v>0.39946005425838965</c:v>
                </c:pt>
                <c:pt idx="47">
                  <c:v>0.31739586678461001</c:v>
                </c:pt>
                <c:pt idx="48">
                  <c:v>0.25216337683219714</c:v>
                </c:pt>
                <c:pt idx="49">
                  <c:v>0.20032399545711635</c:v>
                </c:pt>
                <c:pt idx="50">
                  <c:v>0.1591347897114766</c:v>
                </c:pt>
                <c:pt idx="51">
                  <c:v>0.12641116366880634</c:v>
                </c:pt>
                <c:pt idx="52">
                  <c:v>0.10041491737508355</c:v>
                </c:pt>
                <c:pt idx="53">
                  <c:v>7.976388812515639E-2</c:v>
                </c:pt>
                <c:pt idx="54">
                  <c:v>6.3359452278302392E-2</c:v>
                </c:pt>
                <c:pt idx="55">
                  <c:v>5.0328574689678419E-2</c:v>
                </c:pt>
                <c:pt idx="56">
                  <c:v>3.9977594739616797E-2</c:v>
                </c:pt>
                <c:pt idx="57">
                  <c:v>3.1755425906035813E-2</c:v>
                </c:pt>
                <c:pt idx="58">
                  <c:v>2.5224278338376458E-2</c:v>
                </c:pt>
                <c:pt idx="59">
                  <c:v>2.0036380008305651E-2</c:v>
                </c:pt>
                <c:pt idx="60">
                  <c:v>1.5915474152018747E-2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C0C-42A2-98FC-F04B9AA84D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9147695"/>
        <c:axId val="669147279"/>
      </c:scatterChart>
      <c:valAx>
        <c:axId val="669147695"/>
        <c:scaling>
          <c:logBase val="10"/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 (Hz)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279"/>
        <c:crosses val="autoZero"/>
        <c:crossBetween val="midCat"/>
      </c:valAx>
      <c:valAx>
        <c:axId val="669147279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Magnitude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69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phase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2791776027996496E-2"/>
          <c:y val="0.13930555555555557"/>
          <c:w val="0.85865266841644794"/>
          <c:h val="0.70696741032370958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'lowpass 1'!$C$5</c:f>
              <c:strCache>
                <c:ptCount val="1"/>
                <c:pt idx="0">
                  <c:v>mag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'lowpass 1'!$B$6:$B$66</c:f>
              <c:numCache>
                <c:formatCode>General</c:formatCode>
                <c:ptCount val="61"/>
                <c:pt idx="0">
                  <c:v>0.1</c:v>
                </c:pt>
                <c:pt idx="1">
                  <c:v>0.12589254117941673</c:v>
                </c:pt>
                <c:pt idx="2">
                  <c:v>0.15848931924611137</c:v>
                </c:pt>
                <c:pt idx="3">
                  <c:v>0.199526231496888</c:v>
                </c:pt>
                <c:pt idx="4">
                  <c:v>0.25118864315095807</c:v>
                </c:pt>
                <c:pt idx="5">
                  <c:v>0.316227766016838</c:v>
                </c:pt>
                <c:pt idx="6">
                  <c:v>0.39810717055349737</c:v>
                </c:pt>
                <c:pt idx="7">
                  <c:v>0.50118723362727247</c:v>
                </c:pt>
                <c:pt idx="8">
                  <c:v>0.63095734448019347</c:v>
                </c:pt>
                <c:pt idx="9">
                  <c:v>0.79432823472428182</c:v>
                </c:pt>
                <c:pt idx="10">
                  <c:v>1.0000000000000004</c:v>
                </c:pt>
                <c:pt idx="11">
                  <c:v>1.2589254117941679</c:v>
                </c:pt>
                <c:pt idx="12">
                  <c:v>1.5848931924611145</c:v>
                </c:pt>
                <c:pt idx="13">
                  <c:v>1.9952623149688811</c:v>
                </c:pt>
                <c:pt idx="14">
                  <c:v>2.5118864315095819</c:v>
                </c:pt>
                <c:pt idx="15">
                  <c:v>3.1622776601683817</c:v>
                </c:pt>
                <c:pt idx="16">
                  <c:v>3.9810717055349758</c:v>
                </c:pt>
                <c:pt idx="17">
                  <c:v>5.0118723362727273</c:v>
                </c:pt>
                <c:pt idx="18">
                  <c:v>6.3095734448019387</c:v>
                </c:pt>
                <c:pt idx="19">
                  <c:v>7.9432823472428229</c:v>
                </c:pt>
                <c:pt idx="20">
                  <c:v>10.000000000000011</c:v>
                </c:pt>
                <c:pt idx="21">
                  <c:v>12.589254117941687</c:v>
                </c:pt>
                <c:pt idx="22">
                  <c:v>15.848931924611154</c:v>
                </c:pt>
                <c:pt idx="23">
                  <c:v>19.952623149688822</c:v>
                </c:pt>
                <c:pt idx="24">
                  <c:v>25.118864315095834</c:v>
                </c:pt>
                <c:pt idx="25">
                  <c:v>31.622776601683835</c:v>
                </c:pt>
                <c:pt idx="26">
                  <c:v>39.810717055349777</c:v>
                </c:pt>
                <c:pt idx="27">
                  <c:v>50.118723362727295</c:v>
                </c:pt>
                <c:pt idx="28">
                  <c:v>63.095734448019414</c:v>
                </c:pt>
                <c:pt idx="29">
                  <c:v>79.432823472428268</c:v>
                </c:pt>
                <c:pt idx="30">
                  <c:v>100.00000000000016</c:v>
                </c:pt>
                <c:pt idx="31">
                  <c:v>125.89254117941692</c:v>
                </c:pt>
                <c:pt idx="32">
                  <c:v>158.48931924611162</c:v>
                </c:pt>
                <c:pt idx="33">
                  <c:v>199.5262314968883</c:v>
                </c:pt>
                <c:pt idx="34">
                  <c:v>251.18864315095846</c:v>
                </c:pt>
                <c:pt idx="35">
                  <c:v>316.22776601683853</c:v>
                </c:pt>
                <c:pt idx="36">
                  <c:v>398.10717055349801</c:v>
                </c:pt>
                <c:pt idx="37">
                  <c:v>501.18723362727326</c:v>
                </c:pt>
                <c:pt idx="38">
                  <c:v>630.95734448019448</c:v>
                </c:pt>
                <c:pt idx="39">
                  <c:v>794.32823472428311</c:v>
                </c:pt>
                <c:pt idx="40">
                  <c:v>1000.000000000002</c:v>
                </c:pt>
                <c:pt idx="41">
                  <c:v>1258.9254117941698</c:v>
                </c:pt>
                <c:pt idx="42">
                  <c:v>1584.8931924611168</c:v>
                </c:pt>
                <c:pt idx="43">
                  <c:v>1995.2623149688839</c:v>
                </c:pt>
                <c:pt idx="44">
                  <c:v>2511.8864315095857</c:v>
                </c:pt>
                <c:pt idx="45">
                  <c:v>3162.2776601683863</c:v>
                </c:pt>
                <c:pt idx="46">
                  <c:v>3981.0717055349814</c:v>
                </c:pt>
                <c:pt idx="47">
                  <c:v>5011.8723362727342</c:v>
                </c:pt>
                <c:pt idx="48">
                  <c:v>6309.5734448019475</c:v>
                </c:pt>
                <c:pt idx="49">
                  <c:v>7943.2823472428345</c:v>
                </c:pt>
                <c:pt idx="50">
                  <c:v>10000.000000000025</c:v>
                </c:pt>
                <c:pt idx="51">
                  <c:v>12589.254117941706</c:v>
                </c:pt>
                <c:pt idx="52">
                  <c:v>15848.931924611177</c:v>
                </c:pt>
                <c:pt idx="53">
                  <c:v>19952.62314968885</c:v>
                </c:pt>
                <c:pt idx="54">
                  <c:v>25118.864315095871</c:v>
                </c:pt>
                <c:pt idx="55">
                  <c:v>31622.776601683883</c:v>
                </c:pt>
                <c:pt idx="56">
                  <c:v>39810.717055349844</c:v>
                </c:pt>
                <c:pt idx="57">
                  <c:v>50118.723362727382</c:v>
                </c:pt>
                <c:pt idx="58">
                  <c:v>63095.734448019524</c:v>
                </c:pt>
                <c:pt idx="59">
                  <c:v>79432.823472428412</c:v>
                </c:pt>
                <c:pt idx="60">
                  <c:v>100000.00000000033</c:v>
                </c:pt>
              </c:numCache>
            </c:numRef>
          </c:xVal>
          <c:yVal>
            <c:numRef>
              <c:f>'lowpass 1'!$D$6:$D$66</c:f>
              <c:numCache>
                <c:formatCode>General</c:formatCode>
                <c:ptCount val="61"/>
                <c:pt idx="0">
                  <c:v>-180.03599999526259</c:v>
                </c:pt>
                <c:pt idx="1">
                  <c:v>-180.04532130537223</c:v>
                </c:pt>
                <c:pt idx="2">
                  <c:v>-180.05705613606864</c:v>
                </c:pt>
                <c:pt idx="3">
                  <c:v>-180.07182940570834</c:v>
                </c:pt>
                <c:pt idx="4">
                  <c:v>-180.09042783645157</c:v>
                </c:pt>
                <c:pt idx="5">
                  <c:v>-180.11384184595636</c:v>
                </c:pt>
                <c:pt idx="6">
                  <c:v>-180.14331828249001</c:v>
                </c:pt>
                <c:pt idx="7">
                  <c:v>-180.18042680770478</c:v>
                </c:pt>
                <c:pt idx="8">
                  <c:v>-180.22714345404049</c:v>
                </c:pt>
                <c:pt idx="9">
                  <c:v>-180.28595579020677</c:v>
                </c:pt>
                <c:pt idx="10">
                  <c:v>-180.35999526270211</c:v>
                </c:pt>
                <c:pt idx="11">
                  <c:v>-180.45320369622488</c:v>
                </c:pt>
                <c:pt idx="12">
                  <c:v>-180.57054269043871</c:v>
                </c:pt>
                <c:pt idx="13">
                  <c:v>-180.71825680635084</c:v>
                </c:pt>
                <c:pt idx="14">
                  <c:v>-180.90420404367262</c:v>
                </c:pt>
                <c:pt idx="15">
                  <c:v>-181.13827018307455</c:v>
                </c:pt>
                <c:pt idx="16">
                  <c:v>-181.43288701578732</c:v>
                </c:pt>
                <c:pt idx="17">
                  <c:v>-181.8036779910652</c:v>
                </c:pt>
                <c:pt idx="18">
                  <c:v>-182.270257577405</c:v>
                </c:pt>
                <c:pt idx="19">
                  <c:v>-182.85721085779559</c:v>
                </c:pt>
                <c:pt idx="20">
                  <c:v>-183.59527377986817</c:v>
                </c:pt>
                <c:pt idx="21">
                  <c:v>-184.52271443435097</c:v>
                </c:pt>
                <c:pt idx="22">
                  <c:v>-185.68686695001037</c:v>
                </c:pt>
                <c:pt idx="23">
                  <c:v>-187.1456646680258</c:v>
                </c:pt>
                <c:pt idx="24">
                  <c:v>-188.96881082922133</c:v>
                </c:pt>
                <c:pt idx="25">
                  <c:v>-191.23784098462417</c:v>
                </c:pt>
                <c:pt idx="26">
                  <c:v>-194.04369100153727</c:v>
                </c:pt>
                <c:pt idx="27">
                  <c:v>-197.47948722132517</c:v>
                </c:pt>
                <c:pt idx="28">
                  <c:v>-201.62546366239158</c:v>
                </c:pt>
                <c:pt idx="29">
                  <c:v>-206.52337738915094</c:v>
                </c:pt>
                <c:pt idx="30">
                  <c:v>-212.14190763534208</c:v>
                </c:pt>
                <c:pt idx="31">
                  <c:v>-218.34421417159513</c:v>
                </c:pt>
                <c:pt idx="32">
                  <c:v>-224.87993681672685</c:v>
                </c:pt>
                <c:pt idx="33">
                  <c:v>-231.42188736297686</c:v>
                </c:pt>
                <c:pt idx="34">
                  <c:v>-237.64135696386779</c:v>
                </c:pt>
                <c:pt idx="35">
                  <c:v>-243.28424790794938</c:v>
                </c:pt>
                <c:pt idx="36">
                  <c:v>-248.20950016146017</c:v>
                </c:pt>
                <c:pt idx="37">
                  <c:v>-252.38244928400348</c:v>
                </c:pt>
                <c:pt idx="38">
                  <c:v>-255.84283419365033</c:v>
                </c:pt>
                <c:pt idx="39">
                  <c:v>-258.6700042656434</c:v>
                </c:pt>
                <c:pt idx="40">
                  <c:v>-260.95693892096233</c:v>
                </c:pt>
                <c:pt idx="41">
                  <c:v>-262.79481804813736</c:v>
                </c:pt>
                <c:pt idx="42">
                  <c:v>-264.26558300695535</c:v>
                </c:pt>
                <c:pt idx="43">
                  <c:v>-265.43937670602963</c:v>
                </c:pt>
                <c:pt idx="44">
                  <c:v>-266.37454430298266</c:v>
                </c:pt>
                <c:pt idx="45">
                  <c:v>-267.11877965791268</c:v>
                </c:pt>
                <c:pt idx="46">
                  <c:v>-267.71065335981564</c:v>
                </c:pt>
                <c:pt idx="47">
                  <c:v>-268.18115016732315</c:v>
                </c:pt>
                <c:pt idx="48">
                  <c:v>-268.55505711725954</c:v>
                </c:pt>
                <c:pt idx="49">
                  <c:v>-268.852151272399</c:v>
                </c:pt>
                <c:pt idx="50">
                  <c:v>-269.08818633038618</c:v>
                </c:pt>
                <c:pt idx="51">
                  <c:v>-269.27569809265924</c:v>
                </c:pt>
                <c:pt idx="52">
                  <c:v>-269.424655234331</c:v>
                </c:pt>
                <c:pt idx="53">
                  <c:v>-269.54298173907154</c:v>
                </c:pt>
                <c:pt idx="54">
                  <c:v>-269.63697465029782</c:v>
                </c:pt>
                <c:pt idx="55">
                  <c:v>-269.71163729077387</c:v>
                </c:pt>
                <c:pt idx="56">
                  <c:v>-269.77094464450056</c:v>
                </c:pt>
                <c:pt idx="57">
                  <c:v>-269.81805450610165</c:v>
                </c:pt>
                <c:pt idx="58">
                  <c:v>-269.85547537773476</c:v>
                </c:pt>
                <c:pt idx="59">
                  <c:v>-269.88519992206824</c:v>
                </c:pt>
                <c:pt idx="60">
                  <c:v>-269.90881101171664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208-4118-AB44-4F3606F2B0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9147695"/>
        <c:axId val="669147279"/>
      </c:scatterChart>
      <c:valAx>
        <c:axId val="669147695"/>
        <c:scaling>
          <c:logBase val="10"/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 (Hz)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279"/>
        <c:crosses val="autoZero"/>
        <c:crossBetween val="midCat"/>
      </c:valAx>
      <c:valAx>
        <c:axId val="669147279"/>
        <c:scaling>
          <c:orientation val="minMax"/>
          <c:max val="-1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Phase (Degrees)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69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Lowpass Filter 2 Transfer Function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'lowpass 2'!$C$5</c:f>
              <c:strCache>
                <c:ptCount val="1"/>
                <c:pt idx="0">
                  <c:v>mag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'lowpass 2'!$B$6:$B$66</c:f>
              <c:numCache>
                <c:formatCode>General</c:formatCode>
                <c:ptCount val="61"/>
                <c:pt idx="0">
                  <c:v>0.1</c:v>
                </c:pt>
                <c:pt idx="1">
                  <c:v>0.12589254117941673</c:v>
                </c:pt>
                <c:pt idx="2">
                  <c:v>0.15848931924611137</c:v>
                </c:pt>
                <c:pt idx="3">
                  <c:v>0.199526231496888</c:v>
                </c:pt>
                <c:pt idx="4">
                  <c:v>0.25118864315095807</c:v>
                </c:pt>
                <c:pt idx="5">
                  <c:v>0.316227766016838</c:v>
                </c:pt>
                <c:pt idx="6">
                  <c:v>0.39810717055349737</c:v>
                </c:pt>
                <c:pt idx="7">
                  <c:v>0.50118723362727247</c:v>
                </c:pt>
                <c:pt idx="8">
                  <c:v>0.63095734448019347</c:v>
                </c:pt>
                <c:pt idx="9">
                  <c:v>0.79432823472428182</c:v>
                </c:pt>
                <c:pt idx="10">
                  <c:v>1.0000000000000004</c:v>
                </c:pt>
                <c:pt idx="11">
                  <c:v>1.2589254117941679</c:v>
                </c:pt>
                <c:pt idx="12">
                  <c:v>1.5848931924611145</c:v>
                </c:pt>
                <c:pt idx="13">
                  <c:v>1.9952623149688811</c:v>
                </c:pt>
                <c:pt idx="14">
                  <c:v>2.5118864315095819</c:v>
                </c:pt>
                <c:pt idx="15">
                  <c:v>3.1622776601683817</c:v>
                </c:pt>
                <c:pt idx="16">
                  <c:v>3.9810717055349758</c:v>
                </c:pt>
                <c:pt idx="17">
                  <c:v>5.0118723362727273</c:v>
                </c:pt>
                <c:pt idx="18">
                  <c:v>6.3095734448019387</c:v>
                </c:pt>
                <c:pt idx="19">
                  <c:v>7.9432823472428229</c:v>
                </c:pt>
                <c:pt idx="20">
                  <c:v>10.000000000000011</c:v>
                </c:pt>
                <c:pt idx="21">
                  <c:v>12.589254117941687</c:v>
                </c:pt>
                <c:pt idx="22">
                  <c:v>15.848931924611154</c:v>
                </c:pt>
                <c:pt idx="23">
                  <c:v>19.952623149688822</c:v>
                </c:pt>
                <c:pt idx="24">
                  <c:v>25.118864315095834</c:v>
                </c:pt>
                <c:pt idx="25">
                  <c:v>31.622776601683835</c:v>
                </c:pt>
                <c:pt idx="26">
                  <c:v>39.810717055349777</c:v>
                </c:pt>
                <c:pt idx="27">
                  <c:v>50.118723362727295</c:v>
                </c:pt>
                <c:pt idx="28">
                  <c:v>63.095734448019414</c:v>
                </c:pt>
                <c:pt idx="29">
                  <c:v>79.432823472428268</c:v>
                </c:pt>
                <c:pt idx="30">
                  <c:v>100.00000000000016</c:v>
                </c:pt>
                <c:pt idx="31">
                  <c:v>125.89254117941692</c:v>
                </c:pt>
                <c:pt idx="32">
                  <c:v>158.48931924611162</c:v>
                </c:pt>
                <c:pt idx="33">
                  <c:v>199.5262314968883</c:v>
                </c:pt>
                <c:pt idx="34">
                  <c:v>251.18864315095846</c:v>
                </c:pt>
                <c:pt idx="35">
                  <c:v>316.22776601683853</c:v>
                </c:pt>
                <c:pt idx="36">
                  <c:v>398.10717055349801</c:v>
                </c:pt>
                <c:pt idx="37">
                  <c:v>501.18723362727326</c:v>
                </c:pt>
                <c:pt idx="38">
                  <c:v>630.95734448019448</c:v>
                </c:pt>
                <c:pt idx="39">
                  <c:v>794.32823472428311</c:v>
                </c:pt>
                <c:pt idx="40">
                  <c:v>1000.000000000002</c:v>
                </c:pt>
                <c:pt idx="41">
                  <c:v>1258.9254117941698</c:v>
                </c:pt>
                <c:pt idx="42">
                  <c:v>1584.8931924611168</c:v>
                </c:pt>
                <c:pt idx="43">
                  <c:v>1995.2623149688839</c:v>
                </c:pt>
                <c:pt idx="44">
                  <c:v>2511.8864315095857</c:v>
                </c:pt>
                <c:pt idx="45">
                  <c:v>3162.2776601683863</c:v>
                </c:pt>
                <c:pt idx="46">
                  <c:v>3981.0717055349814</c:v>
                </c:pt>
                <c:pt idx="47">
                  <c:v>5011.8723362727342</c:v>
                </c:pt>
                <c:pt idx="48">
                  <c:v>6309.5734448019475</c:v>
                </c:pt>
                <c:pt idx="49">
                  <c:v>7943.2823472428345</c:v>
                </c:pt>
                <c:pt idx="50">
                  <c:v>10000.000000000025</c:v>
                </c:pt>
                <c:pt idx="51">
                  <c:v>12589.254117941706</c:v>
                </c:pt>
                <c:pt idx="52">
                  <c:v>15848.931924611177</c:v>
                </c:pt>
                <c:pt idx="53">
                  <c:v>19952.62314968885</c:v>
                </c:pt>
                <c:pt idx="54">
                  <c:v>25118.864315095871</c:v>
                </c:pt>
                <c:pt idx="55">
                  <c:v>31622.776601683883</c:v>
                </c:pt>
                <c:pt idx="56">
                  <c:v>39810.717055349844</c:v>
                </c:pt>
                <c:pt idx="57">
                  <c:v>50118.723362727382</c:v>
                </c:pt>
                <c:pt idx="58">
                  <c:v>63095.734448019524</c:v>
                </c:pt>
                <c:pt idx="59">
                  <c:v>79432.823472428412</c:v>
                </c:pt>
                <c:pt idx="60">
                  <c:v>100000.00000000033</c:v>
                </c:pt>
              </c:numCache>
            </c:numRef>
          </c:xVal>
          <c:yVal>
            <c:numRef>
              <c:f>'lowpass 2'!$C$6:$C$66</c:f>
              <c:numCache>
                <c:formatCode>General</c:formatCode>
                <c:ptCount val="61"/>
                <c:pt idx="0">
                  <c:v>9.9999999802607924</c:v>
                </c:pt>
                <c:pt idx="1">
                  <c:v>9.9999999687154624</c:v>
                </c:pt>
                <c:pt idx="2">
                  <c:v>9.9999999504173509</c:v>
                </c:pt>
                <c:pt idx="3">
                  <c:v>9.9999999214167961</c:v>
                </c:pt>
                <c:pt idx="4">
                  <c:v>9.999999875454014</c:v>
                </c:pt>
                <c:pt idx="5">
                  <c:v>9.9999998026079169</c:v>
                </c:pt>
                <c:pt idx="6">
                  <c:v>9.9999996871546379</c:v>
                </c:pt>
                <c:pt idx="7">
                  <c:v>9.9999995041735286</c:v>
                </c:pt>
                <c:pt idx="8">
                  <c:v>9.9999992141680352</c:v>
                </c:pt>
                <c:pt idx="9">
                  <c:v>9.9999987545403553</c:v>
                </c:pt>
                <c:pt idx="10">
                  <c:v>9.9999980260797052</c:v>
                </c:pt>
                <c:pt idx="11">
                  <c:v>9.9999968715477028</c:v>
                </c:pt>
                <c:pt idx="12">
                  <c:v>9.9999950417386128</c:v>
                </c:pt>
                <c:pt idx="13">
                  <c:v>9.9999921416886988</c:v>
                </c:pt>
                <c:pt idx="14">
                  <c:v>9.9999875454244993</c:v>
                </c:pt>
                <c:pt idx="15">
                  <c:v>9.9999802608496431</c:v>
                </c:pt>
                <c:pt idx="16">
                  <c:v>9.9999687156091515</c:v>
                </c:pt>
                <c:pt idx="17">
                  <c:v>9.9999504177180043</c:v>
                </c:pt>
                <c:pt idx="18">
                  <c:v>9.9999214177206355</c:v>
                </c:pt>
                <c:pt idx="19">
                  <c:v>9.9998754563390282</c:v>
                </c:pt>
                <c:pt idx="20">
                  <c:v>9.9998026137563318</c:v>
                </c:pt>
                <c:pt idx="21">
                  <c:v>9.9996871693035185</c:v>
                </c:pt>
                <c:pt idx="22">
                  <c:v>9.9995042103659539</c:v>
                </c:pt>
                <c:pt idx="23">
                  <c:v>9.9992142605611516</c:v>
                </c:pt>
                <c:pt idx="24">
                  <c:v>9.9987547727504626</c:v>
                </c:pt>
                <c:pt idx="25">
                  <c:v>9.9980266633821167</c:v>
                </c:pt>
                <c:pt idx="26">
                  <c:v>9.9968730135528769</c:v>
                </c:pt>
                <c:pt idx="27">
                  <c:v>9.9950454195382346</c:v>
                </c:pt>
                <c:pt idx="28">
                  <c:v>9.9921509302998643</c:v>
                </c:pt>
                <c:pt idx="29">
                  <c:v>9.9875686205936329</c:v>
                </c:pt>
                <c:pt idx="30">
                  <c:v>9.9803190450364472</c:v>
                </c:pt>
                <c:pt idx="31">
                  <c:v>9.9688615093847766</c:v>
                </c:pt>
                <c:pt idx="32">
                  <c:v>9.9507830939394353</c:v>
                </c:pt>
                <c:pt idx="33">
                  <c:v>9.9223311249804951</c:v>
                </c:pt>
                <c:pt idx="34">
                  <c:v>9.8777334993769621</c:v>
                </c:pt>
                <c:pt idx="35">
                  <c:v>9.8082665938185141</c:v>
                </c:pt>
                <c:pt idx="36">
                  <c:v>9.7011096620325699</c:v>
                </c:pt>
                <c:pt idx="37">
                  <c:v>9.5382454696970029</c:v>
                </c:pt>
                <c:pt idx="38">
                  <c:v>9.2961279041031268</c:v>
                </c:pt>
                <c:pt idx="39">
                  <c:v>8.9475223286976799</c:v>
                </c:pt>
                <c:pt idx="40">
                  <c:v>8.4673301596482986</c:v>
                </c:pt>
                <c:pt idx="41">
                  <c:v>7.8429786405332003</c:v>
                </c:pt>
                <c:pt idx="42">
                  <c:v>7.0858696835615769</c:v>
                </c:pt>
                <c:pt idx="43">
                  <c:v>6.2358100525731377</c:v>
                </c:pt>
                <c:pt idx="44">
                  <c:v>5.3521720672406312</c:v>
                </c:pt>
                <c:pt idx="45">
                  <c:v>4.4956459253857846</c:v>
                </c:pt>
                <c:pt idx="46">
                  <c:v>3.7121387904950867</c:v>
                </c:pt>
                <c:pt idx="47">
                  <c:v>3.0266185580959339</c:v>
                </c:pt>
                <c:pt idx="48">
                  <c:v>2.4458256226974404</c:v>
                </c:pt>
                <c:pt idx="49">
                  <c:v>1.9645949299508707</c:v>
                </c:pt>
                <c:pt idx="50">
                  <c:v>1.571767254775895</c:v>
                </c:pt>
                <c:pt idx="51">
                  <c:v>1.2542296201012324</c:v>
                </c:pt>
                <c:pt idx="52">
                  <c:v>0.99917451567345805</c:v>
                </c:pt>
                <c:pt idx="53">
                  <c:v>0.79513866000312738</c:v>
                </c:pt>
                <c:pt idx="54">
                  <c:v>0.6323392234757117</c:v>
                </c:pt>
                <c:pt idx="55">
                  <c:v>0.50265590254250059</c:v>
                </c:pt>
                <c:pt idx="56">
                  <c:v>0.39946005425838965</c:v>
                </c:pt>
                <c:pt idx="57">
                  <c:v>0.31739586678461001</c:v>
                </c:pt>
                <c:pt idx="58">
                  <c:v>0.25216337683219714</c:v>
                </c:pt>
                <c:pt idx="59">
                  <c:v>0.20032399545711635</c:v>
                </c:pt>
                <c:pt idx="60">
                  <c:v>0.15913478971147635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798-4859-A444-AF8AFEEA40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9147695"/>
        <c:axId val="669147279"/>
      </c:scatterChart>
      <c:valAx>
        <c:axId val="669147695"/>
        <c:scaling>
          <c:logBase val="10"/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 (Hz)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279"/>
        <c:crosses val="autoZero"/>
        <c:crossBetween val="midCat"/>
      </c:valAx>
      <c:valAx>
        <c:axId val="669147279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Magnitude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4769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Lab 5 </a:t>
            </a:r>
          </a:p>
          <a:p>
            <a:r>
              <a:rPr lang="en-US" sz="3200" dirty="0"/>
              <a:t>Active Filters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6DED0-7D43-48F5-8F93-1182D23FA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9C286-C5A3-47FC-A442-230DF057F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921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696" y="471917"/>
            <a:ext cx="6785408" cy="1036507"/>
          </a:xfrm>
        </p:spPr>
        <p:txBody>
          <a:bodyPr/>
          <a:lstStyle/>
          <a:p>
            <a:r>
              <a:rPr lang="en-US" dirty="0"/>
              <a:t>Active Low-Pass Filter Circuit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4CA3D21D-CD7B-4B84-A821-84B7BAA3CD3C}"/>
              </a:ext>
            </a:extLst>
          </p:cNvPr>
          <p:cNvSpPr txBox="1"/>
          <p:nvPr/>
        </p:nvSpPr>
        <p:spPr>
          <a:xfrm>
            <a:off x="626686" y="2402650"/>
            <a:ext cx="5612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circuit is the same as the Miller integrator, but with different component values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D51E20A-6DB6-49C7-99A2-7D48C7A95D13}"/>
              </a:ext>
            </a:extLst>
          </p:cNvPr>
          <p:cNvGrpSpPr/>
          <p:nvPr/>
        </p:nvGrpSpPr>
        <p:grpSpPr>
          <a:xfrm>
            <a:off x="6096000" y="1837700"/>
            <a:ext cx="4924808" cy="3247201"/>
            <a:chOff x="6132967" y="1044223"/>
            <a:chExt cx="4924808" cy="3247201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EFE2AAA3-CA0D-43A0-AAD6-D8318644B032}"/>
                </a:ext>
              </a:extLst>
            </p:cNvPr>
            <p:cNvGrpSpPr/>
            <p:nvPr/>
          </p:nvGrpSpPr>
          <p:grpSpPr>
            <a:xfrm>
              <a:off x="6132967" y="1555299"/>
              <a:ext cx="4924808" cy="2736125"/>
              <a:chOff x="1356726" y="1425292"/>
              <a:chExt cx="5525507" cy="3013946"/>
            </a:xfrm>
          </p:grpSpPr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3F774607-DBD3-4999-B480-422D4D76FFE3}"/>
                  </a:ext>
                </a:extLst>
              </p:cNvPr>
              <p:cNvGrpSpPr/>
              <p:nvPr/>
            </p:nvGrpSpPr>
            <p:grpSpPr>
              <a:xfrm>
                <a:off x="2381233" y="1425292"/>
                <a:ext cx="4501000" cy="2888125"/>
                <a:chOff x="5924035" y="1893397"/>
                <a:chExt cx="4501000" cy="2888125"/>
              </a:xfrm>
            </p:grpSpPr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C90D1096-E750-4A7E-BA47-9B0AE220A9D3}"/>
                    </a:ext>
                  </a:extLst>
                </p:cNvPr>
                <p:cNvGrpSpPr/>
                <p:nvPr/>
              </p:nvGrpSpPr>
              <p:grpSpPr>
                <a:xfrm>
                  <a:off x="5924035" y="1893397"/>
                  <a:ext cx="4501000" cy="2888125"/>
                  <a:chOff x="3009207" y="749554"/>
                  <a:chExt cx="4501000" cy="2888125"/>
                </a:xfrm>
              </p:grpSpPr>
              <p:grpSp>
                <p:nvGrpSpPr>
                  <p:cNvPr id="121" name="Group 120">
                    <a:extLst>
                      <a:ext uri="{FF2B5EF4-FFF2-40B4-BE49-F238E27FC236}">
                        <a16:creationId xmlns:a16="http://schemas.microsoft.com/office/drawing/2014/main" id="{FEB835FA-C9CF-4722-88AD-1C7241081E52}"/>
                      </a:ext>
                    </a:extLst>
                  </p:cNvPr>
                  <p:cNvGrpSpPr/>
                  <p:nvPr/>
                </p:nvGrpSpPr>
                <p:grpSpPr>
                  <a:xfrm>
                    <a:off x="4439919" y="1972769"/>
                    <a:ext cx="3070288" cy="1174282"/>
                    <a:chOff x="3950109" y="3007895"/>
                    <a:chExt cx="3070288" cy="1174282"/>
                  </a:xfrm>
                </p:grpSpPr>
                <p:sp>
                  <p:nvSpPr>
                    <p:cNvPr id="139" name="Isosceles Triangle 138">
                      <a:extLst>
                        <a:ext uri="{FF2B5EF4-FFF2-40B4-BE49-F238E27FC236}">
                          <a16:creationId xmlns:a16="http://schemas.microsoft.com/office/drawing/2014/main" id="{E6C11F32-D3B7-4026-87D1-25D818CB45F7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4466122" y="3022333"/>
                      <a:ext cx="1174282" cy="1145406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0" name="TextBox 139">
                      <a:extLst>
                        <a:ext uri="{FF2B5EF4-FFF2-40B4-BE49-F238E27FC236}">
                          <a16:creationId xmlns:a16="http://schemas.microsoft.com/office/drawing/2014/main" id="{E3CAC90E-D3FC-4727-BD42-474BA104EEE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480560" y="3170178"/>
                      <a:ext cx="30725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—</a:t>
                      </a:r>
                    </a:p>
                  </p:txBody>
                </p:sp>
                <p:sp>
                  <p:nvSpPr>
                    <p:cNvPr id="141" name="TextBox 140">
                      <a:extLst>
                        <a:ext uri="{FF2B5EF4-FFF2-40B4-BE49-F238E27FC236}">
                          <a16:creationId xmlns:a16="http://schemas.microsoft.com/office/drawing/2014/main" id="{BAC74D82-1D1C-4DA2-A828-C74A941ABC2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499733" y="359503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cxnSp>
                  <p:nvCxnSpPr>
                    <p:cNvPr id="142" name="Straight Connector 141">
                      <a:extLst>
                        <a:ext uri="{FF2B5EF4-FFF2-40B4-BE49-F238E27FC236}">
                          <a16:creationId xmlns:a16="http://schemas.microsoft.com/office/drawing/2014/main" id="{57FF00D0-4BE1-45BA-801E-778FB63DF138}"/>
                        </a:ext>
                      </a:extLst>
                    </p:cNvPr>
                    <p:cNvCxnSpPr>
                      <a:endCxn id="140" idx="1"/>
                    </p:cNvCxnSpPr>
                    <p:nvPr/>
                  </p:nvCxnSpPr>
                  <p:spPr>
                    <a:xfrm>
                      <a:off x="4090219" y="3354844"/>
                      <a:ext cx="39034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3" name="Straight Connector 142">
                      <a:extLst>
                        <a:ext uri="{FF2B5EF4-FFF2-40B4-BE49-F238E27FC236}">
                          <a16:creationId xmlns:a16="http://schemas.microsoft.com/office/drawing/2014/main" id="{BD6A418F-DF57-4690-99F5-F7E194A9126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950109" y="3811883"/>
                      <a:ext cx="53045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Straight Connector 143">
                      <a:extLst>
                        <a:ext uri="{FF2B5EF4-FFF2-40B4-BE49-F238E27FC236}">
                          <a16:creationId xmlns:a16="http://schemas.microsoft.com/office/drawing/2014/main" id="{DB8A518B-D515-4737-B876-862742649719}"/>
                        </a:ext>
                      </a:extLst>
                    </p:cNvPr>
                    <p:cNvCxnSpPr>
                      <a:cxnSpLocks/>
                      <a:stCxn id="139" idx="0"/>
                    </p:cNvCxnSpPr>
                    <p:nvPr/>
                  </p:nvCxnSpPr>
                  <p:spPr>
                    <a:xfrm>
                      <a:off x="5625966" y="3595036"/>
                      <a:ext cx="1058108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45" name="TextBox 144">
                      <a:extLst>
                        <a:ext uri="{FF2B5EF4-FFF2-40B4-BE49-F238E27FC236}">
                          <a16:creationId xmlns:a16="http://schemas.microsoft.com/office/drawing/2014/main" id="{2FA2E914-8F5A-4FD9-A831-4C3C73FB4C8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314786" y="3061628"/>
                      <a:ext cx="705611" cy="40683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out</a:t>
                      </a:r>
                      <a:endParaRPr lang="en-US" baseline="-25000" dirty="0"/>
                    </a:p>
                  </p:txBody>
                </p:sp>
              </p:grp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A02EA84C-91B7-455C-97A5-85413FC65F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435950" y="2771222"/>
                    <a:ext cx="3969" cy="86645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7B07C37A-E5CB-45B4-A88D-1675E4193B77}"/>
                      </a:ext>
                    </a:extLst>
                  </p:cNvPr>
                  <p:cNvGrpSpPr/>
                  <p:nvPr/>
                </p:nvGrpSpPr>
                <p:grpSpPr>
                  <a:xfrm>
                    <a:off x="3424505" y="1460455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129" name="Group 128">
                      <a:extLst>
                        <a:ext uri="{FF2B5EF4-FFF2-40B4-BE49-F238E27FC236}">
                          <a16:creationId xmlns:a16="http://schemas.microsoft.com/office/drawing/2014/main" id="{CB1AD4A7-1CE3-4698-9514-86054EF8B08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37" name="Straight Connector 136">
                        <a:extLst>
                          <a:ext uri="{FF2B5EF4-FFF2-40B4-BE49-F238E27FC236}">
                            <a16:creationId xmlns:a16="http://schemas.microsoft.com/office/drawing/2014/main" id="{2132EBBE-5C2D-472C-925B-054BFDFF71C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8" name="Straight Connector 137">
                        <a:extLst>
                          <a:ext uri="{FF2B5EF4-FFF2-40B4-BE49-F238E27FC236}">
                            <a16:creationId xmlns:a16="http://schemas.microsoft.com/office/drawing/2014/main" id="{A69C7E8A-091A-478D-9918-11E9F6E949E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0" name="Group 129">
                      <a:extLst>
                        <a:ext uri="{FF2B5EF4-FFF2-40B4-BE49-F238E27FC236}">
                          <a16:creationId xmlns:a16="http://schemas.microsoft.com/office/drawing/2014/main" id="{9D8C0DF2-21FC-49CF-B43F-6AD69092C87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35" name="Straight Connector 134">
                        <a:extLst>
                          <a:ext uri="{FF2B5EF4-FFF2-40B4-BE49-F238E27FC236}">
                            <a16:creationId xmlns:a16="http://schemas.microsoft.com/office/drawing/2014/main" id="{57DB75B5-3268-4C15-BABD-E07B6C325A2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6" name="Straight Connector 135">
                        <a:extLst>
                          <a:ext uri="{FF2B5EF4-FFF2-40B4-BE49-F238E27FC236}">
                            <a16:creationId xmlns:a16="http://schemas.microsoft.com/office/drawing/2014/main" id="{B22BD3F5-034E-4B5B-A097-710038E7DAB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1" name="Group 130">
                      <a:extLst>
                        <a:ext uri="{FF2B5EF4-FFF2-40B4-BE49-F238E27FC236}">
                          <a16:creationId xmlns:a16="http://schemas.microsoft.com/office/drawing/2014/main" id="{F57535B6-8E5C-4C7C-9C3C-54B1D945D35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33" name="Straight Connector 132">
                        <a:extLst>
                          <a:ext uri="{FF2B5EF4-FFF2-40B4-BE49-F238E27FC236}">
                            <a16:creationId xmlns:a16="http://schemas.microsoft.com/office/drawing/2014/main" id="{3106646D-E10F-4ED3-8EE4-2E1CD0E346B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4" name="Straight Connector 133">
                        <a:extLst>
                          <a:ext uri="{FF2B5EF4-FFF2-40B4-BE49-F238E27FC236}">
                            <a16:creationId xmlns:a16="http://schemas.microsoft.com/office/drawing/2014/main" id="{287FF5E0-D701-44CF-BC30-4AEF6F49DD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28AA98D8-3C3F-40FD-B8F1-A58AB94063A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29E51721-D968-4615-8AEA-AA5289CDFC3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222364" y="1639707"/>
                    <a:ext cx="1302832" cy="97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C5AA16F4-656B-469F-AB8D-1CB3B7AFA6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580029" y="764506"/>
                    <a:ext cx="0" cy="155521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0BC52879-7668-4F90-AE5B-22F7D9CB09C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009207" y="1633811"/>
                    <a:ext cx="41529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1DDCE1C4-E786-4189-A641-8DE294CE4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394187" y="749554"/>
                    <a:ext cx="0" cy="180598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117ADF4D-4488-45A5-A91F-97FC6045411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651839" y="1649411"/>
                    <a:ext cx="74237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9" name="TextBox 118">
                  <a:extLst>
                    <a:ext uri="{FF2B5EF4-FFF2-40B4-BE49-F238E27FC236}">
                      <a16:creationId xmlns:a16="http://schemas.microsoft.com/office/drawing/2014/main" id="{87F83068-8184-4B6E-896E-21F7E3FDFE5A}"/>
                    </a:ext>
                  </a:extLst>
                </p:cNvPr>
                <p:cNvSpPr txBox="1"/>
                <p:nvPr/>
              </p:nvSpPr>
              <p:spPr>
                <a:xfrm>
                  <a:off x="7997208" y="2747884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C</a:t>
                  </a:r>
                  <a:endParaRPr lang="en-US" baseline="-25000" dirty="0"/>
                </a:p>
              </p:txBody>
            </p: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81D2DF26-E0D3-49E2-A213-6F6F792CD9BB}"/>
                    </a:ext>
                  </a:extLst>
                </p:cNvPr>
                <p:cNvSpPr txBox="1"/>
                <p:nvPr/>
              </p:nvSpPr>
              <p:spPr>
                <a:xfrm>
                  <a:off x="6543214" y="2158793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R</a:t>
                  </a:r>
                  <a:r>
                    <a:rPr lang="en-US" baseline="-25000" dirty="0"/>
                    <a:t>1</a:t>
                  </a:r>
                </a:p>
              </p:txBody>
            </p: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DF64B819-1AD6-4752-B5B0-72C168BF89F2}"/>
                  </a:ext>
                </a:extLst>
              </p:cNvPr>
              <p:cNvGrpSpPr/>
              <p:nvPr/>
            </p:nvGrpSpPr>
            <p:grpSpPr>
              <a:xfrm>
                <a:off x="1356726" y="2309581"/>
                <a:ext cx="1188533" cy="1195557"/>
                <a:chOff x="3136593" y="2841412"/>
                <a:chExt cx="1188533" cy="1195557"/>
              </a:xfrm>
            </p:grpSpPr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8F7B0E2C-4295-4E56-A72A-3DBD9C7D1311}"/>
                    </a:ext>
                  </a:extLst>
                </p:cNvPr>
                <p:cNvSpPr txBox="1"/>
                <p:nvPr/>
              </p:nvSpPr>
              <p:spPr>
                <a:xfrm>
                  <a:off x="3602609" y="321131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482DCC12-6BD9-464A-BF05-A3D881E8B7AA}"/>
                    </a:ext>
                  </a:extLst>
                </p:cNvPr>
                <p:cNvGrpSpPr/>
                <p:nvPr/>
              </p:nvGrpSpPr>
              <p:grpSpPr>
                <a:xfrm>
                  <a:off x="3136593" y="2841412"/>
                  <a:ext cx="1188533" cy="1195557"/>
                  <a:chOff x="2465135" y="2872435"/>
                  <a:chExt cx="1188533" cy="1195557"/>
                </a:xfrm>
              </p:grpSpPr>
              <p:cxnSp>
                <p:nvCxnSpPr>
                  <p:cNvPr id="109" name="Straight Connector 108">
                    <a:extLst>
                      <a:ext uri="{FF2B5EF4-FFF2-40B4-BE49-F238E27FC236}">
                        <a16:creationId xmlns:a16="http://schemas.microsoft.com/office/drawing/2014/main" id="{5FE20725-49B7-4955-8108-C6A6600B315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3086605" y="2872435"/>
                    <a:ext cx="567063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0" name="Oval 109">
                    <a:extLst>
                      <a:ext uri="{FF2B5EF4-FFF2-40B4-BE49-F238E27FC236}">
                        <a16:creationId xmlns:a16="http://schemas.microsoft.com/office/drawing/2014/main" id="{5380FF92-50C1-4D38-A25C-EDA76D84EF7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2903725" y="3328344"/>
                    <a:ext cx="365760" cy="365760"/>
                  </a:xfrm>
                  <a:prstGeom prst="ellips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56202B2A-BDDF-416A-8EFB-F09CFA163C0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087638" y="3694104"/>
                    <a:ext cx="0" cy="2468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98F529BE-C7B8-4727-A963-42A1DBAF4ED6}"/>
                      </a:ext>
                    </a:extLst>
                  </p:cNvPr>
                  <p:cNvCxnSpPr/>
                  <p:nvPr/>
                </p:nvCxnSpPr>
                <p:spPr>
                  <a:xfrm>
                    <a:off x="2904758" y="394099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226383DA-4456-491D-874A-3422806B2F67}"/>
                      </a:ext>
                    </a:extLst>
                  </p:cNvPr>
                  <p:cNvCxnSpPr/>
                  <p:nvPr/>
                </p:nvCxnSpPr>
                <p:spPr>
                  <a:xfrm>
                    <a:off x="2975360" y="400131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FA75E891-CC2F-4CF0-AF2F-1705BF488584}"/>
                      </a:ext>
                    </a:extLst>
                  </p:cNvPr>
                  <p:cNvCxnSpPr/>
                  <p:nvPr/>
                </p:nvCxnSpPr>
                <p:spPr>
                  <a:xfrm>
                    <a:off x="3050331" y="4067992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81FD1034-0D2A-48B3-AF47-1B857FEE7EA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090960" y="2872435"/>
                    <a:ext cx="0" cy="444089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6" name="TextBox 115">
                    <a:extLst>
                      <a:ext uri="{FF2B5EF4-FFF2-40B4-BE49-F238E27FC236}">
                        <a16:creationId xmlns:a16="http://schemas.microsoft.com/office/drawing/2014/main" id="{0D76BBB6-2B31-44DA-A20C-78ABA7AFF352}"/>
                      </a:ext>
                    </a:extLst>
                  </p:cNvPr>
                  <p:cNvSpPr txBox="1"/>
                  <p:nvPr/>
                </p:nvSpPr>
                <p:spPr>
                  <a:xfrm>
                    <a:off x="2465135" y="3298731"/>
                    <a:ext cx="519637" cy="40683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V</a:t>
                    </a:r>
                    <a:r>
                      <a:rPr lang="en-US" baseline="-25000" dirty="0"/>
                      <a:t>in</a:t>
                    </a:r>
                  </a:p>
                </p:txBody>
              </p:sp>
              <p:sp>
                <p:nvSpPr>
                  <p:cNvPr id="117" name="TextBox 116">
                    <a:extLst>
                      <a:ext uri="{FF2B5EF4-FFF2-40B4-BE49-F238E27FC236}">
                        <a16:creationId xmlns:a16="http://schemas.microsoft.com/office/drawing/2014/main" id="{AE99FE7B-98EA-4403-AA72-686F6D83E799}"/>
                      </a:ext>
                    </a:extLst>
                  </p:cNvPr>
                  <p:cNvSpPr txBox="1"/>
                  <p:nvPr/>
                </p:nvSpPr>
                <p:spPr>
                  <a:xfrm>
                    <a:off x="2910969" y="3417856"/>
                    <a:ext cx="307258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dirty="0"/>
                      <a:t>—</a:t>
                    </a:r>
                  </a:p>
                </p:txBody>
              </p:sp>
            </p:grpSp>
          </p:grp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31C858F5-B202-40F5-A295-4C0D6A8EED9C}"/>
                  </a:ext>
                </a:extLst>
              </p:cNvPr>
              <p:cNvGrpSpPr/>
              <p:nvPr/>
            </p:nvGrpSpPr>
            <p:grpSpPr>
              <a:xfrm>
                <a:off x="3628271" y="4039555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5BBE0BE-1E3E-430A-B7F3-EE9F321FC9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90934ED-FF78-4523-91EB-F9FE04F40007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7970B2E9-6D3B-4322-94D4-CE15F766DA9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319A4B4C-2CAB-4058-AB3A-48E2A97972BD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8" name="Straight Arrow Connector 97">
                <a:extLst>
                  <a:ext uri="{FF2B5EF4-FFF2-40B4-BE49-F238E27FC236}">
                    <a16:creationId xmlns:a16="http://schemas.microsoft.com/office/drawing/2014/main" id="{02BE9C63-4499-4522-87AE-4F96454D729C}"/>
                  </a:ext>
                </a:extLst>
              </p:cNvPr>
              <p:cNvCxnSpPr/>
              <p:nvPr/>
            </p:nvCxnSpPr>
            <p:spPr>
              <a:xfrm>
                <a:off x="2726420" y="2539186"/>
                <a:ext cx="716377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97A66791-7158-4AAE-BD01-B17D1E88B95D}"/>
                  </a:ext>
                </a:extLst>
              </p:cNvPr>
              <p:cNvSpPr txBox="1"/>
              <p:nvPr/>
            </p:nvSpPr>
            <p:spPr>
              <a:xfrm>
                <a:off x="2832806" y="2477438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1</a:t>
                </a:r>
              </a:p>
            </p:txBody>
          </p: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3196C18A-2E0A-4A2C-8F52-22A2C6D92734}"/>
                  </a:ext>
                </a:extLst>
              </p:cNvPr>
              <p:cNvGrpSpPr/>
              <p:nvPr/>
            </p:nvGrpSpPr>
            <p:grpSpPr>
              <a:xfrm>
                <a:off x="4897222" y="2219368"/>
                <a:ext cx="126643" cy="255838"/>
                <a:chOff x="4897222" y="2219368"/>
                <a:chExt cx="126643" cy="255838"/>
              </a:xfrm>
            </p:grpSpPr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E277760B-8C4B-4C9C-99D6-90FFC664B4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897222" y="2222871"/>
                  <a:ext cx="0" cy="252335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395345BB-9C3A-405F-A9B6-70B7F05920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023865" y="2219368"/>
                  <a:ext cx="0" cy="252335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D0D47D97-20F3-48FC-A6D3-469A737FFC2F}"/>
                </a:ext>
              </a:extLst>
            </p:cNvPr>
            <p:cNvGrpSpPr/>
            <p:nvPr/>
          </p:nvGrpSpPr>
          <p:grpSpPr>
            <a:xfrm>
              <a:off x="8952291" y="1422492"/>
              <a:ext cx="711121" cy="270259"/>
              <a:chOff x="3069003" y="2744655"/>
              <a:chExt cx="797859" cy="297701"/>
            </a:xfrm>
          </p:grpSpPr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40F1A915-2D76-4AE7-9140-BB6ADDCBB12A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32F8AACD-DE79-4C67-BC37-CADF042587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6B8C5389-7B0F-434F-B2D9-43C248EFEB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6C3441BB-C59F-4379-B574-B651ACBCBDD9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8F481F1C-FB3A-4381-93CE-01495BE512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A0297818-AAE0-4638-B79A-34AF28CFDE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1F20A82C-A7B5-4404-A720-96E325D198C0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BBAE396D-B102-4DC2-9006-0545D3B6EE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FB87C6E2-774F-4100-B9E0-53089AD14A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7B192B8C-E12B-415C-804B-23B4528C575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2AA0F463-47A0-4935-B96D-AE2F9C68B3C6}"/>
                </a:ext>
              </a:extLst>
            </p:cNvPr>
            <p:cNvSpPr txBox="1"/>
            <p:nvPr/>
          </p:nvSpPr>
          <p:spPr>
            <a:xfrm>
              <a:off x="9334087" y="1044223"/>
              <a:ext cx="4631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R</a:t>
              </a:r>
              <a:r>
                <a:rPr lang="en-US" baseline="-25000" dirty="0">
                  <a:solidFill>
                    <a:srgbClr val="FF0000"/>
                  </a:solidFill>
                </a:rPr>
                <a:t>f</a:t>
              </a:r>
            </a:p>
          </p:txBody>
        </p: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2228FA61-F6C5-42B0-8C80-3813BB447E5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46148" y="1574925"/>
              <a:ext cx="512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7C357E94-3FF4-4C19-A3D5-208D454BCDD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663412" y="1557761"/>
              <a:ext cx="4023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2BB1062C-8CFE-4360-B169-C1195FEAF573}"/>
                  </a:ext>
                </a:extLst>
              </p:cNvPr>
              <p:cNvSpPr txBox="1"/>
              <p:nvPr/>
            </p:nvSpPr>
            <p:spPr>
              <a:xfrm>
                <a:off x="1414050" y="3221374"/>
                <a:ext cx="2767713" cy="82048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skw"/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2BB1062C-8CFE-4360-B169-C1195FEAF5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4050" y="3221374"/>
                <a:ext cx="2767713" cy="82048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2" name="TextBox 171">
            <a:extLst>
              <a:ext uri="{FF2B5EF4-FFF2-40B4-BE49-F238E27FC236}">
                <a16:creationId xmlns:a16="http://schemas.microsoft.com/office/drawing/2014/main" id="{40B362C2-DEBA-4CC2-B2A2-50D33A09A2DB}"/>
              </a:ext>
            </a:extLst>
          </p:cNvPr>
          <p:cNvSpPr txBox="1"/>
          <p:nvPr/>
        </p:nvSpPr>
        <p:spPr>
          <a:xfrm>
            <a:off x="140306" y="4579714"/>
            <a:ext cx="2859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At very low frequencies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8008944D-E56E-4711-98A5-7E8FE04ED2C5}"/>
                  </a:ext>
                </a:extLst>
              </p:cNvPr>
              <p:cNvSpPr txBox="1"/>
              <p:nvPr/>
            </p:nvSpPr>
            <p:spPr>
              <a:xfrm>
                <a:off x="1237445" y="4913031"/>
                <a:ext cx="2467628" cy="82048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skw"/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8008944D-E56E-4711-98A5-7E8FE04ED2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7445" y="4913031"/>
                <a:ext cx="2467628" cy="82048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>
            <a:extLst>
              <a:ext uri="{FF2B5EF4-FFF2-40B4-BE49-F238E27FC236}">
                <a16:creationId xmlns:a16="http://schemas.microsoft.com/office/drawing/2014/main" id="{40209D92-6132-45E1-9D34-6554B19C3BF9}"/>
              </a:ext>
            </a:extLst>
          </p:cNvPr>
          <p:cNvGrpSpPr/>
          <p:nvPr/>
        </p:nvGrpSpPr>
        <p:grpSpPr>
          <a:xfrm>
            <a:off x="2848345" y="5500157"/>
            <a:ext cx="735826" cy="221295"/>
            <a:chOff x="2712033" y="5342325"/>
            <a:chExt cx="793004" cy="279918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6878309-5ABC-4642-B573-DE3B5343B8A3}"/>
                </a:ext>
              </a:extLst>
            </p:cNvPr>
            <p:cNvCxnSpPr/>
            <p:nvPr/>
          </p:nvCxnSpPr>
          <p:spPr>
            <a:xfrm flipV="1">
              <a:off x="2712033" y="5342325"/>
              <a:ext cx="765605" cy="27991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D08267A3-EECA-4D60-9BF4-70890BB53434}"/>
                </a:ext>
              </a:extLst>
            </p:cNvPr>
            <p:cNvCxnSpPr>
              <a:cxnSpLocks/>
            </p:cNvCxnSpPr>
            <p:nvPr/>
          </p:nvCxnSpPr>
          <p:spPr>
            <a:xfrm>
              <a:off x="2739432" y="5342325"/>
              <a:ext cx="765605" cy="27991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76" name="TextBox 175">
                <a:extLst>
                  <a:ext uri="{FF2B5EF4-FFF2-40B4-BE49-F238E27FC236}">
                    <a16:creationId xmlns:a16="http://schemas.microsoft.com/office/drawing/2014/main" id="{7C2BE512-AC92-417E-A76F-6997C721641D}"/>
                  </a:ext>
                </a:extLst>
              </p:cNvPr>
              <p:cNvSpPr txBox="1"/>
              <p:nvPr/>
            </p:nvSpPr>
            <p:spPr>
              <a:xfrm>
                <a:off x="3705073" y="5155992"/>
                <a:ext cx="1234414" cy="4834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type m:val="skw"/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76" name="TextBox 175">
                <a:extLst>
                  <a:ext uri="{FF2B5EF4-FFF2-40B4-BE49-F238E27FC236}">
                    <a16:creationId xmlns:a16="http://schemas.microsoft.com/office/drawing/2014/main" id="{7C2BE512-AC92-417E-A76F-6997C72164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5073" y="5155992"/>
                <a:ext cx="1234414" cy="4834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7" name="TextBox 176">
            <a:extLst>
              <a:ext uri="{FF2B5EF4-FFF2-40B4-BE49-F238E27FC236}">
                <a16:creationId xmlns:a16="http://schemas.microsoft.com/office/drawing/2014/main" id="{105F9B5F-381F-4316-9812-FF778D0E6098}"/>
              </a:ext>
            </a:extLst>
          </p:cNvPr>
          <p:cNvSpPr txBox="1"/>
          <p:nvPr/>
        </p:nvSpPr>
        <p:spPr>
          <a:xfrm>
            <a:off x="1804279" y="5822562"/>
            <a:ext cx="1987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Inverting op amp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0D72719A-F421-4E7E-BCB4-70CB56153647}"/>
              </a:ext>
            </a:extLst>
          </p:cNvPr>
          <p:cNvSpPr txBox="1"/>
          <p:nvPr/>
        </p:nvSpPr>
        <p:spPr>
          <a:xfrm>
            <a:off x="5970020" y="4706649"/>
            <a:ext cx="2859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At high frequencies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9" name="TextBox 178">
                <a:extLst>
                  <a:ext uri="{FF2B5EF4-FFF2-40B4-BE49-F238E27FC236}">
                    <a16:creationId xmlns:a16="http://schemas.microsoft.com/office/drawing/2014/main" id="{BD3A80C9-C1B6-4C46-9B34-C296AA849F37}"/>
                  </a:ext>
                </a:extLst>
              </p:cNvPr>
              <p:cNvSpPr txBox="1"/>
              <p:nvPr/>
            </p:nvSpPr>
            <p:spPr>
              <a:xfrm>
                <a:off x="7067158" y="5039966"/>
                <a:ext cx="2382015" cy="82048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skw"/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79" name="TextBox 178">
                <a:extLst>
                  <a:ext uri="{FF2B5EF4-FFF2-40B4-BE49-F238E27FC236}">
                    <a16:creationId xmlns:a16="http://schemas.microsoft.com/office/drawing/2014/main" id="{BD3A80C9-C1B6-4C46-9B34-C296AA849F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7158" y="5039966"/>
                <a:ext cx="2382015" cy="8204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0" name="Group 179">
            <a:extLst>
              <a:ext uri="{FF2B5EF4-FFF2-40B4-BE49-F238E27FC236}">
                <a16:creationId xmlns:a16="http://schemas.microsoft.com/office/drawing/2014/main" id="{E55CE2B8-A8F0-4762-9721-10222E6978F0}"/>
              </a:ext>
            </a:extLst>
          </p:cNvPr>
          <p:cNvGrpSpPr/>
          <p:nvPr/>
        </p:nvGrpSpPr>
        <p:grpSpPr>
          <a:xfrm>
            <a:off x="8355860" y="5616522"/>
            <a:ext cx="227274" cy="243925"/>
            <a:chOff x="2712033" y="5342325"/>
            <a:chExt cx="793004" cy="279918"/>
          </a:xfrm>
        </p:grpSpPr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AAFC0820-57CA-4C15-8546-D486A60A1449}"/>
                </a:ext>
              </a:extLst>
            </p:cNvPr>
            <p:cNvCxnSpPr/>
            <p:nvPr/>
          </p:nvCxnSpPr>
          <p:spPr>
            <a:xfrm flipV="1">
              <a:off x="2712033" y="5342325"/>
              <a:ext cx="765605" cy="27991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73819672-7AA4-4939-ACAC-43CE766FAECB}"/>
                </a:ext>
              </a:extLst>
            </p:cNvPr>
            <p:cNvCxnSpPr>
              <a:cxnSpLocks/>
            </p:cNvCxnSpPr>
            <p:nvPr/>
          </p:nvCxnSpPr>
          <p:spPr>
            <a:xfrm>
              <a:off x="2739432" y="5342325"/>
              <a:ext cx="765605" cy="27991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8" name="TextBox 187">
            <a:extLst>
              <a:ext uri="{FF2B5EF4-FFF2-40B4-BE49-F238E27FC236}">
                <a16:creationId xmlns:a16="http://schemas.microsoft.com/office/drawing/2014/main" id="{1CF784C4-8319-4D0A-BBB3-3C9BCACC3995}"/>
              </a:ext>
            </a:extLst>
          </p:cNvPr>
          <p:cNvSpPr txBox="1"/>
          <p:nvPr/>
        </p:nvSpPr>
        <p:spPr>
          <a:xfrm>
            <a:off x="7411402" y="5889246"/>
            <a:ext cx="1321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Integrator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9" name="TextBox 188">
                <a:extLst>
                  <a:ext uri="{FF2B5EF4-FFF2-40B4-BE49-F238E27FC236}">
                    <a16:creationId xmlns:a16="http://schemas.microsoft.com/office/drawing/2014/main" id="{1DDA9A27-4338-4C55-8411-526BF09E25CC}"/>
                  </a:ext>
                </a:extLst>
              </p:cNvPr>
              <p:cNvSpPr txBox="1"/>
              <p:nvPr/>
            </p:nvSpPr>
            <p:spPr>
              <a:xfrm>
                <a:off x="9544293" y="5241121"/>
                <a:ext cx="1176755" cy="56893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89" name="TextBox 188">
                <a:extLst>
                  <a:ext uri="{FF2B5EF4-FFF2-40B4-BE49-F238E27FC236}">
                    <a16:creationId xmlns:a16="http://schemas.microsoft.com/office/drawing/2014/main" id="{1DDA9A27-4338-4C55-8411-526BF09E25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4293" y="5241121"/>
                <a:ext cx="1176755" cy="56893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8" name="TextBox 197">
            <a:extLst>
              <a:ext uri="{FF2B5EF4-FFF2-40B4-BE49-F238E27FC236}">
                <a16:creationId xmlns:a16="http://schemas.microsoft.com/office/drawing/2014/main" id="{956E024A-6BF3-47E8-ADD3-A87022961350}"/>
              </a:ext>
            </a:extLst>
          </p:cNvPr>
          <p:cNvSpPr txBox="1"/>
          <p:nvPr/>
        </p:nvSpPr>
        <p:spPr>
          <a:xfrm>
            <a:off x="9538063" y="815214"/>
            <a:ext cx="25279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 renamed the resistor R</a:t>
            </a:r>
            <a:r>
              <a:rPr lang="en-US" baseline="-25000" dirty="0">
                <a:solidFill>
                  <a:srgbClr val="FF0000"/>
                </a:solidFill>
              </a:rPr>
              <a:t>f</a:t>
            </a:r>
            <a:r>
              <a:rPr lang="en-US" dirty="0">
                <a:solidFill>
                  <a:srgbClr val="FF0000"/>
                </a:solidFill>
              </a:rPr>
              <a:t> (f for feedback) instead of R</a:t>
            </a:r>
            <a:r>
              <a:rPr lang="en-US" baseline="-25000" dirty="0">
                <a:solidFill>
                  <a:srgbClr val="FF0000"/>
                </a:solidFill>
              </a:rPr>
              <a:t>m</a:t>
            </a:r>
            <a:r>
              <a:rPr lang="en-US" dirty="0">
                <a:solidFill>
                  <a:srgbClr val="FF0000"/>
                </a:solidFill>
              </a:rPr>
              <a:t> (m for Miller)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ACC23E4-F77A-476A-AEE7-9AFA8EFF8E3F}"/>
              </a:ext>
            </a:extLst>
          </p:cNvPr>
          <p:cNvSpPr/>
          <p:nvPr/>
        </p:nvSpPr>
        <p:spPr>
          <a:xfrm>
            <a:off x="2654861" y="705080"/>
            <a:ext cx="1585996" cy="596654"/>
          </a:xfrm>
          <a:prstGeom prst="rect">
            <a:avLst/>
          </a:prstGeom>
          <a:solidFill>
            <a:srgbClr val="FFFF00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0B92B359-6A3B-4392-AABC-D5C9803BFE99}"/>
              </a:ext>
            </a:extLst>
          </p:cNvPr>
          <p:cNvSpPr/>
          <p:nvPr/>
        </p:nvSpPr>
        <p:spPr>
          <a:xfrm>
            <a:off x="4216123" y="5114419"/>
            <a:ext cx="608294" cy="671574"/>
          </a:xfrm>
          <a:prstGeom prst="rect">
            <a:avLst/>
          </a:prstGeom>
          <a:solidFill>
            <a:srgbClr val="FFFF00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A0CED45-103C-4D34-A3DE-98C36D796622}"/>
              </a:ext>
            </a:extLst>
          </p:cNvPr>
          <p:cNvSpPr txBox="1"/>
          <p:nvPr/>
        </p:nvSpPr>
        <p:spPr>
          <a:xfrm>
            <a:off x="2559860" y="1396372"/>
            <a:ext cx="4507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Output can have more energy than the input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95176E1B-B652-4E44-AC14-194B9B6E784E}"/>
              </a:ext>
            </a:extLst>
          </p:cNvPr>
          <p:cNvSpPr txBox="1"/>
          <p:nvPr/>
        </p:nvSpPr>
        <p:spPr>
          <a:xfrm>
            <a:off x="6406767" y="2174599"/>
            <a:ext cx="1401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Miller 10 k</a:t>
            </a:r>
            <a:r>
              <a:rPr lang="el-GR" dirty="0">
                <a:solidFill>
                  <a:srgbClr val="FF0000"/>
                </a:solidFill>
              </a:rPr>
              <a:t>Ω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44C042E-FCE0-4EB0-A912-D56D0381605F}"/>
              </a:ext>
            </a:extLst>
          </p:cNvPr>
          <p:cNvSpPr txBox="1"/>
          <p:nvPr/>
        </p:nvSpPr>
        <p:spPr>
          <a:xfrm>
            <a:off x="6486907" y="2537396"/>
            <a:ext cx="1029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LP 10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D4A050A3-7942-405B-A6B5-5A2A60368EAD}"/>
              </a:ext>
            </a:extLst>
          </p:cNvPr>
          <p:cNvSpPr txBox="1"/>
          <p:nvPr/>
        </p:nvSpPr>
        <p:spPr>
          <a:xfrm>
            <a:off x="8197058" y="1536354"/>
            <a:ext cx="1252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Miller 1 M</a:t>
            </a:r>
            <a:r>
              <a:rPr lang="el-GR" sz="1600" dirty="0">
                <a:solidFill>
                  <a:srgbClr val="FF0000"/>
                </a:solidFill>
              </a:rPr>
              <a:t>Ω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9DE6C457-EEDE-45FD-9CCB-9D55CA6AD731}"/>
              </a:ext>
            </a:extLst>
          </p:cNvPr>
          <p:cNvSpPr txBox="1"/>
          <p:nvPr/>
        </p:nvSpPr>
        <p:spPr>
          <a:xfrm>
            <a:off x="8237129" y="1849037"/>
            <a:ext cx="1171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LP 100 k</a:t>
            </a:r>
            <a:r>
              <a:rPr lang="el-GR" sz="1600" dirty="0">
                <a:solidFill>
                  <a:srgbClr val="0070C0"/>
                </a:solidFill>
              </a:rPr>
              <a:t>Ω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D3C9363B-7FB0-401F-8CEB-D1FCB643D3EB}"/>
              </a:ext>
            </a:extLst>
          </p:cNvPr>
          <p:cNvSpPr txBox="1"/>
          <p:nvPr/>
        </p:nvSpPr>
        <p:spPr>
          <a:xfrm>
            <a:off x="10043055" y="2655593"/>
            <a:ext cx="1252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Miller 1 </a:t>
            </a:r>
            <a:r>
              <a:rPr lang="el-GR" sz="1600" dirty="0">
                <a:solidFill>
                  <a:srgbClr val="FF0000"/>
                </a:solidFill>
              </a:rPr>
              <a:t>μ</a:t>
            </a:r>
            <a:r>
              <a:rPr lang="en-US" sz="1600" dirty="0">
                <a:solidFill>
                  <a:srgbClr val="FF0000"/>
                </a:solidFill>
              </a:rPr>
              <a:t>F 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0E5B9D9F-9312-4179-BFD6-4DD38D91CC91}"/>
              </a:ext>
            </a:extLst>
          </p:cNvPr>
          <p:cNvSpPr txBox="1"/>
          <p:nvPr/>
        </p:nvSpPr>
        <p:spPr>
          <a:xfrm>
            <a:off x="10058638" y="2942733"/>
            <a:ext cx="8964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LP 10 </a:t>
            </a:r>
            <a:r>
              <a:rPr lang="en-US" sz="1600" dirty="0" err="1">
                <a:solidFill>
                  <a:srgbClr val="0070C0"/>
                </a:solidFill>
              </a:rPr>
              <a:t>nF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4EEADBCD-6F3A-49BC-AB74-2B4F5D541788}"/>
              </a:ext>
            </a:extLst>
          </p:cNvPr>
          <p:cNvSpPr txBox="1"/>
          <p:nvPr/>
        </p:nvSpPr>
        <p:spPr>
          <a:xfrm>
            <a:off x="10760821" y="2950365"/>
            <a:ext cx="6574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, 1 </a:t>
            </a:r>
            <a:r>
              <a:rPr lang="en-US" sz="1600" dirty="0" err="1">
                <a:solidFill>
                  <a:srgbClr val="0070C0"/>
                </a:solidFill>
              </a:rPr>
              <a:t>nF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9A0286C7-549A-49BB-8E78-363F9DD1876C}"/>
              </a:ext>
            </a:extLst>
          </p:cNvPr>
          <p:cNvSpPr txBox="1"/>
          <p:nvPr/>
        </p:nvSpPr>
        <p:spPr>
          <a:xfrm>
            <a:off x="11226063" y="2950365"/>
            <a:ext cx="9430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, 100 pF</a:t>
            </a:r>
          </a:p>
        </p:txBody>
      </p:sp>
    </p:spTree>
    <p:extLst>
      <p:ext uri="{BB962C8B-B14F-4D97-AF65-F5344CB8AC3E}">
        <p14:creationId xmlns:p14="http://schemas.microsoft.com/office/powerpoint/2010/main" val="265228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/>
      <p:bldP spid="171" grpId="0"/>
      <p:bldP spid="172" grpId="0"/>
      <p:bldP spid="173" grpId="0"/>
      <p:bldP spid="176" grpId="0"/>
      <p:bldP spid="177" grpId="0"/>
      <p:bldP spid="178" grpId="0"/>
      <p:bldP spid="179" grpId="0"/>
      <p:bldP spid="188" grpId="0"/>
      <p:bldP spid="189" grpId="0"/>
      <p:bldP spid="198" grpId="0"/>
      <p:bldP spid="3" grpId="0" animBg="1"/>
      <p:bldP spid="88" grpId="0" animBg="1"/>
      <p:bldP spid="89" grpId="0"/>
      <p:bldP spid="90" grpId="0"/>
      <p:bldP spid="91" grpId="0"/>
      <p:bldP spid="92" grpId="0"/>
      <p:bldP spid="93" grpId="0"/>
      <p:bldP spid="147" grpId="0"/>
      <p:bldP spid="148" grpId="0"/>
      <p:bldP spid="149" grpId="0"/>
      <p:bldP spid="1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3831" y="127242"/>
            <a:ext cx="9905267" cy="1325563"/>
          </a:xfrm>
        </p:spPr>
        <p:txBody>
          <a:bodyPr/>
          <a:lstStyle/>
          <a:p>
            <a:r>
              <a:rPr lang="en-US" dirty="0"/>
              <a:t>Comparing Integrator and Miller Integrator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4CA3D21D-CD7B-4B84-A821-84B7BAA3CD3C}"/>
              </a:ext>
            </a:extLst>
          </p:cNvPr>
          <p:cNvSpPr txBox="1"/>
          <p:nvPr/>
        </p:nvSpPr>
        <p:spPr>
          <a:xfrm>
            <a:off x="654331" y="1173947"/>
            <a:ext cx="5612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Make a log-log plot of the transfer function, </a:t>
            </a:r>
            <a:r>
              <a:rPr lang="en-US" dirty="0" err="1">
                <a:solidFill>
                  <a:srgbClr val="FF0000"/>
                </a:solidFill>
              </a:rPr>
              <a:t>V</a:t>
            </a:r>
            <a:r>
              <a:rPr lang="en-US" baseline="-25000" dirty="0" err="1">
                <a:solidFill>
                  <a:srgbClr val="FF0000"/>
                </a:solidFill>
              </a:rPr>
              <a:t>out</a:t>
            </a:r>
            <a:r>
              <a:rPr lang="en-US" dirty="0">
                <a:solidFill>
                  <a:srgbClr val="FF0000"/>
                </a:solidFill>
              </a:rPr>
              <a:t>/V</a:t>
            </a:r>
            <a:r>
              <a:rPr lang="en-US" baseline="-25000" dirty="0">
                <a:solidFill>
                  <a:srgbClr val="FF0000"/>
                </a:solidFill>
              </a:rPr>
              <a:t>in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graphicFrame>
        <p:nvGraphicFramePr>
          <p:cNvPr id="87" name="Chart 86">
            <a:extLst>
              <a:ext uri="{FF2B5EF4-FFF2-40B4-BE49-F238E27FC236}">
                <a16:creationId xmlns:a16="http://schemas.microsoft.com/office/drawing/2014/main" id="{157BB9EE-ED27-473C-A218-37E9EB4820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3759947"/>
              </p:ext>
            </p:extLst>
          </p:nvPr>
        </p:nvGraphicFramePr>
        <p:xfrm>
          <a:off x="7149180" y="123068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7" name="TextBox 176">
            <a:extLst>
              <a:ext uri="{FF2B5EF4-FFF2-40B4-BE49-F238E27FC236}">
                <a16:creationId xmlns:a16="http://schemas.microsoft.com/office/drawing/2014/main" id="{105F9B5F-381F-4316-9812-FF778D0E6098}"/>
              </a:ext>
            </a:extLst>
          </p:cNvPr>
          <p:cNvSpPr txBox="1"/>
          <p:nvPr/>
        </p:nvSpPr>
        <p:spPr>
          <a:xfrm>
            <a:off x="6155553" y="1655315"/>
            <a:ext cx="1987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Inverting op amp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1CF784C4-8319-4D0A-BBB3-3C9BCACC3995}"/>
              </a:ext>
            </a:extLst>
          </p:cNvPr>
          <p:cNvSpPr txBox="1"/>
          <p:nvPr/>
        </p:nvSpPr>
        <p:spPr>
          <a:xfrm>
            <a:off x="10679686" y="2880310"/>
            <a:ext cx="1321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Integrator</a:t>
            </a:r>
          </a:p>
        </p:txBody>
      </p:sp>
      <p:graphicFrame>
        <p:nvGraphicFramePr>
          <p:cNvPr id="88" name="Chart 87">
            <a:extLst>
              <a:ext uri="{FF2B5EF4-FFF2-40B4-BE49-F238E27FC236}">
                <a16:creationId xmlns:a16="http://schemas.microsoft.com/office/drawing/2014/main" id="{ADE24D52-579D-440D-9E41-06FF8D53CD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0375279"/>
              </p:ext>
            </p:extLst>
          </p:nvPr>
        </p:nvGraphicFramePr>
        <p:xfrm>
          <a:off x="7186465" y="377580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1" name="Chart 90">
            <a:extLst>
              <a:ext uri="{FF2B5EF4-FFF2-40B4-BE49-F238E27FC236}">
                <a16:creationId xmlns:a16="http://schemas.microsoft.com/office/drawing/2014/main" id="{066FC6CE-8667-434E-B081-163DC35ACC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6534409"/>
              </p:ext>
            </p:extLst>
          </p:nvPr>
        </p:nvGraphicFramePr>
        <p:xfrm>
          <a:off x="1174370" y="137346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2" name="Chart 91">
            <a:extLst>
              <a:ext uri="{FF2B5EF4-FFF2-40B4-BE49-F238E27FC236}">
                <a16:creationId xmlns:a16="http://schemas.microsoft.com/office/drawing/2014/main" id="{E85BC376-EF84-4494-B6EB-9A7ACFBC51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3356676"/>
              </p:ext>
            </p:extLst>
          </p:nvPr>
        </p:nvGraphicFramePr>
        <p:xfrm>
          <a:off x="1174370" y="389010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0C9C3337-9AB4-4CC0-87CE-DDCE11791A77}"/>
              </a:ext>
            </a:extLst>
          </p:cNvPr>
          <p:cNvGrpSpPr/>
          <p:nvPr/>
        </p:nvGrpSpPr>
        <p:grpSpPr>
          <a:xfrm>
            <a:off x="7669218" y="1173947"/>
            <a:ext cx="1296664" cy="850700"/>
            <a:chOff x="8412663" y="982060"/>
            <a:chExt cx="1296664" cy="850700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914615E2-5600-4BF1-81CF-CC7B1709B52E}"/>
                    </a:ext>
                  </a:extLst>
                </p:cNvPr>
                <p:cNvSpPr txBox="1"/>
                <p:nvPr/>
              </p:nvSpPr>
              <p:spPr>
                <a:xfrm>
                  <a:off x="8412663" y="982060"/>
                  <a:ext cx="1296664" cy="5577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14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1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  <m:sSub>
                              <m:sSubPr>
                                <m:ctrlPr>
                                  <a:rPr lang="en-US" sz="140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  <m:r>
                              <a:rPr lang="en-US" sz="1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den>
                        </m:f>
                      </m:oMath>
                    </m:oMathPara>
                  </a14:m>
                  <a:endParaRPr lang="en-US" sz="1400" dirty="0">
                    <a:solidFill>
                      <a:srgbClr val="0070C0"/>
                    </a:solidFill>
                  </a:endParaRPr>
                </a:p>
              </p:txBody>
            </p:sp>
          </mc:Choice>
          <mc:Fallback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914615E2-5600-4BF1-81CF-CC7B1709B52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12663" y="982060"/>
                  <a:ext cx="1296664" cy="557717"/>
                </a:xfrm>
                <a:prstGeom prst="rect">
                  <a:avLst/>
                </a:prstGeom>
                <a:blipFill>
                  <a:blip r:embed="rId6"/>
                  <a:stretch>
                    <a:fillRect b="-109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F000B6D9-2BE6-4DDD-B15B-D025C6533747}"/>
                </a:ext>
              </a:extLst>
            </p:cNvPr>
            <p:cNvCxnSpPr>
              <a:cxnSpLocks/>
            </p:cNvCxnSpPr>
            <p:nvPr/>
          </p:nvCxnSpPr>
          <p:spPr>
            <a:xfrm>
              <a:off x="8990727" y="1545473"/>
              <a:ext cx="0" cy="287287"/>
            </a:xfrm>
            <a:prstGeom prst="straightConnector1">
              <a:avLst/>
            </a:prstGeom>
            <a:ln w="15875">
              <a:solidFill>
                <a:srgbClr val="0070C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80721881-195B-4A07-8708-1D686CE09103}"/>
              </a:ext>
            </a:extLst>
          </p:cNvPr>
          <p:cNvSpPr txBox="1"/>
          <p:nvPr/>
        </p:nvSpPr>
        <p:spPr>
          <a:xfrm>
            <a:off x="6178778" y="1207566"/>
            <a:ext cx="1987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Corner Frequency</a:t>
            </a:r>
          </a:p>
        </p:txBody>
      </p:sp>
    </p:spTree>
    <p:extLst>
      <p:ext uri="{BB962C8B-B14F-4D97-AF65-F5344CB8AC3E}">
        <p14:creationId xmlns:p14="http://schemas.microsoft.com/office/powerpoint/2010/main" val="3474080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/>
      <p:bldP spid="165" grpId="1"/>
      <p:bldGraphic spid="87" grpId="0">
        <p:bldAsOne/>
      </p:bldGraphic>
      <p:bldP spid="177" grpId="0"/>
      <p:bldP spid="188" grpId="0"/>
      <p:bldGraphic spid="88" grpId="0">
        <p:bldAsOne/>
      </p:bldGraphic>
      <p:bldGraphic spid="91" grpId="0">
        <p:bldAsOne/>
      </p:bldGraphic>
      <p:bldGraphic spid="92" grpId="0">
        <p:bldAsOne/>
      </p:bldGraphic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7112" y="258345"/>
            <a:ext cx="10319651" cy="56339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/>
              <a:t>Comparing Miller Integrator and Active Low-Pass Filter</a:t>
            </a:r>
          </a:p>
        </p:txBody>
      </p:sp>
      <p:graphicFrame>
        <p:nvGraphicFramePr>
          <p:cNvPr id="87" name="Chart 86">
            <a:extLst>
              <a:ext uri="{FF2B5EF4-FFF2-40B4-BE49-F238E27FC236}">
                <a16:creationId xmlns:a16="http://schemas.microsoft.com/office/drawing/2014/main" id="{157BB9EE-ED27-473C-A218-37E9EB482088}"/>
              </a:ext>
            </a:extLst>
          </p:cNvPr>
          <p:cNvGraphicFramePr>
            <a:graphicFrameLocks/>
          </p:cNvGraphicFramePr>
          <p:nvPr/>
        </p:nvGraphicFramePr>
        <p:xfrm>
          <a:off x="1065331" y="156967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7" name="TextBox 176">
            <a:extLst>
              <a:ext uri="{FF2B5EF4-FFF2-40B4-BE49-F238E27FC236}">
                <a16:creationId xmlns:a16="http://schemas.microsoft.com/office/drawing/2014/main" id="{105F9B5F-381F-4316-9812-FF778D0E6098}"/>
              </a:ext>
            </a:extLst>
          </p:cNvPr>
          <p:cNvSpPr txBox="1"/>
          <p:nvPr/>
        </p:nvSpPr>
        <p:spPr>
          <a:xfrm>
            <a:off x="71704" y="1967911"/>
            <a:ext cx="1987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Inverting op amp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1CF784C4-8319-4D0A-BBB3-3C9BCACC3995}"/>
              </a:ext>
            </a:extLst>
          </p:cNvPr>
          <p:cNvSpPr txBox="1"/>
          <p:nvPr/>
        </p:nvSpPr>
        <p:spPr>
          <a:xfrm>
            <a:off x="4595837" y="3192906"/>
            <a:ext cx="1321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Integrator</a:t>
            </a:r>
          </a:p>
        </p:txBody>
      </p:sp>
      <p:graphicFrame>
        <p:nvGraphicFramePr>
          <p:cNvPr id="88" name="Chart 87">
            <a:extLst>
              <a:ext uri="{FF2B5EF4-FFF2-40B4-BE49-F238E27FC236}">
                <a16:creationId xmlns:a16="http://schemas.microsoft.com/office/drawing/2014/main" id="{ADE24D52-579D-440D-9E41-06FF8D53CD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4156602"/>
              </p:ext>
            </p:extLst>
          </p:nvPr>
        </p:nvGraphicFramePr>
        <p:xfrm>
          <a:off x="1102616" y="4114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9" name="Chart 88">
            <a:extLst>
              <a:ext uri="{FF2B5EF4-FFF2-40B4-BE49-F238E27FC236}">
                <a16:creationId xmlns:a16="http://schemas.microsoft.com/office/drawing/2014/main" id="{E561ED89-91C7-4DF9-AB2E-30AB2A289B7F}"/>
              </a:ext>
            </a:extLst>
          </p:cNvPr>
          <p:cNvGraphicFramePr>
            <a:graphicFrameLocks/>
          </p:cNvGraphicFramePr>
          <p:nvPr/>
        </p:nvGraphicFramePr>
        <p:xfrm>
          <a:off x="6645857" y="145294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0" name="Chart 89">
            <a:extLst>
              <a:ext uri="{FF2B5EF4-FFF2-40B4-BE49-F238E27FC236}">
                <a16:creationId xmlns:a16="http://schemas.microsoft.com/office/drawing/2014/main" id="{32BC85BD-5375-480D-B37E-887074C1A7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9680858"/>
              </p:ext>
            </p:extLst>
          </p:nvPr>
        </p:nvGraphicFramePr>
        <p:xfrm>
          <a:off x="6672099" y="4114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C3D028B-1FA5-4637-8D68-A982B091FCC2}"/>
              </a:ext>
            </a:extLst>
          </p:cNvPr>
          <p:cNvSpPr txBox="1"/>
          <p:nvPr/>
        </p:nvSpPr>
        <p:spPr>
          <a:xfrm>
            <a:off x="6212403" y="2183426"/>
            <a:ext cx="684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</a:t>
            </a:r>
            <a:r>
              <a:rPr lang="en-US" baseline="-25000" dirty="0">
                <a:solidFill>
                  <a:srgbClr val="FF0000"/>
                </a:solidFill>
              </a:rPr>
              <a:t>f</a:t>
            </a:r>
            <a:r>
              <a:rPr lang="en-US" dirty="0">
                <a:solidFill>
                  <a:srgbClr val="FF0000"/>
                </a:solidFill>
              </a:rPr>
              <a:t>/R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67631A9-AEE3-4577-81CF-D800B8632904}"/>
              </a:ext>
            </a:extLst>
          </p:cNvPr>
          <p:cNvGrpSpPr/>
          <p:nvPr/>
        </p:nvGrpSpPr>
        <p:grpSpPr>
          <a:xfrm>
            <a:off x="8412663" y="648090"/>
            <a:ext cx="1296664" cy="1689153"/>
            <a:chOff x="8412663" y="648090"/>
            <a:chExt cx="1296664" cy="168915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E6CACDAD-3F93-48F5-9E6B-84B200409020}"/>
                    </a:ext>
                  </a:extLst>
                </p:cNvPr>
                <p:cNvSpPr txBox="1"/>
                <p:nvPr/>
              </p:nvSpPr>
              <p:spPr>
                <a:xfrm>
                  <a:off x="8412663" y="648090"/>
                  <a:ext cx="1296664" cy="71468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E6CACDAD-3F93-48F5-9E6B-84B20040902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12663" y="648090"/>
                  <a:ext cx="1296664" cy="71468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54F48457-7E0F-4696-A420-CFA45F0887FB}"/>
                </a:ext>
              </a:extLst>
            </p:cNvPr>
            <p:cNvCxnSpPr>
              <a:cxnSpLocks/>
            </p:cNvCxnSpPr>
            <p:nvPr/>
          </p:nvCxnSpPr>
          <p:spPr>
            <a:xfrm>
              <a:off x="8998347" y="1333676"/>
              <a:ext cx="0" cy="1003567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49747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9" grpId="0">
        <p:bldAsOne/>
      </p:bldGraphic>
      <p:bldGraphic spid="90" grpId="0">
        <p:bldAsOne/>
      </p:bldGraphic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7115" y="217716"/>
            <a:ext cx="8405255" cy="956697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Comparing Active Low-Pass Filters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9D5A4832-F8EA-430E-9244-63F33B77F8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5057346"/>
              </p:ext>
            </p:extLst>
          </p:nvPr>
        </p:nvGraphicFramePr>
        <p:xfrm>
          <a:off x="749630" y="115640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0472489D-E65A-41D9-9A1E-CE21C5B903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6108994"/>
              </p:ext>
            </p:extLst>
          </p:nvPr>
        </p:nvGraphicFramePr>
        <p:xfrm>
          <a:off x="749630" y="378663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4D6637B2-0A19-4509-AD2E-B4B6AC1F60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3840047"/>
              </p:ext>
            </p:extLst>
          </p:nvPr>
        </p:nvGraphicFramePr>
        <p:xfrm>
          <a:off x="6256618" y="374608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63CC50AE-E150-4246-809B-18C63556CA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8706081"/>
              </p:ext>
            </p:extLst>
          </p:nvPr>
        </p:nvGraphicFramePr>
        <p:xfrm>
          <a:off x="6256618" y="115640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15" name="Group 14">
            <a:extLst>
              <a:ext uri="{FF2B5EF4-FFF2-40B4-BE49-F238E27FC236}">
                <a16:creationId xmlns:a16="http://schemas.microsoft.com/office/drawing/2014/main" id="{FBD498F3-4B8F-4D29-824D-34A9E0970D30}"/>
              </a:ext>
            </a:extLst>
          </p:cNvPr>
          <p:cNvGrpSpPr/>
          <p:nvPr/>
        </p:nvGrpSpPr>
        <p:grpSpPr>
          <a:xfrm>
            <a:off x="3871160" y="1115859"/>
            <a:ext cx="2507123" cy="1127684"/>
            <a:chOff x="7202204" y="648090"/>
            <a:chExt cx="2507123" cy="1127684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F9493D8-9740-4FD0-9336-0839AA77CD5E}"/>
                </a:ext>
              </a:extLst>
            </p:cNvPr>
            <p:cNvSpPr txBox="1"/>
            <p:nvPr/>
          </p:nvSpPr>
          <p:spPr>
            <a:xfrm>
              <a:off x="8412663" y="648090"/>
              <a:ext cx="129666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Calculate Corner Frequency</a:t>
              </a: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BDD6B9EE-6A78-42D3-8CFF-A2AFFED0B1E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202204" y="1159080"/>
              <a:ext cx="1210459" cy="616694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94E8094-EC50-4814-AEF5-C7AE21615EC9}"/>
              </a:ext>
            </a:extLst>
          </p:cNvPr>
          <p:cNvCxnSpPr/>
          <p:nvPr/>
        </p:nvCxnSpPr>
        <p:spPr>
          <a:xfrm flipV="1">
            <a:off x="1719943" y="2243543"/>
            <a:ext cx="0" cy="131608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B57FA82-F086-41CC-B017-65C9DC6D5231}"/>
              </a:ext>
            </a:extLst>
          </p:cNvPr>
          <p:cNvCxnSpPr>
            <a:cxnSpLocks/>
          </p:cNvCxnSpPr>
          <p:nvPr/>
        </p:nvCxnSpPr>
        <p:spPr>
          <a:xfrm flipH="1" flipV="1">
            <a:off x="1719943" y="4576916"/>
            <a:ext cx="0" cy="163882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3FA9001-A332-4B0B-ACEA-609ED1E1E5E1}"/>
              </a:ext>
            </a:extLst>
          </p:cNvPr>
          <p:cNvCxnSpPr/>
          <p:nvPr/>
        </p:nvCxnSpPr>
        <p:spPr>
          <a:xfrm flipV="1">
            <a:off x="2383972" y="2243543"/>
            <a:ext cx="0" cy="131608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592DC7C-ED98-427F-BC83-7CBAF17E8138}"/>
              </a:ext>
            </a:extLst>
          </p:cNvPr>
          <p:cNvCxnSpPr>
            <a:cxnSpLocks/>
          </p:cNvCxnSpPr>
          <p:nvPr/>
        </p:nvCxnSpPr>
        <p:spPr>
          <a:xfrm flipH="1" flipV="1">
            <a:off x="2383972" y="4576916"/>
            <a:ext cx="0" cy="163882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84CC1E1-6A0E-4B73-8AAE-F231F9B70AB2}"/>
              </a:ext>
            </a:extLst>
          </p:cNvPr>
          <p:cNvCxnSpPr/>
          <p:nvPr/>
        </p:nvCxnSpPr>
        <p:spPr>
          <a:xfrm flipV="1">
            <a:off x="3037115" y="2243543"/>
            <a:ext cx="0" cy="131608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025784-67B2-4A48-A258-F015719661B3}"/>
              </a:ext>
            </a:extLst>
          </p:cNvPr>
          <p:cNvCxnSpPr>
            <a:cxnSpLocks/>
          </p:cNvCxnSpPr>
          <p:nvPr/>
        </p:nvCxnSpPr>
        <p:spPr>
          <a:xfrm flipH="1" flipV="1">
            <a:off x="3037115" y="4650658"/>
            <a:ext cx="0" cy="156508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594704E-44D2-4CC8-B96E-E3BD9F644E44}"/>
              </a:ext>
            </a:extLst>
          </p:cNvPr>
          <p:cNvCxnSpPr>
            <a:cxnSpLocks/>
          </p:cNvCxnSpPr>
          <p:nvPr/>
        </p:nvCxnSpPr>
        <p:spPr>
          <a:xfrm flipV="1">
            <a:off x="3690601" y="2319251"/>
            <a:ext cx="0" cy="1240378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8F8EC25-DF1D-4296-B0A5-1B7D065EF437}"/>
              </a:ext>
            </a:extLst>
          </p:cNvPr>
          <p:cNvCxnSpPr>
            <a:cxnSpLocks/>
          </p:cNvCxnSpPr>
          <p:nvPr/>
        </p:nvCxnSpPr>
        <p:spPr>
          <a:xfrm flipV="1">
            <a:off x="3682289" y="5095702"/>
            <a:ext cx="8312" cy="112004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72F13B9-CAAF-432B-8ACF-C6C3E23CCA77}"/>
              </a:ext>
            </a:extLst>
          </p:cNvPr>
          <p:cNvCxnSpPr>
            <a:cxnSpLocks/>
          </p:cNvCxnSpPr>
          <p:nvPr/>
        </p:nvCxnSpPr>
        <p:spPr>
          <a:xfrm flipV="1">
            <a:off x="3959776" y="2460567"/>
            <a:ext cx="0" cy="109906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2B1A7F9-3D01-4476-A176-97EB8F8FD604}"/>
              </a:ext>
            </a:extLst>
          </p:cNvPr>
          <p:cNvCxnSpPr>
            <a:cxnSpLocks/>
          </p:cNvCxnSpPr>
          <p:nvPr/>
        </p:nvCxnSpPr>
        <p:spPr>
          <a:xfrm flipV="1">
            <a:off x="3914056" y="5436524"/>
            <a:ext cx="0" cy="77922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A986063-E908-4212-AD0E-469D0A634C28}"/>
              </a:ext>
            </a:extLst>
          </p:cNvPr>
          <p:cNvCxnSpPr>
            <a:cxnSpLocks/>
          </p:cNvCxnSpPr>
          <p:nvPr/>
        </p:nvCxnSpPr>
        <p:spPr>
          <a:xfrm flipV="1">
            <a:off x="4218065" y="2651760"/>
            <a:ext cx="0" cy="907869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5A704B2-B495-4E01-8B6C-CCE2C5B18F6B}"/>
              </a:ext>
            </a:extLst>
          </p:cNvPr>
          <p:cNvCxnSpPr>
            <a:cxnSpLocks/>
          </p:cNvCxnSpPr>
          <p:nvPr/>
        </p:nvCxnSpPr>
        <p:spPr>
          <a:xfrm flipV="1">
            <a:off x="4218065" y="5785658"/>
            <a:ext cx="0" cy="43008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0AF387C-EC0E-441B-B4C9-10CDF3290FF0}"/>
              </a:ext>
            </a:extLst>
          </p:cNvPr>
          <p:cNvCxnSpPr>
            <a:cxnSpLocks/>
          </p:cNvCxnSpPr>
          <p:nvPr/>
        </p:nvCxnSpPr>
        <p:spPr>
          <a:xfrm flipV="1">
            <a:off x="4461905" y="2878766"/>
            <a:ext cx="0" cy="67665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42E427C-2F44-44EA-8D52-02574F1BE7B1}"/>
              </a:ext>
            </a:extLst>
          </p:cNvPr>
          <p:cNvCxnSpPr>
            <a:cxnSpLocks/>
          </p:cNvCxnSpPr>
          <p:nvPr/>
        </p:nvCxnSpPr>
        <p:spPr>
          <a:xfrm flipV="1">
            <a:off x="4461905" y="5948143"/>
            <a:ext cx="0" cy="24688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400EE4D-4B49-42A4-B220-BAF84220DA21}"/>
              </a:ext>
            </a:extLst>
          </p:cNvPr>
          <p:cNvCxnSpPr>
            <a:cxnSpLocks/>
          </p:cNvCxnSpPr>
          <p:nvPr/>
        </p:nvCxnSpPr>
        <p:spPr>
          <a:xfrm flipV="1">
            <a:off x="4801341" y="3222950"/>
            <a:ext cx="0" cy="34747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49C3EF6E-05CC-4201-8845-9927D1847962}"/>
              </a:ext>
            </a:extLst>
          </p:cNvPr>
          <p:cNvCxnSpPr>
            <a:cxnSpLocks/>
          </p:cNvCxnSpPr>
          <p:nvPr/>
        </p:nvCxnSpPr>
        <p:spPr>
          <a:xfrm flipV="1">
            <a:off x="4801341" y="6001381"/>
            <a:ext cx="0" cy="18288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2903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Graphic spid="11" grpId="0">
        <p:bldAsOne/>
      </p:bldGraphic>
      <p:bldGraphic spid="13" grpId="0">
        <p:bldAsOne/>
      </p:bldGraphic>
      <p:bldGraphic spid="1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6037" y="237974"/>
            <a:ext cx="8308292" cy="1325563"/>
          </a:xfrm>
        </p:spPr>
        <p:txBody>
          <a:bodyPr/>
          <a:lstStyle/>
          <a:p>
            <a:r>
              <a:rPr lang="en-US" dirty="0"/>
              <a:t>Active Low-Pass Filter Procedure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4CA3D21D-CD7B-4B84-A821-84B7BAA3CD3C}"/>
              </a:ext>
            </a:extLst>
          </p:cNvPr>
          <p:cNvSpPr txBox="1"/>
          <p:nvPr/>
        </p:nvSpPr>
        <p:spPr>
          <a:xfrm>
            <a:off x="752667" y="1823731"/>
            <a:ext cx="3721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Calculate the corner (knee) frequency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D51E20A-6DB6-49C7-99A2-7D48C7A95D13}"/>
              </a:ext>
            </a:extLst>
          </p:cNvPr>
          <p:cNvGrpSpPr/>
          <p:nvPr/>
        </p:nvGrpSpPr>
        <p:grpSpPr>
          <a:xfrm>
            <a:off x="6221980" y="1227950"/>
            <a:ext cx="5236452" cy="3278032"/>
            <a:chOff x="6132967" y="1013392"/>
            <a:chExt cx="5236452" cy="3278032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EFE2AAA3-CA0D-43A0-AAD6-D8318644B032}"/>
                </a:ext>
              </a:extLst>
            </p:cNvPr>
            <p:cNvGrpSpPr/>
            <p:nvPr/>
          </p:nvGrpSpPr>
          <p:grpSpPr>
            <a:xfrm>
              <a:off x="6132967" y="1555299"/>
              <a:ext cx="5236452" cy="2736125"/>
              <a:chOff x="1356726" y="1425292"/>
              <a:chExt cx="5875162" cy="3013946"/>
            </a:xfrm>
          </p:grpSpPr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3F774607-DBD3-4999-B480-422D4D76FFE3}"/>
                  </a:ext>
                </a:extLst>
              </p:cNvPr>
              <p:cNvGrpSpPr/>
              <p:nvPr/>
            </p:nvGrpSpPr>
            <p:grpSpPr>
              <a:xfrm>
                <a:off x="2381233" y="1425292"/>
                <a:ext cx="4850655" cy="2888125"/>
                <a:chOff x="5924035" y="1893397"/>
                <a:chExt cx="4850655" cy="2888125"/>
              </a:xfrm>
            </p:grpSpPr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C90D1096-E750-4A7E-BA47-9B0AE220A9D3}"/>
                    </a:ext>
                  </a:extLst>
                </p:cNvPr>
                <p:cNvGrpSpPr/>
                <p:nvPr/>
              </p:nvGrpSpPr>
              <p:grpSpPr>
                <a:xfrm>
                  <a:off x="5924035" y="1893397"/>
                  <a:ext cx="4850655" cy="2888125"/>
                  <a:chOff x="3009207" y="749554"/>
                  <a:chExt cx="4850655" cy="2888125"/>
                </a:xfrm>
              </p:grpSpPr>
              <p:grpSp>
                <p:nvGrpSpPr>
                  <p:cNvPr id="121" name="Group 120">
                    <a:extLst>
                      <a:ext uri="{FF2B5EF4-FFF2-40B4-BE49-F238E27FC236}">
                        <a16:creationId xmlns:a16="http://schemas.microsoft.com/office/drawing/2014/main" id="{FEB835FA-C9CF-4722-88AD-1C7241081E52}"/>
                      </a:ext>
                    </a:extLst>
                  </p:cNvPr>
                  <p:cNvGrpSpPr/>
                  <p:nvPr/>
                </p:nvGrpSpPr>
                <p:grpSpPr>
                  <a:xfrm>
                    <a:off x="4439919" y="1972769"/>
                    <a:ext cx="3419943" cy="1174282"/>
                    <a:chOff x="3950109" y="3007895"/>
                    <a:chExt cx="3419943" cy="1174282"/>
                  </a:xfrm>
                </p:grpSpPr>
                <p:sp>
                  <p:nvSpPr>
                    <p:cNvPr id="139" name="Isosceles Triangle 138">
                      <a:extLst>
                        <a:ext uri="{FF2B5EF4-FFF2-40B4-BE49-F238E27FC236}">
                          <a16:creationId xmlns:a16="http://schemas.microsoft.com/office/drawing/2014/main" id="{E6C11F32-D3B7-4026-87D1-25D818CB45F7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4466122" y="3022333"/>
                      <a:ext cx="1174282" cy="1145406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0" name="TextBox 139">
                      <a:extLst>
                        <a:ext uri="{FF2B5EF4-FFF2-40B4-BE49-F238E27FC236}">
                          <a16:creationId xmlns:a16="http://schemas.microsoft.com/office/drawing/2014/main" id="{E3CAC90E-D3FC-4727-BD42-474BA104EEE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480560" y="3170178"/>
                      <a:ext cx="30725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—</a:t>
                      </a:r>
                    </a:p>
                  </p:txBody>
                </p:sp>
                <p:sp>
                  <p:nvSpPr>
                    <p:cNvPr id="141" name="TextBox 140">
                      <a:extLst>
                        <a:ext uri="{FF2B5EF4-FFF2-40B4-BE49-F238E27FC236}">
                          <a16:creationId xmlns:a16="http://schemas.microsoft.com/office/drawing/2014/main" id="{BAC74D82-1D1C-4DA2-A828-C74A941ABC2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499733" y="359503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cxnSp>
                  <p:nvCxnSpPr>
                    <p:cNvPr id="142" name="Straight Connector 141">
                      <a:extLst>
                        <a:ext uri="{FF2B5EF4-FFF2-40B4-BE49-F238E27FC236}">
                          <a16:creationId xmlns:a16="http://schemas.microsoft.com/office/drawing/2014/main" id="{57FF00D0-4BE1-45BA-801E-778FB63DF138}"/>
                        </a:ext>
                      </a:extLst>
                    </p:cNvPr>
                    <p:cNvCxnSpPr>
                      <a:endCxn id="140" idx="1"/>
                    </p:cNvCxnSpPr>
                    <p:nvPr/>
                  </p:nvCxnSpPr>
                  <p:spPr>
                    <a:xfrm>
                      <a:off x="4090219" y="3354844"/>
                      <a:ext cx="39034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3" name="Straight Connector 142">
                      <a:extLst>
                        <a:ext uri="{FF2B5EF4-FFF2-40B4-BE49-F238E27FC236}">
                          <a16:creationId xmlns:a16="http://schemas.microsoft.com/office/drawing/2014/main" id="{BD6A418F-DF57-4690-99F5-F7E194A9126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950109" y="3811883"/>
                      <a:ext cx="53045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Straight Connector 143">
                      <a:extLst>
                        <a:ext uri="{FF2B5EF4-FFF2-40B4-BE49-F238E27FC236}">
                          <a16:creationId xmlns:a16="http://schemas.microsoft.com/office/drawing/2014/main" id="{DB8A518B-D515-4737-B876-862742649719}"/>
                        </a:ext>
                      </a:extLst>
                    </p:cNvPr>
                    <p:cNvCxnSpPr>
                      <a:cxnSpLocks/>
                      <a:stCxn id="139" idx="0"/>
                    </p:cNvCxnSpPr>
                    <p:nvPr/>
                  </p:nvCxnSpPr>
                  <p:spPr>
                    <a:xfrm>
                      <a:off x="5625966" y="3595036"/>
                      <a:ext cx="1744086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45" name="TextBox 144">
                      <a:extLst>
                        <a:ext uri="{FF2B5EF4-FFF2-40B4-BE49-F238E27FC236}">
                          <a16:creationId xmlns:a16="http://schemas.microsoft.com/office/drawing/2014/main" id="{2FA2E914-8F5A-4FD9-A831-4C3C73FB4C8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423056" y="3146112"/>
                      <a:ext cx="705612" cy="40683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out</a:t>
                      </a:r>
                      <a:endParaRPr lang="en-US" baseline="-25000" dirty="0"/>
                    </a:p>
                  </p:txBody>
                </p:sp>
              </p:grp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A02EA84C-91B7-455C-97A5-85413FC65F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435950" y="2771222"/>
                    <a:ext cx="3969" cy="86645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7B07C37A-E5CB-45B4-A88D-1675E4193B77}"/>
                      </a:ext>
                    </a:extLst>
                  </p:cNvPr>
                  <p:cNvGrpSpPr/>
                  <p:nvPr/>
                </p:nvGrpSpPr>
                <p:grpSpPr>
                  <a:xfrm>
                    <a:off x="3424505" y="1460455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129" name="Group 128">
                      <a:extLst>
                        <a:ext uri="{FF2B5EF4-FFF2-40B4-BE49-F238E27FC236}">
                          <a16:creationId xmlns:a16="http://schemas.microsoft.com/office/drawing/2014/main" id="{CB1AD4A7-1CE3-4698-9514-86054EF8B08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37" name="Straight Connector 136">
                        <a:extLst>
                          <a:ext uri="{FF2B5EF4-FFF2-40B4-BE49-F238E27FC236}">
                            <a16:creationId xmlns:a16="http://schemas.microsoft.com/office/drawing/2014/main" id="{2132EBBE-5C2D-472C-925B-054BFDFF71C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8" name="Straight Connector 137">
                        <a:extLst>
                          <a:ext uri="{FF2B5EF4-FFF2-40B4-BE49-F238E27FC236}">
                            <a16:creationId xmlns:a16="http://schemas.microsoft.com/office/drawing/2014/main" id="{A69C7E8A-091A-478D-9918-11E9F6E949E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0" name="Group 129">
                      <a:extLst>
                        <a:ext uri="{FF2B5EF4-FFF2-40B4-BE49-F238E27FC236}">
                          <a16:creationId xmlns:a16="http://schemas.microsoft.com/office/drawing/2014/main" id="{9D8C0DF2-21FC-49CF-B43F-6AD69092C87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35" name="Straight Connector 134">
                        <a:extLst>
                          <a:ext uri="{FF2B5EF4-FFF2-40B4-BE49-F238E27FC236}">
                            <a16:creationId xmlns:a16="http://schemas.microsoft.com/office/drawing/2014/main" id="{57DB75B5-3268-4C15-BABD-E07B6C325A2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6" name="Straight Connector 135">
                        <a:extLst>
                          <a:ext uri="{FF2B5EF4-FFF2-40B4-BE49-F238E27FC236}">
                            <a16:creationId xmlns:a16="http://schemas.microsoft.com/office/drawing/2014/main" id="{B22BD3F5-034E-4B5B-A097-710038E7DAB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1" name="Group 130">
                      <a:extLst>
                        <a:ext uri="{FF2B5EF4-FFF2-40B4-BE49-F238E27FC236}">
                          <a16:creationId xmlns:a16="http://schemas.microsoft.com/office/drawing/2014/main" id="{F57535B6-8E5C-4C7C-9C3C-54B1D945D35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33" name="Straight Connector 132">
                        <a:extLst>
                          <a:ext uri="{FF2B5EF4-FFF2-40B4-BE49-F238E27FC236}">
                            <a16:creationId xmlns:a16="http://schemas.microsoft.com/office/drawing/2014/main" id="{3106646D-E10F-4ED3-8EE4-2E1CD0E346B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4" name="Straight Connector 133">
                        <a:extLst>
                          <a:ext uri="{FF2B5EF4-FFF2-40B4-BE49-F238E27FC236}">
                            <a16:creationId xmlns:a16="http://schemas.microsoft.com/office/drawing/2014/main" id="{287FF5E0-D701-44CF-BC30-4AEF6F49DD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28AA98D8-3C3F-40FD-B8F1-A58AB94063A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29E51721-D968-4615-8AEA-AA5289CDFC3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222364" y="1639707"/>
                    <a:ext cx="1302832" cy="97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C5AA16F4-656B-469F-AB8D-1CB3B7AFA6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580029" y="764506"/>
                    <a:ext cx="0" cy="155521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0BC52879-7668-4F90-AE5B-22F7D9CB09C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009207" y="1633811"/>
                    <a:ext cx="41529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1DDCE1C4-E786-4189-A641-8DE294CE4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394187" y="749554"/>
                    <a:ext cx="0" cy="180598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117ADF4D-4488-45A5-A91F-97FC6045411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651839" y="1649411"/>
                    <a:ext cx="74237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9" name="TextBox 118">
                  <a:extLst>
                    <a:ext uri="{FF2B5EF4-FFF2-40B4-BE49-F238E27FC236}">
                      <a16:creationId xmlns:a16="http://schemas.microsoft.com/office/drawing/2014/main" id="{87F83068-8184-4B6E-896E-21F7E3FDFE5A}"/>
                    </a:ext>
                  </a:extLst>
                </p:cNvPr>
                <p:cNvSpPr txBox="1"/>
                <p:nvPr/>
              </p:nvSpPr>
              <p:spPr>
                <a:xfrm>
                  <a:off x="7904371" y="2316106"/>
                  <a:ext cx="1205905" cy="4068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C = 10 </a:t>
                  </a:r>
                  <a:r>
                    <a:rPr lang="en-US" dirty="0" err="1"/>
                    <a:t>nF</a:t>
                  </a:r>
                  <a:endParaRPr lang="en-US" baseline="-25000" dirty="0"/>
                </a:p>
              </p:txBody>
            </p: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81D2DF26-E0D3-49E2-A213-6F6F792CD9BB}"/>
                    </a:ext>
                  </a:extLst>
                </p:cNvPr>
                <p:cNvSpPr txBox="1"/>
                <p:nvPr/>
              </p:nvSpPr>
              <p:spPr>
                <a:xfrm>
                  <a:off x="6042962" y="2158793"/>
                  <a:ext cx="1307021" cy="4068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R</a:t>
                  </a:r>
                  <a:r>
                    <a:rPr lang="en-US" baseline="-25000" dirty="0"/>
                    <a:t>1</a:t>
                  </a:r>
                  <a:r>
                    <a:rPr lang="en-US" dirty="0"/>
                    <a:t> =100k</a:t>
                  </a:r>
                  <a:r>
                    <a:rPr lang="el-GR" dirty="0"/>
                    <a:t>Ω</a:t>
                  </a:r>
                  <a:r>
                    <a:rPr lang="en-US" dirty="0"/>
                    <a:t> </a:t>
                  </a:r>
                  <a:endParaRPr lang="en-US" baseline="-25000" dirty="0"/>
                </a:p>
              </p:txBody>
            </p: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DF64B819-1AD6-4752-B5B0-72C168BF89F2}"/>
                  </a:ext>
                </a:extLst>
              </p:cNvPr>
              <p:cNvGrpSpPr/>
              <p:nvPr/>
            </p:nvGrpSpPr>
            <p:grpSpPr>
              <a:xfrm>
                <a:off x="1356726" y="2309581"/>
                <a:ext cx="1188533" cy="1195557"/>
                <a:chOff x="3136593" y="2841412"/>
                <a:chExt cx="1188533" cy="1195557"/>
              </a:xfrm>
            </p:grpSpPr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8F7B0E2C-4295-4E56-A72A-3DBD9C7D1311}"/>
                    </a:ext>
                  </a:extLst>
                </p:cNvPr>
                <p:cNvSpPr txBox="1"/>
                <p:nvPr/>
              </p:nvSpPr>
              <p:spPr>
                <a:xfrm>
                  <a:off x="3602609" y="321131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482DCC12-6BD9-464A-BF05-A3D881E8B7AA}"/>
                    </a:ext>
                  </a:extLst>
                </p:cNvPr>
                <p:cNvGrpSpPr/>
                <p:nvPr/>
              </p:nvGrpSpPr>
              <p:grpSpPr>
                <a:xfrm>
                  <a:off x="3136593" y="2841412"/>
                  <a:ext cx="1188533" cy="1195557"/>
                  <a:chOff x="2465135" y="2872435"/>
                  <a:chExt cx="1188533" cy="1195557"/>
                </a:xfrm>
              </p:grpSpPr>
              <p:cxnSp>
                <p:nvCxnSpPr>
                  <p:cNvPr id="109" name="Straight Connector 108">
                    <a:extLst>
                      <a:ext uri="{FF2B5EF4-FFF2-40B4-BE49-F238E27FC236}">
                        <a16:creationId xmlns:a16="http://schemas.microsoft.com/office/drawing/2014/main" id="{5FE20725-49B7-4955-8108-C6A6600B315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3086605" y="2872435"/>
                    <a:ext cx="567063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0" name="Oval 109">
                    <a:extLst>
                      <a:ext uri="{FF2B5EF4-FFF2-40B4-BE49-F238E27FC236}">
                        <a16:creationId xmlns:a16="http://schemas.microsoft.com/office/drawing/2014/main" id="{5380FF92-50C1-4D38-A25C-EDA76D84EF7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2903725" y="3328344"/>
                    <a:ext cx="365760" cy="365760"/>
                  </a:xfrm>
                  <a:prstGeom prst="ellips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56202B2A-BDDF-416A-8EFB-F09CFA163C0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087638" y="3694104"/>
                    <a:ext cx="0" cy="2468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98F529BE-C7B8-4727-A963-42A1DBAF4ED6}"/>
                      </a:ext>
                    </a:extLst>
                  </p:cNvPr>
                  <p:cNvCxnSpPr/>
                  <p:nvPr/>
                </p:nvCxnSpPr>
                <p:spPr>
                  <a:xfrm>
                    <a:off x="2904758" y="394099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226383DA-4456-491D-874A-3422806B2F67}"/>
                      </a:ext>
                    </a:extLst>
                  </p:cNvPr>
                  <p:cNvCxnSpPr/>
                  <p:nvPr/>
                </p:nvCxnSpPr>
                <p:spPr>
                  <a:xfrm>
                    <a:off x="2975360" y="400131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FA75E891-CC2F-4CF0-AF2F-1705BF488584}"/>
                      </a:ext>
                    </a:extLst>
                  </p:cNvPr>
                  <p:cNvCxnSpPr/>
                  <p:nvPr/>
                </p:nvCxnSpPr>
                <p:spPr>
                  <a:xfrm>
                    <a:off x="3050331" y="4067992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81FD1034-0D2A-48B3-AF47-1B857FEE7EA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090960" y="2872435"/>
                    <a:ext cx="0" cy="444089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6" name="TextBox 115">
                    <a:extLst>
                      <a:ext uri="{FF2B5EF4-FFF2-40B4-BE49-F238E27FC236}">
                        <a16:creationId xmlns:a16="http://schemas.microsoft.com/office/drawing/2014/main" id="{0D76BBB6-2B31-44DA-A20C-78ABA7AFF352}"/>
                      </a:ext>
                    </a:extLst>
                  </p:cNvPr>
                  <p:cNvSpPr txBox="1"/>
                  <p:nvPr/>
                </p:nvSpPr>
                <p:spPr>
                  <a:xfrm>
                    <a:off x="2465135" y="3298731"/>
                    <a:ext cx="519637" cy="40683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V</a:t>
                    </a:r>
                    <a:r>
                      <a:rPr lang="en-US" baseline="-25000" dirty="0"/>
                      <a:t>in</a:t>
                    </a:r>
                  </a:p>
                </p:txBody>
              </p:sp>
              <p:sp>
                <p:nvSpPr>
                  <p:cNvPr id="117" name="TextBox 116">
                    <a:extLst>
                      <a:ext uri="{FF2B5EF4-FFF2-40B4-BE49-F238E27FC236}">
                        <a16:creationId xmlns:a16="http://schemas.microsoft.com/office/drawing/2014/main" id="{AE99FE7B-98EA-4403-AA72-686F6D83E799}"/>
                      </a:ext>
                    </a:extLst>
                  </p:cNvPr>
                  <p:cNvSpPr txBox="1"/>
                  <p:nvPr/>
                </p:nvSpPr>
                <p:spPr>
                  <a:xfrm>
                    <a:off x="2910969" y="3417856"/>
                    <a:ext cx="307258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dirty="0"/>
                      <a:t>—</a:t>
                    </a:r>
                  </a:p>
                </p:txBody>
              </p:sp>
            </p:grpSp>
          </p:grp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31C858F5-B202-40F5-A295-4C0D6A8EED9C}"/>
                  </a:ext>
                </a:extLst>
              </p:cNvPr>
              <p:cNvGrpSpPr/>
              <p:nvPr/>
            </p:nvGrpSpPr>
            <p:grpSpPr>
              <a:xfrm>
                <a:off x="3628271" y="4039555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5BBE0BE-1E3E-430A-B7F3-EE9F321FC9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90934ED-FF78-4523-91EB-F9FE04F40007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7970B2E9-6D3B-4322-94D4-CE15F766DA9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319A4B4C-2CAB-4058-AB3A-48E2A97972BD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8" name="Straight Arrow Connector 97">
                <a:extLst>
                  <a:ext uri="{FF2B5EF4-FFF2-40B4-BE49-F238E27FC236}">
                    <a16:creationId xmlns:a16="http://schemas.microsoft.com/office/drawing/2014/main" id="{02BE9C63-4499-4522-87AE-4F96454D729C}"/>
                  </a:ext>
                </a:extLst>
              </p:cNvPr>
              <p:cNvCxnSpPr/>
              <p:nvPr/>
            </p:nvCxnSpPr>
            <p:spPr>
              <a:xfrm>
                <a:off x="2726420" y="2539186"/>
                <a:ext cx="716377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97A66791-7158-4AAE-BD01-B17D1E88B95D}"/>
                  </a:ext>
                </a:extLst>
              </p:cNvPr>
              <p:cNvSpPr txBox="1"/>
              <p:nvPr/>
            </p:nvSpPr>
            <p:spPr>
              <a:xfrm>
                <a:off x="2832806" y="2477438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1</a:t>
                </a:r>
              </a:p>
            </p:txBody>
          </p: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3196C18A-2E0A-4A2C-8F52-22A2C6D92734}"/>
                  </a:ext>
                </a:extLst>
              </p:cNvPr>
              <p:cNvGrpSpPr/>
              <p:nvPr/>
            </p:nvGrpSpPr>
            <p:grpSpPr>
              <a:xfrm>
                <a:off x="4897222" y="2219368"/>
                <a:ext cx="126643" cy="255838"/>
                <a:chOff x="4897222" y="2219368"/>
                <a:chExt cx="126643" cy="255838"/>
              </a:xfrm>
            </p:grpSpPr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E277760B-8C4B-4C9C-99D6-90FFC664B4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897222" y="2222871"/>
                  <a:ext cx="0" cy="252335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395345BB-9C3A-405F-A9B6-70B7F05920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023865" y="2219368"/>
                  <a:ext cx="0" cy="252335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D0D47D97-20F3-48FC-A6D3-469A737FFC2F}"/>
                </a:ext>
              </a:extLst>
            </p:cNvPr>
            <p:cNvGrpSpPr/>
            <p:nvPr/>
          </p:nvGrpSpPr>
          <p:grpSpPr>
            <a:xfrm>
              <a:off x="8952291" y="1422492"/>
              <a:ext cx="711121" cy="270259"/>
              <a:chOff x="3069003" y="2744655"/>
              <a:chExt cx="797859" cy="297701"/>
            </a:xfrm>
          </p:grpSpPr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40F1A915-2D76-4AE7-9140-BB6ADDCBB12A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32F8AACD-DE79-4C67-BC37-CADF042587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6B8C5389-7B0F-434F-B2D9-43C248EFEB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6C3441BB-C59F-4379-B574-B651ACBCBDD9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8F481F1C-FB3A-4381-93CE-01495BE512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A0297818-AAE0-4638-B79A-34AF28CFDE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1F20A82C-A7B5-4404-A720-96E325D198C0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BBAE396D-B102-4DC2-9006-0545D3B6EE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FB87C6E2-774F-4100-B9E0-53089AD14A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7B192B8C-E12B-415C-804B-23B4528C575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2AA0F463-47A0-4935-B96D-AE2F9C68B3C6}"/>
                </a:ext>
              </a:extLst>
            </p:cNvPr>
            <p:cNvSpPr txBox="1"/>
            <p:nvPr/>
          </p:nvSpPr>
          <p:spPr>
            <a:xfrm>
              <a:off x="9022995" y="1013392"/>
              <a:ext cx="11303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f</a:t>
              </a:r>
              <a:r>
                <a:rPr lang="en-US" dirty="0"/>
                <a:t> =100k</a:t>
              </a:r>
              <a:r>
                <a:rPr lang="el-GR" dirty="0"/>
                <a:t>Ω</a:t>
              </a:r>
              <a:r>
                <a:rPr lang="en-US" dirty="0"/>
                <a:t> </a:t>
              </a:r>
              <a:endParaRPr lang="en-US" baseline="-25000" dirty="0"/>
            </a:p>
          </p:txBody>
        </p: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2228FA61-F6C5-42B0-8C80-3813BB447E5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46148" y="1574925"/>
              <a:ext cx="512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7C357E94-3FF4-4C19-A3D5-208D454BCDD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663412" y="1557761"/>
              <a:ext cx="4023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2" name="TextBox 171">
            <a:extLst>
              <a:ext uri="{FF2B5EF4-FFF2-40B4-BE49-F238E27FC236}">
                <a16:creationId xmlns:a16="http://schemas.microsoft.com/office/drawing/2014/main" id="{40B362C2-DEBA-4CC2-B2A2-50D33A09A2DB}"/>
              </a:ext>
            </a:extLst>
          </p:cNvPr>
          <p:cNvSpPr txBox="1"/>
          <p:nvPr/>
        </p:nvSpPr>
        <p:spPr>
          <a:xfrm>
            <a:off x="759035" y="2331515"/>
            <a:ext cx="28597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Set the function generator to produce a sine wave of 1.3 Volts at a frequency below the corner frequency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0D72719A-F421-4E7E-BCB4-70CB56153647}"/>
              </a:ext>
            </a:extLst>
          </p:cNvPr>
          <p:cNvSpPr txBox="1"/>
          <p:nvPr/>
        </p:nvSpPr>
        <p:spPr>
          <a:xfrm>
            <a:off x="4749988" y="2619224"/>
            <a:ext cx="2015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Function Generator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956E024A-6BF3-47E8-ADD3-A87022961350}"/>
              </a:ext>
            </a:extLst>
          </p:cNvPr>
          <p:cNvSpPr txBox="1"/>
          <p:nvPr/>
        </p:nvSpPr>
        <p:spPr>
          <a:xfrm>
            <a:off x="752667" y="3779984"/>
            <a:ext cx="5605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Adjust the DC level of the function generator if necessary.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DF882584-80D8-4A70-BF0D-EC9E572C8422}"/>
              </a:ext>
            </a:extLst>
          </p:cNvPr>
          <p:cNvGrpSpPr/>
          <p:nvPr/>
        </p:nvGrpSpPr>
        <p:grpSpPr>
          <a:xfrm>
            <a:off x="5897862" y="1545181"/>
            <a:ext cx="938374" cy="990304"/>
            <a:chOff x="1737360" y="1439113"/>
            <a:chExt cx="1565321" cy="2043402"/>
          </a:xfrm>
        </p:grpSpPr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4EC06C88-255B-4603-8993-6049993E7E26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90" name="Rectangle: Rounded Corners 89">
                <a:extLst>
                  <a:ext uri="{FF2B5EF4-FFF2-40B4-BE49-F238E27FC236}">
                    <a16:creationId xmlns:a16="http://schemas.microsoft.com/office/drawing/2014/main" id="{67856EE4-9DAD-4508-9871-EF94B6DE16E7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D5CA73E2-D9BE-4882-A6E9-D2D615F69AD3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42906E87-8C3F-41AD-BE10-31C89A68D569}"/>
                </a:ext>
              </a:extLst>
            </p:cNvPr>
            <p:cNvSpPr/>
            <p:nvPr/>
          </p:nvSpPr>
          <p:spPr>
            <a:xfrm>
              <a:off x="2307298" y="1705464"/>
              <a:ext cx="995383" cy="1777051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9200206C-BB70-456B-A2DA-E266C2DECEE7}"/>
              </a:ext>
            </a:extLst>
          </p:cNvPr>
          <p:cNvGrpSpPr/>
          <p:nvPr/>
        </p:nvGrpSpPr>
        <p:grpSpPr>
          <a:xfrm>
            <a:off x="10365791" y="2397510"/>
            <a:ext cx="938374" cy="990304"/>
            <a:chOff x="1737360" y="1439113"/>
            <a:chExt cx="1565321" cy="2043402"/>
          </a:xfrm>
        </p:grpSpPr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1BAE918C-110D-4A85-A990-0995B521086D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148" name="Rectangle: Rounded Corners 147">
                <a:extLst>
                  <a:ext uri="{FF2B5EF4-FFF2-40B4-BE49-F238E27FC236}">
                    <a16:creationId xmlns:a16="http://schemas.microsoft.com/office/drawing/2014/main" id="{1DC95DDB-BE68-48DD-98B6-27E6858E960A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37E0D31A-899F-42E9-B20C-1BD8655D3D95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1E420644-52EF-49C0-ADB7-58719434D392}"/>
                </a:ext>
              </a:extLst>
            </p:cNvPr>
            <p:cNvSpPr/>
            <p:nvPr/>
          </p:nvSpPr>
          <p:spPr>
            <a:xfrm>
              <a:off x="2307298" y="1705464"/>
              <a:ext cx="995383" cy="1777051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1" name="TextBox 150">
            <a:extLst>
              <a:ext uri="{FF2B5EF4-FFF2-40B4-BE49-F238E27FC236}">
                <a16:creationId xmlns:a16="http://schemas.microsoft.com/office/drawing/2014/main" id="{247714BA-A010-4996-8F61-72C11E016A04}"/>
              </a:ext>
            </a:extLst>
          </p:cNvPr>
          <p:cNvSpPr txBox="1"/>
          <p:nvPr/>
        </p:nvSpPr>
        <p:spPr>
          <a:xfrm>
            <a:off x="783171" y="4252703"/>
            <a:ext cx="6774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Measure the input and output magnitude and phase.</a:t>
            </a:r>
          </a:p>
        </p:txBody>
      </p:sp>
      <p:graphicFrame>
        <p:nvGraphicFramePr>
          <p:cNvPr id="152" name="Chart 151">
            <a:extLst>
              <a:ext uri="{FF2B5EF4-FFF2-40B4-BE49-F238E27FC236}">
                <a16:creationId xmlns:a16="http://schemas.microsoft.com/office/drawing/2014/main" id="{F236BED8-8B18-4343-A89D-E5AF3EDEB5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6413901"/>
              </p:ext>
            </p:extLst>
          </p:nvPr>
        </p:nvGraphicFramePr>
        <p:xfrm>
          <a:off x="8739085" y="4022836"/>
          <a:ext cx="3366220" cy="1476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" name="TextBox 152">
            <a:extLst>
              <a:ext uri="{FF2B5EF4-FFF2-40B4-BE49-F238E27FC236}">
                <a16:creationId xmlns:a16="http://schemas.microsoft.com/office/drawing/2014/main" id="{595EA4B6-8609-4498-BD3B-35171723EA19}"/>
              </a:ext>
            </a:extLst>
          </p:cNvPr>
          <p:cNvSpPr txBox="1"/>
          <p:nvPr/>
        </p:nvSpPr>
        <p:spPr>
          <a:xfrm>
            <a:off x="769108" y="4717384"/>
            <a:ext cx="8228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Repeat the measurements at two additional frequencies below the corner frequency, two or three frequencies near the corner frequency, and three frequencies above the corner frequency.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8CF579FD-2169-4DDA-904A-916A9CA9E914}"/>
              </a:ext>
            </a:extLst>
          </p:cNvPr>
          <p:cNvSpPr txBox="1"/>
          <p:nvPr/>
        </p:nvSpPr>
        <p:spPr>
          <a:xfrm>
            <a:off x="811790" y="5640714"/>
            <a:ext cx="6127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Adjust the magnitude and offset of the sine wave as warranted.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04DC6CF6-5797-42CB-9E5F-CCB788E14612}"/>
              </a:ext>
            </a:extLst>
          </p:cNvPr>
          <p:cNvSpPr txBox="1"/>
          <p:nvPr/>
        </p:nvSpPr>
        <p:spPr>
          <a:xfrm>
            <a:off x="5784562" y="1161976"/>
            <a:ext cx="753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Ch. A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09824C24-8151-41A0-A824-F752B4C45179}"/>
              </a:ext>
            </a:extLst>
          </p:cNvPr>
          <p:cNvSpPr txBox="1"/>
          <p:nvPr/>
        </p:nvSpPr>
        <p:spPr>
          <a:xfrm>
            <a:off x="10248433" y="2032847"/>
            <a:ext cx="753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Ch. B</a:t>
            </a:r>
          </a:p>
        </p:txBody>
      </p:sp>
    </p:spTree>
    <p:extLst>
      <p:ext uri="{BB962C8B-B14F-4D97-AF65-F5344CB8AC3E}">
        <p14:creationId xmlns:p14="http://schemas.microsoft.com/office/powerpoint/2010/main" val="391043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/>
      <p:bldP spid="172" grpId="0"/>
      <p:bldP spid="178" grpId="0"/>
      <p:bldP spid="198" grpId="0"/>
      <p:bldP spid="151" grpId="0"/>
      <p:bldGraphic spid="152" grpId="0">
        <p:bldAsOne/>
      </p:bldGraphic>
      <p:bldP spid="153" grpId="0"/>
      <p:bldP spid="154" grpId="0"/>
      <p:bldP spid="155" grpId="0"/>
      <p:bldP spid="1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3124" y="412386"/>
            <a:ext cx="9152325" cy="728709"/>
          </a:xfrm>
        </p:spPr>
        <p:txBody>
          <a:bodyPr/>
          <a:lstStyle/>
          <a:p>
            <a:r>
              <a:rPr lang="en-US" dirty="0"/>
              <a:t>Active Low-Pass Filter Procedure (cont.)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4CA3D21D-CD7B-4B84-A821-84B7BAA3CD3C}"/>
              </a:ext>
            </a:extLst>
          </p:cNvPr>
          <p:cNvSpPr txBox="1"/>
          <p:nvPr/>
        </p:nvSpPr>
        <p:spPr>
          <a:xfrm>
            <a:off x="770345" y="2353659"/>
            <a:ext cx="3721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Calculate the corner (knee) frequency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D51E20A-6DB6-49C7-99A2-7D48C7A95D13}"/>
              </a:ext>
            </a:extLst>
          </p:cNvPr>
          <p:cNvGrpSpPr/>
          <p:nvPr/>
        </p:nvGrpSpPr>
        <p:grpSpPr>
          <a:xfrm>
            <a:off x="6221980" y="1227950"/>
            <a:ext cx="5236452" cy="3278032"/>
            <a:chOff x="6132967" y="1013392"/>
            <a:chExt cx="5236452" cy="3278032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EFE2AAA3-CA0D-43A0-AAD6-D8318644B032}"/>
                </a:ext>
              </a:extLst>
            </p:cNvPr>
            <p:cNvGrpSpPr/>
            <p:nvPr/>
          </p:nvGrpSpPr>
          <p:grpSpPr>
            <a:xfrm>
              <a:off x="6132967" y="1555299"/>
              <a:ext cx="5236452" cy="2736125"/>
              <a:chOff x="1356726" y="1425292"/>
              <a:chExt cx="5875162" cy="3013946"/>
            </a:xfrm>
          </p:grpSpPr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3F774607-DBD3-4999-B480-422D4D76FFE3}"/>
                  </a:ext>
                </a:extLst>
              </p:cNvPr>
              <p:cNvGrpSpPr/>
              <p:nvPr/>
            </p:nvGrpSpPr>
            <p:grpSpPr>
              <a:xfrm>
                <a:off x="2381233" y="1425292"/>
                <a:ext cx="4850655" cy="2888125"/>
                <a:chOff x="5924035" y="1893397"/>
                <a:chExt cx="4850655" cy="2888125"/>
              </a:xfrm>
            </p:grpSpPr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C90D1096-E750-4A7E-BA47-9B0AE220A9D3}"/>
                    </a:ext>
                  </a:extLst>
                </p:cNvPr>
                <p:cNvGrpSpPr/>
                <p:nvPr/>
              </p:nvGrpSpPr>
              <p:grpSpPr>
                <a:xfrm>
                  <a:off x="5924035" y="1893397"/>
                  <a:ext cx="4850655" cy="2888125"/>
                  <a:chOff x="3009207" y="749554"/>
                  <a:chExt cx="4850655" cy="2888125"/>
                </a:xfrm>
              </p:grpSpPr>
              <p:grpSp>
                <p:nvGrpSpPr>
                  <p:cNvPr id="121" name="Group 120">
                    <a:extLst>
                      <a:ext uri="{FF2B5EF4-FFF2-40B4-BE49-F238E27FC236}">
                        <a16:creationId xmlns:a16="http://schemas.microsoft.com/office/drawing/2014/main" id="{FEB835FA-C9CF-4722-88AD-1C7241081E52}"/>
                      </a:ext>
                    </a:extLst>
                  </p:cNvPr>
                  <p:cNvGrpSpPr/>
                  <p:nvPr/>
                </p:nvGrpSpPr>
                <p:grpSpPr>
                  <a:xfrm>
                    <a:off x="4439919" y="1972769"/>
                    <a:ext cx="3419943" cy="1174282"/>
                    <a:chOff x="3950109" y="3007895"/>
                    <a:chExt cx="3419943" cy="1174282"/>
                  </a:xfrm>
                </p:grpSpPr>
                <p:sp>
                  <p:nvSpPr>
                    <p:cNvPr id="139" name="Isosceles Triangle 138">
                      <a:extLst>
                        <a:ext uri="{FF2B5EF4-FFF2-40B4-BE49-F238E27FC236}">
                          <a16:creationId xmlns:a16="http://schemas.microsoft.com/office/drawing/2014/main" id="{E6C11F32-D3B7-4026-87D1-25D818CB45F7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4466122" y="3022333"/>
                      <a:ext cx="1174282" cy="1145406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0" name="TextBox 139">
                      <a:extLst>
                        <a:ext uri="{FF2B5EF4-FFF2-40B4-BE49-F238E27FC236}">
                          <a16:creationId xmlns:a16="http://schemas.microsoft.com/office/drawing/2014/main" id="{E3CAC90E-D3FC-4727-BD42-474BA104EEE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480560" y="3170178"/>
                      <a:ext cx="30725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—</a:t>
                      </a:r>
                    </a:p>
                  </p:txBody>
                </p:sp>
                <p:sp>
                  <p:nvSpPr>
                    <p:cNvPr id="141" name="TextBox 140">
                      <a:extLst>
                        <a:ext uri="{FF2B5EF4-FFF2-40B4-BE49-F238E27FC236}">
                          <a16:creationId xmlns:a16="http://schemas.microsoft.com/office/drawing/2014/main" id="{BAC74D82-1D1C-4DA2-A828-C74A941ABC2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499733" y="359503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cxnSp>
                  <p:nvCxnSpPr>
                    <p:cNvPr id="142" name="Straight Connector 141">
                      <a:extLst>
                        <a:ext uri="{FF2B5EF4-FFF2-40B4-BE49-F238E27FC236}">
                          <a16:creationId xmlns:a16="http://schemas.microsoft.com/office/drawing/2014/main" id="{57FF00D0-4BE1-45BA-801E-778FB63DF138}"/>
                        </a:ext>
                      </a:extLst>
                    </p:cNvPr>
                    <p:cNvCxnSpPr>
                      <a:endCxn id="140" idx="1"/>
                    </p:cNvCxnSpPr>
                    <p:nvPr/>
                  </p:nvCxnSpPr>
                  <p:spPr>
                    <a:xfrm>
                      <a:off x="4090219" y="3354844"/>
                      <a:ext cx="39034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3" name="Straight Connector 142">
                      <a:extLst>
                        <a:ext uri="{FF2B5EF4-FFF2-40B4-BE49-F238E27FC236}">
                          <a16:creationId xmlns:a16="http://schemas.microsoft.com/office/drawing/2014/main" id="{BD6A418F-DF57-4690-99F5-F7E194A9126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950109" y="3811883"/>
                      <a:ext cx="53045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Straight Connector 143">
                      <a:extLst>
                        <a:ext uri="{FF2B5EF4-FFF2-40B4-BE49-F238E27FC236}">
                          <a16:creationId xmlns:a16="http://schemas.microsoft.com/office/drawing/2014/main" id="{DB8A518B-D515-4737-B876-862742649719}"/>
                        </a:ext>
                      </a:extLst>
                    </p:cNvPr>
                    <p:cNvCxnSpPr>
                      <a:cxnSpLocks/>
                      <a:stCxn id="139" idx="0"/>
                    </p:cNvCxnSpPr>
                    <p:nvPr/>
                  </p:nvCxnSpPr>
                  <p:spPr>
                    <a:xfrm>
                      <a:off x="5625966" y="3595036"/>
                      <a:ext cx="1744086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45" name="TextBox 144">
                      <a:extLst>
                        <a:ext uri="{FF2B5EF4-FFF2-40B4-BE49-F238E27FC236}">
                          <a16:creationId xmlns:a16="http://schemas.microsoft.com/office/drawing/2014/main" id="{2FA2E914-8F5A-4FD9-A831-4C3C73FB4C8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423056" y="3146112"/>
                      <a:ext cx="705612" cy="40683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out</a:t>
                      </a:r>
                      <a:endParaRPr lang="en-US" baseline="-25000" dirty="0"/>
                    </a:p>
                  </p:txBody>
                </p:sp>
              </p:grp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A02EA84C-91B7-455C-97A5-85413FC65F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435950" y="2771222"/>
                    <a:ext cx="3969" cy="86645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7B07C37A-E5CB-45B4-A88D-1675E4193B77}"/>
                      </a:ext>
                    </a:extLst>
                  </p:cNvPr>
                  <p:cNvGrpSpPr/>
                  <p:nvPr/>
                </p:nvGrpSpPr>
                <p:grpSpPr>
                  <a:xfrm>
                    <a:off x="3424505" y="1460455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129" name="Group 128">
                      <a:extLst>
                        <a:ext uri="{FF2B5EF4-FFF2-40B4-BE49-F238E27FC236}">
                          <a16:creationId xmlns:a16="http://schemas.microsoft.com/office/drawing/2014/main" id="{CB1AD4A7-1CE3-4698-9514-86054EF8B08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37" name="Straight Connector 136">
                        <a:extLst>
                          <a:ext uri="{FF2B5EF4-FFF2-40B4-BE49-F238E27FC236}">
                            <a16:creationId xmlns:a16="http://schemas.microsoft.com/office/drawing/2014/main" id="{2132EBBE-5C2D-472C-925B-054BFDFF71C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8" name="Straight Connector 137">
                        <a:extLst>
                          <a:ext uri="{FF2B5EF4-FFF2-40B4-BE49-F238E27FC236}">
                            <a16:creationId xmlns:a16="http://schemas.microsoft.com/office/drawing/2014/main" id="{A69C7E8A-091A-478D-9918-11E9F6E949E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0" name="Group 129">
                      <a:extLst>
                        <a:ext uri="{FF2B5EF4-FFF2-40B4-BE49-F238E27FC236}">
                          <a16:creationId xmlns:a16="http://schemas.microsoft.com/office/drawing/2014/main" id="{9D8C0DF2-21FC-49CF-B43F-6AD69092C87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35" name="Straight Connector 134">
                        <a:extLst>
                          <a:ext uri="{FF2B5EF4-FFF2-40B4-BE49-F238E27FC236}">
                            <a16:creationId xmlns:a16="http://schemas.microsoft.com/office/drawing/2014/main" id="{57DB75B5-3268-4C15-BABD-E07B6C325A2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6" name="Straight Connector 135">
                        <a:extLst>
                          <a:ext uri="{FF2B5EF4-FFF2-40B4-BE49-F238E27FC236}">
                            <a16:creationId xmlns:a16="http://schemas.microsoft.com/office/drawing/2014/main" id="{B22BD3F5-034E-4B5B-A097-710038E7DAB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1" name="Group 130">
                      <a:extLst>
                        <a:ext uri="{FF2B5EF4-FFF2-40B4-BE49-F238E27FC236}">
                          <a16:creationId xmlns:a16="http://schemas.microsoft.com/office/drawing/2014/main" id="{F57535B6-8E5C-4C7C-9C3C-54B1D945D35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33" name="Straight Connector 132">
                        <a:extLst>
                          <a:ext uri="{FF2B5EF4-FFF2-40B4-BE49-F238E27FC236}">
                            <a16:creationId xmlns:a16="http://schemas.microsoft.com/office/drawing/2014/main" id="{3106646D-E10F-4ED3-8EE4-2E1CD0E346B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4" name="Straight Connector 133">
                        <a:extLst>
                          <a:ext uri="{FF2B5EF4-FFF2-40B4-BE49-F238E27FC236}">
                            <a16:creationId xmlns:a16="http://schemas.microsoft.com/office/drawing/2014/main" id="{287FF5E0-D701-44CF-BC30-4AEF6F49DD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28AA98D8-3C3F-40FD-B8F1-A58AB94063A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29E51721-D968-4615-8AEA-AA5289CDFC3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222364" y="1639707"/>
                    <a:ext cx="1302832" cy="97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C5AA16F4-656B-469F-AB8D-1CB3B7AFA6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580029" y="764506"/>
                    <a:ext cx="0" cy="155521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0BC52879-7668-4F90-AE5B-22F7D9CB09C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009207" y="1633811"/>
                    <a:ext cx="41529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1DDCE1C4-E786-4189-A641-8DE294CE4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394187" y="749554"/>
                    <a:ext cx="0" cy="180598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117ADF4D-4488-45A5-A91F-97FC6045411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651839" y="1649411"/>
                    <a:ext cx="74237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9" name="TextBox 118">
                  <a:extLst>
                    <a:ext uri="{FF2B5EF4-FFF2-40B4-BE49-F238E27FC236}">
                      <a16:creationId xmlns:a16="http://schemas.microsoft.com/office/drawing/2014/main" id="{87F83068-8184-4B6E-896E-21F7E3FDFE5A}"/>
                    </a:ext>
                  </a:extLst>
                </p:cNvPr>
                <p:cNvSpPr txBox="1"/>
                <p:nvPr/>
              </p:nvSpPr>
              <p:spPr>
                <a:xfrm>
                  <a:off x="7763863" y="2263403"/>
                  <a:ext cx="1304542" cy="50854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C = 1 </a:t>
                  </a:r>
                  <a:r>
                    <a:rPr lang="en-US" sz="2400" dirty="0" err="1">
                      <a:solidFill>
                        <a:srgbClr val="FF0000"/>
                      </a:solidFill>
                    </a:rPr>
                    <a:t>nF</a:t>
                  </a:r>
                  <a:endParaRPr lang="en-US" sz="2400" baseline="-250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81D2DF26-E0D3-49E2-A213-6F6F792CD9BB}"/>
                    </a:ext>
                  </a:extLst>
                </p:cNvPr>
                <p:cNvSpPr txBox="1"/>
                <p:nvPr/>
              </p:nvSpPr>
              <p:spPr>
                <a:xfrm>
                  <a:off x="6042962" y="2158793"/>
                  <a:ext cx="1307021" cy="4068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R</a:t>
                  </a:r>
                  <a:r>
                    <a:rPr lang="en-US" baseline="-25000" dirty="0"/>
                    <a:t>1</a:t>
                  </a:r>
                  <a:r>
                    <a:rPr lang="en-US" dirty="0"/>
                    <a:t> =100k</a:t>
                  </a:r>
                  <a:r>
                    <a:rPr lang="el-GR" dirty="0"/>
                    <a:t>Ω</a:t>
                  </a:r>
                  <a:r>
                    <a:rPr lang="en-US" dirty="0"/>
                    <a:t> </a:t>
                  </a:r>
                  <a:endParaRPr lang="en-US" baseline="-25000" dirty="0"/>
                </a:p>
              </p:txBody>
            </p: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DF64B819-1AD6-4752-B5B0-72C168BF89F2}"/>
                  </a:ext>
                </a:extLst>
              </p:cNvPr>
              <p:cNvGrpSpPr/>
              <p:nvPr/>
            </p:nvGrpSpPr>
            <p:grpSpPr>
              <a:xfrm>
                <a:off x="1356726" y="2309581"/>
                <a:ext cx="1188533" cy="1195557"/>
                <a:chOff x="3136593" y="2841412"/>
                <a:chExt cx="1188533" cy="1195557"/>
              </a:xfrm>
            </p:grpSpPr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8F7B0E2C-4295-4E56-A72A-3DBD9C7D1311}"/>
                    </a:ext>
                  </a:extLst>
                </p:cNvPr>
                <p:cNvSpPr txBox="1"/>
                <p:nvPr/>
              </p:nvSpPr>
              <p:spPr>
                <a:xfrm>
                  <a:off x="3602609" y="321131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482DCC12-6BD9-464A-BF05-A3D881E8B7AA}"/>
                    </a:ext>
                  </a:extLst>
                </p:cNvPr>
                <p:cNvGrpSpPr/>
                <p:nvPr/>
              </p:nvGrpSpPr>
              <p:grpSpPr>
                <a:xfrm>
                  <a:off x="3136593" y="2841412"/>
                  <a:ext cx="1188533" cy="1195557"/>
                  <a:chOff x="2465135" y="2872435"/>
                  <a:chExt cx="1188533" cy="1195557"/>
                </a:xfrm>
              </p:grpSpPr>
              <p:cxnSp>
                <p:nvCxnSpPr>
                  <p:cNvPr id="109" name="Straight Connector 108">
                    <a:extLst>
                      <a:ext uri="{FF2B5EF4-FFF2-40B4-BE49-F238E27FC236}">
                        <a16:creationId xmlns:a16="http://schemas.microsoft.com/office/drawing/2014/main" id="{5FE20725-49B7-4955-8108-C6A6600B315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3086605" y="2872435"/>
                    <a:ext cx="567063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0" name="Oval 109">
                    <a:extLst>
                      <a:ext uri="{FF2B5EF4-FFF2-40B4-BE49-F238E27FC236}">
                        <a16:creationId xmlns:a16="http://schemas.microsoft.com/office/drawing/2014/main" id="{5380FF92-50C1-4D38-A25C-EDA76D84EF7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2903725" y="3328344"/>
                    <a:ext cx="365760" cy="365760"/>
                  </a:xfrm>
                  <a:prstGeom prst="ellips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56202B2A-BDDF-416A-8EFB-F09CFA163C0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087638" y="3694104"/>
                    <a:ext cx="0" cy="2468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98F529BE-C7B8-4727-A963-42A1DBAF4ED6}"/>
                      </a:ext>
                    </a:extLst>
                  </p:cNvPr>
                  <p:cNvCxnSpPr/>
                  <p:nvPr/>
                </p:nvCxnSpPr>
                <p:spPr>
                  <a:xfrm>
                    <a:off x="2904758" y="394099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226383DA-4456-491D-874A-3422806B2F67}"/>
                      </a:ext>
                    </a:extLst>
                  </p:cNvPr>
                  <p:cNvCxnSpPr/>
                  <p:nvPr/>
                </p:nvCxnSpPr>
                <p:spPr>
                  <a:xfrm>
                    <a:off x="2975360" y="400131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FA75E891-CC2F-4CF0-AF2F-1705BF488584}"/>
                      </a:ext>
                    </a:extLst>
                  </p:cNvPr>
                  <p:cNvCxnSpPr/>
                  <p:nvPr/>
                </p:nvCxnSpPr>
                <p:spPr>
                  <a:xfrm>
                    <a:off x="3050331" y="4067992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81FD1034-0D2A-48B3-AF47-1B857FEE7EA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090960" y="2872435"/>
                    <a:ext cx="0" cy="444089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6" name="TextBox 115">
                    <a:extLst>
                      <a:ext uri="{FF2B5EF4-FFF2-40B4-BE49-F238E27FC236}">
                        <a16:creationId xmlns:a16="http://schemas.microsoft.com/office/drawing/2014/main" id="{0D76BBB6-2B31-44DA-A20C-78ABA7AFF352}"/>
                      </a:ext>
                    </a:extLst>
                  </p:cNvPr>
                  <p:cNvSpPr txBox="1"/>
                  <p:nvPr/>
                </p:nvSpPr>
                <p:spPr>
                  <a:xfrm>
                    <a:off x="2465135" y="3298731"/>
                    <a:ext cx="519637" cy="40683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V</a:t>
                    </a:r>
                    <a:r>
                      <a:rPr lang="en-US" baseline="-25000" dirty="0"/>
                      <a:t>in</a:t>
                    </a:r>
                  </a:p>
                </p:txBody>
              </p:sp>
              <p:sp>
                <p:nvSpPr>
                  <p:cNvPr id="117" name="TextBox 116">
                    <a:extLst>
                      <a:ext uri="{FF2B5EF4-FFF2-40B4-BE49-F238E27FC236}">
                        <a16:creationId xmlns:a16="http://schemas.microsoft.com/office/drawing/2014/main" id="{AE99FE7B-98EA-4403-AA72-686F6D83E799}"/>
                      </a:ext>
                    </a:extLst>
                  </p:cNvPr>
                  <p:cNvSpPr txBox="1"/>
                  <p:nvPr/>
                </p:nvSpPr>
                <p:spPr>
                  <a:xfrm>
                    <a:off x="2910969" y="3417856"/>
                    <a:ext cx="307258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dirty="0"/>
                      <a:t>—</a:t>
                    </a:r>
                  </a:p>
                </p:txBody>
              </p:sp>
            </p:grpSp>
          </p:grp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31C858F5-B202-40F5-A295-4C0D6A8EED9C}"/>
                  </a:ext>
                </a:extLst>
              </p:cNvPr>
              <p:cNvGrpSpPr/>
              <p:nvPr/>
            </p:nvGrpSpPr>
            <p:grpSpPr>
              <a:xfrm>
                <a:off x="3628271" y="4039555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5BBE0BE-1E3E-430A-B7F3-EE9F321FC9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90934ED-FF78-4523-91EB-F9FE04F40007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7970B2E9-6D3B-4322-94D4-CE15F766DA9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319A4B4C-2CAB-4058-AB3A-48E2A97972BD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8" name="Straight Arrow Connector 97">
                <a:extLst>
                  <a:ext uri="{FF2B5EF4-FFF2-40B4-BE49-F238E27FC236}">
                    <a16:creationId xmlns:a16="http://schemas.microsoft.com/office/drawing/2014/main" id="{02BE9C63-4499-4522-87AE-4F96454D729C}"/>
                  </a:ext>
                </a:extLst>
              </p:cNvPr>
              <p:cNvCxnSpPr/>
              <p:nvPr/>
            </p:nvCxnSpPr>
            <p:spPr>
              <a:xfrm>
                <a:off x="2726420" y="2539186"/>
                <a:ext cx="716377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97A66791-7158-4AAE-BD01-B17D1E88B95D}"/>
                  </a:ext>
                </a:extLst>
              </p:cNvPr>
              <p:cNvSpPr txBox="1"/>
              <p:nvPr/>
            </p:nvSpPr>
            <p:spPr>
              <a:xfrm>
                <a:off x="2832806" y="2477438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1</a:t>
                </a:r>
              </a:p>
            </p:txBody>
          </p: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3196C18A-2E0A-4A2C-8F52-22A2C6D92734}"/>
                  </a:ext>
                </a:extLst>
              </p:cNvPr>
              <p:cNvGrpSpPr/>
              <p:nvPr/>
            </p:nvGrpSpPr>
            <p:grpSpPr>
              <a:xfrm>
                <a:off x="4897222" y="2219368"/>
                <a:ext cx="126643" cy="255838"/>
                <a:chOff x="4897222" y="2219368"/>
                <a:chExt cx="126643" cy="255838"/>
              </a:xfrm>
            </p:grpSpPr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E277760B-8C4B-4C9C-99D6-90FFC664B4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897222" y="2222871"/>
                  <a:ext cx="0" cy="252335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395345BB-9C3A-405F-A9B6-70B7F05920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023865" y="2219368"/>
                  <a:ext cx="0" cy="252335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D0D47D97-20F3-48FC-A6D3-469A737FFC2F}"/>
                </a:ext>
              </a:extLst>
            </p:cNvPr>
            <p:cNvGrpSpPr/>
            <p:nvPr/>
          </p:nvGrpSpPr>
          <p:grpSpPr>
            <a:xfrm>
              <a:off x="8952291" y="1422492"/>
              <a:ext cx="711121" cy="270259"/>
              <a:chOff x="3069003" y="2744655"/>
              <a:chExt cx="797859" cy="297701"/>
            </a:xfrm>
          </p:grpSpPr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40F1A915-2D76-4AE7-9140-BB6ADDCBB12A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32F8AACD-DE79-4C67-BC37-CADF042587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6B8C5389-7B0F-434F-B2D9-43C248EFEB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6C3441BB-C59F-4379-B574-B651ACBCBDD9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8F481F1C-FB3A-4381-93CE-01495BE512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A0297818-AAE0-4638-B79A-34AF28CFDE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1F20A82C-A7B5-4404-A720-96E325D198C0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BBAE396D-B102-4DC2-9006-0545D3B6EE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FB87C6E2-774F-4100-B9E0-53089AD14A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7B192B8C-E12B-415C-804B-23B4528C575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2AA0F463-47A0-4935-B96D-AE2F9C68B3C6}"/>
                </a:ext>
              </a:extLst>
            </p:cNvPr>
            <p:cNvSpPr txBox="1"/>
            <p:nvPr/>
          </p:nvSpPr>
          <p:spPr>
            <a:xfrm>
              <a:off x="9022995" y="1013392"/>
              <a:ext cx="11303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f</a:t>
              </a:r>
              <a:r>
                <a:rPr lang="en-US" dirty="0"/>
                <a:t> =100k</a:t>
              </a:r>
              <a:r>
                <a:rPr lang="el-GR" dirty="0"/>
                <a:t>Ω</a:t>
              </a:r>
              <a:r>
                <a:rPr lang="en-US" dirty="0"/>
                <a:t> </a:t>
              </a:r>
              <a:endParaRPr lang="en-US" baseline="-25000" dirty="0"/>
            </a:p>
          </p:txBody>
        </p: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2228FA61-F6C5-42B0-8C80-3813BB447E5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46148" y="1574925"/>
              <a:ext cx="512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7C357E94-3FF4-4C19-A3D5-208D454BCDD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663412" y="1557761"/>
              <a:ext cx="4023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2" name="TextBox 171">
            <a:extLst>
              <a:ext uri="{FF2B5EF4-FFF2-40B4-BE49-F238E27FC236}">
                <a16:creationId xmlns:a16="http://schemas.microsoft.com/office/drawing/2014/main" id="{40B362C2-DEBA-4CC2-B2A2-50D33A09A2DB}"/>
              </a:ext>
            </a:extLst>
          </p:cNvPr>
          <p:cNvSpPr txBox="1"/>
          <p:nvPr/>
        </p:nvSpPr>
        <p:spPr>
          <a:xfrm>
            <a:off x="795989" y="2870744"/>
            <a:ext cx="5354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Set the function generator to produce a sine wave of 1.3 Volts at a frequency below the corner frequency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0D72719A-F421-4E7E-BCB4-70CB56153647}"/>
              </a:ext>
            </a:extLst>
          </p:cNvPr>
          <p:cNvSpPr txBox="1"/>
          <p:nvPr/>
        </p:nvSpPr>
        <p:spPr>
          <a:xfrm>
            <a:off x="686971" y="1402247"/>
            <a:ext cx="4596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Change the capacitor to a 1 </a:t>
            </a:r>
            <a:r>
              <a:rPr lang="en-US" dirty="0" err="1">
                <a:solidFill>
                  <a:srgbClr val="FF0000"/>
                </a:solidFill>
              </a:rPr>
              <a:t>nF</a:t>
            </a:r>
            <a:r>
              <a:rPr lang="en-US" dirty="0">
                <a:solidFill>
                  <a:srgbClr val="FF0000"/>
                </a:solidFill>
              </a:rPr>
              <a:t> capacitor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956E024A-6BF3-47E8-ADD3-A87022961350}"/>
              </a:ext>
            </a:extLst>
          </p:cNvPr>
          <p:cNvSpPr txBox="1"/>
          <p:nvPr/>
        </p:nvSpPr>
        <p:spPr>
          <a:xfrm>
            <a:off x="752667" y="3779984"/>
            <a:ext cx="5605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Adjust the DC level of the function generator if necessary.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DF882584-80D8-4A70-BF0D-EC9E572C8422}"/>
              </a:ext>
            </a:extLst>
          </p:cNvPr>
          <p:cNvGrpSpPr/>
          <p:nvPr/>
        </p:nvGrpSpPr>
        <p:grpSpPr>
          <a:xfrm>
            <a:off x="5897862" y="1545181"/>
            <a:ext cx="938374" cy="990304"/>
            <a:chOff x="1737360" y="1439113"/>
            <a:chExt cx="1565321" cy="2043402"/>
          </a:xfrm>
        </p:grpSpPr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4EC06C88-255B-4603-8993-6049993E7E26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90" name="Rectangle: Rounded Corners 89">
                <a:extLst>
                  <a:ext uri="{FF2B5EF4-FFF2-40B4-BE49-F238E27FC236}">
                    <a16:creationId xmlns:a16="http://schemas.microsoft.com/office/drawing/2014/main" id="{67856EE4-9DAD-4508-9871-EF94B6DE16E7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D5CA73E2-D9BE-4882-A6E9-D2D615F69AD3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42906E87-8C3F-41AD-BE10-31C89A68D569}"/>
                </a:ext>
              </a:extLst>
            </p:cNvPr>
            <p:cNvSpPr/>
            <p:nvPr/>
          </p:nvSpPr>
          <p:spPr>
            <a:xfrm>
              <a:off x="2307298" y="1705464"/>
              <a:ext cx="995383" cy="1777051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9200206C-BB70-456B-A2DA-E266C2DECEE7}"/>
              </a:ext>
            </a:extLst>
          </p:cNvPr>
          <p:cNvGrpSpPr/>
          <p:nvPr/>
        </p:nvGrpSpPr>
        <p:grpSpPr>
          <a:xfrm>
            <a:off x="10365791" y="2397510"/>
            <a:ext cx="938374" cy="990304"/>
            <a:chOff x="1737360" y="1439113"/>
            <a:chExt cx="1565321" cy="2043402"/>
          </a:xfrm>
        </p:grpSpPr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1BAE918C-110D-4A85-A990-0995B521086D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148" name="Rectangle: Rounded Corners 147">
                <a:extLst>
                  <a:ext uri="{FF2B5EF4-FFF2-40B4-BE49-F238E27FC236}">
                    <a16:creationId xmlns:a16="http://schemas.microsoft.com/office/drawing/2014/main" id="{1DC95DDB-BE68-48DD-98B6-27E6858E960A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37E0D31A-899F-42E9-B20C-1BD8655D3D95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1E420644-52EF-49C0-ADB7-58719434D392}"/>
                </a:ext>
              </a:extLst>
            </p:cNvPr>
            <p:cNvSpPr/>
            <p:nvPr/>
          </p:nvSpPr>
          <p:spPr>
            <a:xfrm>
              <a:off x="2307298" y="1705464"/>
              <a:ext cx="995383" cy="1777051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1" name="TextBox 150">
            <a:extLst>
              <a:ext uri="{FF2B5EF4-FFF2-40B4-BE49-F238E27FC236}">
                <a16:creationId xmlns:a16="http://schemas.microsoft.com/office/drawing/2014/main" id="{247714BA-A010-4996-8F61-72C11E016A04}"/>
              </a:ext>
            </a:extLst>
          </p:cNvPr>
          <p:cNvSpPr txBox="1"/>
          <p:nvPr/>
        </p:nvSpPr>
        <p:spPr>
          <a:xfrm>
            <a:off x="783171" y="4252703"/>
            <a:ext cx="6774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Measure the input and output magnitude and phase.</a:t>
            </a:r>
          </a:p>
        </p:txBody>
      </p:sp>
      <p:graphicFrame>
        <p:nvGraphicFramePr>
          <p:cNvPr id="152" name="Chart 151">
            <a:extLst>
              <a:ext uri="{FF2B5EF4-FFF2-40B4-BE49-F238E27FC236}">
                <a16:creationId xmlns:a16="http://schemas.microsoft.com/office/drawing/2014/main" id="{F236BED8-8B18-4343-A89D-E5AF3EDEB54A}"/>
              </a:ext>
            </a:extLst>
          </p:cNvPr>
          <p:cNvGraphicFramePr>
            <a:graphicFrameLocks/>
          </p:cNvGraphicFramePr>
          <p:nvPr/>
        </p:nvGraphicFramePr>
        <p:xfrm>
          <a:off x="8739085" y="4022836"/>
          <a:ext cx="3366220" cy="1476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" name="TextBox 152">
            <a:extLst>
              <a:ext uri="{FF2B5EF4-FFF2-40B4-BE49-F238E27FC236}">
                <a16:creationId xmlns:a16="http://schemas.microsoft.com/office/drawing/2014/main" id="{595EA4B6-8609-4498-BD3B-35171723EA19}"/>
              </a:ext>
            </a:extLst>
          </p:cNvPr>
          <p:cNvSpPr txBox="1"/>
          <p:nvPr/>
        </p:nvSpPr>
        <p:spPr>
          <a:xfrm>
            <a:off x="769108" y="4717384"/>
            <a:ext cx="8228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Repeat the measurements at two additional frequencies below the corner frequency, two or three frequencies near the corner frequency, and three frequencies above the corner frequency.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8CF579FD-2169-4DDA-904A-916A9CA9E914}"/>
              </a:ext>
            </a:extLst>
          </p:cNvPr>
          <p:cNvSpPr txBox="1"/>
          <p:nvPr/>
        </p:nvSpPr>
        <p:spPr>
          <a:xfrm>
            <a:off x="811790" y="5640714"/>
            <a:ext cx="6127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Adjust the magnitude and offset of the sine wave as warranted.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C57116F1-D853-4CF1-9FF2-2059B977BFF5}"/>
              </a:ext>
            </a:extLst>
          </p:cNvPr>
          <p:cNvSpPr txBox="1"/>
          <p:nvPr/>
        </p:nvSpPr>
        <p:spPr>
          <a:xfrm>
            <a:off x="752667" y="1876275"/>
            <a:ext cx="481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Repeat the procedure from the previous slide</a:t>
            </a:r>
          </a:p>
        </p:txBody>
      </p:sp>
    </p:spTree>
    <p:extLst>
      <p:ext uri="{BB962C8B-B14F-4D97-AF65-F5344CB8AC3E}">
        <p14:creationId xmlns:p14="http://schemas.microsoft.com/office/powerpoint/2010/main" val="2130427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/>
      <p:bldP spid="172" grpId="0"/>
      <p:bldP spid="178" grpId="0"/>
      <p:bldP spid="198" grpId="0"/>
      <p:bldP spid="151" grpId="0"/>
      <p:bldGraphic spid="152" grpId="0">
        <p:bldAsOne/>
      </p:bldGraphic>
      <p:bldP spid="153" grpId="0"/>
      <p:bldP spid="154" grpId="0"/>
      <p:bldP spid="1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8388" y="434124"/>
            <a:ext cx="8254426" cy="617595"/>
          </a:xfrm>
        </p:spPr>
        <p:txBody>
          <a:bodyPr>
            <a:normAutofit fontScale="90000"/>
          </a:bodyPr>
          <a:lstStyle/>
          <a:p>
            <a:r>
              <a:rPr lang="en-US" dirty="0"/>
              <a:t>Active Low-Pass Filter Procedure (cont.)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4CA3D21D-CD7B-4B84-A821-84B7BAA3CD3C}"/>
              </a:ext>
            </a:extLst>
          </p:cNvPr>
          <p:cNvSpPr txBox="1"/>
          <p:nvPr/>
        </p:nvSpPr>
        <p:spPr>
          <a:xfrm>
            <a:off x="770345" y="2353659"/>
            <a:ext cx="3721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Calculate the corner (knee) frequency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D51E20A-6DB6-49C7-99A2-7D48C7A95D13}"/>
              </a:ext>
            </a:extLst>
          </p:cNvPr>
          <p:cNvGrpSpPr/>
          <p:nvPr/>
        </p:nvGrpSpPr>
        <p:grpSpPr>
          <a:xfrm>
            <a:off x="6221980" y="1227950"/>
            <a:ext cx="5236452" cy="3278032"/>
            <a:chOff x="6132967" y="1013392"/>
            <a:chExt cx="5236452" cy="3278032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EFE2AAA3-CA0D-43A0-AAD6-D8318644B032}"/>
                </a:ext>
              </a:extLst>
            </p:cNvPr>
            <p:cNvGrpSpPr/>
            <p:nvPr/>
          </p:nvGrpSpPr>
          <p:grpSpPr>
            <a:xfrm>
              <a:off x="6132967" y="1555299"/>
              <a:ext cx="5236452" cy="2736125"/>
              <a:chOff x="1356726" y="1425292"/>
              <a:chExt cx="5875162" cy="3013946"/>
            </a:xfrm>
          </p:grpSpPr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3F774607-DBD3-4999-B480-422D4D76FFE3}"/>
                  </a:ext>
                </a:extLst>
              </p:cNvPr>
              <p:cNvGrpSpPr/>
              <p:nvPr/>
            </p:nvGrpSpPr>
            <p:grpSpPr>
              <a:xfrm>
                <a:off x="2381233" y="1425292"/>
                <a:ext cx="4850655" cy="2888125"/>
                <a:chOff x="5924035" y="1893397"/>
                <a:chExt cx="4850655" cy="2888125"/>
              </a:xfrm>
            </p:grpSpPr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C90D1096-E750-4A7E-BA47-9B0AE220A9D3}"/>
                    </a:ext>
                  </a:extLst>
                </p:cNvPr>
                <p:cNvGrpSpPr/>
                <p:nvPr/>
              </p:nvGrpSpPr>
              <p:grpSpPr>
                <a:xfrm>
                  <a:off x="5924035" y="1893397"/>
                  <a:ext cx="4850655" cy="2888125"/>
                  <a:chOff x="3009207" y="749554"/>
                  <a:chExt cx="4850655" cy="2888125"/>
                </a:xfrm>
              </p:grpSpPr>
              <p:grpSp>
                <p:nvGrpSpPr>
                  <p:cNvPr id="121" name="Group 120">
                    <a:extLst>
                      <a:ext uri="{FF2B5EF4-FFF2-40B4-BE49-F238E27FC236}">
                        <a16:creationId xmlns:a16="http://schemas.microsoft.com/office/drawing/2014/main" id="{FEB835FA-C9CF-4722-88AD-1C7241081E52}"/>
                      </a:ext>
                    </a:extLst>
                  </p:cNvPr>
                  <p:cNvGrpSpPr/>
                  <p:nvPr/>
                </p:nvGrpSpPr>
                <p:grpSpPr>
                  <a:xfrm>
                    <a:off x="4439919" y="1972769"/>
                    <a:ext cx="3419943" cy="1174282"/>
                    <a:chOff x="3950109" y="3007895"/>
                    <a:chExt cx="3419943" cy="1174282"/>
                  </a:xfrm>
                </p:grpSpPr>
                <p:sp>
                  <p:nvSpPr>
                    <p:cNvPr id="139" name="Isosceles Triangle 138">
                      <a:extLst>
                        <a:ext uri="{FF2B5EF4-FFF2-40B4-BE49-F238E27FC236}">
                          <a16:creationId xmlns:a16="http://schemas.microsoft.com/office/drawing/2014/main" id="{E6C11F32-D3B7-4026-87D1-25D818CB45F7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4466122" y="3022333"/>
                      <a:ext cx="1174282" cy="1145406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0" name="TextBox 139">
                      <a:extLst>
                        <a:ext uri="{FF2B5EF4-FFF2-40B4-BE49-F238E27FC236}">
                          <a16:creationId xmlns:a16="http://schemas.microsoft.com/office/drawing/2014/main" id="{E3CAC90E-D3FC-4727-BD42-474BA104EEE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480560" y="3170178"/>
                      <a:ext cx="30725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—</a:t>
                      </a:r>
                    </a:p>
                  </p:txBody>
                </p:sp>
                <p:sp>
                  <p:nvSpPr>
                    <p:cNvPr id="141" name="TextBox 140">
                      <a:extLst>
                        <a:ext uri="{FF2B5EF4-FFF2-40B4-BE49-F238E27FC236}">
                          <a16:creationId xmlns:a16="http://schemas.microsoft.com/office/drawing/2014/main" id="{BAC74D82-1D1C-4DA2-A828-C74A941ABC2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499733" y="359503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cxnSp>
                  <p:nvCxnSpPr>
                    <p:cNvPr id="142" name="Straight Connector 141">
                      <a:extLst>
                        <a:ext uri="{FF2B5EF4-FFF2-40B4-BE49-F238E27FC236}">
                          <a16:creationId xmlns:a16="http://schemas.microsoft.com/office/drawing/2014/main" id="{57FF00D0-4BE1-45BA-801E-778FB63DF138}"/>
                        </a:ext>
                      </a:extLst>
                    </p:cNvPr>
                    <p:cNvCxnSpPr>
                      <a:endCxn id="140" idx="1"/>
                    </p:cNvCxnSpPr>
                    <p:nvPr/>
                  </p:nvCxnSpPr>
                  <p:spPr>
                    <a:xfrm>
                      <a:off x="4090219" y="3354844"/>
                      <a:ext cx="39034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3" name="Straight Connector 142">
                      <a:extLst>
                        <a:ext uri="{FF2B5EF4-FFF2-40B4-BE49-F238E27FC236}">
                          <a16:creationId xmlns:a16="http://schemas.microsoft.com/office/drawing/2014/main" id="{BD6A418F-DF57-4690-99F5-F7E194A9126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950109" y="3811883"/>
                      <a:ext cx="53045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Straight Connector 143">
                      <a:extLst>
                        <a:ext uri="{FF2B5EF4-FFF2-40B4-BE49-F238E27FC236}">
                          <a16:creationId xmlns:a16="http://schemas.microsoft.com/office/drawing/2014/main" id="{DB8A518B-D515-4737-B876-862742649719}"/>
                        </a:ext>
                      </a:extLst>
                    </p:cNvPr>
                    <p:cNvCxnSpPr>
                      <a:cxnSpLocks/>
                      <a:stCxn id="139" idx="0"/>
                    </p:cNvCxnSpPr>
                    <p:nvPr/>
                  </p:nvCxnSpPr>
                  <p:spPr>
                    <a:xfrm>
                      <a:off x="5625966" y="3595036"/>
                      <a:ext cx="1744086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45" name="TextBox 144">
                      <a:extLst>
                        <a:ext uri="{FF2B5EF4-FFF2-40B4-BE49-F238E27FC236}">
                          <a16:creationId xmlns:a16="http://schemas.microsoft.com/office/drawing/2014/main" id="{2FA2E914-8F5A-4FD9-A831-4C3C73FB4C8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423056" y="3146112"/>
                      <a:ext cx="705612" cy="40683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out</a:t>
                      </a:r>
                      <a:endParaRPr lang="en-US" baseline="-25000" dirty="0"/>
                    </a:p>
                  </p:txBody>
                </p:sp>
              </p:grp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A02EA84C-91B7-455C-97A5-85413FC65F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435950" y="2771222"/>
                    <a:ext cx="3969" cy="86645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7B07C37A-E5CB-45B4-A88D-1675E4193B77}"/>
                      </a:ext>
                    </a:extLst>
                  </p:cNvPr>
                  <p:cNvGrpSpPr/>
                  <p:nvPr/>
                </p:nvGrpSpPr>
                <p:grpSpPr>
                  <a:xfrm>
                    <a:off x="3424505" y="1460455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129" name="Group 128">
                      <a:extLst>
                        <a:ext uri="{FF2B5EF4-FFF2-40B4-BE49-F238E27FC236}">
                          <a16:creationId xmlns:a16="http://schemas.microsoft.com/office/drawing/2014/main" id="{CB1AD4A7-1CE3-4698-9514-86054EF8B08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37" name="Straight Connector 136">
                        <a:extLst>
                          <a:ext uri="{FF2B5EF4-FFF2-40B4-BE49-F238E27FC236}">
                            <a16:creationId xmlns:a16="http://schemas.microsoft.com/office/drawing/2014/main" id="{2132EBBE-5C2D-472C-925B-054BFDFF71C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8" name="Straight Connector 137">
                        <a:extLst>
                          <a:ext uri="{FF2B5EF4-FFF2-40B4-BE49-F238E27FC236}">
                            <a16:creationId xmlns:a16="http://schemas.microsoft.com/office/drawing/2014/main" id="{A69C7E8A-091A-478D-9918-11E9F6E949E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0" name="Group 129">
                      <a:extLst>
                        <a:ext uri="{FF2B5EF4-FFF2-40B4-BE49-F238E27FC236}">
                          <a16:creationId xmlns:a16="http://schemas.microsoft.com/office/drawing/2014/main" id="{9D8C0DF2-21FC-49CF-B43F-6AD69092C87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35" name="Straight Connector 134">
                        <a:extLst>
                          <a:ext uri="{FF2B5EF4-FFF2-40B4-BE49-F238E27FC236}">
                            <a16:creationId xmlns:a16="http://schemas.microsoft.com/office/drawing/2014/main" id="{57DB75B5-3268-4C15-BABD-E07B6C325A2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6" name="Straight Connector 135">
                        <a:extLst>
                          <a:ext uri="{FF2B5EF4-FFF2-40B4-BE49-F238E27FC236}">
                            <a16:creationId xmlns:a16="http://schemas.microsoft.com/office/drawing/2014/main" id="{B22BD3F5-034E-4B5B-A097-710038E7DAB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1" name="Group 130">
                      <a:extLst>
                        <a:ext uri="{FF2B5EF4-FFF2-40B4-BE49-F238E27FC236}">
                          <a16:creationId xmlns:a16="http://schemas.microsoft.com/office/drawing/2014/main" id="{F57535B6-8E5C-4C7C-9C3C-54B1D945D35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33" name="Straight Connector 132">
                        <a:extLst>
                          <a:ext uri="{FF2B5EF4-FFF2-40B4-BE49-F238E27FC236}">
                            <a16:creationId xmlns:a16="http://schemas.microsoft.com/office/drawing/2014/main" id="{3106646D-E10F-4ED3-8EE4-2E1CD0E346B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4" name="Straight Connector 133">
                        <a:extLst>
                          <a:ext uri="{FF2B5EF4-FFF2-40B4-BE49-F238E27FC236}">
                            <a16:creationId xmlns:a16="http://schemas.microsoft.com/office/drawing/2014/main" id="{287FF5E0-D701-44CF-BC30-4AEF6F49DD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28AA98D8-3C3F-40FD-B8F1-A58AB94063A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29E51721-D968-4615-8AEA-AA5289CDFC3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222364" y="1639707"/>
                    <a:ext cx="1302832" cy="97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C5AA16F4-656B-469F-AB8D-1CB3B7AFA6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580029" y="764506"/>
                    <a:ext cx="0" cy="155521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0BC52879-7668-4F90-AE5B-22F7D9CB09C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009207" y="1633811"/>
                    <a:ext cx="41529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1DDCE1C4-E786-4189-A641-8DE294CE4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394187" y="749554"/>
                    <a:ext cx="0" cy="180598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117ADF4D-4488-45A5-A91F-97FC6045411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651839" y="1649411"/>
                    <a:ext cx="74237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9" name="TextBox 118">
                  <a:extLst>
                    <a:ext uri="{FF2B5EF4-FFF2-40B4-BE49-F238E27FC236}">
                      <a16:creationId xmlns:a16="http://schemas.microsoft.com/office/drawing/2014/main" id="{87F83068-8184-4B6E-896E-21F7E3FDFE5A}"/>
                    </a:ext>
                  </a:extLst>
                </p:cNvPr>
                <p:cNvSpPr txBox="1"/>
                <p:nvPr/>
              </p:nvSpPr>
              <p:spPr>
                <a:xfrm>
                  <a:off x="7601255" y="2211092"/>
                  <a:ext cx="1699467" cy="50854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</a:rPr>
                    <a:t>C = 100 pF</a:t>
                  </a:r>
                  <a:endParaRPr lang="en-US" sz="2400" baseline="-250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81D2DF26-E0D3-49E2-A213-6F6F792CD9BB}"/>
                    </a:ext>
                  </a:extLst>
                </p:cNvPr>
                <p:cNvSpPr txBox="1"/>
                <p:nvPr/>
              </p:nvSpPr>
              <p:spPr>
                <a:xfrm>
                  <a:off x="6042962" y="2158793"/>
                  <a:ext cx="1307021" cy="4068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R</a:t>
                  </a:r>
                  <a:r>
                    <a:rPr lang="en-US" baseline="-25000" dirty="0"/>
                    <a:t>1</a:t>
                  </a:r>
                  <a:r>
                    <a:rPr lang="en-US" dirty="0"/>
                    <a:t> =100k</a:t>
                  </a:r>
                  <a:r>
                    <a:rPr lang="el-GR" dirty="0"/>
                    <a:t>Ω</a:t>
                  </a:r>
                  <a:r>
                    <a:rPr lang="en-US" dirty="0"/>
                    <a:t> </a:t>
                  </a:r>
                  <a:endParaRPr lang="en-US" baseline="-25000" dirty="0"/>
                </a:p>
              </p:txBody>
            </p: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DF64B819-1AD6-4752-B5B0-72C168BF89F2}"/>
                  </a:ext>
                </a:extLst>
              </p:cNvPr>
              <p:cNvGrpSpPr/>
              <p:nvPr/>
            </p:nvGrpSpPr>
            <p:grpSpPr>
              <a:xfrm>
                <a:off x="1356726" y="2309581"/>
                <a:ext cx="1188533" cy="1195557"/>
                <a:chOff x="3136593" y="2841412"/>
                <a:chExt cx="1188533" cy="1195557"/>
              </a:xfrm>
            </p:grpSpPr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8F7B0E2C-4295-4E56-A72A-3DBD9C7D1311}"/>
                    </a:ext>
                  </a:extLst>
                </p:cNvPr>
                <p:cNvSpPr txBox="1"/>
                <p:nvPr/>
              </p:nvSpPr>
              <p:spPr>
                <a:xfrm>
                  <a:off x="3602609" y="321131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482DCC12-6BD9-464A-BF05-A3D881E8B7AA}"/>
                    </a:ext>
                  </a:extLst>
                </p:cNvPr>
                <p:cNvGrpSpPr/>
                <p:nvPr/>
              </p:nvGrpSpPr>
              <p:grpSpPr>
                <a:xfrm>
                  <a:off x="3136593" y="2841412"/>
                  <a:ext cx="1188533" cy="1195557"/>
                  <a:chOff x="2465135" y="2872435"/>
                  <a:chExt cx="1188533" cy="1195557"/>
                </a:xfrm>
              </p:grpSpPr>
              <p:cxnSp>
                <p:nvCxnSpPr>
                  <p:cNvPr id="109" name="Straight Connector 108">
                    <a:extLst>
                      <a:ext uri="{FF2B5EF4-FFF2-40B4-BE49-F238E27FC236}">
                        <a16:creationId xmlns:a16="http://schemas.microsoft.com/office/drawing/2014/main" id="{5FE20725-49B7-4955-8108-C6A6600B315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3086605" y="2872435"/>
                    <a:ext cx="567063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0" name="Oval 109">
                    <a:extLst>
                      <a:ext uri="{FF2B5EF4-FFF2-40B4-BE49-F238E27FC236}">
                        <a16:creationId xmlns:a16="http://schemas.microsoft.com/office/drawing/2014/main" id="{5380FF92-50C1-4D38-A25C-EDA76D84EF7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2903725" y="3328344"/>
                    <a:ext cx="365760" cy="365760"/>
                  </a:xfrm>
                  <a:prstGeom prst="ellips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56202B2A-BDDF-416A-8EFB-F09CFA163C0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087638" y="3694104"/>
                    <a:ext cx="0" cy="2468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98F529BE-C7B8-4727-A963-42A1DBAF4ED6}"/>
                      </a:ext>
                    </a:extLst>
                  </p:cNvPr>
                  <p:cNvCxnSpPr/>
                  <p:nvPr/>
                </p:nvCxnSpPr>
                <p:spPr>
                  <a:xfrm>
                    <a:off x="2904758" y="394099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226383DA-4456-491D-874A-3422806B2F67}"/>
                      </a:ext>
                    </a:extLst>
                  </p:cNvPr>
                  <p:cNvCxnSpPr/>
                  <p:nvPr/>
                </p:nvCxnSpPr>
                <p:spPr>
                  <a:xfrm>
                    <a:off x="2975360" y="400131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FA75E891-CC2F-4CF0-AF2F-1705BF488584}"/>
                      </a:ext>
                    </a:extLst>
                  </p:cNvPr>
                  <p:cNvCxnSpPr/>
                  <p:nvPr/>
                </p:nvCxnSpPr>
                <p:spPr>
                  <a:xfrm>
                    <a:off x="3050331" y="4067992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81FD1034-0D2A-48B3-AF47-1B857FEE7EA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090960" y="2872435"/>
                    <a:ext cx="0" cy="444089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6" name="TextBox 115">
                    <a:extLst>
                      <a:ext uri="{FF2B5EF4-FFF2-40B4-BE49-F238E27FC236}">
                        <a16:creationId xmlns:a16="http://schemas.microsoft.com/office/drawing/2014/main" id="{0D76BBB6-2B31-44DA-A20C-78ABA7AFF352}"/>
                      </a:ext>
                    </a:extLst>
                  </p:cNvPr>
                  <p:cNvSpPr txBox="1"/>
                  <p:nvPr/>
                </p:nvSpPr>
                <p:spPr>
                  <a:xfrm>
                    <a:off x="2465135" y="3298731"/>
                    <a:ext cx="519637" cy="40683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V</a:t>
                    </a:r>
                    <a:r>
                      <a:rPr lang="en-US" baseline="-25000" dirty="0"/>
                      <a:t>in</a:t>
                    </a:r>
                  </a:p>
                </p:txBody>
              </p:sp>
              <p:sp>
                <p:nvSpPr>
                  <p:cNvPr id="117" name="TextBox 116">
                    <a:extLst>
                      <a:ext uri="{FF2B5EF4-FFF2-40B4-BE49-F238E27FC236}">
                        <a16:creationId xmlns:a16="http://schemas.microsoft.com/office/drawing/2014/main" id="{AE99FE7B-98EA-4403-AA72-686F6D83E799}"/>
                      </a:ext>
                    </a:extLst>
                  </p:cNvPr>
                  <p:cNvSpPr txBox="1"/>
                  <p:nvPr/>
                </p:nvSpPr>
                <p:spPr>
                  <a:xfrm>
                    <a:off x="2910969" y="3417856"/>
                    <a:ext cx="307258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dirty="0"/>
                      <a:t>—</a:t>
                    </a:r>
                  </a:p>
                </p:txBody>
              </p:sp>
            </p:grpSp>
          </p:grp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31C858F5-B202-40F5-A295-4C0D6A8EED9C}"/>
                  </a:ext>
                </a:extLst>
              </p:cNvPr>
              <p:cNvGrpSpPr/>
              <p:nvPr/>
            </p:nvGrpSpPr>
            <p:grpSpPr>
              <a:xfrm>
                <a:off x="3628271" y="4039555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5BBE0BE-1E3E-430A-B7F3-EE9F321FC9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90934ED-FF78-4523-91EB-F9FE04F40007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7970B2E9-6D3B-4322-94D4-CE15F766DA9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319A4B4C-2CAB-4058-AB3A-48E2A97972BD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8" name="Straight Arrow Connector 97">
                <a:extLst>
                  <a:ext uri="{FF2B5EF4-FFF2-40B4-BE49-F238E27FC236}">
                    <a16:creationId xmlns:a16="http://schemas.microsoft.com/office/drawing/2014/main" id="{02BE9C63-4499-4522-87AE-4F96454D729C}"/>
                  </a:ext>
                </a:extLst>
              </p:cNvPr>
              <p:cNvCxnSpPr/>
              <p:nvPr/>
            </p:nvCxnSpPr>
            <p:spPr>
              <a:xfrm>
                <a:off x="2726420" y="2539186"/>
                <a:ext cx="716377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97A66791-7158-4AAE-BD01-B17D1E88B95D}"/>
                  </a:ext>
                </a:extLst>
              </p:cNvPr>
              <p:cNvSpPr txBox="1"/>
              <p:nvPr/>
            </p:nvSpPr>
            <p:spPr>
              <a:xfrm>
                <a:off x="2832806" y="2477438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1</a:t>
                </a:r>
              </a:p>
            </p:txBody>
          </p: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3196C18A-2E0A-4A2C-8F52-22A2C6D92734}"/>
                  </a:ext>
                </a:extLst>
              </p:cNvPr>
              <p:cNvGrpSpPr/>
              <p:nvPr/>
            </p:nvGrpSpPr>
            <p:grpSpPr>
              <a:xfrm>
                <a:off x="4897222" y="2219368"/>
                <a:ext cx="126643" cy="255838"/>
                <a:chOff x="4897222" y="2219368"/>
                <a:chExt cx="126643" cy="255838"/>
              </a:xfrm>
            </p:grpSpPr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E277760B-8C4B-4C9C-99D6-90FFC664B4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897222" y="2222871"/>
                  <a:ext cx="0" cy="252335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395345BB-9C3A-405F-A9B6-70B7F05920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023865" y="2219368"/>
                  <a:ext cx="0" cy="252335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D0D47D97-20F3-48FC-A6D3-469A737FFC2F}"/>
                </a:ext>
              </a:extLst>
            </p:cNvPr>
            <p:cNvGrpSpPr/>
            <p:nvPr/>
          </p:nvGrpSpPr>
          <p:grpSpPr>
            <a:xfrm>
              <a:off x="8952291" y="1422492"/>
              <a:ext cx="711121" cy="270259"/>
              <a:chOff x="3069003" y="2744655"/>
              <a:chExt cx="797859" cy="297701"/>
            </a:xfrm>
          </p:grpSpPr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40F1A915-2D76-4AE7-9140-BB6ADDCBB12A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32F8AACD-DE79-4C67-BC37-CADF042587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6B8C5389-7B0F-434F-B2D9-43C248EFEB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6C3441BB-C59F-4379-B574-B651ACBCBDD9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8F481F1C-FB3A-4381-93CE-01495BE512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A0297818-AAE0-4638-B79A-34AF28CFDE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1F20A82C-A7B5-4404-A720-96E325D198C0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BBAE396D-B102-4DC2-9006-0545D3B6EE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FB87C6E2-774F-4100-B9E0-53089AD14A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7B192B8C-E12B-415C-804B-23B4528C575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2AA0F463-47A0-4935-B96D-AE2F9C68B3C6}"/>
                </a:ext>
              </a:extLst>
            </p:cNvPr>
            <p:cNvSpPr txBox="1"/>
            <p:nvPr/>
          </p:nvSpPr>
          <p:spPr>
            <a:xfrm>
              <a:off x="9022995" y="1013392"/>
              <a:ext cx="11303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f</a:t>
              </a:r>
              <a:r>
                <a:rPr lang="en-US" dirty="0"/>
                <a:t> =100k</a:t>
              </a:r>
              <a:r>
                <a:rPr lang="el-GR" dirty="0"/>
                <a:t>Ω</a:t>
              </a:r>
              <a:r>
                <a:rPr lang="en-US" dirty="0"/>
                <a:t> </a:t>
              </a:r>
              <a:endParaRPr lang="en-US" baseline="-25000" dirty="0"/>
            </a:p>
          </p:txBody>
        </p: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2228FA61-F6C5-42B0-8C80-3813BB447E5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46148" y="1574925"/>
              <a:ext cx="512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7C357E94-3FF4-4C19-A3D5-208D454BCDD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663412" y="1557761"/>
              <a:ext cx="4023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2" name="TextBox 171">
            <a:extLst>
              <a:ext uri="{FF2B5EF4-FFF2-40B4-BE49-F238E27FC236}">
                <a16:creationId xmlns:a16="http://schemas.microsoft.com/office/drawing/2014/main" id="{40B362C2-DEBA-4CC2-B2A2-50D33A09A2DB}"/>
              </a:ext>
            </a:extLst>
          </p:cNvPr>
          <p:cNvSpPr txBox="1"/>
          <p:nvPr/>
        </p:nvSpPr>
        <p:spPr>
          <a:xfrm>
            <a:off x="795989" y="2870744"/>
            <a:ext cx="5354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Set the function generator to produce a sine wave of 1.3 Volts at a frequency below the corner frequency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0D72719A-F421-4E7E-BCB4-70CB56153647}"/>
              </a:ext>
            </a:extLst>
          </p:cNvPr>
          <p:cNvSpPr txBox="1"/>
          <p:nvPr/>
        </p:nvSpPr>
        <p:spPr>
          <a:xfrm>
            <a:off x="730517" y="1609760"/>
            <a:ext cx="4596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Change the capacitor to a 100 pF capacitor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956E024A-6BF3-47E8-ADD3-A87022961350}"/>
              </a:ext>
            </a:extLst>
          </p:cNvPr>
          <p:cNvSpPr txBox="1"/>
          <p:nvPr/>
        </p:nvSpPr>
        <p:spPr>
          <a:xfrm>
            <a:off x="752667" y="3779984"/>
            <a:ext cx="5605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Adjust the DC level of the function generator if necessary.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DF882584-80D8-4A70-BF0D-EC9E572C8422}"/>
              </a:ext>
            </a:extLst>
          </p:cNvPr>
          <p:cNvGrpSpPr/>
          <p:nvPr/>
        </p:nvGrpSpPr>
        <p:grpSpPr>
          <a:xfrm>
            <a:off x="5897862" y="1545181"/>
            <a:ext cx="938374" cy="990304"/>
            <a:chOff x="1737360" y="1439113"/>
            <a:chExt cx="1565321" cy="2043402"/>
          </a:xfrm>
        </p:grpSpPr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4EC06C88-255B-4603-8993-6049993E7E26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90" name="Rectangle: Rounded Corners 89">
                <a:extLst>
                  <a:ext uri="{FF2B5EF4-FFF2-40B4-BE49-F238E27FC236}">
                    <a16:creationId xmlns:a16="http://schemas.microsoft.com/office/drawing/2014/main" id="{67856EE4-9DAD-4508-9871-EF94B6DE16E7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D5CA73E2-D9BE-4882-A6E9-D2D615F69AD3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42906E87-8C3F-41AD-BE10-31C89A68D569}"/>
                </a:ext>
              </a:extLst>
            </p:cNvPr>
            <p:cNvSpPr/>
            <p:nvPr/>
          </p:nvSpPr>
          <p:spPr>
            <a:xfrm>
              <a:off x="2307298" y="1705464"/>
              <a:ext cx="995383" cy="1777051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9200206C-BB70-456B-A2DA-E266C2DECEE7}"/>
              </a:ext>
            </a:extLst>
          </p:cNvPr>
          <p:cNvGrpSpPr/>
          <p:nvPr/>
        </p:nvGrpSpPr>
        <p:grpSpPr>
          <a:xfrm>
            <a:off x="10365791" y="2397510"/>
            <a:ext cx="938374" cy="990304"/>
            <a:chOff x="1737360" y="1439113"/>
            <a:chExt cx="1565321" cy="2043402"/>
          </a:xfrm>
        </p:grpSpPr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1BAE918C-110D-4A85-A990-0995B521086D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148" name="Rectangle: Rounded Corners 147">
                <a:extLst>
                  <a:ext uri="{FF2B5EF4-FFF2-40B4-BE49-F238E27FC236}">
                    <a16:creationId xmlns:a16="http://schemas.microsoft.com/office/drawing/2014/main" id="{1DC95DDB-BE68-48DD-98B6-27E6858E960A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37E0D31A-899F-42E9-B20C-1BD8655D3D95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1E420644-52EF-49C0-ADB7-58719434D392}"/>
                </a:ext>
              </a:extLst>
            </p:cNvPr>
            <p:cNvSpPr/>
            <p:nvPr/>
          </p:nvSpPr>
          <p:spPr>
            <a:xfrm>
              <a:off x="2307298" y="1705464"/>
              <a:ext cx="995383" cy="1777051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1" name="TextBox 150">
            <a:extLst>
              <a:ext uri="{FF2B5EF4-FFF2-40B4-BE49-F238E27FC236}">
                <a16:creationId xmlns:a16="http://schemas.microsoft.com/office/drawing/2014/main" id="{247714BA-A010-4996-8F61-72C11E016A04}"/>
              </a:ext>
            </a:extLst>
          </p:cNvPr>
          <p:cNvSpPr txBox="1"/>
          <p:nvPr/>
        </p:nvSpPr>
        <p:spPr>
          <a:xfrm>
            <a:off x="783171" y="4252703"/>
            <a:ext cx="6774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Measure the input and output magnitude and phase.</a:t>
            </a:r>
          </a:p>
        </p:txBody>
      </p:sp>
      <p:graphicFrame>
        <p:nvGraphicFramePr>
          <p:cNvPr id="152" name="Chart 151">
            <a:extLst>
              <a:ext uri="{FF2B5EF4-FFF2-40B4-BE49-F238E27FC236}">
                <a16:creationId xmlns:a16="http://schemas.microsoft.com/office/drawing/2014/main" id="{F236BED8-8B18-4343-A89D-E5AF3EDEB5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3508450"/>
              </p:ext>
            </p:extLst>
          </p:nvPr>
        </p:nvGraphicFramePr>
        <p:xfrm>
          <a:off x="8739085" y="4022836"/>
          <a:ext cx="3366220" cy="1476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" name="TextBox 152">
            <a:extLst>
              <a:ext uri="{FF2B5EF4-FFF2-40B4-BE49-F238E27FC236}">
                <a16:creationId xmlns:a16="http://schemas.microsoft.com/office/drawing/2014/main" id="{595EA4B6-8609-4498-BD3B-35171723EA19}"/>
              </a:ext>
            </a:extLst>
          </p:cNvPr>
          <p:cNvSpPr txBox="1"/>
          <p:nvPr/>
        </p:nvSpPr>
        <p:spPr>
          <a:xfrm>
            <a:off x="769108" y="4717384"/>
            <a:ext cx="8228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Repeat the measurements at two additional frequencies below the corner frequency, two or three frequencies near the corner frequency, and </a:t>
            </a:r>
            <a:r>
              <a:rPr lang="en-US" dirty="0">
                <a:solidFill>
                  <a:srgbClr val="FF0000"/>
                </a:solidFill>
              </a:rPr>
              <a:t>at least two </a:t>
            </a:r>
            <a:r>
              <a:rPr lang="en-US" dirty="0">
                <a:solidFill>
                  <a:srgbClr val="7030A0"/>
                </a:solidFill>
              </a:rPr>
              <a:t>frequencies above the corner frequency.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8CF579FD-2169-4DDA-904A-916A9CA9E914}"/>
              </a:ext>
            </a:extLst>
          </p:cNvPr>
          <p:cNvSpPr txBox="1"/>
          <p:nvPr/>
        </p:nvSpPr>
        <p:spPr>
          <a:xfrm>
            <a:off x="811790" y="5640714"/>
            <a:ext cx="6127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Adjust the magnitude and offset of the sine wave as warranted.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C57116F1-D853-4CF1-9FF2-2059B977BFF5}"/>
              </a:ext>
            </a:extLst>
          </p:cNvPr>
          <p:cNvSpPr txBox="1"/>
          <p:nvPr/>
        </p:nvSpPr>
        <p:spPr>
          <a:xfrm>
            <a:off x="783171" y="1994873"/>
            <a:ext cx="481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Repeat the procedure from the previous slide</a:t>
            </a:r>
          </a:p>
        </p:txBody>
      </p:sp>
    </p:spTree>
    <p:extLst>
      <p:ext uri="{BB962C8B-B14F-4D97-AF65-F5344CB8AC3E}">
        <p14:creationId xmlns:p14="http://schemas.microsoft.com/office/powerpoint/2010/main" val="2803633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/>
      <p:bldP spid="172" grpId="0"/>
      <p:bldP spid="178" grpId="0"/>
      <p:bldP spid="198" grpId="0"/>
      <p:bldP spid="151" grpId="0"/>
      <p:bldGraphic spid="152" grpId="0">
        <p:bldAsOne/>
      </p:bldGraphic>
      <p:bldP spid="153" grpId="0"/>
      <p:bldP spid="154" grpId="0"/>
      <p:bldP spid="1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4574" y="217716"/>
            <a:ext cx="8067796" cy="1325563"/>
          </a:xfrm>
        </p:spPr>
        <p:txBody>
          <a:bodyPr/>
          <a:lstStyle/>
          <a:p>
            <a:r>
              <a:rPr lang="en-US" dirty="0"/>
              <a:t>Active Low-Pass Filter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9D5A4832-F8EA-430E-9244-63F33B77F85F}"/>
              </a:ext>
            </a:extLst>
          </p:cNvPr>
          <p:cNvGraphicFramePr>
            <a:graphicFrameLocks/>
          </p:cNvGraphicFramePr>
          <p:nvPr/>
        </p:nvGraphicFramePr>
        <p:xfrm>
          <a:off x="749630" y="115640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0472489D-E65A-41D9-9A1E-CE21C5B90384}"/>
              </a:ext>
            </a:extLst>
          </p:cNvPr>
          <p:cNvGraphicFramePr>
            <a:graphicFrameLocks/>
          </p:cNvGraphicFramePr>
          <p:nvPr/>
        </p:nvGraphicFramePr>
        <p:xfrm>
          <a:off x="749630" y="378663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AF9493D8-9740-4FD0-9336-0839AA77CD5E}"/>
              </a:ext>
            </a:extLst>
          </p:cNvPr>
          <p:cNvSpPr txBox="1"/>
          <p:nvPr/>
        </p:nvSpPr>
        <p:spPr>
          <a:xfrm>
            <a:off x="6870372" y="1284933"/>
            <a:ext cx="39305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For each filter make a log-magnitude vs. log-frequency plot and make a phase vs. log-frequency plot.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94E8094-EC50-4814-AEF5-C7AE21615EC9}"/>
              </a:ext>
            </a:extLst>
          </p:cNvPr>
          <p:cNvCxnSpPr/>
          <p:nvPr/>
        </p:nvCxnSpPr>
        <p:spPr>
          <a:xfrm flipV="1">
            <a:off x="1719943" y="2243543"/>
            <a:ext cx="0" cy="131608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B57FA82-F086-41CC-B017-65C9DC6D5231}"/>
              </a:ext>
            </a:extLst>
          </p:cNvPr>
          <p:cNvCxnSpPr>
            <a:cxnSpLocks/>
          </p:cNvCxnSpPr>
          <p:nvPr/>
        </p:nvCxnSpPr>
        <p:spPr>
          <a:xfrm flipH="1" flipV="1">
            <a:off x="1719943" y="4576916"/>
            <a:ext cx="0" cy="163882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3FA9001-A332-4B0B-ACEA-609ED1E1E5E1}"/>
              </a:ext>
            </a:extLst>
          </p:cNvPr>
          <p:cNvCxnSpPr/>
          <p:nvPr/>
        </p:nvCxnSpPr>
        <p:spPr>
          <a:xfrm flipV="1">
            <a:off x="2383972" y="2243543"/>
            <a:ext cx="0" cy="131608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592DC7C-ED98-427F-BC83-7CBAF17E8138}"/>
              </a:ext>
            </a:extLst>
          </p:cNvPr>
          <p:cNvCxnSpPr>
            <a:cxnSpLocks/>
          </p:cNvCxnSpPr>
          <p:nvPr/>
        </p:nvCxnSpPr>
        <p:spPr>
          <a:xfrm flipH="1" flipV="1">
            <a:off x="2383972" y="4576916"/>
            <a:ext cx="0" cy="163882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84CC1E1-6A0E-4B73-8AAE-F231F9B70AB2}"/>
              </a:ext>
            </a:extLst>
          </p:cNvPr>
          <p:cNvCxnSpPr/>
          <p:nvPr/>
        </p:nvCxnSpPr>
        <p:spPr>
          <a:xfrm flipV="1">
            <a:off x="3037115" y="2243543"/>
            <a:ext cx="0" cy="131608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025784-67B2-4A48-A258-F015719661B3}"/>
              </a:ext>
            </a:extLst>
          </p:cNvPr>
          <p:cNvCxnSpPr>
            <a:cxnSpLocks/>
          </p:cNvCxnSpPr>
          <p:nvPr/>
        </p:nvCxnSpPr>
        <p:spPr>
          <a:xfrm flipH="1" flipV="1">
            <a:off x="3037115" y="4650658"/>
            <a:ext cx="0" cy="156508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594704E-44D2-4CC8-B96E-E3BD9F644E44}"/>
              </a:ext>
            </a:extLst>
          </p:cNvPr>
          <p:cNvCxnSpPr>
            <a:cxnSpLocks/>
          </p:cNvCxnSpPr>
          <p:nvPr/>
        </p:nvCxnSpPr>
        <p:spPr>
          <a:xfrm flipV="1">
            <a:off x="3690601" y="2319251"/>
            <a:ext cx="0" cy="1240378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8F8EC25-DF1D-4296-B0A5-1B7D065EF437}"/>
              </a:ext>
            </a:extLst>
          </p:cNvPr>
          <p:cNvCxnSpPr>
            <a:cxnSpLocks/>
          </p:cNvCxnSpPr>
          <p:nvPr/>
        </p:nvCxnSpPr>
        <p:spPr>
          <a:xfrm flipV="1">
            <a:off x="3682289" y="5095702"/>
            <a:ext cx="8312" cy="112004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72F13B9-CAAF-432B-8ACF-C6C3E23CCA77}"/>
              </a:ext>
            </a:extLst>
          </p:cNvPr>
          <p:cNvCxnSpPr>
            <a:cxnSpLocks/>
          </p:cNvCxnSpPr>
          <p:nvPr/>
        </p:nvCxnSpPr>
        <p:spPr>
          <a:xfrm flipV="1">
            <a:off x="3959776" y="2460567"/>
            <a:ext cx="0" cy="109906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2B1A7F9-3D01-4476-A176-97EB8F8FD604}"/>
              </a:ext>
            </a:extLst>
          </p:cNvPr>
          <p:cNvCxnSpPr>
            <a:cxnSpLocks/>
          </p:cNvCxnSpPr>
          <p:nvPr/>
        </p:nvCxnSpPr>
        <p:spPr>
          <a:xfrm flipV="1">
            <a:off x="3914056" y="5436524"/>
            <a:ext cx="0" cy="77922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A986063-E908-4212-AD0E-469D0A634C28}"/>
              </a:ext>
            </a:extLst>
          </p:cNvPr>
          <p:cNvCxnSpPr>
            <a:cxnSpLocks/>
          </p:cNvCxnSpPr>
          <p:nvPr/>
        </p:nvCxnSpPr>
        <p:spPr>
          <a:xfrm flipV="1">
            <a:off x="4218065" y="2651760"/>
            <a:ext cx="0" cy="907869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5A704B2-B495-4E01-8B6C-CCE2C5B18F6B}"/>
              </a:ext>
            </a:extLst>
          </p:cNvPr>
          <p:cNvCxnSpPr>
            <a:cxnSpLocks/>
          </p:cNvCxnSpPr>
          <p:nvPr/>
        </p:nvCxnSpPr>
        <p:spPr>
          <a:xfrm flipV="1">
            <a:off x="4218065" y="5785658"/>
            <a:ext cx="0" cy="43008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0AF387C-EC0E-441B-B4C9-10CDF3290FF0}"/>
              </a:ext>
            </a:extLst>
          </p:cNvPr>
          <p:cNvCxnSpPr>
            <a:cxnSpLocks/>
          </p:cNvCxnSpPr>
          <p:nvPr/>
        </p:nvCxnSpPr>
        <p:spPr>
          <a:xfrm flipV="1">
            <a:off x="4461905" y="2878766"/>
            <a:ext cx="0" cy="67665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42E427C-2F44-44EA-8D52-02574F1BE7B1}"/>
              </a:ext>
            </a:extLst>
          </p:cNvPr>
          <p:cNvCxnSpPr>
            <a:cxnSpLocks/>
          </p:cNvCxnSpPr>
          <p:nvPr/>
        </p:nvCxnSpPr>
        <p:spPr>
          <a:xfrm flipV="1">
            <a:off x="4461905" y="5948143"/>
            <a:ext cx="0" cy="24688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400EE4D-4B49-42A4-B220-BAF84220DA21}"/>
              </a:ext>
            </a:extLst>
          </p:cNvPr>
          <p:cNvCxnSpPr>
            <a:cxnSpLocks/>
          </p:cNvCxnSpPr>
          <p:nvPr/>
        </p:nvCxnSpPr>
        <p:spPr>
          <a:xfrm flipV="1">
            <a:off x="4801341" y="3222950"/>
            <a:ext cx="0" cy="34747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49C3EF6E-05CC-4201-8845-9927D1847962}"/>
              </a:ext>
            </a:extLst>
          </p:cNvPr>
          <p:cNvCxnSpPr>
            <a:cxnSpLocks/>
          </p:cNvCxnSpPr>
          <p:nvPr/>
        </p:nvCxnSpPr>
        <p:spPr>
          <a:xfrm flipV="1">
            <a:off x="4801341" y="6001381"/>
            <a:ext cx="0" cy="18288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3EB66D70-648A-43D7-9B30-15C6F312D0D6}"/>
              </a:ext>
            </a:extLst>
          </p:cNvPr>
          <p:cNvSpPr txBox="1"/>
          <p:nvPr/>
        </p:nvSpPr>
        <p:spPr>
          <a:xfrm>
            <a:off x="6887790" y="2651760"/>
            <a:ext cx="3930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Compare </a:t>
            </a:r>
            <a:r>
              <a:rPr lang="en-US" dirty="0">
                <a:solidFill>
                  <a:srgbClr val="FF0000"/>
                </a:solidFill>
              </a:rPr>
              <a:t>the plots with the </a:t>
            </a:r>
            <a:r>
              <a:rPr lang="en-US">
                <a:solidFill>
                  <a:srgbClr val="FF0000"/>
                </a:solidFill>
              </a:rPr>
              <a:t>expected results.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424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22100</TotalTime>
  <Words>706</Words>
  <Application>Microsoft Office PowerPoint</Application>
  <PresentationFormat>Widescreen</PresentationFormat>
  <Paragraphs>156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Active Low-Pass Filter Circuit</vt:lpstr>
      <vt:lpstr>Comparing Integrator and Miller Integrator</vt:lpstr>
      <vt:lpstr>Comparing Miller Integrator and Active Low-Pass Filter</vt:lpstr>
      <vt:lpstr>Comparing Active Low-Pass Filters</vt:lpstr>
      <vt:lpstr>Active Low-Pass Filter Procedure</vt:lpstr>
      <vt:lpstr>Active Low-Pass Filter Procedure (cont.)</vt:lpstr>
      <vt:lpstr>Active Low-Pass Filter Procedure (cont.)</vt:lpstr>
      <vt:lpstr>Active Low-Pass Filter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577</cp:revision>
  <dcterms:created xsi:type="dcterms:W3CDTF">2018-11-17T00:51:02Z</dcterms:created>
  <dcterms:modified xsi:type="dcterms:W3CDTF">2021-10-17T04:21:46Z</dcterms:modified>
</cp:coreProperties>
</file>